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140.xml" ContentType="application/vnd.openxmlformats-officedocument.presentationml.tags+xml"/>
  <Override PartName="/ppt/tags/tag238.xml" ContentType="application/vnd.openxmlformats-officedocument.presentationml.tags+xml"/>
  <Override PartName="/ppt/tags/tag285.xml" ContentType="application/vnd.openxmlformats-officedocument.presentationml.tags+xml"/>
  <Override PartName="/ppt/tags/tag424.xml" ContentType="application/vnd.openxmlformats-officedocument.presentationml.tags+xml"/>
  <Override PartName="/ppt/tags/tag471.xml" ContentType="application/vnd.openxmlformats-officedocument.presentationml.tags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216.xml" ContentType="application/vnd.openxmlformats-officedocument.presentationml.tags+xml"/>
  <Override PartName="/ppt/tags/tag263.xml" ContentType="application/vnd.openxmlformats-officedocument.presentationml.tags+xml"/>
  <Override PartName="/ppt/tags/tag402.xml" ContentType="application/vnd.openxmlformats-officedocument.presentationml.tags+xml"/>
  <Default Extension="xml" ContentType="application/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tags/tag241.xml" ContentType="application/vnd.openxmlformats-officedocument.presentationml.tags+xml"/>
  <Override PartName="/ppt/tags/tag339.xml" ContentType="application/vnd.openxmlformats-officedocument.presentationml.tags+xml"/>
  <Override PartName="/ppt/tags/tag386.xml" ContentType="application/vnd.openxmlformats-officedocument.presentationml.tags+xml"/>
  <Override PartName="/ppt/tags/tag16.xml" ContentType="application/vnd.openxmlformats-officedocument.presentationml.tags+xml"/>
  <Override PartName="/ppt/tags/tag63.xml" ContentType="application/vnd.openxmlformats-officedocument.presentationml.tags+xml"/>
  <Override PartName="/ppt/tags/tag178.xml" ContentType="application/vnd.openxmlformats-officedocument.presentationml.tags+xml"/>
  <Override PartName="/ppt/tags/tag317.xml" ContentType="application/vnd.openxmlformats-officedocument.presentationml.tags+xml"/>
  <Override PartName="/ppt/tags/tag364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tags/tag487.xml" ContentType="application/vnd.openxmlformats-officedocument.presentationml.tags+xml"/>
  <Override PartName="/ppt/tags/tag503.xml" ContentType="application/vnd.openxmlformats-officedocument.presentationml.tags+xml"/>
  <Override PartName="/ppt/tags/tag41.xml" ContentType="application/vnd.openxmlformats-officedocument.presentationml.tags+xml"/>
  <Override PartName="/ppt/tags/tag279.xml" ContentType="application/vnd.openxmlformats-officedocument.presentationml.tags+xml"/>
  <Override PartName="/ppt/tags/tag342.xml" ContentType="application/vnd.openxmlformats-officedocument.presentationml.tags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tags/tag320.xml" ContentType="application/vnd.openxmlformats-officedocument.presentationml.tags+xml"/>
  <Override PartName="/ppt/tags/tag418.xml" ContentType="application/vnd.openxmlformats-officedocument.presentationml.tags+xml"/>
  <Override PartName="/ppt/tags/tag465.xml" ContentType="application/vnd.openxmlformats-officedocument.presentationml.tags+xml"/>
  <Override PartName="/ppt/slides/slide19.xml" ContentType="application/vnd.openxmlformats-officedocument.presentationml.slide+xml"/>
  <Default Extension="png" ContentType="image/png"/>
  <Override PartName="/ppt/tags/tag112.xml" ContentType="application/vnd.openxmlformats-officedocument.presentationml.tags+xml"/>
  <Override PartName="/ppt/tags/tag257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443.xml" ContentType="application/vnd.openxmlformats-officedocument.presentationml.tags+xml"/>
  <Override PartName="/ppt/tags/tag490.xml" ContentType="application/vnd.openxmlformats-officedocument.presentationml.tags+xml"/>
  <Override PartName="/ppt/slides/slide44.xml" ContentType="application/vnd.openxmlformats-officedocument.presentationml.slide+xml"/>
  <Override PartName="/ppt/tags/tag235.xml" ContentType="application/vnd.openxmlformats-officedocument.presentationml.tags+xml"/>
  <Override PartName="/ppt/tags/tag282.xml" ContentType="application/vnd.openxmlformats-officedocument.presentationml.tags+xml"/>
  <Override PartName="/ppt/tags/tag421.xml" ContentType="application/vnd.openxmlformats-officedocument.presentationml.tags+xml"/>
  <Override PartName="/ppt/slides/slide22.xml" ContentType="application/vnd.openxmlformats-officedocument.presentationml.slide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ppt/tags/tag260.xml" ContentType="application/vnd.openxmlformats-officedocument.presentationml.tags+xml"/>
  <Override PartName="/ppt/tags/tag358.xml" ContentType="application/vnd.openxmlformats-officedocument.presentationml.tags+xml"/>
  <Override PartName="/ppt/tags/tag35.xml" ContentType="application/vnd.openxmlformats-officedocument.presentationml.tags+xml"/>
  <Override PartName="/ppt/tags/tag82.xml" ContentType="application/vnd.openxmlformats-officedocument.presentationml.tags+xml"/>
  <Override PartName="/ppt/tags/tag197.xml" ContentType="application/vnd.openxmlformats-officedocument.presentationml.tags+xml"/>
  <Override PartName="/ppt/tags/tag336.xml" ContentType="application/vnd.openxmlformats-officedocument.presentationml.tags+xml"/>
  <Override PartName="/ppt/tags/tag383.xml" ContentType="application/vnd.openxmlformats-officedocument.presentationml.tags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459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298.xml" ContentType="application/vnd.openxmlformats-officedocument.presentationml.tags+xml"/>
  <Override PartName="/ppt/tags/tag314.xml" ContentType="application/vnd.openxmlformats-officedocument.presentationml.tags+xml"/>
  <Override PartName="/ppt/tags/tag361.xml" ContentType="application/vnd.openxmlformats-officedocument.presentationml.tags+xml"/>
  <Override PartName="/ppt/tags/tag500.xml" ContentType="application/vnd.openxmlformats-officedocument.presentationml.tags+xml"/>
  <Override PartName="/ppt/tags/tag106.xml" ContentType="application/vnd.openxmlformats-officedocument.presentationml.tags+xml"/>
  <Override PartName="/ppt/tags/tag153.xml" ContentType="application/vnd.openxmlformats-officedocument.presentationml.tags+xml"/>
  <Override PartName="/ppt/tags/tag437.xml" ContentType="application/vnd.openxmlformats-officedocument.presentationml.tags+xml"/>
  <Override PartName="/ppt/tags/tag484.xml" ContentType="application/vnd.openxmlformats-officedocument.presentationml.tags+xml"/>
  <Override PartName="/ppt/slides/slide38.xml" ContentType="application/vnd.openxmlformats-officedocument.presentationml.slide+xml"/>
  <Override PartName="/ppt/tags/tag131.xml" ContentType="application/vnd.openxmlformats-officedocument.presentationml.tags+xml"/>
  <Override PartName="/ppt/tags/tag229.xml" ContentType="application/vnd.openxmlformats-officedocument.presentationml.tags+xml"/>
  <Override PartName="/ppt/tags/tag276.xml" ContentType="application/vnd.openxmlformats-officedocument.presentationml.tags+xml"/>
  <Override PartName="/ppt/tags/tag415.xml" ContentType="application/vnd.openxmlformats-officedocument.presentationml.tags+xml"/>
  <Override PartName="/ppt/tags/tag462.xml" ContentType="application/vnd.openxmlformats-officedocument.presentationml.tags+xml"/>
  <Override PartName="/ppt/tags/tag98.xml" ContentType="application/vnd.openxmlformats-officedocument.presentationml.tags+xml"/>
  <Override PartName="/ppt/tags/tag207.xml" ContentType="application/vnd.openxmlformats-officedocument.presentationml.tags+xml"/>
  <Override PartName="/ppt/tags/tag254.xml" ContentType="application/vnd.openxmlformats-officedocument.presentationml.tags+xml"/>
  <Override PartName="/ppt/tags/tag399.xml" ContentType="application/vnd.openxmlformats-officedocument.presentationml.tags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440.xml" ContentType="application/vnd.openxmlformats-officedocument.presentationml.tags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tags/tag377.xml" ContentType="application/vnd.openxmlformats-officedocument.presentationml.tags+xml"/>
  <Override PartName="/ppt/tags/tag516.xml" ContentType="application/vnd.openxmlformats-officedocument.presentationml.tags+xml"/>
  <Override PartName="/ppt/tags/tag54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308.xml" ContentType="application/vnd.openxmlformats-officedocument.presentationml.tags+xml"/>
  <Override PartName="/ppt/tags/tag355.xml" ContentType="application/vnd.openxmlformats-officedocument.presentationml.tags+xml"/>
  <Override PartName="/ppt/tags/tag147.xml" ContentType="application/vnd.openxmlformats-officedocument.presentationml.tags+xml"/>
  <Override PartName="/ppt/tags/tag194.xml" ContentType="application/vnd.openxmlformats-officedocument.presentationml.tags+xml"/>
  <Override PartName="/ppt/tags/tag478.xml" ContentType="application/vnd.openxmlformats-officedocument.presentationml.tags+xml"/>
  <Override PartName="/ppt/tags/tag32.xml" ContentType="application/vnd.openxmlformats-officedocument.presentationml.tags+xml"/>
  <Override PartName="/ppt/tags/tag333.xml" ContentType="application/vnd.openxmlformats-officedocument.presentationml.tags+xml"/>
  <Override PartName="/ppt/tags/tag38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125.xml" ContentType="application/vnd.openxmlformats-officedocument.presentationml.tags+xml"/>
  <Override PartName="/ppt/tags/tag172.xml" ContentType="application/vnd.openxmlformats-officedocument.presentationml.tags+xml"/>
  <Override PartName="/ppt/tags/tag311.xml" ContentType="application/vnd.openxmlformats-officedocument.presentationml.tags+xml"/>
  <Override PartName="/ppt/tags/tag409.xml" ContentType="application/vnd.openxmlformats-officedocument.presentationml.tags+xml"/>
  <Override PartName="/ppt/tags/tag456.xml" ContentType="application/vnd.openxmlformats-officedocument.presentationml.tags+xml"/>
  <Override PartName="/ppt/tags/tag103.xml" ContentType="application/vnd.openxmlformats-officedocument.presentationml.tags+xml"/>
  <Override PartName="/ppt/tags/tag150.xml" ContentType="application/vnd.openxmlformats-officedocument.presentationml.tags+xml"/>
  <Override PartName="/ppt/tags/tag248.xml" ContentType="application/vnd.openxmlformats-officedocument.presentationml.tags+xml"/>
  <Override PartName="/ppt/tags/tag295.xml" ContentType="application/vnd.openxmlformats-officedocument.presentationml.tags+xml"/>
  <Override PartName="/ppt/notesSlides/notesSlide1.xml" ContentType="application/vnd.openxmlformats-officedocument.presentationml.notesSlide+xml"/>
  <Override PartName="/ppt/tags/tag434.xml" ContentType="application/vnd.openxmlformats-officedocument.presentationml.tags+xml"/>
  <Override PartName="/ppt/tags/tag481.xml" ContentType="application/vnd.openxmlformats-officedocument.presentationml.tags+xml"/>
  <Override PartName="/ppt/tags/tag226.xml" ContentType="application/vnd.openxmlformats-officedocument.presentationml.tags+xml"/>
  <Override PartName="/ppt/tags/tag273.xml" ContentType="application/vnd.openxmlformats-officedocument.presentationml.tags+xml"/>
  <Override PartName="/ppt/slides/slide35.xml" ContentType="application/vnd.openxmlformats-officedocument.presentationml.slide+xml"/>
  <Override PartName="/ppt/tags/tag412.xml" ContentType="application/vnd.openxmlformats-officedocument.presentationml.tags+xml"/>
  <Override PartName="/ppt/slides/slide13.xml" ContentType="application/vnd.openxmlformats-officedocument.presentationml.slide+xml"/>
  <Override PartName="/ppt/tags/tag48.xml" ContentType="application/vnd.openxmlformats-officedocument.presentationml.tags+xml"/>
  <Override PartName="/ppt/tags/tag95.xml" ContentType="application/vnd.openxmlformats-officedocument.presentationml.tags+xml"/>
  <Override PartName="/ppt/tags/tag188.xml" ContentType="application/vnd.openxmlformats-officedocument.presentationml.tags+xml"/>
  <Override PartName="/ppt/tags/tag204.xml" ContentType="application/vnd.openxmlformats-officedocument.presentationml.tags+xml"/>
  <Override PartName="/ppt/tags/tag251.xml" ContentType="application/vnd.openxmlformats-officedocument.presentationml.tags+xml"/>
  <Override PartName="/ppt/tags/tag349.xml" ContentType="application/vnd.openxmlformats-officedocument.presentationml.tags+xml"/>
  <Override PartName="/ppt/tags/tag396.xml" ContentType="application/vnd.openxmlformats-officedocument.presentationml.tags+xml"/>
  <Override PartName="/ppt/tags/tag26.xml" ContentType="application/vnd.openxmlformats-officedocument.presentationml.tags+xml"/>
  <Override PartName="/ppt/tags/tag73.xml" ContentType="application/vnd.openxmlformats-officedocument.presentationml.tags+xml"/>
  <Override PartName="/ppt/tags/tag327.xml" ContentType="application/vnd.openxmlformats-officedocument.presentationml.tags+xml"/>
  <Override PartName="/ppt/tags/tag374.xml" ContentType="application/vnd.openxmlformats-officedocument.presentationml.tags+xml"/>
  <Override PartName="/ppt/tags/tag119.xml" ContentType="application/vnd.openxmlformats-officedocument.presentationml.tags+xml"/>
  <Override PartName="/ppt/tags/tag166.xml" ContentType="application/vnd.openxmlformats-officedocument.presentationml.tags+xml"/>
  <Override PartName="/ppt/tags/tag497.xml" ContentType="application/vnd.openxmlformats-officedocument.presentationml.tags+xml"/>
  <Override PartName="/ppt/tags/tag513.xml" ContentType="application/vnd.openxmlformats-officedocument.presentationml.tags+xml"/>
  <Override PartName="/ppt/tags/tag51.xml" ContentType="application/vnd.openxmlformats-officedocument.presentationml.tags+xml"/>
  <Override PartName="/ppt/tags/tag289.xml" ContentType="application/vnd.openxmlformats-officedocument.presentationml.tags+xml"/>
  <Override PartName="/ppt/tags/tag305.xml" ContentType="application/vnd.openxmlformats-officedocument.presentationml.tags+xml"/>
  <Override PartName="/ppt/tags/tag352.xml" ContentType="application/vnd.openxmlformats-officedocument.presentationml.tags+xml"/>
  <Override PartName="/ppt/tags/tag144.xml" ContentType="application/vnd.openxmlformats-officedocument.presentationml.tags+xml"/>
  <Override PartName="/ppt/tags/tag191.xml" ContentType="application/vnd.openxmlformats-officedocument.presentationml.tags+xml"/>
  <Override PartName="/ppt/tags/tag330.xml" ContentType="application/vnd.openxmlformats-officedocument.presentationml.tags+xml"/>
  <Override PartName="/ppt/tags/tag428.xml" ContentType="application/vnd.openxmlformats-officedocument.presentationml.tags+xml"/>
  <Override PartName="/ppt/tags/tag475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tags/tag267.xml" ContentType="application/vnd.openxmlformats-officedocument.presentationml.tags+xml"/>
  <Override PartName="/ppt/tags/tag406.xml" ContentType="application/vnd.openxmlformats-officedocument.presentationml.tags+xml"/>
  <Override PartName="/ppt/tags/tag453.xml" ContentType="application/vnd.openxmlformats-officedocument.presentationml.tag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89.xml" ContentType="application/vnd.openxmlformats-officedocument.presentationml.tags+xml"/>
  <Override PartName="/ppt/tags/tag245.xml" ContentType="application/vnd.openxmlformats-officedocument.presentationml.tags+xml"/>
  <Override PartName="/ppt/tags/tag292.xml" ContentType="application/vnd.openxmlformats-officedocument.presentationml.tags+xml"/>
  <Override PartName="/ppt/tags/tag100.xml" ContentType="application/vnd.openxmlformats-officedocument.presentationml.tags+xml"/>
  <Override PartName="/ppt/tags/tag368.xml" ContentType="application/vnd.openxmlformats-officedocument.presentationml.tags+xml"/>
  <Override PartName="/ppt/tags/tag431.xml" ContentType="application/vnd.openxmlformats-officedocument.presentationml.tags+xml"/>
  <Override PartName="/ppt/slides/slide32.xml" ContentType="application/vnd.openxmlformats-officedocument.presentationml.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tags/tag270.xml" ContentType="application/vnd.openxmlformats-officedocument.presentationml.tags+xml"/>
  <Override PartName="/ppt/tags/tag357.xml" ContentType="application/vnd.openxmlformats-officedocument.presentationml.tags+xml"/>
  <Override PartName="/ppt/tags/tag420.xml" ContentType="application/vnd.openxmlformats-officedocument.presentationml.tags+xml"/>
  <Override PartName="/ppt/tags/tag50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01.xml" ContentType="application/vnd.openxmlformats-officedocument.presentationml.tags+xml"/>
  <Override PartName="/ppt/tags/tag212.xml" ContentType="application/vnd.openxmlformats-officedocument.presentationml.tags+xml"/>
  <Override PartName="/ppt/tags/tag346.xml" ContentType="application/vnd.openxmlformats-officedocument.presentationml.tags+xml"/>
  <Override PartName="/ppt/tags/tag393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324.xml" ContentType="application/vnd.openxmlformats-officedocument.presentationml.tags+xml"/>
  <Override PartName="/ppt/tags/tag335.xml" ContentType="application/vnd.openxmlformats-officedocument.presentationml.tags+xml"/>
  <Override PartName="/ppt/tags/tag371.xml" ContentType="application/vnd.openxmlformats-officedocument.presentationml.tags+xml"/>
  <Override PartName="/ppt/tags/tag382.xml" ContentType="application/vnd.openxmlformats-officedocument.presentationml.tags+xml"/>
  <Override PartName="/ppt/tags/tag469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tags/tag313.xml" ContentType="application/vnd.openxmlformats-officedocument.presentationml.tags+xml"/>
  <Override PartName="/ppt/tags/tag360.xml" ContentType="application/vnd.openxmlformats-officedocument.presentationml.tags+xml"/>
  <Override PartName="/ppt/tags/tag458.xml" ContentType="application/vnd.openxmlformats-officedocument.presentationml.tags+xml"/>
  <Override PartName="/ppt/tags/tag51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297.xml" ContentType="application/vnd.openxmlformats-officedocument.presentationml.tags+xml"/>
  <Override PartName="/ppt/tags/tag302.xml" ContentType="application/vnd.openxmlformats-officedocument.presentationml.tags+xml"/>
  <Override PartName="/ppt/tags/tag436.xml" ContentType="application/vnd.openxmlformats-officedocument.presentationml.tags+xml"/>
  <Override PartName="/ppt/tags/tag447.xml" ContentType="application/vnd.openxmlformats-officedocument.presentationml.tags+xml"/>
  <Override PartName="/ppt/tags/tag483.xml" ContentType="application/vnd.openxmlformats-officedocument.presentationml.tags+xml"/>
  <Override PartName="/ppt/tags/tag494.xml" ContentType="application/vnd.openxmlformats-officedocument.presentationml.tags+xml"/>
  <Override PartName="/ppt/tags/tag141.xml" ContentType="application/vnd.openxmlformats-officedocument.presentationml.tags+xml"/>
  <Override PartName="/ppt/tags/tag228.xml" ContentType="application/vnd.openxmlformats-officedocument.presentationml.tags+xml"/>
  <Override PartName="/ppt/tags/tag239.xml" ContentType="application/vnd.openxmlformats-officedocument.presentationml.tags+xml"/>
  <Override PartName="/ppt/tags/tag275.xml" ContentType="application/vnd.openxmlformats-officedocument.presentationml.tags+xml"/>
  <Override PartName="/ppt/tags/tag286.xml" ContentType="application/vnd.openxmlformats-officedocument.presentationml.tags+xml"/>
  <Override PartName="/ppt/tags/tag425.xml" ContentType="application/vnd.openxmlformats-officedocument.presentationml.tags+xml"/>
  <Override PartName="/ppt/tags/tag472.xml" ContentType="application/vnd.openxmlformats-officedocument.presentationml.tag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tags/tag217.xml" ContentType="application/vnd.openxmlformats-officedocument.presentationml.tags+xml"/>
  <Override PartName="/ppt/tags/tag264.xml" ContentType="application/vnd.openxmlformats-officedocument.presentationml.tags+xml"/>
  <Override PartName="/ppt/tags/tag414.xml" ContentType="application/vnd.openxmlformats-officedocument.presentationml.tags+xml"/>
  <Override PartName="/ppt/tags/tag461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tags/tag253.xml" ContentType="application/vnd.openxmlformats-officedocument.presentationml.tags+xml"/>
  <Override PartName="/ppt/tags/tag387.xml" ContentType="application/vnd.openxmlformats-officedocument.presentationml.tags+xml"/>
  <Override PartName="/ppt/tags/tag398.xml" ContentType="application/vnd.openxmlformats-officedocument.presentationml.tags+xml"/>
  <Override PartName="/ppt/tags/tag403.xml" ContentType="application/vnd.openxmlformats-officedocument.presentationml.tags+xml"/>
  <Override PartName="/ppt/tags/tag450.xml" ContentType="application/vnd.openxmlformats-officedocument.presentationml.tags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ppt/tags/tag231.xml" ContentType="application/vnd.openxmlformats-officedocument.presentationml.tags+xml"/>
  <Override PartName="/ppt/tags/tag242.xml" ContentType="application/vnd.openxmlformats-officedocument.presentationml.tags+xml"/>
  <Override PartName="/ppt/tags/tag329.xml" ContentType="application/vnd.openxmlformats-officedocument.presentationml.tags+xml"/>
  <Override PartName="/ppt/tags/tag376.xml" ContentType="application/vnd.openxmlformats-officedocument.presentationml.tags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168.xml" ContentType="application/vnd.openxmlformats-officedocument.presentationml.tags+xml"/>
  <Override PartName="/ppt/tags/tag220.xml" ContentType="application/vnd.openxmlformats-officedocument.presentationml.tags+xml"/>
  <Override PartName="/ppt/tags/tag318.xml" ContentType="application/vnd.openxmlformats-officedocument.presentationml.tags+xml"/>
  <Override PartName="/ppt/tags/tag365.xml" ContentType="application/vnd.openxmlformats-officedocument.presentationml.tags+xml"/>
  <Override PartName="/ppt/tags/tag499.xml" ContentType="application/vnd.openxmlformats-officedocument.presentationml.tags+xml"/>
  <Override PartName="/ppt/tags/tag504.xml" ContentType="application/vnd.openxmlformats-officedocument.presentationml.tags+xml"/>
  <Override PartName="/ppt/tags/tag515.xml" ContentType="application/vnd.openxmlformats-officedocument.presentationml.tags+xml"/>
  <Override PartName="/ppt/tags/tag53.xml" ContentType="application/vnd.openxmlformats-officedocument.presentationml.tags+xml"/>
  <Override PartName="/ppt/tags/tag157.xml" ContentType="application/vnd.openxmlformats-officedocument.presentationml.tags+xml"/>
  <Override PartName="/ppt/tags/tag307.xml" ContentType="application/vnd.openxmlformats-officedocument.presentationml.tags+xml"/>
  <Override PartName="/ppt/tags/tag343.xml" ContentType="application/vnd.openxmlformats-officedocument.presentationml.tags+xml"/>
  <Override PartName="/ppt/tags/tag354.xml" ContentType="application/vnd.openxmlformats-officedocument.presentationml.tags+xml"/>
  <Default Extension="gif" ContentType="image/gif"/>
  <Override PartName="/ppt/tags/tag390.xml" ContentType="application/vnd.openxmlformats-officedocument.presentationml.tags+xml"/>
  <Override PartName="/ppt/tags/tag488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82.xml" ContentType="application/vnd.openxmlformats-officedocument.presentationml.tags+xml"/>
  <Override PartName="/ppt/tags/tag193.xml" ContentType="application/vnd.openxmlformats-officedocument.presentationml.tags+xml"/>
  <Override PartName="/ppt/tags/tag332.xml" ContentType="application/vnd.openxmlformats-officedocument.presentationml.tags+xml"/>
  <Override PartName="/ppt/tags/tag477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ppt/tags/tag321.xml" ContentType="application/vnd.openxmlformats-officedocument.presentationml.tags+xml"/>
  <Override PartName="/ppt/tags/tag408.xml" ContentType="application/vnd.openxmlformats-officedocument.presentationml.tags+xml"/>
  <Override PartName="/ppt/tags/tag419.xml" ContentType="application/vnd.openxmlformats-officedocument.presentationml.tags+xml"/>
  <Override PartName="/ppt/tags/tag455.xml" ContentType="application/vnd.openxmlformats-officedocument.presentationml.tags+xml"/>
  <Override PartName="/ppt/tags/tag466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47.xml" ContentType="application/vnd.openxmlformats-officedocument.presentationml.tags+xml"/>
  <Override PartName="/ppt/tags/tag258.xml" ContentType="application/vnd.openxmlformats-officedocument.presentationml.tags+xml"/>
  <Override PartName="/ppt/tags/tag294.xml" ContentType="application/vnd.openxmlformats-officedocument.presentationml.tags+xml"/>
  <Override PartName="/ppt/tags/tag310.xml" ContentType="application/vnd.openxmlformats-officedocument.presentationml.tags+xml"/>
  <Override PartName="/ppt/tags/tag444.xml" ContentType="application/vnd.openxmlformats-officedocument.presentationml.tags+xml"/>
  <Override PartName="/ppt/tags/tag491.xml" ContentType="application/vnd.openxmlformats-officedocument.presentationml.tags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ags/tag102.xml" ContentType="application/vnd.openxmlformats-officedocument.presentationml.tags+xml"/>
  <Override PartName="/ppt/tags/tag236.xml" ContentType="application/vnd.openxmlformats-officedocument.presentationml.tags+xml"/>
  <Override PartName="/ppt/tags/tag283.xml" ContentType="application/vnd.openxmlformats-officedocument.presentationml.tags+xml"/>
  <Override PartName="/ppt/tags/tag433.xml" ContentType="application/vnd.openxmlformats-officedocument.presentationml.tags+xml"/>
  <Override PartName="/ppt/tags/tag480.xml" ContentType="application/vnd.openxmlformats-officedocument.presentationml.tags+xml"/>
  <Override PartName="/ppt/slides/slide34.xml" ContentType="application/vnd.openxmlformats-officedocument.presentationml.slide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225.xml" ContentType="application/vnd.openxmlformats-officedocument.presentationml.tags+xml"/>
  <Override PartName="/ppt/tags/tag272.xml" ContentType="application/vnd.openxmlformats-officedocument.presentationml.tags+xml"/>
  <Override PartName="/ppt/tags/tag359.xml" ContentType="application/vnd.openxmlformats-officedocument.presentationml.tags+xml"/>
  <Override PartName="/ppt/tags/tag411.xml" ContentType="application/vnd.openxmlformats-officedocument.presentationml.tags+xml"/>
  <Override PartName="/ppt/tags/tag422.xml" ContentType="application/vnd.openxmlformats-officedocument.presentationml.tags+xml"/>
  <Override PartName="/ppt/tags/tag509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tags/tag198.xml" ContentType="application/vnd.openxmlformats-officedocument.presentationml.tags+xml"/>
  <Override PartName="/ppt/tags/tag203.xml" ContentType="application/vnd.openxmlformats-officedocument.presentationml.tags+xml"/>
  <Override PartName="/ppt/tags/tag214.xml" ContentType="application/vnd.openxmlformats-officedocument.presentationml.tags+xml"/>
  <Override PartName="/ppt/tags/tag250.xml" ContentType="application/vnd.openxmlformats-officedocument.presentationml.tags+xml"/>
  <Override PartName="/ppt/tags/tag261.xml" ContentType="application/vnd.openxmlformats-officedocument.presentationml.tags+xml"/>
  <Override PartName="/ppt/tags/tag348.xml" ContentType="application/vnd.openxmlformats-officedocument.presentationml.tags+xml"/>
  <Override PartName="/ppt/tags/tag395.xml" ContentType="application/vnd.openxmlformats-officedocument.presentationml.tags+xml"/>
  <Override PartName="/ppt/tags/tag400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tags/tag187.xml" ContentType="application/vnd.openxmlformats-officedocument.presentationml.tags+xml"/>
  <Override PartName="/ppt/tags/tag337.xml" ContentType="application/vnd.openxmlformats-officedocument.presentationml.tags+xml"/>
  <Override PartName="/ppt/tags/tag384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tags/tag315.xml" ContentType="application/vnd.openxmlformats-officedocument.presentationml.tags+xml"/>
  <Override PartName="/ppt/tags/tag326.xml" ContentType="application/vnd.openxmlformats-officedocument.presentationml.tags+xml"/>
  <Override PartName="/ppt/tags/tag362.xml" ContentType="application/vnd.openxmlformats-officedocument.presentationml.tags+xml"/>
  <Override PartName="/ppt/tags/tag373.xml" ContentType="application/vnd.openxmlformats-officedocument.presentationml.tags+xml"/>
  <Override PartName="/ppt/tags/tag512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tags/tag299.xml" ContentType="application/vnd.openxmlformats-officedocument.presentationml.tags+xml"/>
  <Override PartName="/ppt/tags/tag304.xml" ContentType="application/vnd.openxmlformats-officedocument.presentationml.tags+xml"/>
  <Override PartName="/ppt/tags/tag351.xml" ContentType="application/vnd.openxmlformats-officedocument.presentationml.tags+xml"/>
  <Override PartName="/ppt/tags/tag438.xml" ContentType="application/vnd.openxmlformats-officedocument.presentationml.tags+xml"/>
  <Override PartName="/ppt/tags/tag449.xml" ContentType="application/vnd.openxmlformats-officedocument.presentationml.tags+xml"/>
  <Override PartName="/ppt/tags/tag485.xml" ContentType="application/vnd.openxmlformats-officedocument.presentationml.tags+xml"/>
  <Override PartName="/ppt/tags/tag496.xml" ContentType="application/vnd.openxmlformats-officedocument.presentationml.tags+xml"/>
  <Override PartName="/ppt/tags/tag501.xml" ContentType="application/vnd.openxmlformats-officedocument.presentationml.tags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tags/tag277.xml" ContentType="application/vnd.openxmlformats-officedocument.presentationml.tags+xml"/>
  <Override PartName="/ppt/tags/tag288.xml" ContentType="application/vnd.openxmlformats-officedocument.presentationml.tags+xml"/>
  <Override PartName="/ppt/tags/tag340.xml" ContentType="application/vnd.openxmlformats-officedocument.presentationml.tags+xml"/>
  <Override PartName="/ppt/tags/tag427.xml" ContentType="application/vnd.openxmlformats-officedocument.presentationml.tags+xml"/>
  <Override PartName="/ppt/tags/tag474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ags/tag132.xml" ContentType="application/vnd.openxmlformats-officedocument.presentationml.tags+xml"/>
  <Override PartName="/ppt/tags/tag219.xml" ContentType="application/vnd.openxmlformats-officedocument.presentationml.tags+xml"/>
  <Override PartName="/ppt/tags/tag266.xml" ContentType="application/vnd.openxmlformats-officedocument.presentationml.tags+xml"/>
  <Override PartName="/ppt/tags/tag416.xml" ContentType="application/vnd.openxmlformats-officedocument.presentationml.tags+xml"/>
  <Override PartName="/ppt/tags/tag463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tags/tag208.xml" ContentType="application/vnd.openxmlformats-officedocument.presentationml.tags+xml"/>
  <Override PartName="/ppt/tags/tag255.xml" ContentType="application/vnd.openxmlformats-officedocument.presentationml.tags+xml"/>
  <Override PartName="/ppt/tags/tag389.xml" ContentType="application/vnd.openxmlformats-officedocument.presentationml.tags+xml"/>
  <Override PartName="/ppt/tags/tag405.xml" ContentType="application/vnd.openxmlformats-officedocument.presentationml.tags+xml"/>
  <Override PartName="/ppt/tags/tag452.xml" ContentType="application/vnd.openxmlformats-officedocument.presentationml.tags+xml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tags/tag233.xml" ContentType="application/vnd.openxmlformats-officedocument.presentationml.tags+xml"/>
  <Override PartName="/ppt/tags/tag244.xml" ContentType="application/vnd.openxmlformats-officedocument.presentationml.tags+xml"/>
  <Override PartName="/ppt/tags/tag280.xml" ContentType="application/vnd.openxmlformats-officedocument.presentationml.tags+xml"/>
  <Override PartName="/ppt/tags/tag291.xml" ContentType="application/vnd.openxmlformats-officedocument.presentationml.tags+xml"/>
  <Override PartName="/ppt/tags/tag378.xml" ContentType="application/vnd.openxmlformats-officedocument.presentationml.tags+xml"/>
  <Override PartName="/ppt/tags/tag430.xml" ContentType="application/vnd.openxmlformats-officedocument.presentationml.tags+xml"/>
  <Override PartName="/ppt/tags/tag441.xml" ContentType="application/vnd.openxmlformats-officedocument.presentationml.tags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tags/tag222.xml" ContentType="application/vnd.openxmlformats-officedocument.presentationml.tags+xml"/>
  <Override PartName="/ppt/tags/tag367.xml" ContentType="application/vnd.openxmlformats-officedocument.presentationml.tags+xml"/>
  <Override PartName="/ppt/tags/tag506.xml" ContentType="application/vnd.openxmlformats-officedocument.presentationml.tags+xml"/>
  <Override PartName="/ppt/tags/tag517.xml" ContentType="application/vnd.openxmlformats-officedocument.presentationml.tags+xml"/>
  <Override PartName="/ppt/slides/slide20.xml" ContentType="application/vnd.openxmlformats-officedocument.presentationml.slide+xml"/>
  <Override PartName="/ppt/tags/tag55.xml" ContentType="application/vnd.openxmlformats-officedocument.presentationml.tags+xml"/>
  <Override PartName="/ppt/tags/tag159.xml" ContentType="application/vnd.openxmlformats-officedocument.presentationml.tags+xml"/>
  <Override PartName="/ppt/tags/tag211.xml" ContentType="application/vnd.openxmlformats-officedocument.presentationml.tags+xml"/>
  <Override PartName="/ppt/tags/tag309.xml" ContentType="application/vnd.openxmlformats-officedocument.presentationml.tags+xml"/>
  <Override PartName="/ppt/tags/tag345.xml" ContentType="application/vnd.openxmlformats-officedocument.presentationml.tags+xml"/>
  <Override PartName="/ppt/tags/tag356.xml" ContentType="application/vnd.openxmlformats-officedocument.presentationml.tags+xml"/>
  <Override PartName="/ppt/tags/tag392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tags/tag334.xml" ContentType="application/vnd.openxmlformats-officedocument.presentationml.tags+xml"/>
  <Override PartName="/ppt/tags/tag381.xml" ContentType="application/vnd.openxmlformats-officedocument.presentationml.tags+xml"/>
  <Override PartName="/ppt/tags/tag479.xml" ContentType="application/vnd.openxmlformats-officedocument.presentationml.tags+xml"/>
  <Override PartName="/ppt/tags/tag22.xml" ContentType="application/vnd.openxmlformats-officedocument.presentationml.tags+xml"/>
  <Override PartName="/ppt/tags/tag126.xml" ContentType="application/vnd.openxmlformats-officedocument.presentationml.tags+xml"/>
  <Override PartName="/ppt/tags/tag173.xml" ContentType="application/vnd.openxmlformats-officedocument.presentationml.tags+xml"/>
  <Override PartName="/ppt/tags/tag323.xml" ContentType="application/vnd.openxmlformats-officedocument.presentationml.tags+xml"/>
  <Override PartName="/ppt/tags/tag370.xml" ContentType="application/vnd.openxmlformats-officedocument.presentationml.tags+xml"/>
  <Override PartName="/ppt/tags/tag457.xml" ContentType="application/vnd.openxmlformats-officedocument.presentationml.tags+xml"/>
  <Override PartName="/ppt/tags/tag468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tags/tag249.xml" ContentType="application/vnd.openxmlformats-officedocument.presentationml.tags+xml"/>
  <Override PartName="/ppt/tags/tag296.xml" ContentType="application/vnd.openxmlformats-officedocument.presentationml.tags+xml"/>
  <Override PartName="/ppt/tags/tag301.xml" ContentType="application/vnd.openxmlformats-officedocument.presentationml.tags+xml"/>
  <Override PartName="/ppt/tags/tag312.xml" ContentType="application/vnd.openxmlformats-officedocument.presentationml.tags+xml"/>
  <Override PartName="/ppt/tags/tag446.xml" ContentType="application/vnd.openxmlformats-officedocument.presentationml.tags+xml"/>
  <Override PartName="/ppt/tags/tag493.xml" ContentType="application/vnd.openxmlformats-officedocument.presentationml.tags+xml"/>
  <Override PartName="/ppt/tags/tag104.xml" ContentType="application/vnd.openxmlformats-officedocument.presentationml.tags+xml"/>
  <Override PartName="/ppt/tags/tag151.xml" ContentType="application/vnd.openxmlformats-officedocument.presentationml.tags+xml"/>
  <Override PartName="/ppt/tags/tag435.xml" ContentType="application/vnd.openxmlformats-officedocument.presentationml.tags+xml"/>
  <Override PartName="/ppt/tags/tag482.xml" ContentType="application/vnd.openxmlformats-officedocument.presentationml.tags+xml"/>
  <Override PartName="/ppt/slides/slide36.xml" ContentType="application/vnd.openxmlformats-officedocument.presentationml.slide+xml"/>
  <Override PartName="/ppt/tags/tag227.xml" ContentType="application/vnd.openxmlformats-officedocument.presentationml.tags+xml"/>
  <Override PartName="/ppt/tags/tag274.xml" ContentType="application/vnd.openxmlformats-officedocument.presentationml.tags+xml"/>
  <Override PartName="/ppt/tags/tag413.xml" ContentType="application/vnd.openxmlformats-officedocument.presentationml.tags+xml"/>
  <Override PartName="/ppt/tags/tag460.xml" ContentType="application/vnd.openxmlformats-officedocument.presentationml.tags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tags/tag252.xml" ContentType="application/vnd.openxmlformats-officedocument.presentationml.tags+xml"/>
  <Override PartName="/ppt/tags/tag397.xml" ContentType="application/vnd.openxmlformats-officedocument.presentationml.tags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89.xml" ContentType="application/vnd.openxmlformats-officedocument.presentationml.tags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ppt/tags/tag74.xml" ContentType="application/vnd.openxmlformats-officedocument.presentationml.tags+xml"/>
  <Override PartName="/ppt/tags/tag230.xml" ContentType="application/vnd.openxmlformats-officedocument.presentationml.tags+xml"/>
  <Override PartName="/ppt/tags/tag328.xml" ContentType="application/vnd.openxmlformats-officedocument.presentationml.tags+xml"/>
  <Override PartName="/ppt/tags/tag375.xml" ContentType="application/vnd.openxmlformats-officedocument.presentationml.tags+xml"/>
  <Override PartName="/ppt/tags/tag514.xml" ContentType="application/vnd.openxmlformats-officedocument.presentationml.tags+xml"/>
  <Override PartName="/ppt/tags/tag52.xml" ContentType="application/vnd.openxmlformats-officedocument.presentationml.tags+xml"/>
  <Override PartName="/ppt/tags/tag167.xml" ContentType="application/vnd.openxmlformats-officedocument.presentationml.tags+xml"/>
  <Override PartName="/ppt/tags/tag306.xml" ContentType="application/vnd.openxmlformats-officedocument.presentationml.tags+xml"/>
  <Override PartName="/ppt/tags/tag353.xml" ContentType="application/vnd.openxmlformats-officedocument.presentationml.tags+xml"/>
  <Override PartName="/ppt/tags/tag498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429.xml" ContentType="application/vnd.openxmlformats-officedocument.presentationml.tags+xml"/>
  <Override PartName="/ppt/tags/tag476.xml" ContentType="application/vnd.openxmlformats-officedocument.presentationml.tags+xml"/>
  <Override PartName="/ppt/tags/tag30.xml" ContentType="application/vnd.openxmlformats-officedocument.presentationml.tags+xml"/>
  <Override PartName="/ppt/tags/tag268.xml" ContentType="application/vnd.openxmlformats-officedocument.presentationml.tags+xml"/>
  <Override PartName="/ppt/tags/tag331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tags/tag407.xml" ContentType="application/vnd.openxmlformats-officedocument.presentationml.tags+xml"/>
  <Override PartName="/ppt/tags/tag454.xml" ContentType="application/vnd.openxmlformats-officedocument.presentationml.tags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293.xml" ContentType="application/vnd.openxmlformats-officedocument.presentationml.tags+xml"/>
  <Override PartName="/ppt/tags/tag432.xml" ContentType="application/vnd.openxmlformats-officedocument.presentationml.tags+xml"/>
  <Override PartName="/ppt/slides/slide33.xml" ContentType="application/vnd.openxmlformats-officedocument.presentationml.slide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tags/tag271.xml" ContentType="application/vnd.openxmlformats-officedocument.presentationml.tags+xml"/>
  <Override PartName="/ppt/tags/tag369.xml" ContentType="application/vnd.openxmlformats-officedocument.presentationml.tags+xml"/>
  <Override PartName="/ppt/tags/tag508.xml" ContentType="application/vnd.openxmlformats-officedocument.presentationml.tags+xml"/>
  <Override PartName="/ppt/presentation.xml" ContentType="application/vnd.openxmlformats-officedocument.presentationml.presentation.main+xml"/>
  <Override PartName="/ppt/tags/tag347.xml" ContentType="application/vnd.openxmlformats-officedocument.presentationml.tags+xml"/>
  <Override PartName="/ppt/tags/tag394.xml" ContentType="application/vnd.openxmlformats-officedocument.presentationml.tags+xml"/>
  <Override PartName="/ppt/tags/tag410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46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20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325.xml" ContentType="application/vnd.openxmlformats-officedocument.presentationml.tags+xml"/>
  <Override PartName="/ppt/tags/tag372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tags/tag448.xml" ContentType="application/vnd.openxmlformats-officedocument.presentationml.tags+xml"/>
  <Override PartName="/ppt/tags/tag495.xml" ContentType="application/vnd.openxmlformats-officedocument.presentationml.tags+xml"/>
  <Override PartName="/ppt/tags/tag511.xml" ContentType="application/vnd.openxmlformats-officedocument.presentationml.tags+xml"/>
  <Override PartName="/ppt/tags/tag142.xml" ContentType="application/vnd.openxmlformats-officedocument.presentationml.tags+xml"/>
  <Override PartName="/ppt/tags/tag287.xml" ContentType="application/vnd.openxmlformats-officedocument.presentationml.tags+xml"/>
  <Override PartName="/ppt/tags/tag303.xml" ContentType="application/vnd.openxmlformats-officedocument.presentationml.tags+xml"/>
  <Override PartName="/ppt/tags/tag350.xml" ContentType="application/vnd.openxmlformats-officedocument.presentationml.tags+xml"/>
  <Override PartName="/ppt/tags/tag426.xml" ContentType="application/vnd.openxmlformats-officedocument.presentationml.tags+xml"/>
  <Override PartName="/ppt/tags/tag473.xml" ContentType="application/vnd.openxmlformats-officedocument.presentationml.tags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ags/tag120.xml" ContentType="application/vnd.openxmlformats-officedocument.presentationml.tags+xml"/>
  <Override PartName="/ppt/tags/tag218.xml" ContentType="application/vnd.openxmlformats-officedocument.presentationml.tags+xml"/>
  <Override PartName="/ppt/tags/tag265.xml" ContentType="application/vnd.openxmlformats-officedocument.presentationml.tags+xml"/>
  <Override PartName="/ppt/tags/tag404.xml" ContentType="application/vnd.openxmlformats-officedocument.presentationml.tags+xml"/>
  <Override PartName="/ppt/tags/tag451.xml" ContentType="application/vnd.openxmlformats-officedocument.presentationml.tags+xml"/>
  <Override PartName="/ppt/slides/slide2.xml" ContentType="application/vnd.openxmlformats-officedocument.presentationml.slide+xml"/>
  <Override PartName="/ppt/tags/tag87.xml" ContentType="application/vnd.openxmlformats-officedocument.presentationml.tags+xml"/>
  <Override PartName="/ppt/tags/tag243.xml" ContentType="application/vnd.openxmlformats-officedocument.presentationml.tags+xml"/>
  <Override PartName="/ppt/tags/tag290.xml" ContentType="application/vnd.openxmlformats-officedocument.presentationml.tags+xml"/>
  <Override PartName="/ppt/tags/tag388.xml" ContentType="application/vnd.openxmlformats-officedocument.presentationml.tags+xml"/>
  <Override PartName="/ppt/tags/tag319.xml" ContentType="application/vnd.openxmlformats-officedocument.presentationml.tags+xml"/>
  <Override PartName="/ppt/tags/tag366.xml" ContentType="application/vnd.openxmlformats-officedocument.presentationml.tags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221.xml" ContentType="application/vnd.openxmlformats-officedocument.presentationml.tags+xml"/>
  <Override PartName="/ppt/tags/tag505.xml" ContentType="application/vnd.openxmlformats-officedocument.presentationml.tags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tags/tag344.xml" ContentType="application/vnd.openxmlformats-officedocument.presentationml.tags+xml"/>
  <Override PartName="/ppt/tags/tag391.xml" ContentType="application/vnd.openxmlformats-officedocument.presentationml.tags+xml"/>
  <Override PartName="/ppt/tags/tag489.xml" ContentType="application/vnd.openxmlformats-officedocument.presentationml.tags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tags/tag322.xml" ContentType="application/vnd.openxmlformats-officedocument.presentationml.tags+xml"/>
  <Override PartName="/ppt/tags/tag467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61.xml" ContentType="application/vnd.openxmlformats-officedocument.presentationml.tags+xml"/>
  <Override PartName="/ppt/tags/tag259.xml" ContentType="application/vnd.openxmlformats-officedocument.presentationml.tags+xml"/>
  <Override PartName="/ppt/tags/tag7.xml" ContentType="application/vnd.openxmlformats-officedocument.presentationml.tags+xml"/>
  <Override PartName="/ppt/tags/tag300.xml" ContentType="application/vnd.openxmlformats-officedocument.presentationml.tags+xml"/>
  <Override PartName="/ppt/tags/tag445.xml" ContentType="application/vnd.openxmlformats-officedocument.presentationml.tags+xml"/>
  <Override PartName="/ppt/tags/tag492.xml" ContentType="application/vnd.openxmlformats-officedocument.presentationml.tags+xml"/>
  <Override PartName="/ppt/tags/tag237.xml" ContentType="application/vnd.openxmlformats-officedocument.presentationml.tags+xml"/>
  <Override PartName="/ppt/tags/tag284.xml" ContentType="application/vnd.openxmlformats-officedocument.presentationml.tags+xml"/>
  <Override PartName="/ppt/tags/tag423.xml" ContentType="application/vnd.openxmlformats-officedocument.presentationml.tags+xml"/>
  <Override PartName="/ppt/tags/tag470.xml" ContentType="application/vnd.openxmlformats-officedocument.presentationml.tags+xml"/>
  <Override PartName="/ppt/slides/slide24.xml" ContentType="application/vnd.openxmlformats-officedocument.presentationml.slide+xml"/>
  <Override PartName="/ppt/tags/tag59.xml" ContentType="application/vnd.openxmlformats-officedocument.presentationml.tags+xml"/>
  <Override PartName="/ppt/tags/tag215.xml" ContentType="application/vnd.openxmlformats-officedocument.presentationml.tags+xml"/>
  <Override PartName="/ppt/tags/tag262.xml" ContentType="application/vnd.openxmlformats-officedocument.presentationml.tags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tags/tag84.xml" ContentType="application/vnd.openxmlformats-officedocument.presentationml.tags+xml"/>
  <Override PartName="/ppt/tags/tag199.xml" ContentType="application/vnd.openxmlformats-officedocument.presentationml.tags+xml"/>
  <Override PartName="/ppt/tags/tag338.xml" ContentType="application/vnd.openxmlformats-officedocument.presentationml.tags+xml"/>
  <Override PartName="/ppt/tags/tag385.xml" ContentType="application/vnd.openxmlformats-officedocument.presentationml.tags+xml"/>
  <Override PartName="/ppt/tags/tag401.xml" ContentType="application/vnd.openxmlformats-officedocument.presentationml.tags+xml"/>
  <Override PartName="/ppt/tags/tag177.xml" ContentType="application/vnd.openxmlformats-officedocument.presentationml.tags+xml"/>
  <Override PartName="/ppt/tags/tag240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tags/tag316.xml" ContentType="application/vnd.openxmlformats-officedocument.presentationml.tags+xml"/>
  <Override PartName="/ppt/tags/tag363.xml" ContentType="application/vnd.openxmlformats-officedocument.presentationml.tags+xml"/>
  <Override PartName="/ppt/tags/tag502.xml" ContentType="application/vnd.openxmlformats-officedocument.presentationml.tags+xml"/>
  <Override PartName="/ppt/tags/tag40.xml" ContentType="application/vnd.openxmlformats-officedocument.presentationml.tags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tags/tag341.xml" ContentType="application/vnd.openxmlformats-officedocument.presentationml.tags+xml"/>
  <Override PartName="/ppt/tags/tag439.xml" ContentType="application/vnd.openxmlformats-officedocument.presentationml.tags+xml"/>
  <Override PartName="/ppt/tags/tag486.xml" ContentType="application/vnd.openxmlformats-officedocument.presentationml.tags+xml"/>
  <Override PartName="/ppt/tags/tag133.xml" ContentType="application/vnd.openxmlformats-officedocument.presentationml.tags+xml"/>
  <Override PartName="/ppt/tags/tag180.xml" ContentType="application/vnd.openxmlformats-officedocument.presentationml.tags+xml"/>
  <Override PartName="/ppt/tags/tag278.xml" ContentType="application/vnd.openxmlformats-officedocument.presentationml.tags+xml"/>
  <Override PartName="/ppt/tags/tag417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tags/tag464.xml" ContentType="application/vnd.openxmlformats-officedocument.presentationml.tags+xml"/>
  <Override PartName="/ppt/slides/slide18.xml" ContentType="application/vnd.openxmlformats-officedocument.presentationml.slide+xml"/>
  <Override PartName="/ppt/tags/tag4.xml" ContentType="application/vnd.openxmlformats-officedocument.presentationml.tags+xml"/>
  <Override PartName="/ppt/tags/tag111.xml" ContentType="application/vnd.openxmlformats-officedocument.presentationml.tags+xml"/>
  <Override PartName="/ppt/tags/tag442.xml" ContentType="application/vnd.openxmlformats-officedocument.presentationml.tag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234.xml" ContentType="application/vnd.openxmlformats-officedocument.presentationml.tags+xml"/>
  <Override PartName="/ppt/tags/tag281.xml" ContentType="application/vnd.openxmlformats-officedocument.presentationml.tags+xml"/>
  <Override PartName="/ppt/tags/tag379.xml" ContentType="application/vnd.openxmlformats-officedocument.presentationml.tags+xml"/>
  <Override PartName="/ppt/tags/tag518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651" r:id="rId2"/>
    <p:sldId id="982" r:id="rId3"/>
    <p:sldId id="944" r:id="rId4"/>
    <p:sldId id="945" r:id="rId5"/>
    <p:sldId id="946" r:id="rId6"/>
    <p:sldId id="947" r:id="rId7"/>
    <p:sldId id="948" r:id="rId8"/>
    <p:sldId id="949" r:id="rId9"/>
    <p:sldId id="950" r:id="rId10"/>
    <p:sldId id="951" r:id="rId11"/>
    <p:sldId id="983" r:id="rId12"/>
    <p:sldId id="953" r:id="rId13"/>
    <p:sldId id="956" r:id="rId14"/>
    <p:sldId id="957" r:id="rId15"/>
    <p:sldId id="958" r:id="rId16"/>
    <p:sldId id="993" r:id="rId17"/>
    <p:sldId id="959" r:id="rId18"/>
    <p:sldId id="960" r:id="rId19"/>
    <p:sldId id="984" r:id="rId20"/>
    <p:sldId id="985" r:id="rId21"/>
    <p:sldId id="963" r:id="rId22"/>
    <p:sldId id="964" r:id="rId23"/>
    <p:sldId id="986" r:id="rId24"/>
    <p:sldId id="965" r:id="rId25"/>
    <p:sldId id="966" r:id="rId26"/>
    <p:sldId id="967" r:id="rId27"/>
    <p:sldId id="968" r:id="rId28"/>
    <p:sldId id="969" r:id="rId29"/>
    <p:sldId id="990" r:id="rId30"/>
    <p:sldId id="970" r:id="rId31"/>
    <p:sldId id="972" r:id="rId32"/>
    <p:sldId id="973" r:id="rId33"/>
    <p:sldId id="987" r:id="rId34"/>
    <p:sldId id="975" r:id="rId35"/>
    <p:sldId id="989" r:id="rId36"/>
    <p:sldId id="976" r:id="rId37"/>
    <p:sldId id="994" r:id="rId38"/>
    <p:sldId id="991" r:id="rId39"/>
    <p:sldId id="977" r:id="rId40"/>
    <p:sldId id="995" r:id="rId41"/>
    <p:sldId id="978" r:id="rId42"/>
    <p:sldId id="979" r:id="rId43"/>
    <p:sldId id="980" r:id="rId44"/>
    <p:sldId id="992" r:id="rId45"/>
  </p:sldIdLst>
  <p:sldSz cx="9144000" cy="6858000" type="screen4x3"/>
  <p:notesSz cx="9180513" cy="6858000"/>
  <p:custDataLst>
    <p:tags r:id="rId4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008000"/>
    <a:srgbClr val="263AF8"/>
    <a:srgbClr val="99CCFF"/>
    <a:srgbClr val="3A3AB9"/>
    <a:srgbClr val="5D26F8"/>
    <a:srgbClr val="CC0000"/>
    <a:srgbClr val="5252D4"/>
    <a:srgbClr val="B545B5"/>
    <a:srgbClr val="339966"/>
    <a:srgbClr val="66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7" autoAdjust="0"/>
    <p:restoredTop sz="96429" autoAdjust="0"/>
  </p:normalViewPr>
  <p:slideViewPr>
    <p:cSldViewPr showGuides="1">
      <p:cViewPr varScale="1">
        <p:scale>
          <a:sx n="127" d="100"/>
          <a:sy n="127" d="100"/>
        </p:scale>
        <p:origin x="-11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6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6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02111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6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6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02111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6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025CC5D-31DA-4F4B-89AE-356C3429DF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02111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77095" y="514694"/>
            <a:ext cx="3428130" cy="25710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4026" y="3257752"/>
            <a:ext cx="6732143" cy="30857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02111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DA164DF-2D1A-4652-9C0E-EA404900A3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6F3FE6-94CA-489F-AF86-2A643E955FD2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231D7C-9D65-42E2-ACD1-5FB86D27E72C}" type="datetime1">
              <a:rPr lang="zh-CN" altLang="en-US" smtClean="0"/>
              <a:pPr>
                <a:defRPr/>
              </a:pPr>
              <a:t>2024/10/16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7-2 Sorting II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29B4B7-6FC4-46C7-B312-FF4DD7F8F95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8" name="图片 7" descr="华工标志（透明版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670C02-3069-4307-BB92-E00CCFFCEDED}" type="datetime1">
              <a:rPr lang="zh-CN" altLang="en-US" smtClean="0"/>
              <a:pPr>
                <a:defRPr/>
              </a:pPr>
              <a:t>2024/10/16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7-2 Sorting II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60E623-7BE8-433A-A2F9-07576491169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0363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2" y="360362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DF7ED0-9384-4199-8951-AE1A98A8D4A5}" type="datetime1">
              <a:rPr lang="zh-CN" altLang="en-US" smtClean="0"/>
              <a:pPr>
                <a:defRPr/>
              </a:pPr>
              <a:t>2024/10/16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7-2 Sorting II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DFF39B-38BA-4A28-8FBF-A3AD744757D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335">
                <a:latin typeface="Sitka Small" pitchFamily="2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3200">
                <a:latin typeface="Sitka Text" pitchFamily="2" charset="0"/>
              </a:defRPr>
            </a:lvl1pPr>
            <a:lvl2pPr>
              <a:defRPr sz="2665">
                <a:latin typeface="Sitka Text" pitchFamily="2" charset="0"/>
              </a:defRPr>
            </a:lvl2pPr>
            <a:lvl3pPr>
              <a:defRPr sz="2400">
                <a:latin typeface="Sitka Text" pitchFamily="2" charset="0"/>
              </a:defRPr>
            </a:lvl3pPr>
            <a:lvl4pPr>
              <a:defRPr sz="1865">
                <a:latin typeface="Sitka Text" pitchFamily="2" charset="0"/>
              </a:defRPr>
            </a:lvl4pPr>
            <a:lvl5pPr>
              <a:defRPr sz="1865">
                <a:latin typeface="Sitka Text" pitchFamily="2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E94083-4E96-46A7-93C8-B713535A5D75}" type="datetime1">
              <a:rPr lang="zh-CN" altLang="en-US" smtClean="0"/>
              <a:pPr>
                <a:defRPr/>
              </a:pPr>
              <a:t>2024/10/16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7-2 Sorting II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1" y="1712425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91" y="4552636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9DB2A9-5C9A-4E1E-8B31-40FEB4AF995E}" type="datetime1">
              <a:rPr lang="zh-CN" altLang="en-US" smtClean="0"/>
              <a:pPr>
                <a:defRPr/>
              </a:pPr>
              <a:t>2024/10/16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7-2 Sorting II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52B5B-A998-4951-B51D-36F67317467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845" y="1828802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1" y="1828802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F56E0E-E226-41AB-A2CE-A0C4482D3491}" type="datetime1">
              <a:rPr lang="zh-CN" altLang="en-US" smtClean="0"/>
              <a:pPr>
                <a:defRPr/>
              </a:pPr>
              <a:t>2024/10/16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7-2 Sorting II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B17B5-A930-4446-BA1F-272BF9AC384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3848" y="1681850"/>
            <a:ext cx="3867151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5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848" y="2507552"/>
            <a:ext cx="386715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3" y="1681852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5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3" y="2507552"/>
            <a:ext cx="38862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5EEFFD-E756-4FBD-8609-751F741C85E8}" type="datetime1">
              <a:rPr lang="zh-CN" altLang="en-US" smtClean="0"/>
              <a:pPr>
                <a:defRPr/>
              </a:pPr>
              <a:t>2024/10/16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7-2 Sorting II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24403-EF1A-4B6F-946B-A6E534429E5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1408F3-88E1-411E-9948-5BDE4FF4EF98}" type="datetime1">
              <a:rPr lang="zh-CN" altLang="en-US" smtClean="0"/>
              <a:pPr>
                <a:defRPr/>
              </a:pPr>
              <a:t>2024/10/16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7-2 Sorting II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C8C6E-2ECC-4C4B-9171-1828715EE89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F1A1C-2367-4D9C-B00C-E2DA1CD8DE0E}" type="datetime1">
              <a:rPr lang="zh-CN" altLang="en-US" smtClean="0"/>
              <a:pPr>
                <a:defRPr/>
              </a:pPr>
              <a:t>2024/10/16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7-2 Sorting II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A7ABA4-88C9-4138-B5CD-00AB99C8AB8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9" y="457202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6203" y="990600"/>
            <a:ext cx="4629151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30939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5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E9B166-CD60-4954-BCF4-DA2549AB585F}" type="datetime1">
              <a:rPr lang="zh-CN" altLang="en-US" smtClean="0"/>
              <a:pPr>
                <a:defRPr/>
              </a:pPr>
              <a:t>2024/10/16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7-2 Sorting II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196B7-B9C7-42B1-8A5A-00AAACE51B9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9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3" y="990600"/>
            <a:ext cx="4629151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30939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5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F06FA9-E4F1-47C4-917E-12977F68D8FC}" type="datetime1">
              <a:rPr lang="zh-CN" altLang="en-US" smtClean="0"/>
              <a:pPr>
                <a:defRPr/>
              </a:pPr>
              <a:t>2024/10/16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7-2 Sorting II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C1FAD-2A9A-4887-9496-291ED06DDAC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9939" y="35065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7" y="1828802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21444F48-4AE8-431D-9BAD-D74D4CDF28A8}" type="datetime1">
              <a:rPr lang="zh-CN" altLang="en-US" smtClean="0"/>
              <a:pPr>
                <a:defRPr/>
              </a:pPr>
              <a:t>2024/10/16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lec 7-2 Sorting II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EDFF39B-38BA-4A28-8FBF-A3AD744757D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335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itka Small" pitchFamily="2" charset="0"/>
          <a:ea typeface="+mj-ea"/>
          <a:cs typeface="Times New Roman" panose="02020603050405020304" pitchFamily="18" charset="0"/>
        </a:defRPr>
      </a:lvl1pPr>
    </p:titleStyle>
    <p:bodyStyle>
      <a:lvl1pPr marL="170815" indent="-170815" algn="l" defTabSz="685800" rtl="0" eaLnBrk="1" latinLnBrk="0" hangingPunct="1">
        <a:lnSpc>
          <a:spcPct val="90000"/>
        </a:lnSpc>
        <a:spcBef>
          <a:spcPct val="151000"/>
        </a:spcBef>
        <a:buFont typeface="Wingdings 2" pitchFamily="18" charset="2"/>
        <a:buChar char=""/>
        <a:defRPr sz="3200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1pPr>
      <a:lvl2pPr marL="5137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itchFamily="18" charset="2"/>
        <a:buChar char=""/>
        <a:defRPr sz="2665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2pPr>
      <a:lvl3pPr marL="8566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3pPr>
      <a:lvl4pPr marL="11995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itchFamily="18" charset="2"/>
        <a:buChar char=""/>
        <a:defRPr sz="1865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4pPr>
      <a:lvl5pPr marL="15424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itchFamily="18" charset="2"/>
        <a:buChar char=""/>
        <a:defRPr sz="1865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5pPr>
      <a:lvl6pPr marL="1885315" indent="-170815" algn="l" defTabSz="685800" rtl="0" eaLnBrk="1" latinLnBrk="0" hangingPunct="1">
        <a:spcBef>
          <a:spcPts val="130"/>
        </a:spcBef>
        <a:buFont typeface="Wingdings 2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228215" indent="-170815" algn="l" defTabSz="685800" rtl="0" eaLnBrk="1" latinLnBrk="0" hangingPunct="1">
        <a:spcBef>
          <a:spcPts val="130"/>
        </a:spcBef>
        <a:buFont typeface="Wingdings 2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571115" indent="-170815" algn="l" defTabSz="685800" rtl="0" eaLnBrk="1" latinLnBrk="0" hangingPunct="1">
        <a:spcBef>
          <a:spcPts val="130"/>
        </a:spcBef>
        <a:buFont typeface="Wingdings 2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914015" indent="-170815" algn="l" defTabSz="685800" rtl="0" eaLnBrk="1" latinLnBrk="0" hangingPunct="1">
        <a:spcBef>
          <a:spcPts val="130"/>
        </a:spcBef>
        <a:buFont typeface="Wingdings 2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0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0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26" Type="http://schemas.openxmlformats.org/officeDocument/2006/relationships/tags" Target="../tags/tag133.xml"/><Relationship Id="rId39" Type="http://schemas.openxmlformats.org/officeDocument/2006/relationships/slideLayout" Target="../slideLayouts/slideLayout6.xml"/><Relationship Id="rId3" Type="http://schemas.openxmlformats.org/officeDocument/2006/relationships/tags" Target="../tags/tag110.xml"/><Relationship Id="rId21" Type="http://schemas.openxmlformats.org/officeDocument/2006/relationships/tags" Target="../tags/tag128.xml"/><Relationship Id="rId34" Type="http://schemas.openxmlformats.org/officeDocument/2006/relationships/tags" Target="../tags/tag141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5" Type="http://schemas.openxmlformats.org/officeDocument/2006/relationships/tags" Target="../tags/tag132.xml"/><Relationship Id="rId33" Type="http://schemas.openxmlformats.org/officeDocument/2006/relationships/tags" Target="../tags/tag140.xml"/><Relationship Id="rId38" Type="http://schemas.openxmlformats.org/officeDocument/2006/relationships/tags" Target="../tags/tag145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29" Type="http://schemas.openxmlformats.org/officeDocument/2006/relationships/tags" Target="../tags/tag136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tags" Target="../tags/tag131.xml"/><Relationship Id="rId32" Type="http://schemas.openxmlformats.org/officeDocument/2006/relationships/tags" Target="../tags/tag139.xml"/><Relationship Id="rId37" Type="http://schemas.openxmlformats.org/officeDocument/2006/relationships/tags" Target="../tags/tag144.xml"/><Relationship Id="rId40" Type="http://schemas.openxmlformats.org/officeDocument/2006/relationships/image" Target="../media/image1.png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tags" Target="../tags/tag130.xml"/><Relationship Id="rId28" Type="http://schemas.openxmlformats.org/officeDocument/2006/relationships/tags" Target="../tags/tag135.xml"/><Relationship Id="rId36" Type="http://schemas.openxmlformats.org/officeDocument/2006/relationships/tags" Target="../tags/tag143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31" Type="http://schemas.openxmlformats.org/officeDocument/2006/relationships/tags" Target="../tags/tag138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Relationship Id="rId27" Type="http://schemas.openxmlformats.org/officeDocument/2006/relationships/tags" Target="../tags/tag134.xml"/><Relationship Id="rId30" Type="http://schemas.openxmlformats.org/officeDocument/2006/relationships/tags" Target="../tags/tag137.xml"/><Relationship Id="rId35" Type="http://schemas.openxmlformats.org/officeDocument/2006/relationships/tags" Target="../tags/tag14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13" Type="http://schemas.openxmlformats.org/officeDocument/2006/relationships/tags" Target="../tags/tag158.xml"/><Relationship Id="rId18" Type="http://schemas.openxmlformats.org/officeDocument/2006/relationships/tags" Target="../tags/tag163.xml"/><Relationship Id="rId26" Type="http://schemas.openxmlformats.org/officeDocument/2006/relationships/tags" Target="../tags/tag171.xml"/><Relationship Id="rId39" Type="http://schemas.openxmlformats.org/officeDocument/2006/relationships/slideLayout" Target="../slideLayouts/slideLayout6.xml"/><Relationship Id="rId3" Type="http://schemas.openxmlformats.org/officeDocument/2006/relationships/tags" Target="../tags/tag148.xml"/><Relationship Id="rId21" Type="http://schemas.openxmlformats.org/officeDocument/2006/relationships/tags" Target="../tags/tag166.xml"/><Relationship Id="rId34" Type="http://schemas.openxmlformats.org/officeDocument/2006/relationships/tags" Target="../tags/tag179.xml"/><Relationship Id="rId7" Type="http://schemas.openxmlformats.org/officeDocument/2006/relationships/tags" Target="../tags/tag152.xml"/><Relationship Id="rId12" Type="http://schemas.openxmlformats.org/officeDocument/2006/relationships/tags" Target="../tags/tag157.xml"/><Relationship Id="rId17" Type="http://schemas.openxmlformats.org/officeDocument/2006/relationships/tags" Target="../tags/tag162.xml"/><Relationship Id="rId25" Type="http://schemas.openxmlformats.org/officeDocument/2006/relationships/tags" Target="../tags/tag170.xml"/><Relationship Id="rId33" Type="http://schemas.openxmlformats.org/officeDocument/2006/relationships/tags" Target="../tags/tag178.xml"/><Relationship Id="rId38" Type="http://schemas.openxmlformats.org/officeDocument/2006/relationships/tags" Target="../tags/tag183.xml"/><Relationship Id="rId2" Type="http://schemas.openxmlformats.org/officeDocument/2006/relationships/tags" Target="../tags/tag147.xml"/><Relationship Id="rId16" Type="http://schemas.openxmlformats.org/officeDocument/2006/relationships/tags" Target="../tags/tag161.xml"/><Relationship Id="rId20" Type="http://schemas.openxmlformats.org/officeDocument/2006/relationships/tags" Target="../tags/tag165.xml"/><Relationship Id="rId29" Type="http://schemas.openxmlformats.org/officeDocument/2006/relationships/tags" Target="../tags/tag174.xml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11" Type="http://schemas.openxmlformats.org/officeDocument/2006/relationships/tags" Target="../tags/tag156.xml"/><Relationship Id="rId24" Type="http://schemas.openxmlformats.org/officeDocument/2006/relationships/tags" Target="../tags/tag169.xml"/><Relationship Id="rId32" Type="http://schemas.openxmlformats.org/officeDocument/2006/relationships/tags" Target="../tags/tag177.xml"/><Relationship Id="rId37" Type="http://schemas.openxmlformats.org/officeDocument/2006/relationships/tags" Target="../tags/tag182.xml"/><Relationship Id="rId40" Type="http://schemas.openxmlformats.org/officeDocument/2006/relationships/image" Target="../media/image1.png"/><Relationship Id="rId5" Type="http://schemas.openxmlformats.org/officeDocument/2006/relationships/tags" Target="../tags/tag150.xml"/><Relationship Id="rId15" Type="http://schemas.openxmlformats.org/officeDocument/2006/relationships/tags" Target="../tags/tag160.xml"/><Relationship Id="rId23" Type="http://schemas.openxmlformats.org/officeDocument/2006/relationships/tags" Target="../tags/tag168.xml"/><Relationship Id="rId28" Type="http://schemas.openxmlformats.org/officeDocument/2006/relationships/tags" Target="../tags/tag173.xml"/><Relationship Id="rId36" Type="http://schemas.openxmlformats.org/officeDocument/2006/relationships/tags" Target="../tags/tag181.xml"/><Relationship Id="rId10" Type="http://schemas.openxmlformats.org/officeDocument/2006/relationships/tags" Target="../tags/tag155.xml"/><Relationship Id="rId19" Type="http://schemas.openxmlformats.org/officeDocument/2006/relationships/tags" Target="../tags/tag164.xml"/><Relationship Id="rId31" Type="http://schemas.openxmlformats.org/officeDocument/2006/relationships/tags" Target="../tags/tag176.xml"/><Relationship Id="rId4" Type="http://schemas.openxmlformats.org/officeDocument/2006/relationships/tags" Target="../tags/tag149.xml"/><Relationship Id="rId9" Type="http://schemas.openxmlformats.org/officeDocument/2006/relationships/tags" Target="../tags/tag154.xml"/><Relationship Id="rId14" Type="http://schemas.openxmlformats.org/officeDocument/2006/relationships/tags" Target="../tags/tag159.xml"/><Relationship Id="rId22" Type="http://schemas.openxmlformats.org/officeDocument/2006/relationships/tags" Target="../tags/tag167.xml"/><Relationship Id="rId27" Type="http://schemas.openxmlformats.org/officeDocument/2006/relationships/tags" Target="../tags/tag172.xml"/><Relationship Id="rId30" Type="http://schemas.openxmlformats.org/officeDocument/2006/relationships/tags" Target="../tags/tag175.xml"/><Relationship Id="rId35" Type="http://schemas.openxmlformats.org/officeDocument/2006/relationships/tags" Target="../tags/tag18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tags" Target="../tags/tag196.xml"/><Relationship Id="rId18" Type="http://schemas.openxmlformats.org/officeDocument/2006/relationships/tags" Target="../tags/tag201.xml"/><Relationship Id="rId26" Type="http://schemas.openxmlformats.org/officeDocument/2006/relationships/tags" Target="../tags/tag209.xml"/><Relationship Id="rId39" Type="http://schemas.openxmlformats.org/officeDocument/2006/relationships/slideLayout" Target="../slideLayouts/slideLayout6.xml"/><Relationship Id="rId3" Type="http://schemas.openxmlformats.org/officeDocument/2006/relationships/tags" Target="../tags/tag186.xml"/><Relationship Id="rId21" Type="http://schemas.openxmlformats.org/officeDocument/2006/relationships/tags" Target="../tags/tag204.xml"/><Relationship Id="rId34" Type="http://schemas.openxmlformats.org/officeDocument/2006/relationships/tags" Target="../tags/tag217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17" Type="http://schemas.openxmlformats.org/officeDocument/2006/relationships/tags" Target="../tags/tag200.xml"/><Relationship Id="rId25" Type="http://schemas.openxmlformats.org/officeDocument/2006/relationships/tags" Target="../tags/tag208.xml"/><Relationship Id="rId33" Type="http://schemas.openxmlformats.org/officeDocument/2006/relationships/tags" Target="../tags/tag216.xml"/><Relationship Id="rId38" Type="http://schemas.openxmlformats.org/officeDocument/2006/relationships/tags" Target="../tags/tag221.xml"/><Relationship Id="rId2" Type="http://schemas.openxmlformats.org/officeDocument/2006/relationships/tags" Target="../tags/tag185.xml"/><Relationship Id="rId16" Type="http://schemas.openxmlformats.org/officeDocument/2006/relationships/tags" Target="../tags/tag199.xml"/><Relationship Id="rId20" Type="http://schemas.openxmlformats.org/officeDocument/2006/relationships/tags" Target="../tags/tag203.xml"/><Relationship Id="rId29" Type="http://schemas.openxmlformats.org/officeDocument/2006/relationships/tags" Target="../tags/tag212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24" Type="http://schemas.openxmlformats.org/officeDocument/2006/relationships/tags" Target="../tags/tag207.xml"/><Relationship Id="rId32" Type="http://schemas.openxmlformats.org/officeDocument/2006/relationships/tags" Target="../tags/tag215.xml"/><Relationship Id="rId37" Type="http://schemas.openxmlformats.org/officeDocument/2006/relationships/tags" Target="../tags/tag220.xml"/><Relationship Id="rId40" Type="http://schemas.openxmlformats.org/officeDocument/2006/relationships/image" Target="../media/image1.png"/><Relationship Id="rId5" Type="http://schemas.openxmlformats.org/officeDocument/2006/relationships/tags" Target="../tags/tag188.xml"/><Relationship Id="rId15" Type="http://schemas.openxmlformats.org/officeDocument/2006/relationships/tags" Target="../tags/tag198.xml"/><Relationship Id="rId23" Type="http://schemas.openxmlformats.org/officeDocument/2006/relationships/tags" Target="../tags/tag206.xml"/><Relationship Id="rId28" Type="http://schemas.openxmlformats.org/officeDocument/2006/relationships/tags" Target="../tags/tag211.xml"/><Relationship Id="rId36" Type="http://schemas.openxmlformats.org/officeDocument/2006/relationships/tags" Target="../tags/tag219.xml"/><Relationship Id="rId10" Type="http://schemas.openxmlformats.org/officeDocument/2006/relationships/tags" Target="../tags/tag193.xml"/><Relationship Id="rId19" Type="http://schemas.openxmlformats.org/officeDocument/2006/relationships/tags" Target="../tags/tag202.xml"/><Relationship Id="rId31" Type="http://schemas.openxmlformats.org/officeDocument/2006/relationships/tags" Target="../tags/tag214.xml"/><Relationship Id="rId4" Type="http://schemas.openxmlformats.org/officeDocument/2006/relationships/tags" Target="../tags/tag187.xml"/><Relationship Id="rId9" Type="http://schemas.openxmlformats.org/officeDocument/2006/relationships/tags" Target="../tags/tag192.xml"/><Relationship Id="rId14" Type="http://schemas.openxmlformats.org/officeDocument/2006/relationships/tags" Target="../tags/tag197.xml"/><Relationship Id="rId22" Type="http://schemas.openxmlformats.org/officeDocument/2006/relationships/tags" Target="../tags/tag205.xml"/><Relationship Id="rId27" Type="http://schemas.openxmlformats.org/officeDocument/2006/relationships/tags" Target="../tags/tag210.xml"/><Relationship Id="rId30" Type="http://schemas.openxmlformats.org/officeDocument/2006/relationships/tags" Target="../tags/tag213.xml"/><Relationship Id="rId35" Type="http://schemas.openxmlformats.org/officeDocument/2006/relationships/tags" Target="../tags/tag2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" Type="http://schemas.openxmlformats.org/officeDocument/2006/relationships/tags" Target="../tags/tag22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18" Type="http://schemas.openxmlformats.org/officeDocument/2006/relationships/slideLayout" Target="../slideLayouts/slideLayout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tags" Target="../tags/tag22.xml"/><Relationship Id="rId2" Type="http://schemas.openxmlformats.org/officeDocument/2006/relationships/tags" Target="../tags/tag7.xml"/><Relationship Id="rId16" Type="http://schemas.openxmlformats.org/officeDocument/2006/relationships/tags" Target="../tags/tag21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tags" Target="../tags/tag20.xml"/><Relationship Id="rId10" Type="http://schemas.openxmlformats.org/officeDocument/2006/relationships/tags" Target="../tags/tag15.xml"/><Relationship Id="rId19" Type="http://schemas.openxmlformats.org/officeDocument/2006/relationships/image" Target="../media/image1.png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33.xml"/><Relationship Id="rId13" Type="http://schemas.openxmlformats.org/officeDocument/2006/relationships/tags" Target="../tags/tag238.xml"/><Relationship Id="rId18" Type="http://schemas.openxmlformats.org/officeDocument/2006/relationships/tags" Target="../tags/tag243.xml"/><Relationship Id="rId26" Type="http://schemas.openxmlformats.org/officeDocument/2006/relationships/tags" Target="../tags/tag251.xml"/><Relationship Id="rId39" Type="http://schemas.openxmlformats.org/officeDocument/2006/relationships/slideLayout" Target="../slideLayouts/slideLayout6.xml"/><Relationship Id="rId3" Type="http://schemas.openxmlformats.org/officeDocument/2006/relationships/tags" Target="../tags/tag228.xml"/><Relationship Id="rId21" Type="http://schemas.openxmlformats.org/officeDocument/2006/relationships/tags" Target="../tags/tag246.xml"/><Relationship Id="rId34" Type="http://schemas.openxmlformats.org/officeDocument/2006/relationships/tags" Target="../tags/tag259.xml"/><Relationship Id="rId7" Type="http://schemas.openxmlformats.org/officeDocument/2006/relationships/tags" Target="../tags/tag232.xml"/><Relationship Id="rId12" Type="http://schemas.openxmlformats.org/officeDocument/2006/relationships/tags" Target="../tags/tag237.xml"/><Relationship Id="rId17" Type="http://schemas.openxmlformats.org/officeDocument/2006/relationships/tags" Target="../tags/tag242.xml"/><Relationship Id="rId25" Type="http://schemas.openxmlformats.org/officeDocument/2006/relationships/tags" Target="../tags/tag250.xml"/><Relationship Id="rId33" Type="http://schemas.openxmlformats.org/officeDocument/2006/relationships/tags" Target="../tags/tag258.xml"/><Relationship Id="rId38" Type="http://schemas.openxmlformats.org/officeDocument/2006/relationships/tags" Target="../tags/tag263.xml"/><Relationship Id="rId2" Type="http://schemas.openxmlformats.org/officeDocument/2006/relationships/tags" Target="../tags/tag227.xml"/><Relationship Id="rId16" Type="http://schemas.openxmlformats.org/officeDocument/2006/relationships/tags" Target="../tags/tag241.xml"/><Relationship Id="rId20" Type="http://schemas.openxmlformats.org/officeDocument/2006/relationships/tags" Target="../tags/tag245.xml"/><Relationship Id="rId29" Type="http://schemas.openxmlformats.org/officeDocument/2006/relationships/tags" Target="../tags/tag254.xml"/><Relationship Id="rId1" Type="http://schemas.openxmlformats.org/officeDocument/2006/relationships/tags" Target="../tags/tag226.xml"/><Relationship Id="rId6" Type="http://schemas.openxmlformats.org/officeDocument/2006/relationships/tags" Target="../tags/tag231.xml"/><Relationship Id="rId11" Type="http://schemas.openxmlformats.org/officeDocument/2006/relationships/tags" Target="../tags/tag236.xml"/><Relationship Id="rId24" Type="http://schemas.openxmlformats.org/officeDocument/2006/relationships/tags" Target="../tags/tag249.xml"/><Relationship Id="rId32" Type="http://schemas.openxmlformats.org/officeDocument/2006/relationships/tags" Target="../tags/tag257.xml"/><Relationship Id="rId37" Type="http://schemas.openxmlformats.org/officeDocument/2006/relationships/tags" Target="../tags/tag262.xml"/><Relationship Id="rId40" Type="http://schemas.openxmlformats.org/officeDocument/2006/relationships/image" Target="../media/image1.png"/><Relationship Id="rId5" Type="http://schemas.openxmlformats.org/officeDocument/2006/relationships/tags" Target="../tags/tag230.xml"/><Relationship Id="rId15" Type="http://schemas.openxmlformats.org/officeDocument/2006/relationships/tags" Target="../tags/tag240.xml"/><Relationship Id="rId23" Type="http://schemas.openxmlformats.org/officeDocument/2006/relationships/tags" Target="../tags/tag248.xml"/><Relationship Id="rId28" Type="http://schemas.openxmlformats.org/officeDocument/2006/relationships/tags" Target="../tags/tag253.xml"/><Relationship Id="rId36" Type="http://schemas.openxmlformats.org/officeDocument/2006/relationships/tags" Target="../tags/tag261.xml"/><Relationship Id="rId10" Type="http://schemas.openxmlformats.org/officeDocument/2006/relationships/tags" Target="../tags/tag235.xml"/><Relationship Id="rId19" Type="http://schemas.openxmlformats.org/officeDocument/2006/relationships/tags" Target="../tags/tag244.xml"/><Relationship Id="rId31" Type="http://schemas.openxmlformats.org/officeDocument/2006/relationships/tags" Target="../tags/tag256.xml"/><Relationship Id="rId4" Type="http://schemas.openxmlformats.org/officeDocument/2006/relationships/tags" Target="../tags/tag229.xml"/><Relationship Id="rId9" Type="http://schemas.openxmlformats.org/officeDocument/2006/relationships/tags" Target="../tags/tag234.xml"/><Relationship Id="rId14" Type="http://schemas.openxmlformats.org/officeDocument/2006/relationships/tags" Target="../tags/tag239.xml"/><Relationship Id="rId22" Type="http://schemas.openxmlformats.org/officeDocument/2006/relationships/tags" Target="../tags/tag247.xml"/><Relationship Id="rId27" Type="http://schemas.openxmlformats.org/officeDocument/2006/relationships/tags" Target="../tags/tag252.xml"/><Relationship Id="rId30" Type="http://schemas.openxmlformats.org/officeDocument/2006/relationships/tags" Target="../tags/tag255.xml"/><Relationship Id="rId35" Type="http://schemas.openxmlformats.org/officeDocument/2006/relationships/tags" Target="../tags/tag26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66.xml"/><Relationship Id="rId7" Type="http://schemas.openxmlformats.org/officeDocument/2006/relationships/tags" Target="../tags/tag270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tags" Target="../tags/tag269.xml"/><Relationship Id="rId5" Type="http://schemas.openxmlformats.org/officeDocument/2006/relationships/tags" Target="../tags/tag268.xml"/><Relationship Id="rId4" Type="http://schemas.openxmlformats.org/officeDocument/2006/relationships/tags" Target="../tags/tag267.xml"/><Relationship Id="rId9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7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6" Type="http://schemas.openxmlformats.org/officeDocument/2006/relationships/tags" Target="../tags/tag276.xml"/><Relationship Id="rId5" Type="http://schemas.openxmlformats.org/officeDocument/2006/relationships/tags" Target="../tags/tag275.xml"/><Relationship Id="rId4" Type="http://schemas.openxmlformats.org/officeDocument/2006/relationships/tags" Target="../tags/tag27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79.xml"/><Relationship Id="rId7" Type="http://schemas.openxmlformats.org/officeDocument/2006/relationships/tags" Target="../tags/tag283.xml"/><Relationship Id="rId2" Type="http://schemas.openxmlformats.org/officeDocument/2006/relationships/tags" Target="../tags/tag278.xml"/><Relationship Id="rId1" Type="http://schemas.openxmlformats.org/officeDocument/2006/relationships/tags" Target="../tags/tag277.xml"/><Relationship Id="rId6" Type="http://schemas.openxmlformats.org/officeDocument/2006/relationships/tags" Target="../tags/tag282.xml"/><Relationship Id="rId5" Type="http://schemas.openxmlformats.org/officeDocument/2006/relationships/tags" Target="../tags/tag281.xml"/><Relationship Id="rId10" Type="http://schemas.openxmlformats.org/officeDocument/2006/relationships/image" Target="../media/image3.png"/><Relationship Id="rId4" Type="http://schemas.openxmlformats.org/officeDocument/2006/relationships/tags" Target="../tags/tag280.xml"/><Relationship Id="rId9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8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6" Type="http://schemas.openxmlformats.org/officeDocument/2006/relationships/tags" Target="../tags/tag289.xml"/><Relationship Id="rId5" Type="http://schemas.openxmlformats.org/officeDocument/2006/relationships/tags" Target="../tags/tag288.xml"/><Relationship Id="rId4" Type="http://schemas.openxmlformats.org/officeDocument/2006/relationships/tags" Target="../tags/tag28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92.xml"/><Relationship Id="rId7" Type="http://schemas.openxmlformats.org/officeDocument/2006/relationships/tags" Target="../tags/tag296.xml"/><Relationship Id="rId2" Type="http://schemas.openxmlformats.org/officeDocument/2006/relationships/tags" Target="../tags/tag291.xml"/><Relationship Id="rId1" Type="http://schemas.openxmlformats.org/officeDocument/2006/relationships/tags" Target="../tags/tag290.xml"/><Relationship Id="rId6" Type="http://schemas.openxmlformats.org/officeDocument/2006/relationships/tags" Target="../tags/tag295.xml"/><Relationship Id="rId5" Type="http://schemas.openxmlformats.org/officeDocument/2006/relationships/tags" Target="../tags/tag294.xml"/><Relationship Id="rId4" Type="http://schemas.openxmlformats.org/officeDocument/2006/relationships/tags" Target="../tags/tag293.xml"/><Relationship Id="rId9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99.xml"/><Relationship Id="rId7" Type="http://schemas.openxmlformats.org/officeDocument/2006/relationships/tags" Target="../tags/tag303.xml"/><Relationship Id="rId2" Type="http://schemas.openxmlformats.org/officeDocument/2006/relationships/tags" Target="../tags/tag298.xml"/><Relationship Id="rId1" Type="http://schemas.openxmlformats.org/officeDocument/2006/relationships/tags" Target="../tags/tag297.xml"/><Relationship Id="rId6" Type="http://schemas.openxmlformats.org/officeDocument/2006/relationships/tags" Target="../tags/tag302.xml"/><Relationship Id="rId5" Type="http://schemas.openxmlformats.org/officeDocument/2006/relationships/tags" Target="../tags/tag301.xml"/><Relationship Id="rId4" Type="http://schemas.openxmlformats.org/officeDocument/2006/relationships/tags" Target="../tags/tag300.xml"/><Relationship Id="rId9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10.xml"/><Relationship Id="rId7" Type="http://schemas.openxmlformats.org/officeDocument/2006/relationships/tags" Target="../tags/tag314.xml"/><Relationship Id="rId2" Type="http://schemas.openxmlformats.org/officeDocument/2006/relationships/tags" Target="../tags/tag309.xml"/><Relationship Id="rId1" Type="http://schemas.openxmlformats.org/officeDocument/2006/relationships/tags" Target="../tags/tag308.xml"/><Relationship Id="rId6" Type="http://schemas.openxmlformats.org/officeDocument/2006/relationships/tags" Target="../tags/tag313.xml"/><Relationship Id="rId5" Type="http://schemas.openxmlformats.org/officeDocument/2006/relationships/tags" Target="../tags/tag312.xml"/><Relationship Id="rId4" Type="http://schemas.openxmlformats.org/officeDocument/2006/relationships/tags" Target="../tags/tag311.xml"/><Relationship Id="rId9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17.xml"/><Relationship Id="rId7" Type="http://schemas.openxmlformats.org/officeDocument/2006/relationships/tags" Target="../tags/tag321.xml"/><Relationship Id="rId2" Type="http://schemas.openxmlformats.org/officeDocument/2006/relationships/tags" Target="../tags/tag316.xml"/><Relationship Id="rId1" Type="http://schemas.openxmlformats.org/officeDocument/2006/relationships/tags" Target="../tags/tag315.xml"/><Relationship Id="rId6" Type="http://schemas.openxmlformats.org/officeDocument/2006/relationships/tags" Target="../tags/tag320.xml"/><Relationship Id="rId11" Type="http://schemas.openxmlformats.org/officeDocument/2006/relationships/image" Target="../media/image4.png"/><Relationship Id="rId5" Type="http://schemas.openxmlformats.org/officeDocument/2006/relationships/tags" Target="../tags/tag319.xml"/><Relationship Id="rId10" Type="http://schemas.openxmlformats.org/officeDocument/2006/relationships/image" Target="../media/image1.png"/><Relationship Id="rId4" Type="http://schemas.openxmlformats.org/officeDocument/2006/relationships/tags" Target="../tags/tag318.xml"/><Relationship Id="rId9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24.xml"/><Relationship Id="rId7" Type="http://schemas.openxmlformats.org/officeDocument/2006/relationships/tags" Target="../tags/tag328.xml"/><Relationship Id="rId2" Type="http://schemas.openxmlformats.org/officeDocument/2006/relationships/tags" Target="../tags/tag323.xml"/><Relationship Id="rId1" Type="http://schemas.openxmlformats.org/officeDocument/2006/relationships/tags" Target="../tags/tag322.xml"/><Relationship Id="rId6" Type="http://schemas.openxmlformats.org/officeDocument/2006/relationships/tags" Target="../tags/tag327.xml"/><Relationship Id="rId5" Type="http://schemas.openxmlformats.org/officeDocument/2006/relationships/tags" Target="../tags/tag326.xml"/><Relationship Id="rId4" Type="http://schemas.openxmlformats.org/officeDocument/2006/relationships/tags" Target="../tags/tag325.xml"/><Relationship Id="rId9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336.xml"/><Relationship Id="rId13" Type="http://schemas.openxmlformats.org/officeDocument/2006/relationships/tags" Target="../tags/tag341.xml"/><Relationship Id="rId3" Type="http://schemas.openxmlformats.org/officeDocument/2006/relationships/tags" Target="../tags/tag331.xml"/><Relationship Id="rId7" Type="http://schemas.openxmlformats.org/officeDocument/2006/relationships/tags" Target="../tags/tag335.xml"/><Relationship Id="rId12" Type="http://schemas.openxmlformats.org/officeDocument/2006/relationships/tags" Target="../tags/tag340.xml"/><Relationship Id="rId17" Type="http://schemas.openxmlformats.org/officeDocument/2006/relationships/image" Target="../media/image1.png"/><Relationship Id="rId2" Type="http://schemas.openxmlformats.org/officeDocument/2006/relationships/tags" Target="../tags/tag330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329.xml"/><Relationship Id="rId6" Type="http://schemas.openxmlformats.org/officeDocument/2006/relationships/tags" Target="../tags/tag334.xml"/><Relationship Id="rId11" Type="http://schemas.openxmlformats.org/officeDocument/2006/relationships/tags" Target="../tags/tag339.xml"/><Relationship Id="rId5" Type="http://schemas.openxmlformats.org/officeDocument/2006/relationships/tags" Target="../tags/tag333.xml"/><Relationship Id="rId15" Type="http://schemas.openxmlformats.org/officeDocument/2006/relationships/tags" Target="../tags/tag343.xml"/><Relationship Id="rId10" Type="http://schemas.openxmlformats.org/officeDocument/2006/relationships/tags" Target="../tags/tag338.xml"/><Relationship Id="rId4" Type="http://schemas.openxmlformats.org/officeDocument/2006/relationships/tags" Target="../tags/tag332.xml"/><Relationship Id="rId9" Type="http://schemas.openxmlformats.org/officeDocument/2006/relationships/tags" Target="../tags/tag337.xml"/><Relationship Id="rId14" Type="http://schemas.openxmlformats.org/officeDocument/2006/relationships/tags" Target="../tags/tag34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346.xml"/><Relationship Id="rId2" Type="http://schemas.openxmlformats.org/officeDocument/2006/relationships/tags" Target="../tags/tag345.xml"/><Relationship Id="rId1" Type="http://schemas.openxmlformats.org/officeDocument/2006/relationships/tags" Target="../tags/tag344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34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50.xml"/><Relationship Id="rId2" Type="http://schemas.openxmlformats.org/officeDocument/2006/relationships/tags" Target="../tags/tag349.xml"/><Relationship Id="rId1" Type="http://schemas.openxmlformats.org/officeDocument/2006/relationships/tags" Target="../tags/tag348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35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354.xml"/><Relationship Id="rId2" Type="http://schemas.openxmlformats.org/officeDocument/2006/relationships/tags" Target="../tags/tag353.xml"/><Relationship Id="rId1" Type="http://schemas.openxmlformats.org/officeDocument/2006/relationships/tags" Target="../tags/tag35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35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358.xml"/><Relationship Id="rId7" Type="http://schemas.openxmlformats.org/officeDocument/2006/relationships/tags" Target="../tags/tag362.xml"/><Relationship Id="rId2" Type="http://schemas.openxmlformats.org/officeDocument/2006/relationships/tags" Target="../tags/tag357.xml"/><Relationship Id="rId1" Type="http://schemas.openxmlformats.org/officeDocument/2006/relationships/tags" Target="../tags/tag356.xml"/><Relationship Id="rId6" Type="http://schemas.openxmlformats.org/officeDocument/2006/relationships/tags" Target="../tags/tag361.xml"/><Relationship Id="rId5" Type="http://schemas.openxmlformats.org/officeDocument/2006/relationships/tags" Target="../tags/tag360.xml"/><Relationship Id="rId4" Type="http://schemas.openxmlformats.org/officeDocument/2006/relationships/tags" Target="../tags/tag359.xml"/><Relationship Id="rId9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365.xml"/><Relationship Id="rId7" Type="http://schemas.openxmlformats.org/officeDocument/2006/relationships/tags" Target="../tags/tag369.xml"/><Relationship Id="rId2" Type="http://schemas.openxmlformats.org/officeDocument/2006/relationships/tags" Target="../tags/tag364.xml"/><Relationship Id="rId1" Type="http://schemas.openxmlformats.org/officeDocument/2006/relationships/tags" Target="../tags/tag363.xml"/><Relationship Id="rId6" Type="http://schemas.openxmlformats.org/officeDocument/2006/relationships/tags" Target="../tags/tag368.xml"/><Relationship Id="rId5" Type="http://schemas.openxmlformats.org/officeDocument/2006/relationships/tags" Target="../tags/tag367.xml"/><Relationship Id="rId4" Type="http://schemas.openxmlformats.org/officeDocument/2006/relationships/tags" Target="../tags/tag366.xml"/><Relationship Id="rId9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377.xml"/><Relationship Id="rId13" Type="http://schemas.openxmlformats.org/officeDocument/2006/relationships/tags" Target="../tags/tag382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372.xml"/><Relationship Id="rId7" Type="http://schemas.openxmlformats.org/officeDocument/2006/relationships/tags" Target="../tags/tag376.xml"/><Relationship Id="rId12" Type="http://schemas.openxmlformats.org/officeDocument/2006/relationships/tags" Target="../tags/tag381.xml"/><Relationship Id="rId17" Type="http://schemas.openxmlformats.org/officeDocument/2006/relationships/tags" Target="../tags/tag386.xml"/><Relationship Id="rId2" Type="http://schemas.openxmlformats.org/officeDocument/2006/relationships/tags" Target="../tags/tag371.xml"/><Relationship Id="rId16" Type="http://schemas.openxmlformats.org/officeDocument/2006/relationships/tags" Target="../tags/tag385.xml"/><Relationship Id="rId1" Type="http://schemas.openxmlformats.org/officeDocument/2006/relationships/tags" Target="../tags/tag370.xml"/><Relationship Id="rId6" Type="http://schemas.openxmlformats.org/officeDocument/2006/relationships/tags" Target="../tags/tag375.xml"/><Relationship Id="rId11" Type="http://schemas.openxmlformats.org/officeDocument/2006/relationships/tags" Target="../tags/tag380.xml"/><Relationship Id="rId5" Type="http://schemas.openxmlformats.org/officeDocument/2006/relationships/tags" Target="../tags/tag374.xml"/><Relationship Id="rId15" Type="http://schemas.openxmlformats.org/officeDocument/2006/relationships/tags" Target="../tags/tag384.xml"/><Relationship Id="rId10" Type="http://schemas.openxmlformats.org/officeDocument/2006/relationships/tags" Target="../tags/tag379.xml"/><Relationship Id="rId19" Type="http://schemas.openxmlformats.org/officeDocument/2006/relationships/image" Target="../media/image1.png"/><Relationship Id="rId4" Type="http://schemas.openxmlformats.org/officeDocument/2006/relationships/tags" Target="../tags/tag373.xml"/><Relationship Id="rId9" Type="http://schemas.openxmlformats.org/officeDocument/2006/relationships/tags" Target="../tags/tag378.xml"/><Relationship Id="rId14" Type="http://schemas.openxmlformats.org/officeDocument/2006/relationships/tags" Target="../tags/tag38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89.xml"/><Relationship Id="rId7" Type="http://schemas.openxmlformats.org/officeDocument/2006/relationships/tags" Target="../tags/tag393.xml"/><Relationship Id="rId2" Type="http://schemas.openxmlformats.org/officeDocument/2006/relationships/tags" Target="../tags/tag388.xml"/><Relationship Id="rId1" Type="http://schemas.openxmlformats.org/officeDocument/2006/relationships/tags" Target="../tags/tag387.xml"/><Relationship Id="rId6" Type="http://schemas.openxmlformats.org/officeDocument/2006/relationships/tags" Target="../tags/tag392.xml"/><Relationship Id="rId5" Type="http://schemas.openxmlformats.org/officeDocument/2006/relationships/tags" Target="../tags/tag391.xml"/><Relationship Id="rId4" Type="http://schemas.openxmlformats.org/officeDocument/2006/relationships/tags" Target="../tags/tag390.xm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96.xml"/><Relationship Id="rId7" Type="http://schemas.openxmlformats.org/officeDocument/2006/relationships/tags" Target="../tags/tag400.xml"/><Relationship Id="rId2" Type="http://schemas.openxmlformats.org/officeDocument/2006/relationships/tags" Target="../tags/tag395.xml"/><Relationship Id="rId1" Type="http://schemas.openxmlformats.org/officeDocument/2006/relationships/tags" Target="../tags/tag394.xml"/><Relationship Id="rId6" Type="http://schemas.openxmlformats.org/officeDocument/2006/relationships/tags" Target="../tags/tag399.xml"/><Relationship Id="rId5" Type="http://schemas.openxmlformats.org/officeDocument/2006/relationships/tags" Target="../tags/tag398.xml"/><Relationship Id="rId4" Type="http://schemas.openxmlformats.org/officeDocument/2006/relationships/tags" Target="../tags/tag397.xml"/><Relationship Id="rId9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03.xml"/><Relationship Id="rId7" Type="http://schemas.openxmlformats.org/officeDocument/2006/relationships/tags" Target="../tags/tag407.xml"/><Relationship Id="rId2" Type="http://schemas.openxmlformats.org/officeDocument/2006/relationships/tags" Target="../tags/tag402.xml"/><Relationship Id="rId1" Type="http://schemas.openxmlformats.org/officeDocument/2006/relationships/tags" Target="../tags/tag401.xml"/><Relationship Id="rId6" Type="http://schemas.openxmlformats.org/officeDocument/2006/relationships/tags" Target="../tags/tag406.xml"/><Relationship Id="rId5" Type="http://schemas.openxmlformats.org/officeDocument/2006/relationships/tags" Target="../tags/tag405.xml"/><Relationship Id="rId4" Type="http://schemas.openxmlformats.org/officeDocument/2006/relationships/tags" Target="../tags/tag404.xml"/><Relationship Id="rId9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41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09.xml"/><Relationship Id="rId1" Type="http://schemas.openxmlformats.org/officeDocument/2006/relationships/tags" Target="../tags/tag408.xml"/><Relationship Id="rId6" Type="http://schemas.openxmlformats.org/officeDocument/2006/relationships/tags" Target="../tags/tag413.xml"/><Relationship Id="rId5" Type="http://schemas.openxmlformats.org/officeDocument/2006/relationships/tags" Target="../tags/tag412.xml"/><Relationship Id="rId4" Type="http://schemas.openxmlformats.org/officeDocument/2006/relationships/tags" Target="../tags/tag411.xml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tags" Target="../tags/tag426.xml"/><Relationship Id="rId18" Type="http://schemas.openxmlformats.org/officeDocument/2006/relationships/tags" Target="../tags/tag431.xml"/><Relationship Id="rId26" Type="http://schemas.openxmlformats.org/officeDocument/2006/relationships/tags" Target="../tags/tag439.xml"/><Relationship Id="rId39" Type="http://schemas.openxmlformats.org/officeDocument/2006/relationships/tags" Target="../tags/tag452.xml"/><Relationship Id="rId3" Type="http://schemas.openxmlformats.org/officeDocument/2006/relationships/tags" Target="../tags/tag416.xml"/><Relationship Id="rId21" Type="http://schemas.openxmlformats.org/officeDocument/2006/relationships/tags" Target="../tags/tag434.xml"/><Relationship Id="rId34" Type="http://schemas.openxmlformats.org/officeDocument/2006/relationships/tags" Target="../tags/tag447.xml"/><Relationship Id="rId42" Type="http://schemas.openxmlformats.org/officeDocument/2006/relationships/tags" Target="../tags/tag455.xml"/><Relationship Id="rId47" Type="http://schemas.openxmlformats.org/officeDocument/2006/relationships/tags" Target="../tags/tag460.xml"/><Relationship Id="rId50" Type="http://schemas.openxmlformats.org/officeDocument/2006/relationships/tags" Target="../tags/tag463.xml"/><Relationship Id="rId7" Type="http://schemas.openxmlformats.org/officeDocument/2006/relationships/tags" Target="../tags/tag420.xml"/><Relationship Id="rId12" Type="http://schemas.openxmlformats.org/officeDocument/2006/relationships/tags" Target="../tags/tag425.xml"/><Relationship Id="rId17" Type="http://schemas.openxmlformats.org/officeDocument/2006/relationships/tags" Target="../tags/tag430.xml"/><Relationship Id="rId25" Type="http://schemas.openxmlformats.org/officeDocument/2006/relationships/tags" Target="../tags/tag438.xml"/><Relationship Id="rId33" Type="http://schemas.openxmlformats.org/officeDocument/2006/relationships/tags" Target="../tags/tag446.xml"/><Relationship Id="rId38" Type="http://schemas.openxmlformats.org/officeDocument/2006/relationships/tags" Target="../tags/tag451.xml"/><Relationship Id="rId46" Type="http://schemas.openxmlformats.org/officeDocument/2006/relationships/tags" Target="../tags/tag459.xml"/><Relationship Id="rId2" Type="http://schemas.openxmlformats.org/officeDocument/2006/relationships/tags" Target="../tags/tag415.xml"/><Relationship Id="rId16" Type="http://schemas.openxmlformats.org/officeDocument/2006/relationships/tags" Target="../tags/tag429.xml"/><Relationship Id="rId20" Type="http://schemas.openxmlformats.org/officeDocument/2006/relationships/tags" Target="../tags/tag433.xml"/><Relationship Id="rId29" Type="http://schemas.openxmlformats.org/officeDocument/2006/relationships/tags" Target="../tags/tag442.xml"/><Relationship Id="rId41" Type="http://schemas.openxmlformats.org/officeDocument/2006/relationships/tags" Target="../tags/tag454.xml"/><Relationship Id="rId1" Type="http://schemas.openxmlformats.org/officeDocument/2006/relationships/tags" Target="../tags/tag414.xml"/><Relationship Id="rId6" Type="http://schemas.openxmlformats.org/officeDocument/2006/relationships/tags" Target="../tags/tag419.xml"/><Relationship Id="rId11" Type="http://schemas.openxmlformats.org/officeDocument/2006/relationships/tags" Target="../tags/tag424.xml"/><Relationship Id="rId24" Type="http://schemas.openxmlformats.org/officeDocument/2006/relationships/tags" Target="../tags/tag437.xml"/><Relationship Id="rId32" Type="http://schemas.openxmlformats.org/officeDocument/2006/relationships/tags" Target="../tags/tag445.xml"/><Relationship Id="rId37" Type="http://schemas.openxmlformats.org/officeDocument/2006/relationships/tags" Target="../tags/tag450.xml"/><Relationship Id="rId40" Type="http://schemas.openxmlformats.org/officeDocument/2006/relationships/tags" Target="../tags/tag453.xml"/><Relationship Id="rId45" Type="http://schemas.openxmlformats.org/officeDocument/2006/relationships/tags" Target="../tags/tag458.xml"/><Relationship Id="rId5" Type="http://schemas.openxmlformats.org/officeDocument/2006/relationships/tags" Target="../tags/tag418.xml"/><Relationship Id="rId15" Type="http://schemas.openxmlformats.org/officeDocument/2006/relationships/tags" Target="../tags/tag428.xml"/><Relationship Id="rId23" Type="http://schemas.openxmlformats.org/officeDocument/2006/relationships/tags" Target="../tags/tag436.xml"/><Relationship Id="rId28" Type="http://schemas.openxmlformats.org/officeDocument/2006/relationships/tags" Target="../tags/tag441.xml"/><Relationship Id="rId36" Type="http://schemas.openxmlformats.org/officeDocument/2006/relationships/tags" Target="../tags/tag449.xml"/><Relationship Id="rId49" Type="http://schemas.openxmlformats.org/officeDocument/2006/relationships/tags" Target="../tags/tag462.xml"/><Relationship Id="rId10" Type="http://schemas.openxmlformats.org/officeDocument/2006/relationships/tags" Target="../tags/tag423.xml"/><Relationship Id="rId19" Type="http://schemas.openxmlformats.org/officeDocument/2006/relationships/tags" Target="../tags/tag432.xml"/><Relationship Id="rId31" Type="http://schemas.openxmlformats.org/officeDocument/2006/relationships/tags" Target="../tags/tag444.xml"/><Relationship Id="rId44" Type="http://schemas.openxmlformats.org/officeDocument/2006/relationships/tags" Target="../tags/tag457.xml"/><Relationship Id="rId52" Type="http://schemas.openxmlformats.org/officeDocument/2006/relationships/image" Target="../media/image1.png"/><Relationship Id="rId4" Type="http://schemas.openxmlformats.org/officeDocument/2006/relationships/tags" Target="../tags/tag417.xml"/><Relationship Id="rId9" Type="http://schemas.openxmlformats.org/officeDocument/2006/relationships/tags" Target="../tags/tag422.xml"/><Relationship Id="rId14" Type="http://schemas.openxmlformats.org/officeDocument/2006/relationships/tags" Target="../tags/tag427.xml"/><Relationship Id="rId22" Type="http://schemas.openxmlformats.org/officeDocument/2006/relationships/tags" Target="../tags/tag435.xml"/><Relationship Id="rId27" Type="http://schemas.openxmlformats.org/officeDocument/2006/relationships/tags" Target="../tags/tag440.xml"/><Relationship Id="rId30" Type="http://schemas.openxmlformats.org/officeDocument/2006/relationships/tags" Target="../tags/tag443.xml"/><Relationship Id="rId35" Type="http://schemas.openxmlformats.org/officeDocument/2006/relationships/tags" Target="../tags/tag448.xml"/><Relationship Id="rId43" Type="http://schemas.openxmlformats.org/officeDocument/2006/relationships/tags" Target="../tags/tag456.xml"/><Relationship Id="rId48" Type="http://schemas.openxmlformats.org/officeDocument/2006/relationships/tags" Target="../tags/tag461.xml"/><Relationship Id="rId8" Type="http://schemas.openxmlformats.org/officeDocument/2006/relationships/tags" Target="../tags/tag421.xml"/><Relationship Id="rId5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tags" Target="../tags/tag476.xml"/><Relationship Id="rId18" Type="http://schemas.openxmlformats.org/officeDocument/2006/relationships/tags" Target="../tags/tag481.xml"/><Relationship Id="rId26" Type="http://schemas.openxmlformats.org/officeDocument/2006/relationships/tags" Target="../tags/tag489.xml"/><Relationship Id="rId39" Type="http://schemas.openxmlformats.org/officeDocument/2006/relationships/tags" Target="../tags/tag502.xml"/><Relationship Id="rId21" Type="http://schemas.openxmlformats.org/officeDocument/2006/relationships/tags" Target="../tags/tag484.xml"/><Relationship Id="rId34" Type="http://schemas.openxmlformats.org/officeDocument/2006/relationships/tags" Target="../tags/tag497.xml"/><Relationship Id="rId42" Type="http://schemas.openxmlformats.org/officeDocument/2006/relationships/tags" Target="../tags/tag505.xml"/><Relationship Id="rId47" Type="http://schemas.openxmlformats.org/officeDocument/2006/relationships/tags" Target="../tags/tag510.xml"/><Relationship Id="rId50" Type="http://schemas.openxmlformats.org/officeDocument/2006/relationships/tags" Target="../tags/tag513.xml"/><Relationship Id="rId55" Type="http://schemas.openxmlformats.org/officeDocument/2006/relationships/tags" Target="../tags/tag518.xml"/><Relationship Id="rId7" Type="http://schemas.openxmlformats.org/officeDocument/2006/relationships/tags" Target="../tags/tag470.xml"/><Relationship Id="rId12" Type="http://schemas.openxmlformats.org/officeDocument/2006/relationships/tags" Target="../tags/tag475.xml"/><Relationship Id="rId17" Type="http://schemas.openxmlformats.org/officeDocument/2006/relationships/tags" Target="../tags/tag480.xml"/><Relationship Id="rId25" Type="http://schemas.openxmlformats.org/officeDocument/2006/relationships/tags" Target="../tags/tag488.xml"/><Relationship Id="rId33" Type="http://schemas.openxmlformats.org/officeDocument/2006/relationships/tags" Target="../tags/tag496.xml"/><Relationship Id="rId38" Type="http://schemas.openxmlformats.org/officeDocument/2006/relationships/tags" Target="../tags/tag501.xml"/><Relationship Id="rId46" Type="http://schemas.openxmlformats.org/officeDocument/2006/relationships/tags" Target="../tags/tag509.xml"/><Relationship Id="rId2" Type="http://schemas.openxmlformats.org/officeDocument/2006/relationships/tags" Target="../tags/tag465.xml"/><Relationship Id="rId16" Type="http://schemas.openxmlformats.org/officeDocument/2006/relationships/tags" Target="../tags/tag479.xml"/><Relationship Id="rId20" Type="http://schemas.openxmlformats.org/officeDocument/2006/relationships/tags" Target="../tags/tag483.xml"/><Relationship Id="rId29" Type="http://schemas.openxmlformats.org/officeDocument/2006/relationships/tags" Target="../tags/tag492.xml"/><Relationship Id="rId41" Type="http://schemas.openxmlformats.org/officeDocument/2006/relationships/tags" Target="../tags/tag504.xml"/><Relationship Id="rId54" Type="http://schemas.openxmlformats.org/officeDocument/2006/relationships/tags" Target="../tags/tag517.xml"/><Relationship Id="rId1" Type="http://schemas.openxmlformats.org/officeDocument/2006/relationships/tags" Target="../tags/tag464.xml"/><Relationship Id="rId6" Type="http://schemas.openxmlformats.org/officeDocument/2006/relationships/tags" Target="../tags/tag469.xml"/><Relationship Id="rId11" Type="http://schemas.openxmlformats.org/officeDocument/2006/relationships/tags" Target="../tags/tag474.xml"/><Relationship Id="rId24" Type="http://schemas.openxmlformats.org/officeDocument/2006/relationships/tags" Target="../tags/tag487.xml"/><Relationship Id="rId32" Type="http://schemas.openxmlformats.org/officeDocument/2006/relationships/tags" Target="../tags/tag495.xml"/><Relationship Id="rId37" Type="http://schemas.openxmlformats.org/officeDocument/2006/relationships/tags" Target="../tags/tag500.xml"/><Relationship Id="rId40" Type="http://schemas.openxmlformats.org/officeDocument/2006/relationships/tags" Target="../tags/tag503.xml"/><Relationship Id="rId45" Type="http://schemas.openxmlformats.org/officeDocument/2006/relationships/tags" Target="../tags/tag508.xml"/><Relationship Id="rId53" Type="http://schemas.openxmlformats.org/officeDocument/2006/relationships/tags" Target="../tags/tag516.xml"/><Relationship Id="rId5" Type="http://schemas.openxmlformats.org/officeDocument/2006/relationships/tags" Target="../tags/tag468.xml"/><Relationship Id="rId15" Type="http://schemas.openxmlformats.org/officeDocument/2006/relationships/tags" Target="../tags/tag478.xml"/><Relationship Id="rId23" Type="http://schemas.openxmlformats.org/officeDocument/2006/relationships/tags" Target="../tags/tag486.xml"/><Relationship Id="rId28" Type="http://schemas.openxmlformats.org/officeDocument/2006/relationships/tags" Target="../tags/tag491.xml"/><Relationship Id="rId36" Type="http://schemas.openxmlformats.org/officeDocument/2006/relationships/tags" Target="../tags/tag499.xml"/><Relationship Id="rId49" Type="http://schemas.openxmlformats.org/officeDocument/2006/relationships/tags" Target="../tags/tag512.xml"/><Relationship Id="rId57" Type="http://schemas.openxmlformats.org/officeDocument/2006/relationships/image" Target="../media/image1.png"/><Relationship Id="rId10" Type="http://schemas.openxmlformats.org/officeDocument/2006/relationships/tags" Target="../tags/tag473.xml"/><Relationship Id="rId19" Type="http://schemas.openxmlformats.org/officeDocument/2006/relationships/tags" Target="../tags/tag482.xml"/><Relationship Id="rId31" Type="http://schemas.openxmlformats.org/officeDocument/2006/relationships/tags" Target="../tags/tag494.xml"/><Relationship Id="rId44" Type="http://schemas.openxmlformats.org/officeDocument/2006/relationships/tags" Target="../tags/tag507.xml"/><Relationship Id="rId52" Type="http://schemas.openxmlformats.org/officeDocument/2006/relationships/tags" Target="../tags/tag515.xml"/><Relationship Id="rId4" Type="http://schemas.openxmlformats.org/officeDocument/2006/relationships/tags" Target="../tags/tag467.xml"/><Relationship Id="rId9" Type="http://schemas.openxmlformats.org/officeDocument/2006/relationships/tags" Target="../tags/tag472.xml"/><Relationship Id="rId14" Type="http://schemas.openxmlformats.org/officeDocument/2006/relationships/tags" Target="../tags/tag477.xml"/><Relationship Id="rId22" Type="http://schemas.openxmlformats.org/officeDocument/2006/relationships/tags" Target="../tags/tag485.xml"/><Relationship Id="rId27" Type="http://schemas.openxmlformats.org/officeDocument/2006/relationships/tags" Target="../tags/tag490.xml"/><Relationship Id="rId30" Type="http://schemas.openxmlformats.org/officeDocument/2006/relationships/tags" Target="../tags/tag493.xml"/><Relationship Id="rId35" Type="http://schemas.openxmlformats.org/officeDocument/2006/relationships/tags" Target="../tags/tag498.xml"/><Relationship Id="rId43" Type="http://schemas.openxmlformats.org/officeDocument/2006/relationships/tags" Target="../tags/tag506.xml"/><Relationship Id="rId48" Type="http://schemas.openxmlformats.org/officeDocument/2006/relationships/tags" Target="../tags/tag511.xml"/><Relationship Id="rId56" Type="http://schemas.openxmlformats.org/officeDocument/2006/relationships/slideLayout" Target="../slideLayouts/slideLayout2.xml"/><Relationship Id="rId8" Type="http://schemas.openxmlformats.org/officeDocument/2006/relationships/tags" Target="../tags/tag471.xml"/><Relationship Id="rId51" Type="http://schemas.openxmlformats.org/officeDocument/2006/relationships/tags" Target="../tags/tag514.xml"/><Relationship Id="rId3" Type="http://schemas.openxmlformats.org/officeDocument/2006/relationships/tags" Target="../tags/tag46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3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tags" Target="../tags/tag62.xml"/><Relationship Id="rId18" Type="http://schemas.openxmlformats.org/officeDocument/2006/relationships/tags" Target="../tags/tag67.xml"/><Relationship Id="rId26" Type="http://schemas.openxmlformats.org/officeDocument/2006/relationships/tags" Target="../tags/tag75.xml"/><Relationship Id="rId39" Type="http://schemas.openxmlformats.org/officeDocument/2006/relationships/slideLayout" Target="../slideLayouts/slideLayout2.xml"/><Relationship Id="rId3" Type="http://schemas.openxmlformats.org/officeDocument/2006/relationships/tags" Target="../tags/tag52.xml"/><Relationship Id="rId21" Type="http://schemas.openxmlformats.org/officeDocument/2006/relationships/tags" Target="../tags/tag70.xml"/><Relationship Id="rId34" Type="http://schemas.openxmlformats.org/officeDocument/2006/relationships/tags" Target="../tags/tag83.xml"/><Relationship Id="rId7" Type="http://schemas.openxmlformats.org/officeDocument/2006/relationships/tags" Target="../tags/tag56.xml"/><Relationship Id="rId12" Type="http://schemas.openxmlformats.org/officeDocument/2006/relationships/tags" Target="../tags/tag61.xml"/><Relationship Id="rId17" Type="http://schemas.openxmlformats.org/officeDocument/2006/relationships/tags" Target="../tags/tag66.xml"/><Relationship Id="rId25" Type="http://schemas.openxmlformats.org/officeDocument/2006/relationships/tags" Target="../tags/tag74.xml"/><Relationship Id="rId33" Type="http://schemas.openxmlformats.org/officeDocument/2006/relationships/tags" Target="../tags/tag82.xml"/><Relationship Id="rId38" Type="http://schemas.openxmlformats.org/officeDocument/2006/relationships/tags" Target="../tags/tag87.xml"/><Relationship Id="rId2" Type="http://schemas.openxmlformats.org/officeDocument/2006/relationships/tags" Target="../tags/tag51.xml"/><Relationship Id="rId16" Type="http://schemas.openxmlformats.org/officeDocument/2006/relationships/tags" Target="../tags/tag65.xml"/><Relationship Id="rId20" Type="http://schemas.openxmlformats.org/officeDocument/2006/relationships/tags" Target="../tags/tag69.xml"/><Relationship Id="rId29" Type="http://schemas.openxmlformats.org/officeDocument/2006/relationships/tags" Target="../tags/tag78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24" Type="http://schemas.openxmlformats.org/officeDocument/2006/relationships/tags" Target="../tags/tag73.xml"/><Relationship Id="rId32" Type="http://schemas.openxmlformats.org/officeDocument/2006/relationships/tags" Target="../tags/tag81.xml"/><Relationship Id="rId37" Type="http://schemas.openxmlformats.org/officeDocument/2006/relationships/tags" Target="../tags/tag86.xml"/><Relationship Id="rId40" Type="http://schemas.openxmlformats.org/officeDocument/2006/relationships/image" Target="../media/image1.png"/><Relationship Id="rId5" Type="http://schemas.openxmlformats.org/officeDocument/2006/relationships/tags" Target="../tags/tag54.xml"/><Relationship Id="rId15" Type="http://schemas.openxmlformats.org/officeDocument/2006/relationships/tags" Target="../tags/tag64.xml"/><Relationship Id="rId23" Type="http://schemas.openxmlformats.org/officeDocument/2006/relationships/tags" Target="../tags/tag72.xml"/><Relationship Id="rId28" Type="http://schemas.openxmlformats.org/officeDocument/2006/relationships/tags" Target="../tags/tag77.xml"/><Relationship Id="rId36" Type="http://schemas.openxmlformats.org/officeDocument/2006/relationships/tags" Target="../tags/tag85.xml"/><Relationship Id="rId10" Type="http://schemas.openxmlformats.org/officeDocument/2006/relationships/tags" Target="../tags/tag59.xml"/><Relationship Id="rId19" Type="http://schemas.openxmlformats.org/officeDocument/2006/relationships/tags" Target="../tags/tag68.xml"/><Relationship Id="rId31" Type="http://schemas.openxmlformats.org/officeDocument/2006/relationships/tags" Target="../tags/tag80.xml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tags" Target="../tags/tag63.xml"/><Relationship Id="rId22" Type="http://schemas.openxmlformats.org/officeDocument/2006/relationships/tags" Target="../tags/tag71.xml"/><Relationship Id="rId27" Type="http://schemas.openxmlformats.org/officeDocument/2006/relationships/tags" Target="../tags/tag76.xml"/><Relationship Id="rId30" Type="http://schemas.openxmlformats.org/officeDocument/2006/relationships/tags" Target="../tags/tag79.xml"/><Relationship Id="rId35" Type="http://schemas.openxmlformats.org/officeDocument/2006/relationships/tags" Target="../tags/tag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5"/>
          <p:cNvSpPr/>
          <p:nvPr>
            <p:custDataLst>
              <p:tags r:id="rId1"/>
            </p:custDataLst>
          </p:nvPr>
        </p:nvSpPr>
        <p:spPr>
          <a:xfrm>
            <a:off x="0" y="2146141"/>
            <a:ext cx="9144000" cy="1817846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-36830" y="2242664"/>
            <a:ext cx="9144000" cy="15811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  <a:sym typeface="+mn-ea"/>
              </a:rPr>
              <a:t>Sorting</a:t>
            </a:r>
          </a:p>
        </p:txBody>
      </p:sp>
      <p:sp>
        <p:nvSpPr>
          <p:cNvPr id="6" name="Sub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-108585" y="4418330"/>
            <a:ext cx="9438640" cy="1483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ct val="151000"/>
              </a:spcBef>
              <a:buFont typeface="Wingdings 2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21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714500" indent="0" algn="ctr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600"/>
              </a:spcBef>
              <a:buClr>
                <a:srgbClr val="330066"/>
              </a:buClr>
            </a:pPr>
            <a:r>
              <a:rPr lang="en-US" altLang="zh-CN" dirty="0" smtClean="0">
                <a:solidFill>
                  <a:srgbClr val="000000"/>
                </a:solidFill>
              </a:rPr>
              <a:t>Fall 2024</a:t>
            </a:r>
          </a:p>
          <a:p>
            <a:pPr algn="ctr" fontAlgn="auto">
              <a:spcBef>
                <a:spcPts val="600"/>
              </a:spcBef>
              <a:buClr>
                <a:srgbClr val="330066"/>
              </a:buClr>
            </a:pPr>
            <a:r>
              <a:rPr lang="en-US" altLang="zh-CN" dirty="0">
                <a:solidFill>
                  <a:srgbClr val="000000"/>
                </a:solidFill>
              </a:rPr>
              <a:t>School of Software Engineering</a:t>
            </a:r>
          </a:p>
          <a:p>
            <a:pPr algn="ctr" fontAlgn="auto">
              <a:spcBef>
                <a:spcPts val="600"/>
              </a:spcBef>
              <a:buClr>
                <a:srgbClr val="330066"/>
              </a:buClr>
            </a:pPr>
            <a:r>
              <a:rPr lang="en-US" altLang="zh-CN" dirty="0">
                <a:solidFill>
                  <a:srgbClr val="000000"/>
                </a:solidFill>
              </a:rPr>
              <a:t>South China University of Technology</a:t>
            </a:r>
            <a:endParaRPr lang="en-US" altLang="zh-CN" sz="1065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98894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MergeSort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969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1361FFC4-455A-4E8E-AB32-7C094AA009F1}" type="datetime1">
              <a:rPr lang="zh-CN" altLang="en-US" sz="790" smtClean="0"/>
              <a:pPr algn="l"/>
              <a:t>2024/10/16</a:t>
            </a:fld>
            <a:endParaRPr lang="en-US" altLang="zh-CN" sz="790"/>
          </a:p>
        </p:txBody>
      </p:sp>
      <p:sp>
        <p:nvSpPr>
          <p:cNvPr id="29699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7-2 Sorting II</a:t>
            </a:r>
            <a:endParaRPr lang="en-US" altLang="zh-CN" sz="790"/>
          </a:p>
        </p:txBody>
      </p:sp>
      <p:sp>
        <p:nvSpPr>
          <p:cNvPr id="2970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53F2223E-8F25-44ED-AF17-CDC8B090C2A4}" type="slidenum">
              <a:rPr lang="en-US" altLang="zh-CN" sz="790"/>
              <a:pPr algn="r"/>
              <a:t>10</a:t>
            </a:fld>
            <a:endParaRPr lang="en-US" altLang="zh-CN" sz="790"/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530"/>
            <a:ext cx="8141335" cy="2588895"/>
          </a:xfrm>
        </p:spPr>
        <p:txBody>
          <a:bodyPr>
            <a:normAutofit/>
          </a:bodyPr>
          <a:lstStyle/>
          <a:p>
            <a:pPr marL="342900" indent="-342900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Divide it in two at the midpoint</a:t>
            </a:r>
          </a:p>
          <a:p>
            <a:pPr marL="342900" indent="-342900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Conquer each side in turn (by recursively sorting)</a:t>
            </a:r>
          </a:p>
          <a:p>
            <a:pPr marL="342900" indent="-342900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Merge two halves together</a:t>
            </a:r>
          </a:p>
        </p:txBody>
      </p:sp>
      <p:sp>
        <p:nvSpPr>
          <p:cNvPr id="29703" name="Line 4"/>
          <p:cNvSpPr>
            <a:spLocks noChangeShapeType="1"/>
          </p:cNvSpPr>
          <p:nvPr/>
        </p:nvSpPr>
        <p:spPr bwMode="auto">
          <a:xfrm flipH="1" flipV="1">
            <a:off x="4422775" y="5116830"/>
            <a:ext cx="925195" cy="756920"/>
          </a:xfrm>
          <a:prstGeom prst="line">
            <a:avLst/>
          </a:prstGeom>
          <a:noFill/>
          <a:ln w="19050">
            <a:solidFill>
              <a:srgbClr val="263AF8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/>
          </a:p>
        </p:txBody>
      </p:sp>
      <p:sp>
        <p:nvSpPr>
          <p:cNvPr id="29704" name="Rectangle 5"/>
          <p:cNvSpPr>
            <a:spLocks noChangeArrowheads="1"/>
          </p:cNvSpPr>
          <p:nvPr/>
        </p:nvSpPr>
        <p:spPr bwMode="auto">
          <a:xfrm>
            <a:off x="2096135" y="4540250"/>
            <a:ext cx="589280" cy="5892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263AF8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9705" name="Rectangle 6"/>
          <p:cNvSpPr>
            <a:spLocks noChangeArrowheads="1"/>
          </p:cNvSpPr>
          <p:nvPr/>
        </p:nvSpPr>
        <p:spPr bwMode="auto">
          <a:xfrm>
            <a:off x="2682875" y="4540250"/>
            <a:ext cx="589280" cy="5892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263AF8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9706" name="Rectangle 7"/>
          <p:cNvSpPr>
            <a:spLocks noChangeArrowheads="1"/>
          </p:cNvSpPr>
          <p:nvPr/>
        </p:nvSpPr>
        <p:spPr bwMode="auto">
          <a:xfrm>
            <a:off x="3270250" y="4540250"/>
            <a:ext cx="589280" cy="5892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263AF8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29707" name="Rectangle 8"/>
          <p:cNvSpPr>
            <a:spLocks noChangeArrowheads="1"/>
          </p:cNvSpPr>
          <p:nvPr/>
        </p:nvSpPr>
        <p:spPr bwMode="auto">
          <a:xfrm>
            <a:off x="3856990" y="4540250"/>
            <a:ext cx="589280" cy="5892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263AF8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9708" name="Rectangle 9"/>
          <p:cNvSpPr>
            <a:spLocks noChangeArrowheads="1"/>
          </p:cNvSpPr>
          <p:nvPr/>
        </p:nvSpPr>
        <p:spPr bwMode="auto">
          <a:xfrm>
            <a:off x="4444365" y="4540250"/>
            <a:ext cx="589280" cy="5892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263AF8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9709" name="Rectangle 10"/>
          <p:cNvSpPr>
            <a:spLocks noChangeArrowheads="1"/>
          </p:cNvSpPr>
          <p:nvPr/>
        </p:nvSpPr>
        <p:spPr bwMode="auto">
          <a:xfrm>
            <a:off x="5031105" y="4540250"/>
            <a:ext cx="589280" cy="5892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263AF8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9710" name="Rectangle 11"/>
          <p:cNvSpPr>
            <a:spLocks noChangeArrowheads="1"/>
          </p:cNvSpPr>
          <p:nvPr/>
        </p:nvSpPr>
        <p:spPr bwMode="auto">
          <a:xfrm>
            <a:off x="5618480" y="4540250"/>
            <a:ext cx="589280" cy="5892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263AF8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9711" name="Rectangle 12"/>
          <p:cNvSpPr>
            <a:spLocks noChangeArrowheads="1"/>
          </p:cNvSpPr>
          <p:nvPr/>
        </p:nvSpPr>
        <p:spPr bwMode="auto">
          <a:xfrm>
            <a:off x="6205220" y="4540250"/>
            <a:ext cx="589280" cy="5892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263AF8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9712" name="Line 13"/>
          <p:cNvSpPr>
            <a:spLocks noChangeShapeType="1"/>
          </p:cNvSpPr>
          <p:nvPr/>
        </p:nvSpPr>
        <p:spPr bwMode="auto">
          <a:xfrm>
            <a:off x="4446270" y="4469130"/>
            <a:ext cx="635" cy="831850"/>
          </a:xfrm>
          <a:prstGeom prst="line">
            <a:avLst/>
          </a:prstGeom>
          <a:noFill/>
          <a:ln w="19050">
            <a:solidFill>
              <a:srgbClr val="263AF8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16699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Mergesort Example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072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ECAB74FC-7B78-4843-AF31-C671C403A3DA}" type="datetime1">
              <a:rPr lang="zh-CN" altLang="en-US" sz="790" smtClean="0"/>
              <a:pPr algn="l"/>
              <a:t>2024/10/16</a:t>
            </a:fld>
            <a:endParaRPr lang="en-US" altLang="zh-CN" sz="790"/>
          </a:p>
        </p:txBody>
      </p:sp>
      <p:sp>
        <p:nvSpPr>
          <p:cNvPr id="3072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7-2 Sorting II</a:t>
            </a:r>
            <a:endParaRPr lang="en-US" altLang="zh-CN" sz="790"/>
          </a:p>
        </p:txBody>
      </p:sp>
      <p:sp>
        <p:nvSpPr>
          <p:cNvPr id="3072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4413190-C75F-4225-B380-2CE2D72B653A}" type="slidenum">
              <a:rPr lang="en-US" altLang="zh-CN" sz="790"/>
              <a:pPr algn="r"/>
              <a:t>11</a:t>
            </a:fld>
            <a:endParaRPr lang="en-US" altLang="zh-CN" sz="790"/>
          </a:p>
        </p:txBody>
      </p:sp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3203473" y="2464410"/>
            <a:ext cx="10972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zh-CN" sz="1800" b="1" u="sng" dirty="0">
                <a:solidFill>
                  <a:srgbClr val="263AF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8  2   9   4</a:t>
            </a:r>
          </a:p>
        </p:txBody>
      </p: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5173209" y="2491794"/>
            <a:ext cx="115443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zh-CN" sz="1800" b="1" u="sng" dirty="0">
                <a:solidFill>
                  <a:srgbClr val="263AF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5   3   1   6</a:t>
            </a:r>
          </a:p>
        </p:txBody>
      </p:sp>
      <p:sp>
        <p:nvSpPr>
          <p:cNvPr id="61" name="Text Box 5"/>
          <p:cNvSpPr txBox="1">
            <a:spLocks noChangeArrowheads="1"/>
          </p:cNvSpPr>
          <p:nvPr/>
        </p:nvSpPr>
        <p:spPr bwMode="auto">
          <a:xfrm>
            <a:off x="2946052" y="3077042"/>
            <a:ext cx="58293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zh-CN" sz="1800" b="1" u="sng" dirty="0">
                <a:solidFill>
                  <a:srgbClr val="263AF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8   2</a:t>
            </a:r>
          </a:p>
        </p:txBody>
      </p:sp>
      <p:sp>
        <p:nvSpPr>
          <p:cNvPr id="62" name="Text Box 6"/>
          <p:cNvSpPr txBox="1">
            <a:spLocks noChangeArrowheads="1"/>
          </p:cNvSpPr>
          <p:nvPr/>
        </p:nvSpPr>
        <p:spPr bwMode="auto">
          <a:xfrm>
            <a:off x="5914484" y="3069898"/>
            <a:ext cx="58293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zh-CN" sz="1800" b="1" u="sng" dirty="0">
                <a:solidFill>
                  <a:srgbClr val="263AF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1   6</a:t>
            </a: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3901180" y="3068707"/>
            <a:ext cx="58293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zh-CN" sz="1800" b="1" u="sng">
                <a:solidFill>
                  <a:srgbClr val="263AF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9   4</a:t>
            </a:r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5030334" y="3082995"/>
            <a:ext cx="58293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zh-CN" sz="1800" b="1" u="sng">
                <a:solidFill>
                  <a:srgbClr val="263AF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5   3</a:t>
            </a: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2771718" y="3723253"/>
            <a:ext cx="39356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zh-CN" sz="1800" b="1" u="sng" dirty="0">
                <a:solidFill>
                  <a:srgbClr val="263AF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en-US" altLang="zh-CN" sz="1800" b="1" dirty="0">
                <a:solidFill>
                  <a:srgbClr val="263AF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1800" b="1" dirty="0" smtClean="0">
                <a:solidFill>
                  <a:srgbClr val="263AF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800" b="1" u="sng" dirty="0" smtClean="0">
                <a:solidFill>
                  <a:srgbClr val="263AF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800" b="1" dirty="0" smtClean="0">
                <a:solidFill>
                  <a:srgbClr val="263AF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1800" b="1" u="sng" dirty="0" smtClean="0">
                <a:solidFill>
                  <a:srgbClr val="263AF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en-US" altLang="zh-CN" sz="1800" b="1" dirty="0" smtClean="0">
                <a:solidFill>
                  <a:srgbClr val="263AF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1800" b="1" u="sng" dirty="0">
                <a:solidFill>
                  <a:srgbClr val="263AF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1800" b="1" dirty="0">
                <a:solidFill>
                  <a:srgbClr val="263AF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1800" b="1" dirty="0" smtClean="0">
                <a:solidFill>
                  <a:srgbClr val="263AF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800" b="1" u="sng" dirty="0" smtClean="0">
                <a:solidFill>
                  <a:srgbClr val="263AF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1800" b="1" dirty="0" smtClean="0">
                <a:solidFill>
                  <a:srgbClr val="263AF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1800" b="1" u="sng" dirty="0" smtClean="0">
                <a:solidFill>
                  <a:srgbClr val="263AF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1800" b="1" dirty="0" smtClean="0">
                <a:solidFill>
                  <a:srgbClr val="263AF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1800" b="1" u="sng" dirty="0" smtClean="0">
                <a:solidFill>
                  <a:srgbClr val="263AF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800" b="1" dirty="0" smtClean="0">
                <a:solidFill>
                  <a:srgbClr val="263AF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1800" b="1" u="sng" dirty="0" smtClean="0">
                <a:solidFill>
                  <a:srgbClr val="263AF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800" b="1" u="sng" dirty="0">
              <a:solidFill>
                <a:srgbClr val="263AF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" name="Text Box 10"/>
          <p:cNvSpPr txBox="1">
            <a:spLocks noChangeArrowheads="1"/>
          </p:cNvSpPr>
          <p:nvPr/>
        </p:nvSpPr>
        <p:spPr bwMode="auto">
          <a:xfrm>
            <a:off x="2729082" y="4249509"/>
            <a:ext cx="42911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1800" b="1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2   8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1800" b="1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   </a:t>
            </a:r>
            <a:r>
              <a:rPr lang="en-US" altLang="zh-CN" sz="1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 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1800" b="1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 </a:t>
            </a:r>
            <a:r>
              <a:rPr lang="en-US" altLang="zh-CN" sz="1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5          1   </a:t>
            </a:r>
            <a:r>
              <a:rPr lang="en-US" altLang="zh-CN" sz="1800" b="1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67" name="Text Box 11"/>
          <p:cNvSpPr txBox="1">
            <a:spLocks noChangeArrowheads="1"/>
          </p:cNvSpPr>
          <p:nvPr/>
        </p:nvSpPr>
        <p:spPr bwMode="auto">
          <a:xfrm>
            <a:off x="2794068" y="4806488"/>
            <a:ext cx="344043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1800" b="1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2   4   8   </a:t>
            </a:r>
            <a:r>
              <a:rPr lang="en-US" altLang="zh-CN" sz="1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   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1800" b="1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1   3   5   6</a:t>
            </a:r>
          </a:p>
        </p:txBody>
      </p:sp>
      <p:sp>
        <p:nvSpPr>
          <p:cNvPr id="68" name="Text Box 12"/>
          <p:cNvSpPr txBox="1">
            <a:spLocks noChangeArrowheads="1"/>
          </p:cNvSpPr>
          <p:nvPr/>
        </p:nvSpPr>
        <p:spPr bwMode="auto">
          <a:xfrm>
            <a:off x="3604389" y="5475417"/>
            <a:ext cx="229743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zh-CN" sz="1800" b="1" u="sng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   </a:t>
            </a:r>
            <a:r>
              <a:rPr lang="en-US" altLang="zh-CN" sz="1800" b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2   3   4   5   6   8   9</a:t>
            </a:r>
          </a:p>
        </p:txBody>
      </p:sp>
      <p:sp>
        <p:nvSpPr>
          <p:cNvPr id="69" name="Line 13"/>
          <p:cNvSpPr>
            <a:spLocks noChangeShapeType="1"/>
          </p:cNvSpPr>
          <p:nvPr/>
        </p:nvSpPr>
        <p:spPr bwMode="auto">
          <a:xfrm flipH="1">
            <a:off x="4397055" y="2315449"/>
            <a:ext cx="304925" cy="288453"/>
          </a:xfrm>
          <a:prstGeom prst="line">
            <a:avLst/>
          </a:prstGeom>
          <a:noFill/>
          <a:ln w="28575">
            <a:solidFill>
              <a:srgbClr val="263AF8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0" name="Line 14"/>
          <p:cNvSpPr>
            <a:spLocks noChangeShapeType="1"/>
          </p:cNvSpPr>
          <p:nvPr/>
        </p:nvSpPr>
        <p:spPr bwMode="auto">
          <a:xfrm>
            <a:off x="4786293" y="2307009"/>
            <a:ext cx="327649" cy="306551"/>
          </a:xfrm>
          <a:prstGeom prst="line">
            <a:avLst/>
          </a:prstGeom>
          <a:noFill/>
          <a:ln w="28575">
            <a:solidFill>
              <a:srgbClr val="263AF8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3" name="Line 17"/>
          <p:cNvSpPr>
            <a:spLocks noChangeShapeType="1"/>
          </p:cNvSpPr>
          <p:nvPr/>
        </p:nvSpPr>
        <p:spPr bwMode="auto">
          <a:xfrm flipH="1">
            <a:off x="5427038" y="2872446"/>
            <a:ext cx="211703" cy="252518"/>
          </a:xfrm>
          <a:prstGeom prst="line">
            <a:avLst/>
          </a:prstGeom>
          <a:noFill/>
          <a:ln w="28575">
            <a:solidFill>
              <a:srgbClr val="263AF8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4" name="Line 18"/>
          <p:cNvSpPr>
            <a:spLocks noChangeShapeType="1"/>
          </p:cNvSpPr>
          <p:nvPr/>
        </p:nvSpPr>
        <p:spPr bwMode="auto">
          <a:xfrm>
            <a:off x="5778009" y="2872447"/>
            <a:ext cx="244487" cy="231329"/>
          </a:xfrm>
          <a:prstGeom prst="line">
            <a:avLst/>
          </a:prstGeom>
          <a:noFill/>
          <a:ln w="28575">
            <a:solidFill>
              <a:srgbClr val="263AF8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83" name="Line 27"/>
          <p:cNvSpPr>
            <a:spLocks noChangeShapeType="1"/>
          </p:cNvSpPr>
          <p:nvPr/>
        </p:nvSpPr>
        <p:spPr bwMode="auto">
          <a:xfrm>
            <a:off x="2877463" y="4075927"/>
            <a:ext cx="165276" cy="18965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84" name="Line 28"/>
          <p:cNvSpPr>
            <a:spLocks noChangeShapeType="1"/>
          </p:cNvSpPr>
          <p:nvPr/>
        </p:nvSpPr>
        <p:spPr bwMode="auto">
          <a:xfrm flipH="1">
            <a:off x="3332060" y="4075927"/>
            <a:ext cx="152153" cy="18335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91" name="Line 35"/>
          <p:cNvSpPr>
            <a:spLocks noChangeShapeType="1"/>
          </p:cNvSpPr>
          <p:nvPr/>
        </p:nvSpPr>
        <p:spPr bwMode="auto">
          <a:xfrm>
            <a:off x="3155857" y="4594023"/>
            <a:ext cx="342891" cy="2323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92" name="Line 36"/>
          <p:cNvSpPr>
            <a:spLocks noChangeShapeType="1"/>
          </p:cNvSpPr>
          <p:nvPr/>
        </p:nvSpPr>
        <p:spPr bwMode="auto">
          <a:xfrm flipH="1">
            <a:off x="3925523" y="4588242"/>
            <a:ext cx="312603" cy="24837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95" name="Line 39"/>
          <p:cNvSpPr>
            <a:spLocks noChangeShapeType="1"/>
          </p:cNvSpPr>
          <p:nvPr/>
        </p:nvSpPr>
        <p:spPr bwMode="auto">
          <a:xfrm>
            <a:off x="3750375" y="5141682"/>
            <a:ext cx="951605" cy="22118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96" name="Line 40"/>
          <p:cNvSpPr>
            <a:spLocks noChangeShapeType="1"/>
          </p:cNvSpPr>
          <p:nvPr/>
        </p:nvSpPr>
        <p:spPr bwMode="auto">
          <a:xfrm flipH="1">
            <a:off x="4769550" y="5141682"/>
            <a:ext cx="869192" cy="22403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97" name="Text Box 41"/>
          <p:cNvSpPr txBox="1">
            <a:spLocks noChangeArrowheads="1"/>
          </p:cNvSpPr>
          <p:nvPr/>
        </p:nvSpPr>
        <p:spPr bwMode="auto">
          <a:xfrm>
            <a:off x="2139161" y="4047502"/>
            <a:ext cx="77533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Merge</a:t>
            </a:r>
          </a:p>
        </p:txBody>
      </p:sp>
      <p:sp>
        <p:nvSpPr>
          <p:cNvPr id="98" name="Text Box 42"/>
          <p:cNvSpPr txBox="1">
            <a:spLocks noChangeArrowheads="1"/>
          </p:cNvSpPr>
          <p:nvPr/>
        </p:nvSpPr>
        <p:spPr bwMode="auto">
          <a:xfrm>
            <a:off x="2318380" y="4570410"/>
            <a:ext cx="77533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Merge</a:t>
            </a:r>
          </a:p>
        </p:txBody>
      </p:sp>
      <p:sp>
        <p:nvSpPr>
          <p:cNvPr id="99" name="Text Box 43"/>
          <p:cNvSpPr txBox="1">
            <a:spLocks noChangeArrowheads="1"/>
          </p:cNvSpPr>
          <p:nvPr/>
        </p:nvSpPr>
        <p:spPr bwMode="auto">
          <a:xfrm>
            <a:off x="2631015" y="5118804"/>
            <a:ext cx="77533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Merge</a:t>
            </a:r>
          </a:p>
        </p:txBody>
      </p:sp>
      <p:sp>
        <p:nvSpPr>
          <p:cNvPr id="100" name="Text Box 44"/>
          <p:cNvSpPr txBox="1">
            <a:spLocks noChangeArrowheads="1"/>
          </p:cNvSpPr>
          <p:nvPr/>
        </p:nvSpPr>
        <p:spPr bwMode="auto">
          <a:xfrm>
            <a:off x="2584975" y="2225094"/>
            <a:ext cx="805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zh-CN" sz="1800" dirty="0">
                <a:solidFill>
                  <a:srgbClr val="263AF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Divide</a:t>
            </a:r>
          </a:p>
        </p:txBody>
      </p:sp>
      <p:sp>
        <p:nvSpPr>
          <p:cNvPr id="101" name="Text Box 45"/>
          <p:cNvSpPr txBox="1">
            <a:spLocks noChangeArrowheads="1"/>
          </p:cNvSpPr>
          <p:nvPr/>
        </p:nvSpPr>
        <p:spPr bwMode="auto">
          <a:xfrm>
            <a:off x="2448617" y="2738205"/>
            <a:ext cx="805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zh-CN" sz="1800" dirty="0">
                <a:solidFill>
                  <a:srgbClr val="263AF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Divide</a:t>
            </a:r>
          </a:p>
        </p:txBody>
      </p:sp>
      <p:sp>
        <p:nvSpPr>
          <p:cNvPr id="102" name="Text Box 46"/>
          <p:cNvSpPr txBox="1">
            <a:spLocks noChangeArrowheads="1"/>
          </p:cNvSpPr>
          <p:nvPr/>
        </p:nvSpPr>
        <p:spPr bwMode="auto">
          <a:xfrm>
            <a:off x="2177751" y="3360686"/>
            <a:ext cx="805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zh-CN" sz="1800" dirty="0">
                <a:solidFill>
                  <a:srgbClr val="263AF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Divide</a:t>
            </a:r>
          </a:p>
        </p:txBody>
      </p:sp>
      <p:sp>
        <p:nvSpPr>
          <p:cNvPr id="103" name="Text Box 47"/>
          <p:cNvSpPr txBox="1">
            <a:spLocks noChangeArrowheads="1"/>
          </p:cNvSpPr>
          <p:nvPr/>
        </p:nvSpPr>
        <p:spPr bwMode="auto">
          <a:xfrm>
            <a:off x="1742577" y="3705691"/>
            <a:ext cx="111633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element</a:t>
            </a:r>
          </a:p>
        </p:txBody>
      </p:sp>
      <p:sp>
        <p:nvSpPr>
          <p:cNvPr id="104" name="Text Box 48"/>
          <p:cNvSpPr txBox="1">
            <a:spLocks noChangeArrowheads="1"/>
          </p:cNvSpPr>
          <p:nvPr/>
        </p:nvSpPr>
        <p:spPr bwMode="auto">
          <a:xfrm>
            <a:off x="3369639" y="1934581"/>
            <a:ext cx="342900" cy="288131"/>
          </a:xfrm>
          <a:prstGeom prst="rect">
            <a:avLst/>
          </a:prstGeom>
          <a:noFill/>
          <a:ln w="19050">
            <a:solidFill>
              <a:srgbClr val="263AF8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05" name="Text Box 49"/>
          <p:cNvSpPr txBox="1">
            <a:spLocks noChangeArrowheads="1"/>
          </p:cNvSpPr>
          <p:nvPr/>
        </p:nvSpPr>
        <p:spPr bwMode="auto">
          <a:xfrm>
            <a:off x="3712539" y="1934581"/>
            <a:ext cx="342900" cy="288131"/>
          </a:xfrm>
          <a:prstGeom prst="rect">
            <a:avLst/>
          </a:prstGeom>
          <a:noFill/>
          <a:ln w="19050">
            <a:solidFill>
              <a:srgbClr val="263AF8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06" name="Text Box 50"/>
          <p:cNvSpPr txBox="1">
            <a:spLocks noChangeArrowheads="1"/>
          </p:cNvSpPr>
          <p:nvPr/>
        </p:nvSpPr>
        <p:spPr bwMode="auto">
          <a:xfrm>
            <a:off x="4055439" y="1934581"/>
            <a:ext cx="342900" cy="288131"/>
          </a:xfrm>
          <a:prstGeom prst="rect">
            <a:avLst/>
          </a:prstGeom>
          <a:noFill/>
          <a:ln w="19050">
            <a:solidFill>
              <a:srgbClr val="263AF8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107" name="Text Box 51"/>
          <p:cNvSpPr txBox="1">
            <a:spLocks noChangeArrowheads="1"/>
          </p:cNvSpPr>
          <p:nvPr/>
        </p:nvSpPr>
        <p:spPr bwMode="auto">
          <a:xfrm>
            <a:off x="4398339" y="1934581"/>
            <a:ext cx="342900" cy="285750"/>
          </a:xfrm>
          <a:prstGeom prst="rect">
            <a:avLst/>
          </a:prstGeom>
          <a:noFill/>
          <a:ln w="19050">
            <a:solidFill>
              <a:srgbClr val="263AF8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08" name="Text Box 52"/>
          <p:cNvSpPr txBox="1">
            <a:spLocks noChangeArrowheads="1"/>
          </p:cNvSpPr>
          <p:nvPr/>
        </p:nvSpPr>
        <p:spPr bwMode="auto">
          <a:xfrm>
            <a:off x="4741239" y="1934581"/>
            <a:ext cx="342900" cy="285750"/>
          </a:xfrm>
          <a:prstGeom prst="rect">
            <a:avLst/>
          </a:prstGeom>
          <a:noFill/>
          <a:ln w="19050">
            <a:solidFill>
              <a:srgbClr val="263AF8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9" name="Text Box 53"/>
          <p:cNvSpPr txBox="1">
            <a:spLocks noChangeArrowheads="1"/>
          </p:cNvSpPr>
          <p:nvPr/>
        </p:nvSpPr>
        <p:spPr bwMode="auto">
          <a:xfrm>
            <a:off x="5084139" y="1934581"/>
            <a:ext cx="342900" cy="288131"/>
          </a:xfrm>
          <a:prstGeom prst="rect">
            <a:avLst/>
          </a:prstGeom>
          <a:noFill/>
          <a:ln w="19050">
            <a:solidFill>
              <a:srgbClr val="263AF8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10" name="Text Box 54"/>
          <p:cNvSpPr txBox="1">
            <a:spLocks noChangeArrowheads="1"/>
          </p:cNvSpPr>
          <p:nvPr/>
        </p:nvSpPr>
        <p:spPr bwMode="auto">
          <a:xfrm>
            <a:off x="5427039" y="1934581"/>
            <a:ext cx="342900" cy="285750"/>
          </a:xfrm>
          <a:prstGeom prst="rect">
            <a:avLst/>
          </a:prstGeom>
          <a:noFill/>
          <a:ln w="19050">
            <a:solidFill>
              <a:srgbClr val="263AF8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1" name="Text Box 55"/>
          <p:cNvSpPr txBox="1">
            <a:spLocks noChangeArrowheads="1"/>
          </p:cNvSpPr>
          <p:nvPr/>
        </p:nvSpPr>
        <p:spPr bwMode="auto">
          <a:xfrm>
            <a:off x="5769939" y="1934581"/>
            <a:ext cx="342900" cy="285750"/>
          </a:xfrm>
          <a:prstGeom prst="rect">
            <a:avLst/>
          </a:prstGeom>
          <a:noFill/>
          <a:ln w="19050">
            <a:solidFill>
              <a:srgbClr val="263AF8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112" name="Line 17"/>
          <p:cNvSpPr>
            <a:spLocks noChangeShapeType="1"/>
          </p:cNvSpPr>
          <p:nvPr/>
        </p:nvSpPr>
        <p:spPr bwMode="auto">
          <a:xfrm flipH="1">
            <a:off x="3376202" y="2852683"/>
            <a:ext cx="211703" cy="252518"/>
          </a:xfrm>
          <a:prstGeom prst="line">
            <a:avLst/>
          </a:prstGeom>
          <a:noFill/>
          <a:ln w="28575">
            <a:solidFill>
              <a:srgbClr val="263AF8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13" name="Line 18"/>
          <p:cNvSpPr>
            <a:spLocks noChangeShapeType="1"/>
          </p:cNvSpPr>
          <p:nvPr/>
        </p:nvSpPr>
        <p:spPr bwMode="auto">
          <a:xfrm>
            <a:off x="3727173" y="2852684"/>
            <a:ext cx="244487" cy="231329"/>
          </a:xfrm>
          <a:prstGeom prst="line">
            <a:avLst/>
          </a:prstGeom>
          <a:noFill/>
          <a:ln w="28575">
            <a:solidFill>
              <a:srgbClr val="263AF8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14" name="Line 17"/>
          <p:cNvSpPr>
            <a:spLocks noChangeShapeType="1"/>
          </p:cNvSpPr>
          <p:nvPr/>
        </p:nvSpPr>
        <p:spPr bwMode="auto">
          <a:xfrm flipH="1">
            <a:off x="5914484" y="3464262"/>
            <a:ext cx="211703" cy="252518"/>
          </a:xfrm>
          <a:prstGeom prst="line">
            <a:avLst/>
          </a:prstGeom>
          <a:noFill/>
          <a:ln w="28575">
            <a:solidFill>
              <a:srgbClr val="263AF8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15" name="Line 18"/>
          <p:cNvSpPr>
            <a:spLocks noChangeShapeType="1"/>
          </p:cNvSpPr>
          <p:nvPr/>
        </p:nvSpPr>
        <p:spPr bwMode="auto">
          <a:xfrm>
            <a:off x="6265455" y="3464262"/>
            <a:ext cx="244487" cy="231329"/>
          </a:xfrm>
          <a:prstGeom prst="line">
            <a:avLst/>
          </a:prstGeom>
          <a:noFill/>
          <a:ln w="28575">
            <a:solidFill>
              <a:srgbClr val="263AF8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16" name="Line 17"/>
          <p:cNvSpPr>
            <a:spLocks noChangeShapeType="1"/>
          </p:cNvSpPr>
          <p:nvPr/>
        </p:nvSpPr>
        <p:spPr bwMode="auto">
          <a:xfrm flipH="1">
            <a:off x="4996382" y="3464262"/>
            <a:ext cx="211703" cy="252518"/>
          </a:xfrm>
          <a:prstGeom prst="line">
            <a:avLst/>
          </a:prstGeom>
          <a:noFill/>
          <a:ln w="28575">
            <a:solidFill>
              <a:srgbClr val="263AF8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17" name="Line 18"/>
          <p:cNvSpPr>
            <a:spLocks noChangeShapeType="1"/>
          </p:cNvSpPr>
          <p:nvPr/>
        </p:nvSpPr>
        <p:spPr bwMode="auto">
          <a:xfrm>
            <a:off x="5347353" y="3464262"/>
            <a:ext cx="244487" cy="231329"/>
          </a:xfrm>
          <a:prstGeom prst="line">
            <a:avLst/>
          </a:prstGeom>
          <a:noFill/>
          <a:ln w="28575">
            <a:solidFill>
              <a:srgbClr val="263AF8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18" name="Line 17"/>
          <p:cNvSpPr>
            <a:spLocks noChangeShapeType="1"/>
          </p:cNvSpPr>
          <p:nvPr/>
        </p:nvSpPr>
        <p:spPr bwMode="auto">
          <a:xfrm flipH="1">
            <a:off x="3914870" y="3452589"/>
            <a:ext cx="211703" cy="252518"/>
          </a:xfrm>
          <a:prstGeom prst="line">
            <a:avLst/>
          </a:prstGeom>
          <a:noFill/>
          <a:ln w="28575">
            <a:solidFill>
              <a:srgbClr val="263AF8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19" name="Line 18"/>
          <p:cNvSpPr>
            <a:spLocks noChangeShapeType="1"/>
          </p:cNvSpPr>
          <p:nvPr/>
        </p:nvSpPr>
        <p:spPr bwMode="auto">
          <a:xfrm>
            <a:off x="4265841" y="3452590"/>
            <a:ext cx="244487" cy="231329"/>
          </a:xfrm>
          <a:prstGeom prst="line">
            <a:avLst/>
          </a:prstGeom>
          <a:noFill/>
          <a:ln w="28575">
            <a:solidFill>
              <a:srgbClr val="263AF8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20" name="Line 17"/>
          <p:cNvSpPr>
            <a:spLocks noChangeShapeType="1"/>
          </p:cNvSpPr>
          <p:nvPr/>
        </p:nvSpPr>
        <p:spPr bwMode="auto">
          <a:xfrm flipH="1">
            <a:off x="2944154" y="3446749"/>
            <a:ext cx="211703" cy="252518"/>
          </a:xfrm>
          <a:prstGeom prst="line">
            <a:avLst/>
          </a:prstGeom>
          <a:noFill/>
          <a:ln w="28575">
            <a:solidFill>
              <a:srgbClr val="263AF8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21" name="Line 18"/>
          <p:cNvSpPr>
            <a:spLocks noChangeShapeType="1"/>
          </p:cNvSpPr>
          <p:nvPr/>
        </p:nvSpPr>
        <p:spPr bwMode="auto">
          <a:xfrm>
            <a:off x="3295125" y="3446750"/>
            <a:ext cx="244487" cy="231329"/>
          </a:xfrm>
          <a:prstGeom prst="line">
            <a:avLst/>
          </a:prstGeom>
          <a:noFill/>
          <a:ln w="28575">
            <a:solidFill>
              <a:srgbClr val="263AF8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22" name="Line 27"/>
          <p:cNvSpPr>
            <a:spLocks noChangeShapeType="1"/>
          </p:cNvSpPr>
          <p:nvPr/>
        </p:nvSpPr>
        <p:spPr bwMode="auto">
          <a:xfrm>
            <a:off x="3903577" y="4080159"/>
            <a:ext cx="165276" cy="18965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23" name="Line 28"/>
          <p:cNvSpPr>
            <a:spLocks noChangeShapeType="1"/>
          </p:cNvSpPr>
          <p:nvPr/>
        </p:nvSpPr>
        <p:spPr bwMode="auto">
          <a:xfrm flipH="1">
            <a:off x="4358175" y="4080159"/>
            <a:ext cx="152153" cy="18335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24" name="Line 27"/>
          <p:cNvSpPr>
            <a:spLocks noChangeShapeType="1"/>
          </p:cNvSpPr>
          <p:nvPr/>
        </p:nvSpPr>
        <p:spPr bwMode="auto">
          <a:xfrm>
            <a:off x="4922237" y="4057749"/>
            <a:ext cx="165276" cy="18965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25" name="Line 28"/>
          <p:cNvSpPr>
            <a:spLocks noChangeShapeType="1"/>
          </p:cNvSpPr>
          <p:nvPr/>
        </p:nvSpPr>
        <p:spPr bwMode="auto">
          <a:xfrm flipH="1">
            <a:off x="5376835" y="4057749"/>
            <a:ext cx="152153" cy="18335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26" name="Line 27"/>
          <p:cNvSpPr>
            <a:spLocks noChangeShapeType="1"/>
          </p:cNvSpPr>
          <p:nvPr/>
        </p:nvSpPr>
        <p:spPr bwMode="auto">
          <a:xfrm>
            <a:off x="5901799" y="4067184"/>
            <a:ext cx="165276" cy="18965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27" name="Line 28"/>
          <p:cNvSpPr>
            <a:spLocks noChangeShapeType="1"/>
          </p:cNvSpPr>
          <p:nvPr/>
        </p:nvSpPr>
        <p:spPr bwMode="auto">
          <a:xfrm flipH="1">
            <a:off x="6356397" y="4067184"/>
            <a:ext cx="152153" cy="18335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28" name="Line 35"/>
          <p:cNvSpPr>
            <a:spLocks noChangeShapeType="1"/>
          </p:cNvSpPr>
          <p:nvPr/>
        </p:nvSpPr>
        <p:spPr bwMode="auto">
          <a:xfrm>
            <a:off x="5173208" y="4580875"/>
            <a:ext cx="274076" cy="23812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29" name="Line 36"/>
          <p:cNvSpPr>
            <a:spLocks noChangeShapeType="1"/>
          </p:cNvSpPr>
          <p:nvPr/>
        </p:nvSpPr>
        <p:spPr bwMode="auto">
          <a:xfrm flipH="1">
            <a:off x="5874060" y="4580875"/>
            <a:ext cx="312603" cy="24837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16242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Auxiliary Array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174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597F64E4-AB26-406D-8B83-97B0B27F6599}" type="datetime1">
              <a:rPr lang="zh-CN" altLang="en-US" sz="790" smtClean="0"/>
              <a:pPr algn="l"/>
              <a:t>2024/10/16</a:t>
            </a:fld>
            <a:endParaRPr lang="en-US" altLang="zh-CN" sz="790"/>
          </a:p>
        </p:txBody>
      </p:sp>
      <p:sp>
        <p:nvSpPr>
          <p:cNvPr id="3174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7-2 Sorting II</a:t>
            </a:r>
            <a:endParaRPr lang="en-US" altLang="zh-CN" sz="790"/>
          </a:p>
        </p:txBody>
      </p:sp>
      <p:sp>
        <p:nvSpPr>
          <p:cNvPr id="3174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93E9FAB-25F9-4DBE-940F-2032B2E81EF6}" type="slidenum">
              <a:rPr lang="en-US" altLang="zh-CN" sz="790"/>
              <a:pPr algn="r"/>
              <a:t>12</a:t>
            </a:fld>
            <a:endParaRPr lang="en-US" altLang="zh-CN" sz="790"/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847" y="1757047"/>
            <a:ext cx="7886700" cy="4351337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The merging requires an auxiliary array.</a:t>
            </a:r>
          </a:p>
        </p:txBody>
      </p:sp>
      <p:sp>
        <p:nvSpPr>
          <p:cNvPr id="31751" name="Rectangle 4"/>
          <p:cNvSpPr>
            <a:spLocks noChangeArrowheads="1"/>
          </p:cNvSpPr>
          <p:nvPr/>
        </p:nvSpPr>
        <p:spPr bwMode="auto">
          <a:xfrm>
            <a:off x="1449070" y="3128645"/>
            <a:ext cx="659765" cy="659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263AF8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1752" name="Rectangle 5"/>
          <p:cNvSpPr>
            <a:spLocks noChangeArrowheads="1"/>
          </p:cNvSpPr>
          <p:nvPr/>
        </p:nvSpPr>
        <p:spPr bwMode="auto">
          <a:xfrm>
            <a:off x="2107565" y="3128645"/>
            <a:ext cx="659765" cy="659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263AF8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1753" name="Rectangle 6"/>
          <p:cNvSpPr>
            <a:spLocks noChangeArrowheads="1"/>
          </p:cNvSpPr>
          <p:nvPr/>
        </p:nvSpPr>
        <p:spPr bwMode="auto">
          <a:xfrm>
            <a:off x="2766695" y="3128645"/>
            <a:ext cx="659765" cy="659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263AF8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31754" name="Rectangle 7"/>
          <p:cNvSpPr>
            <a:spLocks noChangeArrowheads="1"/>
          </p:cNvSpPr>
          <p:nvPr/>
        </p:nvSpPr>
        <p:spPr bwMode="auto">
          <a:xfrm>
            <a:off x="3425190" y="3128645"/>
            <a:ext cx="659765" cy="659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263AF8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31755" name="Rectangle 8"/>
          <p:cNvSpPr>
            <a:spLocks noChangeArrowheads="1"/>
          </p:cNvSpPr>
          <p:nvPr/>
        </p:nvSpPr>
        <p:spPr bwMode="auto">
          <a:xfrm>
            <a:off x="4084320" y="3128645"/>
            <a:ext cx="659765" cy="659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263AF8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1756" name="Rectangle 9"/>
          <p:cNvSpPr>
            <a:spLocks noChangeArrowheads="1"/>
          </p:cNvSpPr>
          <p:nvPr/>
        </p:nvSpPr>
        <p:spPr bwMode="auto">
          <a:xfrm>
            <a:off x="4742815" y="3128645"/>
            <a:ext cx="659765" cy="659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263AF8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1757" name="Rectangle 10"/>
          <p:cNvSpPr>
            <a:spLocks noChangeArrowheads="1"/>
          </p:cNvSpPr>
          <p:nvPr/>
        </p:nvSpPr>
        <p:spPr bwMode="auto">
          <a:xfrm>
            <a:off x="5401945" y="3128645"/>
            <a:ext cx="659765" cy="659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263AF8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1758" name="Rectangle 11"/>
          <p:cNvSpPr>
            <a:spLocks noChangeArrowheads="1"/>
          </p:cNvSpPr>
          <p:nvPr/>
        </p:nvSpPr>
        <p:spPr bwMode="auto">
          <a:xfrm>
            <a:off x="6060440" y="3128645"/>
            <a:ext cx="659765" cy="659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263AF8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1759" name="Line 12"/>
          <p:cNvSpPr>
            <a:spLocks noChangeShapeType="1"/>
          </p:cNvSpPr>
          <p:nvPr/>
        </p:nvSpPr>
        <p:spPr bwMode="auto">
          <a:xfrm>
            <a:off x="4084320" y="2873375"/>
            <a:ext cx="1270" cy="111506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/>
          </a:p>
        </p:txBody>
      </p:sp>
      <p:sp>
        <p:nvSpPr>
          <p:cNvPr id="31760" name="Line 13"/>
          <p:cNvSpPr>
            <a:spLocks noChangeShapeType="1"/>
          </p:cNvSpPr>
          <p:nvPr/>
        </p:nvSpPr>
        <p:spPr bwMode="auto">
          <a:xfrm flipV="1">
            <a:off x="1583055" y="3769995"/>
            <a:ext cx="282575" cy="375920"/>
          </a:xfrm>
          <a:prstGeom prst="line">
            <a:avLst/>
          </a:prstGeom>
          <a:noFill/>
          <a:ln w="19050">
            <a:solidFill>
              <a:srgbClr val="263AF8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/>
          </a:p>
        </p:txBody>
      </p:sp>
      <p:sp>
        <p:nvSpPr>
          <p:cNvPr id="31761" name="Line 14"/>
          <p:cNvSpPr>
            <a:spLocks noChangeShapeType="1"/>
          </p:cNvSpPr>
          <p:nvPr/>
        </p:nvSpPr>
        <p:spPr bwMode="auto">
          <a:xfrm flipV="1">
            <a:off x="4189095" y="3769995"/>
            <a:ext cx="282575" cy="375920"/>
          </a:xfrm>
          <a:prstGeom prst="line">
            <a:avLst/>
          </a:prstGeom>
          <a:noFill/>
          <a:ln w="19050">
            <a:solidFill>
              <a:srgbClr val="263AF8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/>
          </a:p>
        </p:txBody>
      </p:sp>
      <p:sp>
        <p:nvSpPr>
          <p:cNvPr id="31762" name="Rectangle 15"/>
          <p:cNvSpPr>
            <a:spLocks noChangeArrowheads="1"/>
          </p:cNvSpPr>
          <p:nvPr/>
        </p:nvSpPr>
        <p:spPr bwMode="auto">
          <a:xfrm>
            <a:off x="1449070" y="4645660"/>
            <a:ext cx="659765" cy="65976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63" name="Rectangle 16"/>
          <p:cNvSpPr>
            <a:spLocks noChangeArrowheads="1"/>
          </p:cNvSpPr>
          <p:nvPr/>
        </p:nvSpPr>
        <p:spPr bwMode="auto">
          <a:xfrm>
            <a:off x="2107565" y="4645660"/>
            <a:ext cx="659765" cy="65976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64" name="Rectangle 17"/>
          <p:cNvSpPr>
            <a:spLocks noChangeArrowheads="1"/>
          </p:cNvSpPr>
          <p:nvPr/>
        </p:nvSpPr>
        <p:spPr bwMode="auto">
          <a:xfrm>
            <a:off x="2766695" y="4645660"/>
            <a:ext cx="659765" cy="65976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65" name="Rectangle 18"/>
          <p:cNvSpPr>
            <a:spLocks noChangeArrowheads="1"/>
          </p:cNvSpPr>
          <p:nvPr/>
        </p:nvSpPr>
        <p:spPr bwMode="auto">
          <a:xfrm>
            <a:off x="3425190" y="4645660"/>
            <a:ext cx="659765" cy="65976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66" name="Rectangle 19"/>
          <p:cNvSpPr>
            <a:spLocks noChangeArrowheads="1"/>
          </p:cNvSpPr>
          <p:nvPr/>
        </p:nvSpPr>
        <p:spPr bwMode="auto">
          <a:xfrm>
            <a:off x="4084320" y="4645660"/>
            <a:ext cx="659765" cy="65976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67" name="Rectangle 20"/>
          <p:cNvSpPr>
            <a:spLocks noChangeArrowheads="1"/>
          </p:cNvSpPr>
          <p:nvPr/>
        </p:nvSpPr>
        <p:spPr bwMode="auto">
          <a:xfrm>
            <a:off x="4742815" y="4645660"/>
            <a:ext cx="659765" cy="65976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68" name="Rectangle 21"/>
          <p:cNvSpPr>
            <a:spLocks noChangeArrowheads="1"/>
          </p:cNvSpPr>
          <p:nvPr/>
        </p:nvSpPr>
        <p:spPr bwMode="auto">
          <a:xfrm>
            <a:off x="5401945" y="4645660"/>
            <a:ext cx="659765" cy="65976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69" name="Rectangle 22"/>
          <p:cNvSpPr>
            <a:spLocks noChangeArrowheads="1"/>
          </p:cNvSpPr>
          <p:nvPr/>
        </p:nvSpPr>
        <p:spPr bwMode="auto">
          <a:xfrm>
            <a:off x="6060440" y="4645660"/>
            <a:ext cx="659765" cy="65976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70" name="Text Box 23"/>
          <p:cNvSpPr txBox="1">
            <a:spLocks noChangeArrowheads="1"/>
          </p:cNvSpPr>
          <p:nvPr/>
        </p:nvSpPr>
        <p:spPr bwMode="auto">
          <a:xfrm>
            <a:off x="6953885" y="4681220"/>
            <a:ext cx="1426845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Auxiliary array</a:t>
            </a:r>
          </a:p>
        </p:txBody>
      </p:sp>
      <p:sp>
        <p:nvSpPr>
          <p:cNvPr id="31771" name="Line 24"/>
          <p:cNvSpPr>
            <a:spLocks noChangeShapeType="1"/>
          </p:cNvSpPr>
          <p:nvPr/>
        </p:nvSpPr>
        <p:spPr bwMode="auto">
          <a:xfrm flipV="1">
            <a:off x="1583055" y="5315585"/>
            <a:ext cx="282575" cy="3759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1449070" y="4645025"/>
            <a:ext cx="659765" cy="659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9" name="Rectangle 16"/>
          <p:cNvSpPr>
            <a:spLocks noChangeArrowheads="1"/>
          </p:cNvSpPr>
          <p:nvPr/>
        </p:nvSpPr>
        <p:spPr bwMode="auto">
          <a:xfrm>
            <a:off x="2108200" y="4645025"/>
            <a:ext cx="659765" cy="659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2766695" y="4645025"/>
            <a:ext cx="659765" cy="659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3425825" y="4645025"/>
            <a:ext cx="659765" cy="659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2" name="Rectangle 19"/>
          <p:cNvSpPr>
            <a:spLocks noChangeArrowheads="1"/>
          </p:cNvSpPr>
          <p:nvPr/>
        </p:nvSpPr>
        <p:spPr bwMode="auto">
          <a:xfrm>
            <a:off x="4084320" y="4645025"/>
            <a:ext cx="659765" cy="659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3" name="Rectangle 20"/>
          <p:cNvSpPr>
            <a:spLocks noChangeArrowheads="1"/>
          </p:cNvSpPr>
          <p:nvPr/>
        </p:nvSpPr>
        <p:spPr bwMode="auto">
          <a:xfrm>
            <a:off x="4743450" y="4645025"/>
            <a:ext cx="659765" cy="659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4" name="Rectangle 21"/>
          <p:cNvSpPr>
            <a:spLocks noChangeArrowheads="1"/>
          </p:cNvSpPr>
          <p:nvPr/>
        </p:nvSpPr>
        <p:spPr bwMode="auto">
          <a:xfrm>
            <a:off x="5401945" y="4645025"/>
            <a:ext cx="659765" cy="659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35" name="Rectangle 22"/>
          <p:cNvSpPr>
            <a:spLocks noChangeArrowheads="1"/>
          </p:cNvSpPr>
          <p:nvPr/>
        </p:nvSpPr>
        <p:spPr bwMode="auto">
          <a:xfrm>
            <a:off x="6061075" y="4645025"/>
            <a:ext cx="659765" cy="659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36" name="Line 14"/>
          <p:cNvSpPr>
            <a:spLocks noChangeShapeType="1"/>
          </p:cNvSpPr>
          <p:nvPr/>
        </p:nvSpPr>
        <p:spPr bwMode="auto">
          <a:xfrm flipV="1">
            <a:off x="4880610" y="3780790"/>
            <a:ext cx="282575" cy="375920"/>
          </a:xfrm>
          <a:prstGeom prst="line">
            <a:avLst/>
          </a:prstGeom>
          <a:noFill/>
          <a:ln w="19050">
            <a:solidFill>
              <a:srgbClr val="263AF8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/>
          </a:p>
        </p:txBody>
      </p:sp>
      <p:sp>
        <p:nvSpPr>
          <p:cNvPr id="37" name="Line 24"/>
          <p:cNvSpPr>
            <a:spLocks noChangeShapeType="1"/>
          </p:cNvSpPr>
          <p:nvPr/>
        </p:nvSpPr>
        <p:spPr bwMode="auto">
          <a:xfrm flipV="1">
            <a:off x="2204085" y="5327650"/>
            <a:ext cx="282575" cy="3759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38" name="Line 13"/>
          <p:cNvSpPr>
            <a:spLocks noChangeShapeType="1"/>
          </p:cNvSpPr>
          <p:nvPr/>
        </p:nvSpPr>
        <p:spPr bwMode="auto">
          <a:xfrm flipV="1">
            <a:off x="2906395" y="3780790"/>
            <a:ext cx="282575" cy="375920"/>
          </a:xfrm>
          <a:prstGeom prst="line">
            <a:avLst/>
          </a:prstGeom>
          <a:noFill/>
          <a:ln w="19050">
            <a:solidFill>
              <a:srgbClr val="263AF8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/>
          </a:p>
        </p:txBody>
      </p:sp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6644005" y="3780790"/>
            <a:ext cx="282575" cy="375920"/>
          </a:xfrm>
          <a:prstGeom prst="line">
            <a:avLst/>
          </a:prstGeom>
          <a:noFill/>
          <a:ln w="19050">
            <a:solidFill>
              <a:srgbClr val="263AF8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0" grpId="0" bldLvl="0" animBg="1"/>
      <p:bldP spid="31761" grpId="0" bldLvl="0" animBg="1"/>
      <p:bldP spid="31771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6" grpId="1" bldLvl="0" animBg="1"/>
      <p:bldP spid="37" grpId="0" bldLvl="0" animBg="1"/>
      <p:bldP spid="38" grpId="0" bldLvl="0" animBg="1"/>
      <p:bldP spid="39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43649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Merging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4818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6B6B6EC8-CBA3-438F-8991-4B595C0048F9}" type="datetime1">
              <a:rPr lang="zh-CN" altLang="en-US" sz="790" smtClean="0"/>
              <a:pPr algn="l"/>
              <a:t>2024/10/16</a:t>
            </a:fld>
            <a:endParaRPr lang="en-US" altLang="zh-CN" sz="790"/>
          </a:p>
        </p:txBody>
      </p:sp>
      <p:sp>
        <p:nvSpPr>
          <p:cNvPr id="34819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7-2 Sorting II</a:t>
            </a:r>
            <a:endParaRPr lang="en-US" altLang="zh-CN" sz="790"/>
          </a:p>
        </p:txBody>
      </p:sp>
      <p:sp>
        <p:nvSpPr>
          <p:cNvPr id="3482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64069824-DF4F-45A3-87B4-A2D4E9D9A003}" type="slidenum">
              <a:rPr lang="en-US" altLang="zh-CN" sz="790"/>
              <a:pPr algn="r"/>
              <a:t>13</a:t>
            </a:fld>
            <a:endParaRPr lang="en-US" altLang="zh-CN" sz="790"/>
          </a:p>
        </p:txBody>
      </p:sp>
      <p:grpSp>
        <p:nvGrpSpPr>
          <p:cNvPr id="2" name="组合 1"/>
          <p:cNvGrpSpPr/>
          <p:nvPr/>
        </p:nvGrpSpPr>
        <p:grpSpPr>
          <a:xfrm>
            <a:off x="1097280" y="1811020"/>
            <a:ext cx="7407275" cy="4158186"/>
            <a:chOff x="4568" y="4050"/>
            <a:chExt cx="6465" cy="3629"/>
          </a:xfrm>
        </p:grpSpPr>
        <p:sp>
          <p:nvSpPr>
            <p:cNvPr id="34821" name="Rectangle 2"/>
            <p:cNvSpPr>
              <a:spLocks noChangeArrowheads="1"/>
            </p:cNvSpPr>
            <p:nvPr/>
          </p:nvSpPr>
          <p:spPr bwMode="auto">
            <a:xfrm>
              <a:off x="4568" y="4928"/>
              <a:ext cx="2700" cy="27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4823" name="Rectangle 4"/>
            <p:cNvSpPr>
              <a:spLocks noChangeArrowheads="1"/>
            </p:cNvSpPr>
            <p:nvPr/>
          </p:nvSpPr>
          <p:spPr bwMode="auto">
            <a:xfrm>
              <a:off x="4568" y="4253"/>
              <a:ext cx="2160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4824" name="Rectangle 5"/>
            <p:cNvSpPr>
              <a:spLocks noChangeArrowheads="1"/>
            </p:cNvSpPr>
            <p:nvPr/>
          </p:nvSpPr>
          <p:spPr bwMode="auto">
            <a:xfrm>
              <a:off x="6728" y="4253"/>
              <a:ext cx="2160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25" name="Rectangle 6"/>
            <p:cNvSpPr>
              <a:spLocks noChangeArrowheads="1"/>
            </p:cNvSpPr>
            <p:nvPr/>
          </p:nvSpPr>
          <p:spPr bwMode="auto">
            <a:xfrm>
              <a:off x="4568" y="4928"/>
              <a:ext cx="4388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4826" name="Rectangle 7"/>
            <p:cNvSpPr>
              <a:spLocks noChangeArrowheads="1"/>
            </p:cNvSpPr>
            <p:nvPr/>
          </p:nvSpPr>
          <p:spPr bwMode="auto">
            <a:xfrm>
              <a:off x="6323" y="4253"/>
              <a:ext cx="405" cy="27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27" name="Rectangle 8"/>
            <p:cNvSpPr>
              <a:spLocks noChangeArrowheads="1"/>
            </p:cNvSpPr>
            <p:nvPr/>
          </p:nvSpPr>
          <p:spPr bwMode="auto">
            <a:xfrm>
              <a:off x="7740" y="4253"/>
              <a:ext cx="1148" cy="27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28" name="Line 9"/>
            <p:cNvSpPr>
              <a:spLocks noChangeShapeType="1"/>
            </p:cNvSpPr>
            <p:nvPr/>
          </p:nvSpPr>
          <p:spPr bwMode="auto">
            <a:xfrm>
              <a:off x="6728" y="4050"/>
              <a:ext cx="0" cy="6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>
                <a:latin typeface="Sitka Text" pitchFamily="2" charset="0"/>
              </a:endParaRPr>
            </a:p>
          </p:txBody>
        </p:sp>
        <p:sp>
          <p:nvSpPr>
            <p:cNvPr id="34829" name="Line 10"/>
            <p:cNvSpPr>
              <a:spLocks noChangeShapeType="1"/>
            </p:cNvSpPr>
            <p:nvPr/>
          </p:nvSpPr>
          <p:spPr bwMode="auto">
            <a:xfrm flipV="1">
              <a:off x="6120" y="4523"/>
              <a:ext cx="27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>
                <a:latin typeface="Sitka Text" pitchFamily="2" charset="0"/>
              </a:endParaRPr>
            </a:p>
          </p:txBody>
        </p:sp>
        <p:sp>
          <p:nvSpPr>
            <p:cNvPr id="34830" name="Line 11"/>
            <p:cNvSpPr>
              <a:spLocks noChangeShapeType="1"/>
            </p:cNvSpPr>
            <p:nvPr/>
          </p:nvSpPr>
          <p:spPr bwMode="auto">
            <a:xfrm flipV="1">
              <a:off x="7133" y="5198"/>
              <a:ext cx="27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>
                <a:latin typeface="Sitka Text" pitchFamily="2" charset="0"/>
              </a:endParaRPr>
            </a:p>
          </p:txBody>
        </p:sp>
        <p:sp>
          <p:nvSpPr>
            <p:cNvPr id="34831" name="Line 12"/>
            <p:cNvSpPr>
              <a:spLocks noChangeShapeType="1"/>
            </p:cNvSpPr>
            <p:nvPr/>
          </p:nvSpPr>
          <p:spPr bwMode="auto">
            <a:xfrm flipV="1">
              <a:off x="7538" y="4523"/>
              <a:ext cx="27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>
                <a:latin typeface="Sitka Text" pitchFamily="2" charset="0"/>
              </a:endParaRPr>
            </a:p>
          </p:txBody>
        </p:sp>
        <p:sp>
          <p:nvSpPr>
            <p:cNvPr id="34832" name="Text Box 13"/>
            <p:cNvSpPr txBox="1">
              <a:spLocks noChangeArrowheads="1"/>
            </p:cNvSpPr>
            <p:nvPr/>
          </p:nvSpPr>
          <p:spPr bwMode="auto">
            <a:xfrm>
              <a:off x="5836" y="4532"/>
              <a:ext cx="366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CN" sz="1800">
                  <a:latin typeface="Sitka Text" pitchFamily="2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34833" name="Text Box 14"/>
            <p:cNvSpPr txBox="1">
              <a:spLocks noChangeArrowheads="1"/>
            </p:cNvSpPr>
            <p:nvPr/>
          </p:nvSpPr>
          <p:spPr bwMode="auto">
            <a:xfrm>
              <a:off x="7268" y="4523"/>
              <a:ext cx="366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CN" sz="1800">
                  <a:latin typeface="Sitka Text" pitchFamily="2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34834" name="Text Box 15"/>
            <p:cNvSpPr txBox="1">
              <a:spLocks noChangeArrowheads="1"/>
            </p:cNvSpPr>
            <p:nvPr/>
          </p:nvSpPr>
          <p:spPr bwMode="auto">
            <a:xfrm>
              <a:off x="6795" y="5400"/>
              <a:ext cx="966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CN" sz="1800">
                  <a:latin typeface="Sitka Text" pitchFamily="2" charset="0"/>
                  <a:ea typeface="宋体" panose="02010600030101010101" pitchFamily="2" charset="-122"/>
                </a:rPr>
                <a:t>target</a:t>
              </a:r>
            </a:p>
          </p:txBody>
        </p:sp>
        <p:sp>
          <p:nvSpPr>
            <p:cNvPr id="34835" name="Text Box 16"/>
            <p:cNvSpPr txBox="1">
              <a:spLocks noChangeArrowheads="1"/>
            </p:cNvSpPr>
            <p:nvPr/>
          </p:nvSpPr>
          <p:spPr bwMode="auto">
            <a:xfrm>
              <a:off x="9230" y="4532"/>
              <a:ext cx="1097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CN" sz="1800" dirty="0">
                  <a:latin typeface="Sitka Text" pitchFamily="2" charset="0"/>
                  <a:ea typeface="宋体" panose="02010600030101010101" pitchFamily="2" charset="-122"/>
                </a:rPr>
                <a:t>normal</a:t>
              </a:r>
            </a:p>
          </p:txBody>
        </p:sp>
        <p:sp>
          <p:nvSpPr>
            <p:cNvPr id="34836" name="Rectangle 17"/>
            <p:cNvSpPr>
              <a:spLocks noChangeArrowheads="1"/>
            </p:cNvSpPr>
            <p:nvPr/>
          </p:nvSpPr>
          <p:spPr bwMode="auto">
            <a:xfrm>
              <a:off x="4568" y="6210"/>
              <a:ext cx="2160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4837" name="Rectangle 18"/>
            <p:cNvSpPr>
              <a:spLocks noChangeArrowheads="1"/>
            </p:cNvSpPr>
            <p:nvPr/>
          </p:nvSpPr>
          <p:spPr bwMode="auto">
            <a:xfrm>
              <a:off x="6728" y="6210"/>
              <a:ext cx="2160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38" name="Rectangle 19"/>
            <p:cNvSpPr>
              <a:spLocks noChangeArrowheads="1"/>
            </p:cNvSpPr>
            <p:nvPr/>
          </p:nvSpPr>
          <p:spPr bwMode="auto">
            <a:xfrm>
              <a:off x="4568" y="6885"/>
              <a:ext cx="4388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4839" name="Rectangle 20"/>
            <p:cNvSpPr>
              <a:spLocks noChangeArrowheads="1"/>
            </p:cNvSpPr>
            <p:nvPr/>
          </p:nvSpPr>
          <p:spPr bwMode="auto">
            <a:xfrm>
              <a:off x="7740" y="6210"/>
              <a:ext cx="1148" cy="27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40" name="Line 21"/>
            <p:cNvSpPr>
              <a:spLocks noChangeShapeType="1"/>
            </p:cNvSpPr>
            <p:nvPr/>
          </p:nvSpPr>
          <p:spPr bwMode="auto">
            <a:xfrm>
              <a:off x="6728" y="6008"/>
              <a:ext cx="0" cy="6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>
                <a:latin typeface="Sitka Text" pitchFamily="2" charset="0"/>
              </a:endParaRPr>
            </a:p>
          </p:txBody>
        </p:sp>
        <p:sp>
          <p:nvSpPr>
            <p:cNvPr id="34841" name="Rectangle 22"/>
            <p:cNvSpPr>
              <a:spLocks noChangeArrowheads="1"/>
            </p:cNvSpPr>
            <p:nvPr/>
          </p:nvSpPr>
          <p:spPr bwMode="auto">
            <a:xfrm>
              <a:off x="4568" y="6885"/>
              <a:ext cx="3173" cy="27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34842" name="Line 23"/>
            <p:cNvSpPr>
              <a:spLocks noChangeShapeType="1"/>
            </p:cNvSpPr>
            <p:nvPr/>
          </p:nvSpPr>
          <p:spPr bwMode="auto">
            <a:xfrm flipV="1">
              <a:off x="6593" y="6480"/>
              <a:ext cx="27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>
                <a:latin typeface="Sitka Text" pitchFamily="2" charset="0"/>
              </a:endParaRPr>
            </a:p>
          </p:txBody>
        </p:sp>
        <p:sp>
          <p:nvSpPr>
            <p:cNvPr id="34843" name="Line 24"/>
            <p:cNvSpPr>
              <a:spLocks noChangeShapeType="1"/>
            </p:cNvSpPr>
            <p:nvPr/>
          </p:nvSpPr>
          <p:spPr bwMode="auto">
            <a:xfrm flipV="1">
              <a:off x="7605" y="7155"/>
              <a:ext cx="27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>
                <a:latin typeface="Sitka Text" pitchFamily="2" charset="0"/>
              </a:endParaRPr>
            </a:p>
          </p:txBody>
        </p:sp>
        <p:sp>
          <p:nvSpPr>
            <p:cNvPr id="34844" name="Line 25"/>
            <p:cNvSpPr>
              <a:spLocks noChangeShapeType="1"/>
            </p:cNvSpPr>
            <p:nvPr/>
          </p:nvSpPr>
          <p:spPr bwMode="auto">
            <a:xfrm flipV="1">
              <a:off x="7538" y="6480"/>
              <a:ext cx="27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>
                <a:latin typeface="Sitka Text" pitchFamily="2" charset="0"/>
              </a:endParaRPr>
            </a:p>
          </p:txBody>
        </p:sp>
        <p:sp>
          <p:nvSpPr>
            <p:cNvPr id="34845" name="Text Box 26"/>
            <p:cNvSpPr txBox="1">
              <a:spLocks noChangeArrowheads="1"/>
            </p:cNvSpPr>
            <p:nvPr/>
          </p:nvSpPr>
          <p:spPr bwMode="auto">
            <a:xfrm>
              <a:off x="6390" y="6480"/>
              <a:ext cx="366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CN" sz="1800">
                  <a:latin typeface="Sitka Text" pitchFamily="2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34846" name="Text Box 27"/>
            <p:cNvSpPr txBox="1">
              <a:spLocks noChangeArrowheads="1"/>
            </p:cNvSpPr>
            <p:nvPr/>
          </p:nvSpPr>
          <p:spPr bwMode="auto">
            <a:xfrm>
              <a:off x="7268" y="6480"/>
              <a:ext cx="366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CN" sz="1800">
                  <a:latin typeface="Sitka Text" pitchFamily="2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34847" name="Text Box 28"/>
            <p:cNvSpPr txBox="1">
              <a:spLocks noChangeArrowheads="1"/>
            </p:cNvSpPr>
            <p:nvPr/>
          </p:nvSpPr>
          <p:spPr bwMode="auto">
            <a:xfrm>
              <a:off x="6863" y="7358"/>
              <a:ext cx="966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CN" sz="1800">
                  <a:latin typeface="Sitka Text" pitchFamily="2" charset="0"/>
                  <a:ea typeface="宋体" panose="02010600030101010101" pitchFamily="2" charset="-122"/>
                </a:rPr>
                <a:t>target</a:t>
              </a:r>
            </a:p>
          </p:txBody>
        </p:sp>
        <p:sp>
          <p:nvSpPr>
            <p:cNvPr id="34848" name="Text Box 29"/>
            <p:cNvSpPr txBox="1">
              <a:spLocks noChangeArrowheads="1"/>
            </p:cNvSpPr>
            <p:nvPr/>
          </p:nvSpPr>
          <p:spPr bwMode="auto">
            <a:xfrm>
              <a:off x="9071" y="6355"/>
              <a:ext cx="1962" cy="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CN" sz="1800" dirty="0">
                  <a:latin typeface="Sitka Text" pitchFamily="2" charset="0"/>
                  <a:ea typeface="宋体" panose="02010600030101010101" pitchFamily="2" charset="-122"/>
                </a:rPr>
                <a:t>Left completed</a:t>
              </a:r>
            </a:p>
            <a:p>
              <a:pPr algn="l"/>
              <a:r>
                <a:rPr lang="en-US" altLang="zh-CN" sz="1800" dirty="0">
                  <a:latin typeface="Sitka Text" pitchFamily="2" charset="0"/>
                  <a:ea typeface="宋体" panose="02010600030101010101" pitchFamily="2" charset="-122"/>
                </a:rPr>
                <a:t>first</a:t>
              </a:r>
            </a:p>
          </p:txBody>
        </p:sp>
        <p:sp>
          <p:nvSpPr>
            <p:cNvPr id="34849" name="AutoShape 30"/>
            <p:cNvSpPr>
              <a:spLocks noChangeArrowheads="1"/>
            </p:cNvSpPr>
            <p:nvPr/>
          </p:nvSpPr>
          <p:spPr bwMode="auto">
            <a:xfrm>
              <a:off x="5985" y="6548"/>
              <a:ext cx="135" cy="27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50" name="Text Box 31"/>
            <p:cNvSpPr txBox="1">
              <a:spLocks noChangeArrowheads="1"/>
            </p:cNvSpPr>
            <p:nvPr/>
          </p:nvSpPr>
          <p:spPr bwMode="auto">
            <a:xfrm>
              <a:off x="5329" y="6506"/>
              <a:ext cx="743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CN" sz="1600" dirty="0">
                  <a:latin typeface="Sitka Text" pitchFamily="2" charset="0"/>
                  <a:ea typeface="宋体" panose="02010600030101010101" pitchFamily="2" charset="-122"/>
                </a:rPr>
                <a:t>copy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43649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Merging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5842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99F949DF-CAD8-4AB7-8BBF-D8FAFBD02843}" type="datetime1">
              <a:rPr lang="zh-CN" altLang="en-US" sz="790" smtClean="0"/>
              <a:pPr algn="l"/>
              <a:t>2024/10/16</a:t>
            </a:fld>
            <a:endParaRPr lang="en-US" altLang="zh-CN" sz="790"/>
          </a:p>
        </p:txBody>
      </p:sp>
      <p:sp>
        <p:nvSpPr>
          <p:cNvPr id="35843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7-2 Sorting II</a:t>
            </a:r>
            <a:endParaRPr lang="en-US" altLang="zh-CN" sz="790"/>
          </a:p>
        </p:txBody>
      </p:sp>
      <p:sp>
        <p:nvSpPr>
          <p:cNvPr id="3584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1B74873E-7F23-4F89-9E86-839698092BE4}" type="slidenum">
              <a:rPr lang="en-US" altLang="zh-CN" sz="790"/>
              <a:pPr algn="r"/>
              <a:t>14</a:t>
            </a:fld>
            <a:endParaRPr lang="en-US" altLang="zh-CN" sz="790"/>
          </a:p>
        </p:txBody>
      </p:sp>
      <p:grpSp>
        <p:nvGrpSpPr>
          <p:cNvPr id="6" name="组合 5"/>
          <p:cNvGrpSpPr/>
          <p:nvPr/>
        </p:nvGrpSpPr>
        <p:grpSpPr>
          <a:xfrm>
            <a:off x="818515" y="2239010"/>
            <a:ext cx="7791148" cy="2970643"/>
            <a:chOff x="4582" y="3737"/>
            <a:chExt cx="5587" cy="2130"/>
          </a:xfrm>
        </p:grpSpPr>
        <p:sp>
          <p:nvSpPr>
            <p:cNvPr id="35846" name="Rectangle 3"/>
            <p:cNvSpPr>
              <a:spLocks noChangeArrowheads="1"/>
            </p:cNvSpPr>
            <p:nvPr/>
          </p:nvSpPr>
          <p:spPr bwMode="auto">
            <a:xfrm>
              <a:off x="4582" y="4513"/>
              <a:ext cx="2160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47" name="Rectangle 4"/>
            <p:cNvSpPr>
              <a:spLocks noChangeArrowheads="1"/>
            </p:cNvSpPr>
            <p:nvPr/>
          </p:nvSpPr>
          <p:spPr bwMode="auto">
            <a:xfrm>
              <a:off x="6742" y="4513"/>
              <a:ext cx="2160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48" name="Rectangle 5"/>
            <p:cNvSpPr>
              <a:spLocks noChangeArrowheads="1"/>
            </p:cNvSpPr>
            <p:nvPr/>
          </p:nvSpPr>
          <p:spPr bwMode="auto">
            <a:xfrm>
              <a:off x="4582" y="5188"/>
              <a:ext cx="4388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49" name="Rectangle 6"/>
            <p:cNvSpPr>
              <a:spLocks noChangeArrowheads="1"/>
            </p:cNvSpPr>
            <p:nvPr/>
          </p:nvSpPr>
          <p:spPr bwMode="auto">
            <a:xfrm>
              <a:off x="6337" y="4513"/>
              <a:ext cx="405" cy="27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50" name="Line 7"/>
            <p:cNvSpPr>
              <a:spLocks noChangeShapeType="1"/>
            </p:cNvSpPr>
            <p:nvPr/>
          </p:nvSpPr>
          <p:spPr bwMode="auto">
            <a:xfrm>
              <a:off x="6742" y="4310"/>
              <a:ext cx="0" cy="6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>
                <a:latin typeface="Sitka Text" pitchFamily="2" charset="0"/>
              </a:endParaRPr>
            </a:p>
          </p:txBody>
        </p:sp>
        <p:sp>
          <p:nvSpPr>
            <p:cNvPr id="35851" name="Rectangle 8"/>
            <p:cNvSpPr>
              <a:spLocks noChangeArrowheads="1"/>
            </p:cNvSpPr>
            <p:nvPr/>
          </p:nvSpPr>
          <p:spPr bwMode="auto">
            <a:xfrm>
              <a:off x="4582" y="5188"/>
              <a:ext cx="3901" cy="27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52" name="Line 9"/>
            <p:cNvSpPr>
              <a:spLocks noChangeShapeType="1"/>
            </p:cNvSpPr>
            <p:nvPr/>
          </p:nvSpPr>
          <p:spPr bwMode="auto">
            <a:xfrm flipV="1">
              <a:off x="6134" y="4783"/>
              <a:ext cx="27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>
                <a:latin typeface="Sitka Text" pitchFamily="2" charset="0"/>
              </a:endParaRPr>
            </a:p>
          </p:txBody>
        </p:sp>
        <p:sp>
          <p:nvSpPr>
            <p:cNvPr id="35853" name="Line 10"/>
            <p:cNvSpPr>
              <a:spLocks noChangeShapeType="1"/>
            </p:cNvSpPr>
            <p:nvPr/>
          </p:nvSpPr>
          <p:spPr bwMode="auto">
            <a:xfrm flipV="1">
              <a:off x="8280" y="5468"/>
              <a:ext cx="27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>
                <a:latin typeface="Sitka Text" pitchFamily="2" charset="0"/>
              </a:endParaRPr>
            </a:p>
          </p:txBody>
        </p:sp>
        <p:sp>
          <p:nvSpPr>
            <p:cNvPr id="35854" name="Line 11"/>
            <p:cNvSpPr>
              <a:spLocks noChangeShapeType="1"/>
            </p:cNvSpPr>
            <p:nvPr/>
          </p:nvSpPr>
          <p:spPr bwMode="auto">
            <a:xfrm flipV="1">
              <a:off x="8699" y="4783"/>
              <a:ext cx="27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>
                <a:latin typeface="Sitka Text" pitchFamily="2" charset="0"/>
              </a:endParaRPr>
            </a:p>
          </p:txBody>
        </p:sp>
        <p:sp>
          <p:nvSpPr>
            <p:cNvPr id="35855" name="Text Box 12"/>
            <p:cNvSpPr txBox="1">
              <a:spLocks noChangeArrowheads="1"/>
            </p:cNvSpPr>
            <p:nvPr/>
          </p:nvSpPr>
          <p:spPr bwMode="auto">
            <a:xfrm>
              <a:off x="5850" y="4793"/>
              <a:ext cx="366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CN" sz="1800">
                  <a:latin typeface="Sitka Text" pitchFamily="2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35856" name="Text Box 13"/>
            <p:cNvSpPr txBox="1">
              <a:spLocks noChangeArrowheads="1"/>
            </p:cNvSpPr>
            <p:nvPr/>
          </p:nvSpPr>
          <p:spPr bwMode="auto">
            <a:xfrm>
              <a:off x="7282" y="4783"/>
              <a:ext cx="366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CN" sz="1800">
                  <a:latin typeface="Sitka Text" pitchFamily="2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35857" name="Text Box 14"/>
            <p:cNvSpPr txBox="1">
              <a:spLocks noChangeArrowheads="1"/>
            </p:cNvSpPr>
            <p:nvPr/>
          </p:nvSpPr>
          <p:spPr bwMode="auto">
            <a:xfrm>
              <a:off x="7538" y="5603"/>
              <a:ext cx="966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CN" sz="1800">
                  <a:latin typeface="Sitka Text" pitchFamily="2" charset="0"/>
                  <a:ea typeface="宋体" panose="02010600030101010101" pitchFamily="2" charset="-122"/>
                </a:rPr>
                <a:t>target</a:t>
              </a:r>
            </a:p>
          </p:txBody>
        </p:sp>
        <p:sp>
          <p:nvSpPr>
            <p:cNvPr id="35858" name="Text Box 15"/>
            <p:cNvSpPr txBox="1">
              <a:spLocks noChangeArrowheads="1"/>
            </p:cNvSpPr>
            <p:nvPr/>
          </p:nvSpPr>
          <p:spPr bwMode="auto">
            <a:xfrm>
              <a:off x="9130" y="4587"/>
              <a:ext cx="1039" cy="8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CN" sz="1800" dirty="0">
                  <a:latin typeface="Sitka Text" pitchFamily="2" charset="0"/>
                  <a:ea typeface="宋体" panose="02010600030101010101" pitchFamily="2" charset="-122"/>
                </a:rPr>
                <a:t>Right completed</a:t>
              </a:r>
            </a:p>
            <a:p>
              <a:pPr algn="l"/>
              <a:r>
                <a:rPr lang="en-US" altLang="zh-CN" sz="1800" dirty="0">
                  <a:latin typeface="Sitka Text" pitchFamily="2" charset="0"/>
                  <a:ea typeface="宋体" panose="02010600030101010101" pitchFamily="2" charset="-122"/>
                </a:rPr>
                <a:t>first</a:t>
              </a:r>
            </a:p>
            <a:p>
              <a:pPr algn="l"/>
              <a:endParaRPr lang="en-US" altLang="zh-CN" sz="1800" dirty="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59" name="AutoShape 16"/>
            <p:cNvSpPr>
              <a:spLocks noChangeArrowheads="1"/>
            </p:cNvSpPr>
            <p:nvPr/>
          </p:nvSpPr>
          <p:spPr bwMode="auto">
            <a:xfrm>
              <a:off x="5580" y="4860"/>
              <a:ext cx="135" cy="27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60" name="AutoShape 17"/>
            <p:cNvSpPr>
              <a:spLocks noChangeArrowheads="1"/>
            </p:cNvSpPr>
            <p:nvPr/>
          </p:nvSpPr>
          <p:spPr bwMode="auto">
            <a:xfrm>
              <a:off x="6458" y="4185"/>
              <a:ext cx="2228" cy="405"/>
            </a:xfrm>
            <a:custGeom>
              <a:avLst/>
              <a:gdLst>
                <a:gd name="T0" fmla="*/ 1139021 w 21600"/>
                <a:gd name="T1" fmla="*/ 995 h 21600"/>
                <a:gd name="T2" fmla="*/ 69152 w 21600"/>
                <a:gd name="T3" fmla="*/ 228579 h 21600"/>
                <a:gd name="T4" fmla="*/ 1151943 w 21600"/>
                <a:gd name="T5" fmla="*/ 26035 h 21600"/>
                <a:gd name="T6" fmla="*/ 2801101 w 21600"/>
                <a:gd name="T7" fmla="*/ 175070 h 21600"/>
                <a:gd name="T8" fmla="*/ 2496206 w 21600"/>
                <a:gd name="T9" fmla="*/ 256625 h 21600"/>
                <a:gd name="T10" fmla="*/ 2047653 w 21600"/>
                <a:gd name="T11" fmla="*/ 201189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0241" y="9000"/>
                  </a:moveTo>
                  <a:cubicBezTo>
                    <a:pt x="19377" y="4467"/>
                    <a:pt x="15414" y="1188"/>
                    <a:pt x="10800" y="1188"/>
                  </a:cubicBezTo>
                  <a:cubicBezTo>
                    <a:pt x="5491" y="1188"/>
                    <a:pt x="1188" y="5491"/>
                    <a:pt x="1188" y="10799"/>
                  </a:cubicBezTo>
                  <a:lnTo>
                    <a:pt x="0" y="10799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5984" y="0"/>
                    <a:pt x="20438" y="3684"/>
                    <a:pt x="21408" y="8777"/>
                  </a:cubicBezTo>
                  <a:lnTo>
                    <a:pt x="24061" y="8271"/>
                  </a:lnTo>
                  <a:lnTo>
                    <a:pt x="21442" y="12124"/>
                  </a:lnTo>
                  <a:lnTo>
                    <a:pt x="17589" y="9505"/>
                  </a:lnTo>
                  <a:lnTo>
                    <a:pt x="20241" y="900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Sitka Text" pitchFamily="2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5074" y="4757"/>
              <a:ext cx="549" cy="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/>
                <a:t>②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238" y="3737"/>
              <a:ext cx="492" cy="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/>
                <a:t>①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04380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37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Merging Algorithm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0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6866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518F686D-69C3-4DC9-AE55-EF66F549A375}" type="datetime1">
              <a:rPr lang="zh-CN" altLang="en-US" sz="790" smtClean="0"/>
              <a:pPr algn="l"/>
              <a:t>2024/10/16</a:t>
            </a:fld>
            <a:endParaRPr lang="en-US" altLang="zh-CN" sz="790"/>
          </a:p>
        </p:txBody>
      </p:sp>
      <p:sp>
        <p:nvSpPr>
          <p:cNvPr id="36867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7-2 Sorting II</a:t>
            </a:r>
            <a:endParaRPr lang="en-US" altLang="zh-CN" sz="790"/>
          </a:p>
        </p:txBody>
      </p:sp>
      <p:sp>
        <p:nvSpPr>
          <p:cNvPr id="3686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0E29D578-30E8-4D6D-981B-B3E11BBE8F98}" type="slidenum">
              <a:rPr lang="en-US" altLang="zh-CN" sz="790"/>
              <a:pPr algn="r"/>
              <a:t>15</a:t>
            </a:fld>
            <a:endParaRPr lang="en-US" altLang="zh-CN" sz="790"/>
          </a:p>
        </p:txBody>
      </p:sp>
      <p:sp>
        <p:nvSpPr>
          <p:cNvPr id="36870" name="Text Box 3"/>
          <p:cNvSpPr txBox="1">
            <a:spLocks noChangeArrowheads="1"/>
          </p:cNvSpPr>
          <p:nvPr/>
        </p:nvSpPr>
        <p:spPr bwMode="auto">
          <a:xfrm>
            <a:off x="530860" y="1483995"/>
            <a:ext cx="7821930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0" algn="l" fontAlgn="auto">
              <a:lnSpc>
                <a:spcPts val="1760"/>
              </a:lnSpc>
            </a:pPr>
            <a:r>
              <a:rPr lang="en-US" altLang="zh-CN" sz="1800" dirty="0" smtClean="0">
                <a:solidFill>
                  <a:srgbClr val="008000"/>
                </a:solidFill>
                <a:latin typeface="Sitka Text" pitchFamily="2" charset="0"/>
                <a:ea typeface="宋体" panose="02010600030101010101" pitchFamily="2" charset="-122"/>
              </a:rPr>
              <a:t>/**</a:t>
            </a:r>
          </a:p>
          <a:p>
            <a:pPr indent="0" algn="l" fontAlgn="auto">
              <a:lnSpc>
                <a:spcPts val="1760"/>
              </a:lnSpc>
            </a:pPr>
            <a:r>
              <a:rPr lang="en-US" altLang="zh-CN" sz="1800" dirty="0">
                <a:solidFill>
                  <a:srgbClr val="008000"/>
                </a:solidFill>
                <a:latin typeface="Sitka Text" pitchFamily="2" charset="0"/>
              </a:rPr>
              <a:t>* pseudo </a:t>
            </a:r>
            <a:r>
              <a:rPr lang="en-US" altLang="zh-CN" sz="1800" dirty="0" smtClean="0">
                <a:solidFill>
                  <a:srgbClr val="008000"/>
                </a:solidFill>
                <a:latin typeface="Sitka Text" pitchFamily="2" charset="0"/>
              </a:rPr>
              <a:t>code </a:t>
            </a:r>
            <a:r>
              <a:rPr lang="en-US" altLang="zh-CN" sz="1800" dirty="0">
                <a:solidFill>
                  <a:srgbClr val="008000"/>
                </a:solidFill>
                <a:latin typeface="Sitka Text" pitchFamily="2" charset="0"/>
              </a:rPr>
              <a:t>for Merging </a:t>
            </a:r>
            <a:r>
              <a:rPr lang="en-US" altLang="zh-CN" sz="1800" dirty="0" smtClean="0">
                <a:solidFill>
                  <a:srgbClr val="008000"/>
                </a:solidFill>
                <a:latin typeface="Sitka Text" pitchFamily="2" charset="0"/>
              </a:rPr>
              <a:t>Algorithm in </a:t>
            </a:r>
            <a:r>
              <a:rPr lang="en-US" altLang="zh-CN" sz="1800" dirty="0" err="1" smtClean="0">
                <a:solidFill>
                  <a:srgbClr val="008000"/>
                </a:solidFill>
                <a:latin typeface="Sitka Text" pitchFamily="2" charset="0"/>
              </a:rPr>
              <a:t>MergeSort</a:t>
            </a:r>
            <a:endParaRPr lang="en-US" altLang="zh-CN" sz="1800" dirty="0" smtClean="0">
              <a:solidFill>
                <a:srgbClr val="008000"/>
              </a:solidFill>
              <a:latin typeface="Sitka Text" pitchFamily="2" charset="0"/>
              <a:ea typeface="宋体" panose="02010600030101010101" pitchFamily="2" charset="-122"/>
            </a:endParaRPr>
          </a:p>
          <a:p>
            <a:pPr indent="0" algn="l" fontAlgn="auto">
              <a:lnSpc>
                <a:spcPts val="1760"/>
              </a:lnSpc>
            </a:pPr>
            <a:r>
              <a:rPr lang="en-US" altLang="zh-CN" sz="1800" dirty="0" smtClean="0">
                <a:solidFill>
                  <a:srgbClr val="008000"/>
                </a:solidFill>
                <a:latin typeface="Sitka Text" pitchFamily="2" charset="0"/>
                <a:ea typeface="宋体" panose="02010600030101010101" pitchFamily="2" charset="-122"/>
              </a:rPr>
              <a:t>**/</a:t>
            </a:r>
            <a:endParaRPr lang="en-US" altLang="zh-CN" sz="1800" dirty="0">
              <a:latin typeface="Sitka Text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dirty="0" smtClean="0">
                <a:latin typeface="Sitka Text" pitchFamily="2" charset="0"/>
                <a:ea typeface="宋体" panose="02010600030101010101" pitchFamily="2" charset="-122"/>
              </a:rPr>
              <a:t>Merge(A</a:t>
            </a:r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[], T[] : integer array, left, right : integer) </a:t>
            </a:r>
            <a:r>
              <a:rPr lang="en-US" altLang="zh-CN" sz="1800" dirty="0" smtClean="0">
                <a:latin typeface="Sitka Text" pitchFamily="2" charset="0"/>
                <a:ea typeface="宋体" panose="02010600030101010101" pitchFamily="2" charset="-122"/>
              </a:rPr>
              <a:t>{</a:t>
            </a:r>
            <a:endParaRPr lang="en-US" altLang="zh-CN" sz="1800" dirty="0">
              <a:latin typeface="Sitka Text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  mid, </a:t>
            </a:r>
            <a:r>
              <a:rPr lang="en-US" altLang="zh-CN" sz="1800" dirty="0" err="1">
                <a:latin typeface="Sitka Text" pitchFamily="2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, j, k, l, target : integer;</a:t>
            </a:r>
          </a:p>
          <a:p>
            <a:pPr algn="l"/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  </a:t>
            </a:r>
            <a:r>
              <a:rPr lang="en-US" altLang="zh-CN" sz="1800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mid := (right + left)/2;</a:t>
            </a:r>
          </a:p>
          <a:p>
            <a:pPr algn="l"/>
            <a:r>
              <a:rPr lang="en-US" altLang="zh-CN" sz="1800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  </a:t>
            </a:r>
            <a:r>
              <a:rPr lang="en-US" altLang="zh-CN" sz="1800" dirty="0" err="1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 := left; j := mid + 1; target := left;</a:t>
            </a:r>
          </a:p>
          <a:p>
            <a:pPr algn="l"/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  </a:t>
            </a:r>
            <a:r>
              <a:rPr lang="en-US" altLang="zh-CN" sz="1800" dirty="0">
                <a:solidFill>
                  <a:srgbClr val="990099"/>
                </a:solidFill>
                <a:latin typeface="Sitka Text" pitchFamily="2" charset="0"/>
                <a:ea typeface="宋体" panose="02010600030101010101" pitchFamily="2" charset="-122"/>
              </a:rPr>
              <a:t>while </a:t>
            </a:r>
            <a:r>
              <a:rPr lang="en-US" altLang="zh-CN" sz="1800" dirty="0" err="1">
                <a:solidFill>
                  <a:srgbClr val="990099"/>
                </a:solidFill>
                <a:latin typeface="Sitka Text" pitchFamily="2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solidFill>
                  <a:srgbClr val="990099"/>
                </a:solidFill>
                <a:latin typeface="Sitka Text" pitchFamily="2" charset="0"/>
                <a:ea typeface="宋体" panose="02010600030101010101" pitchFamily="2" charset="-122"/>
              </a:rPr>
              <a:t> </a:t>
            </a:r>
            <a:r>
              <a:rPr lang="en-US" altLang="zh-CN" sz="1800" u="sng" dirty="0">
                <a:solidFill>
                  <a:srgbClr val="990099"/>
                </a:solidFill>
                <a:latin typeface="Sitka Text" pitchFamily="2" charset="0"/>
                <a:ea typeface="宋体" panose="02010600030101010101" pitchFamily="2" charset="-122"/>
              </a:rPr>
              <a:t>&lt;</a:t>
            </a:r>
            <a:r>
              <a:rPr lang="en-US" altLang="zh-CN" sz="1800" dirty="0">
                <a:solidFill>
                  <a:srgbClr val="990099"/>
                </a:solidFill>
                <a:latin typeface="Sitka Text" pitchFamily="2" charset="0"/>
                <a:ea typeface="宋体" panose="02010600030101010101" pitchFamily="2" charset="-122"/>
              </a:rPr>
              <a:t> mid and j </a:t>
            </a:r>
            <a:r>
              <a:rPr lang="en-US" altLang="zh-CN" sz="1800" u="sng" dirty="0">
                <a:solidFill>
                  <a:srgbClr val="990099"/>
                </a:solidFill>
                <a:latin typeface="Sitka Text" pitchFamily="2" charset="0"/>
                <a:ea typeface="宋体" panose="02010600030101010101" pitchFamily="2" charset="-122"/>
              </a:rPr>
              <a:t>&lt;</a:t>
            </a:r>
            <a:r>
              <a:rPr lang="en-US" altLang="zh-CN" sz="1800" dirty="0">
                <a:solidFill>
                  <a:srgbClr val="990099"/>
                </a:solidFill>
                <a:latin typeface="Sitka Text" pitchFamily="2" charset="0"/>
                <a:ea typeface="宋体" panose="02010600030101010101" pitchFamily="2" charset="-122"/>
              </a:rPr>
              <a:t> right do</a:t>
            </a:r>
          </a:p>
          <a:p>
            <a:pPr algn="l"/>
            <a:r>
              <a:rPr lang="en-US" altLang="zh-CN" sz="1800" dirty="0">
                <a:solidFill>
                  <a:srgbClr val="990099"/>
                </a:solidFill>
                <a:latin typeface="Sitka Text" pitchFamily="2" charset="0"/>
                <a:ea typeface="宋体" panose="02010600030101010101" pitchFamily="2" charset="-122"/>
              </a:rPr>
              <a:t>    if A[</a:t>
            </a:r>
            <a:r>
              <a:rPr lang="en-US" altLang="zh-CN" sz="1800" dirty="0" err="1">
                <a:solidFill>
                  <a:srgbClr val="990099"/>
                </a:solidFill>
                <a:latin typeface="Sitka Text" pitchFamily="2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solidFill>
                  <a:srgbClr val="990099"/>
                </a:solidFill>
                <a:latin typeface="Sitka Text" pitchFamily="2" charset="0"/>
                <a:ea typeface="宋体" panose="02010600030101010101" pitchFamily="2" charset="-122"/>
              </a:rPr>
              <a:t>] </a:t>
            </a:r>
            <a:r>
              <a:rPr lang="en-US" altLang="zh-CN" sz="1800" u="sng" dirty="0">
                <a:solidFill>
                  <a:srgbClr val="990099"/>
                </a:solidFill>
                <a:latin typeface="Sitka Text" pitchFamily="2" charset="0"/>
                <a:ea typeface="宋体" panose="02010600030101010101" pitchFamily="2" charset="-122"/>
              </a:rPr>
              <a:t>&lt;</a:t>
            </a:r>
            <a:r>
              <a:rPr lang="en-US" altLang="zh-CN" sz="1800" dirty="0">
                <a:solidFill>
                  <a:srgbClr val="990099"/>
                </a:solidFill>
                <a:latin typeface="Sitka Text" pitchFamily="2" charset="0"/>
                <a:ea typeface="宋体" panose="02010600030101010101" pitchFamily="2" charset="-122"/>
              </a:rPr>
              <a:t> A[j] then T[target] := A[</a:t>
            </a:r>
            <a:r>
              <a:rPr lang="en-US" altLang="zh-CN" sz="1800" dirty="0" err="1">
                <a:solidFill>
                  <a:srgbClr val="990099"/>
                </a:solidFill>
                <a:latin typeface="Sitka Text" pitchFamily="2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solidFill>
                  <a:srgbClr val="990099"/>
                </a:solidFill>
                <a:latin typeface="Sitka Text" pitchFamily="2" charset="0"/>
                <a:ea typeface="宋体" panose="02010600030101010101" pitchFamily="2" charset="-122"/>
              </a:rPr>
              <a:t>] ; i:= </a:t>
            </a:r>
            <a:r>
              <a:rPr lang="en-US" altLang="zh-CN" sz="1800" dirty="0" err="1">
                <a:solidFill>
                  <a:srgbClr val="990099"/>
                </a:solidFill>
                <a:latin typeface="Sitka Text" pitchFamily="2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solidFill>
                  <a:srgbClr val="990099"/>
                </a:solidFill>
                <a:latin typeface="Sitka Text" pitchFamily="2" charset="0"/>
                <a:ea typeface="宋体" panose="02010600030101010101" pitchFamily="2" charset="-122"/>
              </a:rPr>
              <a:t> + 1; </a:t>
            </a:r>
          </a:p>
          <a:p>
            <a:pPr algn="l"/>
            <a:r>
              <a:rPr lang="en-US" altLang="zh-CN" sz="1800" dirty="0">
                <a:solidFill>
                  <a:srgbClr val="990099"/>
                </a:solidFill>
                <a:latin typeface="Sitka Text" pitchFamily="2" charset="0"/>
                <a:ea typeface="宋体" panose="02010600030101010101" pitchFamily="2" charset="-122"/>
              </a:rPr>
              <a:t>      else T[target] := A[j]; j := j + 1;</a:t>
            </a:r>
          </a:p>
          <a:p>
            <a:pPr algn="l"/>
            <a:r>
              <a:rPr lang="en-US" altLang="zh-CN" sz="1800" dirty="0">
                <a:solidFill>
                  <a:srgbClr val="990099"/>
                </a:solidFill>
                <a:latin typeface="Sitka Text" pitchFamily="2" charset="0"/>
                <a:ea typeface="宋体" panose="02010600030101010101" pitchFamily="2" charset="-122"/>
              </a:rPr>
              <a:t>    target := target + 1;</a:t>
            </a:r>
          </a:p>
          <a:p>
            <a:pPr algn="l"/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  </a:t>
            </a:r>
            <a:r>
              <a:rPr lang="en-US" altLang="zh-CN" sz="1800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if </a:t>
            </a:r>
            <a:r>
              <a:rPr lang="en-US" altLang="zh-CN" sz="1800" dirty="0" err="1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 &gt; mid then </a:t>
            </a:r>
            <a:r>
              <a:rPr lang="en-US" altLang="zh-CN" sz="1800" dirty="0">
                <a:solidFill>
                  <a:srgbClr val="008000"/>
                </a:solidFill>
                <a:latin typeface="Sitka Text" pitchFamily="2" charset="0"/>
                <a:ea typeface="宋体" panose="02010600030101010101" pitchFamily="2" charset="-122"/>
              </a:rPr>
              <a:t>//left completed//</a:t>
            </a:r>
          </a:p>
          <a:p>
            <a:pPr algn="l"/>
            <a:r>
              <a:rPr lang="en-US" altLang="zh-CN" sz="1800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    for k := left to target-1 do A[k] := T[k];</a:t>
            </a:r>
          </a:p>
          <a:p>
            <a:pPr algn="l"/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  </a:t>
            </a:r>
            <a:r>
              <a:rPr lang="en-US" altLang="zh-CN" sz="1800" dirty="0">
                <a:solidFill>
                  <a:srgbClr val="FF0000"/>
                </a:solidFill>
                <a:latin typeface="Sitka Text" pitchFamily="2" charset="0"/>
                <a:ea typeface="宋体" panose="02010600030101010101" pitchFamily="2" charset="-122"/>
              </a:rPr>
              <a:t>if j &gt; right then </a:t>
            </a:r>
            <a:r>
              <a:rPr lang="en-US" altLang="zh-CN" sz="1800" dirty="0">
                <a:solidFill>
                  <a:srgbClr val="008000"/>
                </a:solidFill>
                <a:latin typeface="Sitka Text" pitchFamily="2" charset="0"/>
                <a:ea typeface="宋体" panose="02010600030101010101" pitchFamily="2" charset="-122"/>
              </a:rPr>
              <a:t>//right completed//</a:t>
            </a:r>
          </a:p>
          <a:p>
            <a:pPr algn="l"/>
            <a:r>
              <a:rPr lang="en-US" altLang="zh-CN" sz="1800" dirty="0">
                <a:solidFill>
                  <a:srgbClr val="FF0000"/>
                </a:solidFill>
                <a:latin typeface="Sitka Text" pitchFamily="2" charset="0"/>
                <a:ea typeface="宋体" panose="02010600030101010101" pitchFamily="2" charset="-122"/>
              </a:rPr>
              <a:t>    k : = mid; l := right;</a:t>
            </a:r>
          </a:p>
          <a:p>
            <a:pPr algn="l"/>
            <a:r>
              <a:rPr lang="en-US" altLang="zh-CN" sz="1800" dirty="0">
                <a:solidFill>
                  <a:srgbClr val="990000"/>
                </a:solidFill>
                <a:latin typeface="Sitka Text" pitchFamily="2" charset="0"/>
                <a:ea typeface="宋体" panose="02010600030101010101" pitchFamily="2" charset="-122"/>
              </a:rPr>
              <a:t>    </a:t>
            </a:r>
            <a:r>
              <a:rPr lang="en-US" altLang="zh-CN" sz="1800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while k </a:t>
            </a:r>
            <a:r>
              <a:rPr lang="en-US" altLang="zh-CN" sz="1800" u="sng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&gt;</a:t>
            </a:r>
            <a:r>
              <a:rPr lang="en-US" altLang="zh-CN" sz="1800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 do A[l] := A[k]; k := k-1; l := l-1;</a:t>
            </a:r>
          </a:p>
          <a:p>
            <a:pPr algn="l"/>
            <a:r>
              <a:rPr lang="en-US" altLang="zh-CN" sz="1800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    for k := left to target-1 do A[k] := T[k];</a:t>
            </a:r>
          </a:p>
          <a:p>
            <a:pPr algn="l"/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}</a:t>
            </a:r>
          </a:p>
          <a:p>
            <a:pPr algn="l"/>
            <a:endParaRPr lang="en-US" altLang="zh-CN" sz="1800" dirty="0">
              <a:latin typeface="Sitka Text" pitchFamily="2" charset="0"/>
              <a:ea typeface="宋体" panose="02010600030101010101" pitchFamily="2" charset="-122"/>
            </a:endParaRPr>
          </a:p>
        </p:txBody>
      </p:sp>
      <p:grpSp>
        <p:nvGrpSpPr>
          <p:cNvPr id="1425" name="组合 1424"/>
          <p:cNvGrpSpPr/>
          <p:nvPr/>
        </p:nvGrpSpPr>
        <p:grpSpPr>
          <a:xfrm rot="21000000">
            <a:off x="7671435" y="5229860"/>
            <a:ext cx="914400" cy="935355"/>
            <a:chOff x="6108700" y="2038350"/>
            <a:chExt cx="787400" cy="804863"/>
          </a:xfrm>
          <a:solidFill>
            <a:schemeClr val="accent1">
              <a:lumMod val="75000"/>
              <a:alpha val="36000"/>
            </a:schemeClr>
          </a:solidFill>
        </p:grpSpPr>
        <p:sp>
          <p:nvSpPr>
            <p:cNvPr id="1426" name="Freeform 757"/>
            <p:cNvSpPr/>
            <p:nvPr>
              <p:custDataLst>
                <p:tags r:id="rId5"/>
              </p:custDataLst>
            </p:nvPr>
          </p:nvSpPr>
          <p:spPr bwMode="auto">
            <a:xfrm>
              <a:off x="6137275" y="2403475"/>
              <a:ext cx="25400" cy="46038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7" y="9"/>
                </a:cxn>
                <a:cxn ang="0">
                  <a:pos x="35" y="14"/>
                </a:cxn>
                <a:cxn ang="0">
                  <a:pos x="31" y="24"/>
                </a:cxn>
                <a:cxn ang="0">
                  <a:pos x="20" y="43"/>
                </a:cxn>
                <a:cxn ang="0">
                  <a:pos x="20" y="43"/>
                </a:cxn>
                <a:cxn ang="0">
                  <a:pos x="9" y="60"/>
                </a:cxn>
                <a:cxn ang="0">
                  <a:pos x="5" y="6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3" y="84"/>
                </a:cxn>
                <a:cxn ang="0">
                  <a:pos x="4" y="85"/>
                </a:cxn>
                <a:cxn ang="0">
                  <a:pos x="6" y="85"/>
                </a:cxn>
                <a:cxn ang="0">
                  <a:pos x="7" y="84"/>
                </a:cxn>
                <a:cxn ang="0">
                  <a:pos x="8" y="83"/>
                </a:cxn>
                <a:cxn ang="0">
                  <a:pos x="8" y="83"/>
                </a:cxn>
                <a:cxn ang="0">
                  <a:pos x="14" y="71"/>
                </a:cxn>
                <a:cxn ang="0">
                  <a:pos x="20" y="61"/>
                </a:cxn>
                <a:cxn ang="0">
                  <a:pos x="26" y="50"/>
                </a:cxn>
                <a:cxn ang="0">
                  <a:pos x="32" y="39"/>
                </a:cxn>
                <a:cxn ang="0">
                  <a:pos x="32" y="39"/>
                </a:cxn>
                <a:cxn ang="0">
                  <a:pos x="41" y="23"/>
                </a:cxn>
                <a:cxn ang="0">
                  <a:pos x="46" y="13"/>
                </a:cxn>
                <a:cxn ang="0">
                  <a:pos x="47" y="9"/>
                </a:cxn>
                <a:cxn ang="0">
                  <a:pos x="48" y="4"/>
                </a:cxn>
                <a:cxn ang="0">
                  <a:pos x="48" y="4"/>
                </a:cxn>
                <a:cxn ang="0">
                  <a:pos x="48" y="2"/>
                </a:cxn>
                <a:cxn ang="0">
                  <a:pos x="47" y="1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48" h="85">
                  <a:moveTo>
                    <a:pt x="38" y="4"/>
                  </a:moveTo>
                  <a:lnTo>
                    <a:pt x="38" y="4"/>
                  </a:lnTo>
                  <a:lnTo>
                    <a:pt x="37" y="9"/>
                  </a:lnTo>
                  <a:lnTo>
                    <a:pt x="35" y="14"/>
                  </a:lnTo>
                  <a:lnTo>
                    <a:pt x="31" y="24"/>
                  </a:lnTo>
                  <a:lnTo>
                    <a:pt x="20" y="43"/>
                  </a:lnTo>
                  <a:lnTo>
                    <a:pt x="20" y="43"/>
                  </a:lnTo>
                  <a:lnTo>
                    <a:pt x="9" y="60"/>
                  </a:lnTo>
                  <a:lnTo>
                    <a:pt x="5" y="6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3" y="84"/>
                  </a:lnTo>
                  <a:lnTo>
                    <a:pt x="4" y="85"/>
                  </a:lnTo>
                  <a:lnTo>
                    <a:pt x="6" y="85"/>
                  </a:lnTo>
                  <a:lnTo>
                    <a:pt x="7" y="84"/>
                  </a:lnTo>
                  <a:lnTo>
                    <a:pt x="8" y="83"/>
                  </a:lnTo>
                  <a:lnTo>
                    <a:pt x="8" y="83"/>
                  </a:lnTo>
                  <a:lnTo>
                    <a:pt x="14" y="71"/>
                  </a:lnTo>
                  <a:lnTo>
                    <a:pt x="20" y="61"/>
                  </a:lnTo>
                  <a:lnTo>
                    <a:pt x="26" y="50"/>
                  </a:lnTo>
                  <a:lnTo>
                    <a:pt x="32" y="39"/>
                  </a:lnTo>
                  <a:lnTo>
                    <a:pt x="32" y="39"/>
                  </a:lnTo>
                  <a:lnTo>
                    <a:pt x="41" y="23"/>
                  </a:lnTo>
                  <a:lnTo>
                    <a:pt x="46" y="13"/>
                  </a:lnTo>
                  <a:lnTo>
                    <a:pt x="47" y="9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8" y="2"/>
                  </a:lnTo>
                  <a:lnTo>
                    <a:pt x="47" y="1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7" name="Freeform 758"/>
            <p:cNvSpPr/>
            <p:nvPr>
              <p:custDataLst>
                <p:tags r:id="rId6"/>
              </p:custDataLst>
            </p:nvPr>
          </p:nvSpPr>
          <p:spPr bwMode="auto">
            <a:xfrm>
              <a:off x="6156325" y="2433638"/>
              <a:ext cx="25400" cy="57150"/>
            </a:xfrm>
            <a:custGeom>
              <a:avLst/>
              <a:gdLst/>
              <a:ahLst/>
              <a:cxnLst>
                <a:cxn ang="0">
                  <a:pos x="38" y="3"/>
                </a:cxn>
                <a:cxn ang="0">
                  <a:pos x="38" y="3"/>
                </a:cxn>
                <a:cxn ang="0">
                  <a:pos x="27" y="27"/>
                </a:cxn>
                <a:cxn ang="0">
                  <a:pos x="17" y="51"/>
                </a:cxn>
                <a:cxn ang="0">
                  <a:pos x="7" y="76"/>
                </a:cxn>
                <a:cxn ang="0">
                  <a:pos x="3" y="88"/>
                </a:cxn>
                <a:cxn ang="0">
                  <a:pos x="0" y="101"/>
                </a:cxn>
                <a:cxn ang="0">
                  <a:pos x="0" y="101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2" y="106"/>
                </a:cxn>
                <a:cxn ang="0">
                  <a:pos x="3" y="107"/>
                </a:cxn>
                <a:cxn ang="0">
                  <a:pos x="5" y="107"/>
                </a:cxn>
                <a:cxn ang="0">
                  <a:pos x="6" y="107"/>
                </a:cxn>
                <a:cxn ang="0">
                  <a:pos x="8" y="106"/>
                </a:cxn>
                <a:cxn ang="0">
                  <a:pos x="10" y="103"/>
                </a:cxn>
                <a:cxn ang="0">
                  <a:pos x="10" y="103"/>
                </a:cxn>
                <a:cxn ang="0">
                  <a:pos x="13" y="91"/>
                </a:cxn>
                <a:cxn ang="0">
                  <a:pos x="16" y="79"/>
                </a:cxn>
                <a:cxn ang="0">
                  <a:pos x="26" y="54"/>
                </a:cxn>
                <a:cxn ang="0">
                  <a:pos x="36" y="30"/>
                </a:cxn>
                <a:cxn ang="0">
                  <a:pos x="47" y="5"/>
                </a:cxn>
                <a:cxn ang="0">
                  <a:pos x="47" y="5"/>
                </a:cxn>
                <a:cxn ang="0">
                  <a:pos x="48" y="3"/>
                </a:cxn>
                <a:cxn ang="0">
                  <a:pos x="47" y="2"/>
                </a:cxn>
                <a:cxn ang="0">
                  <a:pos x="46" y="1"/>
                </a:cxn>
                <a:cxn ang="0">
                  <a:pos x="45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8" y="3"/>
                </a:cxn>
                <a:cxn ang="0">
                  <a:pos x="38" y="3"/>
                </a:cxn>
              </a:cxnLst>
              <a:rect l="0" t="0" r="r" b="b"/>
              <a:pathLst>
                <a:path w="48" h="107">
                  <a:moveTo>
                    <a:pt x="38" y="3"/>
                  </a:moveTo>
                  <a:lnTo>
                    <a:pt x="38" y="3"/>
                  </a:lnTo>
                  <a:lnTo>
                    <a:pt x="27" y="27"/>
                  </a:lnTo>
                  <a:lnTo>
                    <a:pt x="17" y="51"/>
                  </a:lnTo>
                  <a:lnTo>
                    <a:pt x="7" y="76"/>
                  </a:lnTo>
                  <a:lnTo>
                    <a:pt x="3" y="88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2" y="106"/>
                  </a:lnTo>
                  <a:lnTo>
                    <a:pt x="3" y="107"/>
                  </a:lnTo>
                  <a:lnTo>
                    <a:pt x="5" y="107"/>
                  </a:lnTo>
                  <a:lnTo>
                    <a:pt x="6" y="107"/>
                  </a:lnTo>
                  <a:lnTo>
                    <a:pt x="8" y="106"/>
                  </a:lnTo>
                  <a:lnTo>
                    <a:pt x="10" y="103"/>
                  </a:lnTo>
                  <a:lnTo>
                    <a:pt x="10" y="103"/>
                  </a:lnTo>
                  <a:lnTo>
                    <a:pt x="13" y="91"/>
                  </a:lnTo>
                  <a:lnTo>
                    <a:pt x="16" y="79"/>
                  </a:lnTo>
                  <a:lnTo>
                    <a:pt x="26" y="54"/>
                  </a:lnTo>
                  <a:lnTo>
                    <a:pt x="36" y="30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48" y="3"/>
                  </a:lnTo>
                  <a:lnTo>
                    <a:pt x="47" y="2"/>
                  </a:lnTo>
                  <a:lnTo>
                    <a:pt x="46" y="1"/>
                  </a:lnTo>
                  <a:lnTo>
                    <a:pt x="45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8" y="3"/>
                  </a:lnTo>
                  <a:lnTo>
                    <a:pt x="38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8" name="Freeform 759"/>
            <p:cNvSpPr/>
            <p:nvPr>
              <p:custDataLst>
                <p:tags r:id="rId7"/>
              </p:custDataLst>
            </p:nvPr>
          </p:nvSpPr>
          <p:spPr bwMode="auto">
            <a:xfrm>
              <a:off x="6183313" y="2476500"/>
              <a:ext cx="17463" cy="42863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2"/>
                </a:cxn>
                <a:cxn ang="0">
                  <a:pos x="18" y="20"/>
                </a:cxn>
                <a:cxn ang="0">
                  <a:pos x="10" y="38"/>
                </a:cxn>
                <a:cxn ang="0">
                  <a:pos x="5" y="57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0" y="78"/>
                </a:cxn>
                <a:cxn ang="0">
                  <a:pos x="0" y="79"/>
                </a:cxn>
                <a:cxn ang="0">
                  <a:pos x="1" y="80"/>
                </a:cxn>
                <a:cxn ang="0">
                  <a:pos x="3" y="81"/>
                </a:cxn>
                <a:cxn ang="0">
                  <a:pos x="5" y="81"/>
                </a:cxn>
                <a:cxn ang="0">
                  <a:pos x="6" y="81"/>
                </a:cxn>
                <a:cxn ang="0">
                  <a:pos x="8" y="80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13" y="60"/>
                </a:cxn>
                <a:cxn ang="0">
                  <a:pos x="20" y="42"/>
                </a:cxn>
                <a:cxn ang="0">
                  <a:pos x="26" y="24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4" y="5"/>
                </a:cxn>
                <a:cxn ang="0">
                  <a:pos x="34" y="3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81">
                  <a:moveTo>
                    <a:pt x="26" y="2"/>
                  </a:moveTo>
                  <a:lnTo>
                    <a:pt x="26" y="2"/>
                  </a:lnTo>
                  <a:lnTo>
                    <a:pt x="18" y="20"/>
                  </a:lnTo>
                  <a:lnTo>
                    <a:pt x="10" y="38"/>
                  </a:lnTo>
                  <a:lnTo>
                    <a:pt x="5" y="57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0" y="79"/>
                  </a:lnTo>
                  <a:lnTo>
                    <a:pt x="1" y="80"/>
                  </a:lnTo>
                  <a:lnTo>
                    <a:pt x="3" y="81"/>
                  </a:lnTo>
                  <a:lnTo>
                    <a:pt x="5" y="81"/>
                  </a:lnTo>
                  <a:lnTo>
                    <a:pt x="6" y="81"/>
                  </a:lnTo>
                  <a:lnTo>
                    <a:pt x="8" y="80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13" y="60"/>
                  </a:lnTo>
                  <a:lnTo>
                    <a:pt x="20" y="42"/>
                  </a:lnTo>
                  <a:lnTo>
                    <a:pt x="26" y="24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5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1" y="1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9" name="Freeform 760"/>
            <p:cNvSpPr/>
            <p:nvPr>
              <p:custDataLst>
                <p:tags r:id="rId8"/>
              </p:custDataLst>
            </p:nvPr>
          </p:nvSpPr>
          <p:spPr bwMode="auto">
            <a:xfrm>
              <a:off x="6203950" y="2500313"/>
              <a:ext cx="20638" cy="41275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29" y="3"/>
                </a:cxn>
                <a:cxn ang="0">
                  <a:pos x="23" y="20"/>
                </a:cxn>
                <a:cxn ang="0">
                  <a:pos x="17" y="37"/>
                </a:cxn>
                <a:cxn ang="0">
                  <a:pos x="1" y="69"/>
                </a:cxn>
                <a:cxn ang="0">
                  <a:pos x="1" y="69"/>
                </a:cxn>
                <a:cxn ang="0">
                  <a:pos x="0" y="71"/>
                </a:cxn>
                <a:cxn ang="0">
                  <a:pos x="1" y="73"/>
                </a:cxn>
                <a:cxn ang="0">
                  <a:pos x="2" y="75"/>
                </a:cxn>
                <a:cxn ang="0">
                  <a:pos x="4" y="76"/>
                </a:cxn>
                <a:cxn ang="0">
                  <a:pos x="5" y="76"/>
                </a:cxn>
                <a:cxn ang="0">
                  <a:pos x="7" y="76"/>
                </a:cxn>
                <a:cxn ang="0">
                  <a:pos x="9" y="76"/>
                </a:cxn>
                <a:cxn ang="0">
                  <a:pos x="10" y="74"/>
                </a:cxn>
                <a:cxn ang="0">
                  <a:pos x="10" y="74"/>
                </a:cxn>
                <a:cxn ang="0">
                  <a:pos x="25" y="41"/>
                </a:cxn>
                <a:cxn ang="0">
                  <a:pos x="33" y="23"/>
                </a:cxn>
                <a:cxn ang="0">
                  <a:pos x="39" y="7"/>
                </a:cxn>
                <a:cxn ang="0">
                  <a:pos x="39" y="7"/>
                </a:cxn>
                <a:cxn ang="0">
                  <a:pos x="39" y="4"/>
                </a:cxn>
                <a:cxn ang="0">
                  <a:pos x="38" y="2"/>
                </a:cxn>
                <a:cxn ang="0">
                  <a:pos x="37" y="1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2" y="0"/>
                </a:cxn>
                <a:cxn ang="0">
                  <a:pos x="30" y="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39" h="76">
                  <a:moveTo>
                    <a:pt x="29" y="3"/>
                  </a:moveTo>
                  <a:lnTo>
                    <a:pt x="29" y="3"/>
                  </a:lnTo>
                  <a:lnTo>
                    <a:pt x="23" y="20"/>
                  </a:lnTo>
                  <a:lnTo>
                    <a:pt x="17" y="37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1" y="73"/>
                  </a:lnTo>
                  <a:lnTo>
                    <a:pt x="2" y="75"/>
                  </a:lnTo>
                  <a:lnTo>
                    <a:pt x="4" y="76"/>
                  </a:lnTo>
                  <a:lnTo>
                    <a:pt x="5" y="76"/>
                  </a:lnTo>
                  <a:lnTo>
                    <a:pt x="7" y="76"/>
                  </a:lnTo>
                  <a:lnTo>
                    <a:pt x="9" y="76"/>
                  </a:lnTo>
                  <a:lnTo>
                    <a:pt x="10" y="74"/>
                  </a:lnTo>
                  <a:lnTo>
                    <a:pt x="10" y="74"/>
                  </a:lnTo>
                  <a:lnTo>
                    <a:pt x="25" y="41"/>
                  </a:lnTo>
                  <a:lnTo>
                    <a:pt x="33" y="23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9" y="4"/>
                  </a:lnTo>
                  <a:lnTo>
                    <a:pt x="38" y="2"/>
                  </a:lnTo>
                  <a:lnTo>
                    <a:pt x="37" y="1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0" name="Freeform 761"/>
            <p:cNvSpPr/>
            <p:nvPr>
              <p:custDataLst>
                <p:tags r:id="rId9"/>
              </p:custDataLst>
            </p:nvPr>
          </p:nvSpPr>
          <p:spPr bwMode="auto">
            <a:xfrm>
              <a:off x="6373813" y="2681288"/>
              <a:ext cx="12700" cy="38100"/>
            </a:xfrm>
            <a:custGeom>
              <a:avLst/>
              <a:gdLst/>
              <a:ahLst/>
              <a:cxnLst>
                <a:cxn ang="0">
                  <a:pos x="13" y="6"/>
                </a:cxn>
                <a:cxn ang="0">
                  <a:pos x="13" y="6"/>
                </a:cxn>
                <a:cxn ang="0">
                  <a:pos x="12" y="13"/>
                </a:cxn>
                <a:cxn ang="0">
                  <a:pos x="10" y="21"/>
                </a:cxn>
                <a:cxn ang="0">
                  <a:pos x="6" y="36"/>
                </a:cxn>
                <a:cxn ang="0">
                  <a:pos x="2" y="50"/>
                </a:cxn>
                <a:cxn ang="0">
                  <a:pos x="1" y="5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1" y="68"/>
                </a:cxn>
                <a:cxn ang="0">
                  <a:pos x="2" y="69"/>
                </a:cxn>
                <a:cxn ang="0">
                  <a:pos x="3" y="70"/>
                </a:cxn>
                <a:cxn ang="0">
                  <a:pos x="5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0" y="58"/>
                </a:cxn>
                <a:cxn ang="0">
                  <a:pos x="12" y="50"/>
                </a:cxn>
                <a:cxn ang="0">
                  <a:pos x="16" y="36"/>
                </a:cxn>
                <a:cxn ang="0">
                  <a:pos x="20" y="21"/>
                </a:cxn>
                <a:cxn ang="0">
                  <a:pos x="21" y="1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3" y="6"/>
                </a:cxn>
                <a:cxn ang="0">
                  <a:pos x="13" y="6"/>
                </a:cxn>
              </a:cxnLst>
              <a:rect l="0" t="0" r="r" b="b"/>
              <a:pathLst>
                <a:path w="22" h="70">
                  <a:moveTo>
                    <a:pt x="13" y="6"/>
                  </a:moveTo>
                  <a:lnTo>
                    <a:pt x="13" y="6"/>
                  </a:lnTo>
                  <a:lnTo>
                    <a:pt x="12" y="13"/>
                  </a:lnTo>
                  <a:lnTo>
                    <a:pt x="10" y="21"/>
                  </a:lnTo>
                  <a:lnTo>
                    <a:pt x="6" y="36"/>
                  </a:lnTo>
                  <a:lnTo>
                    <a:pt x="2" y="50"/>
                  </a:lnTo>
                  <a:lnTo>
                    <a:pt x="1" y="5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1" y="68"/>
                  </a:lnTo>
                  <a:lnTo>
                    <a:pt x="2" y="69"/>
                  </a:lnTo>
                  <a:lnTo>
                    <a:pt x="3" y="70"/>
                  </a:lnTo>
                  <a:lnTo>
                    <a:pt x="5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0" y="58"/>
                  </a:lnTo>
                  <a:lnTo>
                    <a:pt x="12" y="50"/>
                  </a:lnTo>
                  <a:lnTo>
                    <a:pt x="16" y="36"/>
                  </a:lnTo>
                  <a:lnTo>
                    <a:pt x="20" y="21"/>
                  </a:lnTo>
                  <a:lnTo>
                    <a:pt x="21" y="1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6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3" y="6"/>
                  </a:lnTo>
                  <a:lnTo>
                    <a:pt x="13" y="6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1" name="Freeform 762"/>
            <p:cNvSpPr/>
            <p:nvPr>
              <p:custDataLst>
                <p:tags r:id="rId10"/>
              </p:custDataLst>
            </p:nvPr>
          </p:nvSpPr>
          <p:spPr bwMode="auto">
            <a:xfrm>
              <a:off x="6407150" y="2698750"/>
              <a:ext cx="30163" cy="42863"/>
            </a:xfrm>
            <a:custGeom>
              <a:avLst/>
              <a:gdLst/>
              <a:ahLst/>
              <a:cxnLst>
                <a:cxn ang="0">
                  <a:pos x="45" y="3"/>
                </a:cxn>
                <a:cxn ang="0">
                  <a:pos x="45" y="3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6" y="26"/>
                </a:cxn>
                <a:cxn ang="0">
                  <a:pos x="19" y="35"/>
                </a:cxn>
                <a:cxn ang="0">
                  <a:pos x="19" y="35"/>
                </a:cxn>
                <a:cxn ang="0">
                  <a:pos x="16" y="39"/>
                </a:cxn>
                <a:cxn ang="0">
                  <a:pos x="14" y="44"/>
                </a:cxn>
                <a:cxn ang="0">
                  <a:pos x="10" y="54"/>
                </a:cxn>
                <a:cxn ang="0">
                  <a:pos x="10" y="54"/>
                </a:cxn>
                <a:cxn ang="0">
                  <a:pos x="5" y="66"/>
                </a:cxn>
                <a:cxn ang="0">
                  <a:pos x="1" y="77"/>
                </a:cxn>
                <a:cxn ang="0">
                  <a:pos x="1" y="77"/>
                </a:cxn>
                <a:cxn ang="0">
                  <a:pos x="0" y="79"/>
                </a:cxn>
                <a:cxn ang="0">
                  <a:pos x="1" y="80"/>
                </a:cxn>
                <a:cxn ang="0">
                  <a:pos x="2" y="81"/>
                </a:cxn>
                <a:cxn ang="0">
                  <a:pos x="4" y="82"/>
                </a:cxn>
                <a:cxn ang="0">
                  <a:pos x="6" y="82"/>
                </a:cxn>
                <a:cxn ang="0">
                  <a:pos x="7" y="82"/>
                </a:cxn>
                <a:cxn ang="0">
                  <a:pos x="9" y="81"/>
                </a:cxn>
                <a:cxn ang="0">
                  <a:pos x="10" y="79"/>
                </a:cxn>
                <a:cxn ang="0">
                  <a:pos x="10" y="79"/>
                </a:cxn>
                <a:cxn ang="0">
                  <a:pos x="18" y="59"/>
                </a:cxn>
                <a:cxn ang="0">
                  <a:pos x="22" y="48"/>
                </a:cxn>
                <a:cxn ang="0">
                  <a:pos x="27" y="39"/>
                </a:cxn>
                <a:cxn ang="0">
                  <a:pos x="27" y="39"/>
                </a:cxn>
                <a:cxn ang="0">
                  <a:pos x="33" y="31"/>
                </a:cxn>
                <a:cxn ang="0">
                  <a:pos x="40" y="23"/>
                </a:cxn>
                <a:cxn ang="0">
                  <a:pos x="48" y="16"/>
                </a:cxn>
                <a:cxn ang="0">
                  <a:pos x="54" y="8"/>
                </a:cxn>
                <a:cxn ang="0">
                  <a:pos x="54" y="8"/>
                </a:cxn>
                <a:cxn ang="0">
                  <a:pos x="55" y="6"/>
                </a:cxn>
                <a:cxn ang="0">
                  <a:pos x="54" y="4"/>
                </a:cxn>
                <a:cxn ang="0">
                  <a:pos x="53" y="3"/>
                </a:cxn>
                <a:cxn ang="0">
                  <a:pos x="52" y="1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7" y="1"/>
                </a:cxn>
                <a:cxn ang="0">
                  <a:pos x="45" y="3"/>
                </a:cxn>
                <a:cxn ang="0">
                  <a:pos x="45" y="3"/>
                </a:cxn>
              </a:cxnLst>
              <a:rect l="0" t="0" r="r" b="b"/>
              <a:pathLst>
                <a:path w="55" h="82">
                  <a:moveTo>
                    <a:pt x="45" y="3"/>
                  </a:moveTo>
                  <a:lnTo>
                    <a:pt x="45" y="3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6" y="26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6" y="39"/>
                  </a:lnTo>
                  <a:lnTo>
                    <a:pt x="14" y="4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5" y="66"/>
                  </a:lnTo>
                  <a:lnTo>
                    <a:pt x="1" y="77"/>
                  </a:lnTo>
                  <a:lnTo>
                    <a:pt x="1" y="77"/>
                  </a:lnTo>
                  <a:lnTo>
                    <a:pt x="0" y="79"/>
                  </a:lnTo>
                  <a:lnTo>
                    <a:pt x="1" y="80"/>
                  </a:lnTo>
                  <a:lnTo>
                    <a:pt x="2" y="81"/>
                  </a:lnTo>
                  <a:lnTo>
                    <a:pt x="4" y="82"/>
                  </a:lnTo>
                  <a:lnTo>
                    <a:pt x="6" y="82"/>
                  </a:lnTo>
                  <a:lnTo>
                    <a:pt x="7" y="82"/>
                  </a:lnTo>
                  <a:lnTo>
                    <a:pt x="9" y="81"/>
                  </a:lnTo>
                  <a:lnTo>
                    <a:pt x="10" y="79"/>
                  </a:lnTo>
                  <a:lnTo>
                    <a:pt x="10" y="79"/>
                  </a:lnTo>
                  <a:lnTo>
                    <a:pt x="18" y="59"/>
                  </a:lnTo>
                  <a:lnTo>
                    <a:pt x="22" y="48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33" y="31"/>
                  </a:lnTo>
                  <a:lnTo>
                    <a:pt x="40" y="23"/>
                  </a:lnTo>
                  <a:lnTo>
                    <a:pt x="48" y="16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55" y="6"/>
                  </a:lnTo>
                  <a:lnTo>
                    <a:pt x="54" y="4"/>
                  </a:lnTo>
                  <a:lnTo>
                    <a:pt x="53" y="3"/>
                  </a:lnTo>
                  <a:lnTo>
                    <a:pt x="52" y="1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7" y="1"/>
                  </a:lnTo>
                  <a:lnTo>
                    <a:pt x="45" y="3"/>
                  </a:lnTo>
                  <a:lnTo>
                    <a:pt x="45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2" name="Freeform 763"/>
            <p:cNvSpPr/>
            <p:nvPr>
              <p:custDataLst>
                <p:tags r:id="rId11"/>
              </p:custDataLst>
            </p:nvPr>
          </p:nvSpPr>
          <p:spPr bwMode="auto">
            <a:xfrm>
              <a:off x="6430963" y="2728913"/>
              <a:ext cx="26988" cy="50800"/>
            </a:xfrm>
            <a:custGeom>
              <a:avLst/>
              <a:gdLst/>
              <a:ahLst/>
              <a:cxnLst>
                <a:cxn ang="0">
                  <a:pos x="43" y="3"/>
                </a:cxn>
                <a:cxn ang="0">
                  <a:pos x="43" y="3"/>
                </a:cxn>
                <a:cxn ang="0">
                  <a:pos x="32" y="22"/>
                </a:cxn>
                <a:cxn ang="0">
                  <a:pos x="22" y="43"/>
                </a:cxn>
                <a:cxn ang="0">
                  <a:pos x="22" y="43"/>
                </a:cxn>
                <a:cxn ang="0">
                  <a:pos x="17" y="54"/>
                </a:cxn>
                <a:cxn ang="0">
                  <a:pos x="11" y="66"/>
                </a:cxn>
                <a:cxn ang="0">
                  <a:pos x="6" y="77"/>
                </a:cxn>
                <a:cxn ang="0">
                  <a:pos x="1" y="90"/>
                </a:cxn>
                <a:cxn ang="0">
                  <a:pos x="1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3" y="95"/>
                </a:cxn>
                <a:cxn ang="0">
                  <a:pos x="5" y="95"/>
                </a:cxn>
                <a:cxn ang="0">
                  <a:pos x="6" y="96"/>
                </a:cxn>
                <a:cxn ang="0">
                  <a:pos x="8" y="95"/>
                </a:cxn>
                <a:cxn ang="0">
                  <a:pos x="9" y="94"/>
                </a:cxn>
                <a:cxn ang="0">
                  <a:pos x="10" y="92"/>
                </a:cxn>
                <a:cxn ang="0">
                  <a:pos x="10" y="92"/>
                </a:cxn>
                <a:cxn ang="0">
                  <a:pos x="14" y="81"/>
                </a:cxn>
                <a:cxn ang="0">
                  <a:pos x="18" y="71"/>
                </a:cxn>
                <a:cxn ang="0">
                  <a:pos x="22" y="62"/>
                </a:cxn>
                <a:cxn ang="0">
                  <a:pos x="28" y="52"/>
                </a:cxn>
                <a:cxn ang="0">
                  <a:pos x="28" y="52"/>
                </a:cxn>
                <a:cxn ang="0">
                  <a:pos x="32" y="47"/>
                </a:cxn>
                <a:cxn ang="0">
                  <a:pos x="34" y="42"/>
                </a:cxn>
                <a:cxn ang="0">
                  <a:pos x="38" y="33"/>
                </a:cxn>
                <a:cxn ang="0">
                  <a:pos x="38" y="33"/>
                </a:cxn>
                <a:cxn ang="0">
                  <a:pos x="44" y="20"/>
                </a:cxn>
                <a:cxn ang="0">
                  <a:pos x="51" y="8"/>
                </a:cxn>
                <a:cxn ang="0">
                  <a:pos x="51" y="8"/>
                </a:cxn>
                <a:cxn ang="0">
                  <a:pos x="51" y="6"/>
                </a:cxn>
                <a:cxn ang="0">
                  <a:pos x="51" y="4"/>
                </a:cxn>
                <a:cxn ang="0">
                  <a:pos x="50" y="3"/>
                </a:cxn>
                <a:cxn ang="0">
                  <a:pos x="49" y="2"/>
                </a:cxn>
                <a:cxn ang="0">
                  <a:pos x="47" y="0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3" y="3"/>
                </a:cxn>
                <a:cxn ang="0">
                  <a:pos x="43" y="3"/>
                </a:cxn>
              </a:cxnLst>
              <a:rect l="0" t="0" r="r" b="b"/>
              <a:pathLst>
                <a:path w="51" h="96">
                  <a:moveTo>
                    <a:pt x="43" y="3"/>
                  </a:moveTo>
                  <a:lnTo>
                    <a:pt x="43" y="3"/>
                  </a:lnTo>
                  <a:lnTo>
                    <a:pt x="32" y="22"/>
                  </a:lnTo>
                  <a:lnTo>
                    <a:pt x="22" y="43"/>
                  </a:lnTo>
                  <a:lnTo>
                    <a:pt x="22" y="43"/>
                  </a:lnTo>
                  <a:lnTo>
                    <a:pt x="17" y="54"/>
                  </a:lnTo>
                  <a:lnTo>
                    <a:pt x="11" y="66"/>
                  </a:lnTo>
                  <a:lnTo>
                    <a:pt x="6" y="77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3" y="95"/>
                  </a:lnTo>
                  <a:lnTo>
                    <a:pt x="5" y="95"/>
                  </a:lnTo>
                  <a:lnTo>
                    <a:pt x="6" y="96"/>
                  </a:lnTo>
                  <a:lnTo>
                    <a:pt x="8" y="95"/>
                  </a:lnTo>
                  <a:lnTo>
                    <a:pt x="9" y="94"/>
                  </a:lnTo>
                  <a:lnTo>
                    <a:pt x="10" y="92"/>
                  </a:lnTo>
                  <a:lnTo>
                    <a:pt x="10" y="92"/>
                  </a:lnTo>
                  <a:lnTo>
                    <a:pt x="14" y="81"/>
                  </a:lnTo>
                  <a:lnTo>
                    <a:pt x="18" y="71"/>
                  </a:lnTo>
                  <a:lnTo>
                    <a:pt x="22" y="62"/>
                  </a:lnTo>
                  <a:lnTo>
                    <a:pt x="28" y="52"/>
                  </a:lnTo>
                  <a:lnTo>
                    <a:pt x="28" y="52"/>
                  </a:lnTo>
                  <a:lnTo>
                    <a:pt x="32" y="47"/>
                  </a:lnTo>
                  <a:lnTo>
                    <a:pt x="34" y="42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44" y="20"/>
                  </a:lnTo>
                  <a:lnTo>
                    <a:pt x="51" y="8"/>
                  </a:lnTo>
                  <a:lnTo>
                    <a:pt x="51" y="8"/>
                  </a:lnTo>
                  <a:lnTo>
                    <a:pt x="51" y="6"/>
                  </a:lnTo>
                  <a:lnTo>
                    <a:pt x="51" y="4"/>
                  </a:lnTo>
                  <a:lnTo>
                    <a:pt x="50" y="3"/>
                  </a:lnTo>
                  <a:lnTo>
                    <a:pt x="49" y="2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3" y="3"/>
                  </a:lnTo>
                  <a:lnTo>
                    <a:pt x="43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3" name="Freeform 764"/>
            <p:cNvSpPr/>
            <p:nvPr>
              <p:custDataLst>
                <p:tags r:id="rId12"/>
              </p:custDataLst>
            </p:nvPr>
          </p:nvSpPr>
          <p:spPr bwMode="auto">
            <a:xfrm>
              <a:off x="6461125" y="2754313"/>
              <a:ext cx="25400" cy="49213"/>
            </a:xfrm>
            <a:custGeom>
              <a:avLst/>
              <a:gdLst/>
              <a:ahLst/>
              <a:cxnLst>
                <a:cxn ang="0">
                  <a:pos x="39" y="2"/>
                </a:cxn>
                <a:cxn ang="0">
                  <a:pos x="39" y="2"/>
                </a:cxn>
                <a:cxn ang="0">
                  <a:pos x="26" y="22"/>
                </a:cxn>
                <a:cxn ang="0">
                  <a:pos x="15" y="43"/>
                </a:cxn>
                <a:cxn ang="0">
                  <a:pos x="7" y="64"/>
                </a:cxn>
                <a:cxn ang="0">
                  <a:pos x="3" y="75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0" y="89"/>
                </a:cxn>
                <a:cxn ang="0">
                  <a:pos x="2" y="91"/>
                </a:cxn>
                <a:cxn ang="0">
                  <a:pos x="4" y="91"/>
                </a:cxn>
                <a:cxn ang="0">
                  <a:pos x="6" y="92"/>
                </a:cxn>
                <a:cxn ang="0">
                  <a:pos x="7" y="91"/>
                </a:cxn>
                <a:cxn ang="0">
                  <a:pos x="9" y="90"/>
                </a:cxn>
                <a:cxn ang="0">
                  <a:pos x="9" y="88"/>
                </a:cxn>
                <a:cxn ang="0">
                  <a:pos x="9" y="88"/>
                </a:cxn>
                <a:cxn ang="0">
                  <a:pos x="12" y="78"/>
                </a:cxn>
                <a:cxn ang="0">
                  <a:pos x="15" y="66"/>
                </a:cxn>
                <a:cxn ang="0">
                  <a:pos x="24" y="46"/>
                </a:cxn>
                <a:cxn ang="0">
                  <a:pos x="35" y="26"/>
                </a:cxn>
                <a:cxn ang="0">
                  <a:pos x="47" y="7"/>
                </a:cxn>
                <a:cxn ang="0">
                  <a:pos x="47" y="7"/>
                </a:cxn>
                <a:cxn ang="0">
                  <a:pos x="48" y="5"/>
                </a:cxn>
                <a:cxn ang="0">
                  <a:pos x="47" y="3"/>
                </a:cxn>
                <a:cxn ang="0">
                  <a:pos x="47" y="2"/>
                </a:cxn>
                <a:cxn ang="0">
                  <a:pos x="45" y="1"/>
                </a:cxn>
                <a:cxn ang="0">
                  <a:pos x="42" y="0"/>
                </a:cxn>
                <a:cxn ang="0">
                  <a:pos x="40" y="1"/>
                </a:cxn>
                <a:cxn ang="0">
                  <a:pos x="39" y="2"/>
                </a:cxn>
                <a:cxn ang="0">
                  <a:pos x="39" y="2"/>
                </a:cxn>
              </a:cxnLst>
              <a:rect l="0" t="0" r="r" b="b"/>
              <a:pathLst>
                <a:path w="48" h="92">
                  <a:moveTo>
                    <a:pt x="39" y="2"/>
                  </a:moveTo>
                  <a:lnTo>
                    <a:pt x="39" y="2"/>
                  </a:lnTo>
                  <a:lnTo>
                    <a:pt x="26" y="22"/>
                  </a:lnTo>
                  <a:lnTo>
                    <a:pt x="15" y="43"/>
                  </a:lnTo>
                  <a:lnTo>
                    <a:pt x="7" y="64"/>
                  </a:lnTo>
                  <a:lnTo>
                    <a:pt x="3" y="75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0" y="89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2"/>
                  </a:lnTo>
                  <a:lnTo>
                    <a:pt x="7" y="91"/>
                  </a:lnTo>
                  <a:lnTo>
                    <a:pt x="9" y="90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12" y="78"/>
                  </a:lnTo>
                  <a:lnTo>
                    <a:pt x="15" y="66"/>
                  </a:lnTo>
                  <a:lnTo>
                    <a:pt x="24" y="46"/>
                  </a:lnTo>
                  <a:lnTo>
                    <a:pt x="35" y="26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48" y="5"/>
                  </a:lnTo>
                  <a:lnTo>
                    <a:pt x="47" y="3"/>
                  </a:lnTo>
                  <a:lnTo>
                    <a:pt x="47" y="2"/>
                  </a:lnTo>
                  <a:lnTo>
                    <a:pt x="45" y="1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39" y="2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4" name="Freeform 765"/>
            <p:cNvSpPr/>
            <p:nvPr>
              <p:custDataLst>
                <p:tags r:id="rId13"/>
              </p:custDataLst>
            </p:nvPr>
          </p:nvSpPr>
          <p:spPr bwMode="auto">
            <a:xfrm>
              <a:off x="6499225" y="2765425"/>
              <a:ext cx="22225" cy="53975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29" y="13"/>
                </a:cxn>
                <a:cxn ang="0">
                  <a:pos x="24" y="25"/>
                </a:cxn>
                <a:cxn ang="0">
                  <a:pos x="20" y="36"/>
                </a:cxn>
                <a:cxn ang="0">
                  <a:pos x="15" y="49"/>
                </a:cxn>
                <a:cxn ang="0">
                  <a:pos x="8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0" y="99"/>
                </a:cxn>
                <a:cxn ang="0">
                  <a:pos x="1" y="100"/>
                </a:cxn>
                <a:cxn ang="0">
                  <a:pos x="3" y="101"/>
                </a:cxn>
                <a:cxn ang="0">
                  <a:pos x="6" y="101"/>
                </a:cxn>
                <a:cxn ang="0">
                  <a:pos x="8" y="100"/>
                </a:cxn>
                <a:cxn ang="0">
                  <a:pos x="9" y="98"/>
                </a:cxn>
                <a:cxn ang="0">
                  <a:pos x="9" y="98"/>
                </a:cxn>
                <a:cxn ang="0">
                  <a:pos x="17" y="76"/>
                </a:cxn>
                <a:cxn ang="0">
                  <a:pos x="24" y="52"/>
                </a:cxn>
                <a:cxn ang="0">
                  <a:pos x="32" y="29"/>
                </a:cxn>
                <a:cxn ang="0">
                  <a:pos x="37" y="19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4" y="5"/>
                </a:cxn>
                <a:cxn ang="0">
                  <a:pos x="44" y="4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4" h="101">
                  <a:moveTo>
                    <a:pt x="35" y="3"/>
                  </a:moveTo>
                  <a:lnTo>
                    <a:pt x="35" y="3"/>
                  </a:lnTo>
                  <a:lnTo>
                    <a:pt x="29" y="13"/>
                  </a:lnTo>
                  <a:lnTo>
                    <a:pt x="24" y="25"/>
                  </a:lnTo>
                  <a:lnTo>
                    <a:pt x="20" y="36"/>
                  </a:lnTo>
                  <a:lnTo>
                    <a:pt x="15" y="49"/>
                  </a:lnTo>
                  <a:lnTo>
                    <a:pt x="8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0" y="99"/>
                  </a:lnTo>
                  <a:lnTo>
                    <a:pt x="1" y="100"/>
                  </a:lnTo>
                  <a:lnTo>
                    <a:pt x="3" y="101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17" y="76"/>
                  </a:lnTo>
                  <a:lnTo>
                    <a:pt x="24" y="52"/>
                  </a:lnTo>
                  <a:lnTo>
                    <a:pt x="32" y="29"/>
                  </a:lnTo>
                  <a:lnTo>
                    <a:pt x="37" y="19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5" name="Freeform 766"/>
            <p:cNvSpPr/>
            <p:nvPr>
              <p:custDataLst>
                <p:tags r:id="rId14"/>
              </p:custDataLst>
            </p:nvPr>
          </p:nvSpPr>
          <p:spPr bwMode="auto">
            <a:xfrm>
              <a:off x="6540500" y="2767013"/>
              <a:ext cx="23813" cy="53975"/>
            </a:xfrm>
            <a:custGeom>
              <a:avLst/>
              <a:gdLst/>
              <a:ahLst/>
              <a:cxnLst>
                <a:cxn ang="0">
                  <a:pos x="35" y="4"/>
                </a:cxn>
                <a:cxn ang="0">
                  <a:pos x="35" y="4"/>
                </a:cxn>
                <a:cxn ang="0">
                  <a:pos x="29" y="27"/>
                </a:cxn>
                <a:cxn ang="0">
                  <a:pos x="20" y="50"/>
                </a:cxn>
                <a:cxn ang="0">
                  <a:pos x="11" y="73"/>
                </a:cxn>
                <a:cxn ang="0">
                  <a:pos x="1" y="94"/>
                </a:cxn>
                <a:cxn ang="0">
                  <a:pos x="1" y="94"/>
                </a:cxn>
                <a:cxn ang="0">
                  <a:pos x="0" y="96"/>
                </a:cxn>
                <a:cxn ang="0">
                  <a:pos x="1" y="98"/>
                </a:cxn>
                <a:cxn ang="0">
                  <a:pos x="2" y="101"/>
                </a:cxn>
                <a:cxn ang="0">
                  <a:pos x="3" y="102"/>
                </a:cxn>
                <a:cxn ang="0">
                  <a:pos x="4" y="102"/>
                </a:cxn>
                <a:cxn ang="0">
                  <a:pos x="6" y="102"/>
                </a:cxn>
                <a:cxn ang="0">
                  <a:pos x="8" y="102"/>
                </a:cxn>
                <a:cxn ang="0">
                  <a:pos x="9" y="100"/>
                </a:cxn>
                <a:cxn ang="0">
                  <a:pos x="9" y="100"/>
                </a:cxn>
                <a:cxn ang="0">
                  <a:pos x="19" y="77"/>
                </a:cxn>
                <a:cxn ang="0">
                  <a:pos x="29" y="54"/>
                </a:cxn>
                <a:cxn ang="0">
                  <a:pos x="37" y="30"/>
                </a:cxn>
                <a:cxn ang="0">
                  <a:pos x="44" y="6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3" y="3"/>
                </a:cxn>
                <a:cxn ang="0">
                  <a:pos x="42" y="1"/>
                </a:cxn>
                <a:cxn ang="0">
                  <a:pos x="41" y="1"/>
                </a:cxn>
                <a:cxn ang="0">
                  <a:pos x="39" y="0"/>
                </a:cxn>
                <a:cxn ang="0">
                  <a:pos x="37" y="1"/>
                </a:cxn>
                <a:cxn ang="0">
                  <a:pos x="36" y="2"/>
                </a:cxn>
                <a:cxn ang="0">
                  <a:pos x="35" y="4"/>
                </a:cxn>
                <a:cxn ang="0">
                  <a:pos x="35" y="4"/>
                </a:cxn>
              </a:cxnLst>
              <a:rect l="0" t="0" r="r" b="b"/>
              <a:pathLst>
                <a:path w="44" h="102">
                  <a:moveTo>
                    <a:pt x="35" y="4"/>
                  </a:moveTo>
                  <a:lnTo>
                    <a:pt x="35" y="4"/>
                  </a:lnTo>
                  <a:lnTo>
                    <a:pt x="29" y="27"/>
                  </a:lnTo>
                  <a:lnTo>
                    <a:pt x="20" y="50"/>
                  </a:lnTo>
                  <a:lnTo>
                    <a:pt x="11" y="73"/>
                  </a:lnTo>
                  <a:lnTo>
                    <a:pt x="1" y="94"/>
                  </a:lnTo>
                  <a:lnTo>
                    <a:pt x="1" y="94"/>
                  </a:lnTo>
                  <a:lnTo>
                    <a:pt x="0" y="96"/>
                  </a:lnTo>
                  <a:lnTo>
                    <a:pt x="1" y="98"/>
                  </a:lnTo>
                  <a:lnTo>
                    <a:pt x="2" y="101"/>
                  </a:lnTo>
                  <a:lnTo>
                    <a:pt x="3" y="102"/>
                  </a:lnTo>
                  <a:lnTo>
                    <a:pt x="4" y="102"/>
                  </a:lnTo>
                  <a:lnTo>
                    <a:pt x="6" y="102"/>
                  </a:lnTo>
                  <a:lnTo>
                    <a:pt x="8" y="102"/>
                  </a:lnTo>
                  <a:lnTo>
                    <a:pt x="9" y="100"/>
                  </a:lnTo>
                  <a:lnTo>
                    <a:pt x="9" y="100"/>
                  </a:lnTo>
                  <a:lnTo>
                    <a:pt x="19" y="77"/>
                  </a:lnTo>
                  <a:lnTo>
                    <a:pt x="29" y="54"/>
                  </a:lnTo>
                  <a:lnTo>
                    <a:pt x="37" y="30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4" y="4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1" y="1"/>
                  </a:lnTo>
                  <a:lnTo>
                    <a:pt x="39" y="0"/>
                  </a:lnTo>
                  <a:lnTo>
                    <a:pt x="37" y="1"/>
                  </a:lnTo>
                  <a:lnTo>
                    <a:pt x="36" y="2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6" name="Freeform 767"/>
            <p:cNvSpPr/>
            <p:nvPr>
              <p:custDataLst>
                <p:tags r:id="rId15"/>
              </p:custDataLst>
            </p:nvPr>
          </p:nvSpPr>
          <p:spPr bwMode="auto">
            <a:xfrm>
              <a:off x="6386513" y="2139950"/>
              <a:ext cx="15875" cy="36513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22" y="4"/>
                </a:cxn>
                <a:cxn ang="0">
                  <a:pos x="21" y="12"/>
                </a:cxn>
                <a:cxn ang="0">
                  <a:pos x="19" y="19"/>
                </a:cxn>
                <a:cxn ang="0">
                  <a:pos x="14" y="32"/>
                </a:cxn>
                <a:cxn ang="0">
                  <a:pos x="14" y="32"/>
                </a:cxn>
                <a:cxn ang="0">
                  <a:pos x="9" y="48"/>
                </a:cxn>
                <a:cxn ang="0">
                  <a:pos x="5" y="55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0" y="65"/>
                </a:cxn>
                <a:cxn ang="0">
                  <a:pos x="0" y="67"/>
                </a:cxn>
                <a:cxn ang="0">
                  <a:pos x="2" y="68"/>
                </a:cxn>
                <a:cxn ang="0">
                  <a:pos x="3" y="69"/>
                </a:cxn>
                <a:cxn ang="0">
                  <a:pos x="5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9" y="68"/>
                </a:cxn>
                <a:cxn ang="0">
                  <a:pos x="13" y="60"/>
                </a:cxn>
                <a:cxn ang="0">
                  <a:pos x="16" y="53"/>
                </a:cxn>
                <a:cxn ang="0">
                  <a:pos x="22" y="38"/>
                </a:cxn>
                <a:cxn ang="0">
                  <a:pos x="22" y="38"/>
                </a:cxn>
                <a:cxn ang="0">
                  <a:pos x="28" y="22"/>
                </a:cxn>
                <a:cxn ang="0">
                  <a:pos x="31" y="14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2" y="3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2" y="4"/>
                </a:cxn>
                <a:cxn ang="0">
                  <a:pos x="22" y="4"/>
                </a:cxn>
              </a:cxnLst>
              <a:rect l="0" t="0" r="r" b="b"/>
              <a:pathLst>
                <a:path w="32" h="70">
                  <a:moveTo>
                    <a:pt x="22" y="4"/>
                  </a:moveTo>
                  <a:lnTo>
                    <a:pt x="22" y="4"/>
                  </a:lnTo>
                  <a:lnTo>
                    <a:pt x="21" y="12"/>
                  </a:lnTo>
                  <a:lnTo>
                    <a:pt x="19" y="19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9" y="48"/>
                  </a:lnTo>
                  <a:lnTo>
                    <a:pt x="5" y="55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8"/>
                  </a:lnTo>
                  <a:lnTo>
                    <a:pt x="3" y="69"/>
                  </a:lnTo>
                  <a:lnTo>
                    <a:pt x="5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9" y="68"/>
                  </a:lnTo>
                  <a:lnTo>
                    <a:pt x="13" y="60"/>
                  </a:lnTo>
                  <a:lnTo>
                    <a:pt x="16" y="53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8" y="22"/>
                  </a:lnTo>
                  <a:lnTo>
                    <a:pt x="31" y="1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3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2" y="4"/>
                  </a:lnTo>
                  <a:lnTo>
                    <a:pt x="22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7" name="Freeform 768"/>
            <p:cNvSpPr/>
            <p:nvPr>
              <p:custDataLst>
                <p:tags r:id="rId16"/>
              </p:custDataLst>
            </p:nvPr>
          </p:nvSpPr>
          <p:spPr bwMode="auto">
            <a:xfrm>
              <a:off x="6429375" y="2155825"/>
              <a:ext cx="9525" cy="33338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7" y="4"/>
                </a:cxn>
                <a:cxn ang="0">
                  <a:pos x="6" y="18"/>
                </a:cxn>
                <a:cxn ang="0">
                  <a:pos x="3" y="31"/>
                </a:cxn>
                <a:cxn ang="0">
                  <a:pos x="1" y="45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1" y="60"/>
                </a:cxn>
                <a:cxn ang="0">
                  <a:pos x="2" y="61"/>
                </a:cxn>
                <a:cxn ang="0">
                  <a:pos x="3" y="63"/>
                </a:cxn>
                <a:cxn ang="0">
                  <a:pos x="6" y="63"/>
                </a:cxn>
                <a:cxn ang="0">
                  <a:pos x="7" y="63"/>
                </a:cxn>
                <a:cxn ang="0">
                  <a:pos x="9" y="61"/>
                </a:cxn>
                <a:cxn ang="0">
                  <a:pos x="10" y="60"/>
                </a:cxn>
                <a:cxn ang="0">
                  <a:pos x="10" y="58"/>
                </a:cxn>
                <a:cxn ang="0">
                  <a:pos x="10" y="58"/>
                </a:cxn>
                <a:cxn ang="0">
                  <a:pos x="12" y="45"/>
                </a:cxn>
                <a:cxn ang="0">
                  <a:pos x="14" y="31"/>
                </a:cxn>
                <a:cxn ang="0">
                  <a:pos x="16" y="18"/>
                </a:cxn>
                <a:cxn ang="0">
                  <a:pos x="17" y="4"/>
                </a:cxn>
                <a:cxn ang="0">
                  <a:pos x="17" y="4"/>
                </a:cxn>
                <a:cxn ang="0">
                  <a:pos x="16" y="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8" y="2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17" h="63">
                  <a:moveTo>
                    <a:pt x="7" y="4"/>
                  </a:moveTo>
                  <a:lnTo>
                    <a:pt x="7" y="4"/>
                  </a:lnTo>
                  <a:lnTo>
                    <a:pt x="6" y="18"/>
                  </a:lnTo>
                  <a:lnTo>
                    <a:pt x="3" y="31"/>
                  </a:lnTo>
                  <a:lnTo>
                    <a:pt x="1" y="45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2" y="61"/>
                  </a:lnTo>
                  <a:lnTo>
                    <a:pt x="3" y="63"/>
                  </a:lnTo>
                  <a:lnTo>
                    <a:pt x="6" y="63"/>
                  </a:lnTo>
                  <a:lnTo>
                    <a:pt x="7" y="63"/>
                  </a:lnTo>
                  <a:lnTo>
                    <a:pt x="9" y="61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12" y="45"/>
                  </a:lnTo>
                  <a:lnTo>
                    <a:pt x="14" y="31"/>
                  </a:lnTo>
                  <a:lnTo>
                    <a:pt x="16" y="18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8" name="Freeform 769"/>
            <p:cNvSpPr/>
            <p:nvPr>
              <p:custDataLst>
                <p:tags r:id="rId17"/>
              </p:custDataLst>
            </p:nvPr>
          </p:nvSpPr>
          <p:spPr bwMode="auto">
            <a:xfrm>
              <a:off x="6461125" y="2173288"/>
              <a:ext cx="14288" cy="36513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7" y="2"/>
                </a:cxn>
                <a:cxn ang="0">
                  <a:pos x="14" y="9"/>
                </a:cxn>
                <a:cxn ang="0">
                  <a:pos x="11" y="17"/>
                </a:cxn>
                <a:cxn ang="0">
                  <a:pos x="7" y="32"/>
                </a:cxn>
                <a:cxn ang="0">
                  <a:pos x="5" y="47"/>
                </a:cxn>
                <a:cxn ang="0">
                  <a:pos x="1" y="64"/>
                </a:cxn>
                <a:cxn ang="0">
                  <a:pos x="1" y="64"/>
                </a:cxn>
                <a:cxn ang="0">
                  <a:pos x="0" y="66"/>
                </a:cxn>
                <a:cxn ang="0">
                  <a:pos x="1" y="67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7" y="69"/>
                </a:cxn>
                <a:cxn ang="0">
                  <a:pos x="8" y="69"/>
                </a:cxn>
                <a:cxn ang="0">
                  <a:pos x="10" y="68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4" y="51"/>
                </a:cxn>
                <a:cxn ang="0">
                  <a:pos x="16" y="36"/>
                </a:cxn>
                <a:cxn ang="0">
                  <a:pos x="19" y="21"/>
                </a:cxn>
                <a:cxn ang="0">
                  <a:pos x="22" y="14"/>
                </a:cxn>
                <a:cxn ang="0">
                  <a:pos x="25" y="7"/>
                </a:cxn>
                <a:cxn ang="0">
                  <a:pos x="25" y="7"/>
                </a:cxn>
                <a:cxn ang="0">
                  <a:pos x="26" y="5"/>
                </a:cxn>
                <a:cxn ang="0">
                  <a:pos x="26" y="3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9" y="1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26" h="69">
                  <a:moveTo>
                    <a:pt x="17" y="2"/>
                  </a:moveTo>
                  <a:lnTo>
                    <a:pt x="17" y="2"/>
                  </a:lnTo>
                  <a:lnTo>
                    <a:pt x="14" y="9"/>
                  </a:lnTo>
                  <a:lnTo>
                    <a:pt x="11" y="17"/>
                  </a:lnTo>
                  <a:lnTo>
                    <a:pt x="7" y="32"/>
                  </a:lnTo>
                  <a:lnTo>
                    <a:pt x="5" y="47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0" y="66"/>
                  </a:lnTo>
                  <a:lnTo>
                    <a:pt x="1" y="67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7" y="69"/>
                  </a:lnTo>
                  <a:lnTo>
                    <a:pt x="8" y="69"/>
                  </a:lnTo>
                  <a:lnTo>
                    <a:pt x="10" y="6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4" y="51"/>
                  </a:lnTo>
                  <a:lnTo>
                    <a:pt x="16" y="36"/>
                  </a:lnTo>
                  <a:lnTo>
                    <a:pt x="19" y="21"/>
                  </a:lnTo>
                  <a:lnTo>
                    <a:pt x="22" y="14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6" y="3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1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9" name="Freeform 770"/>
            <p:cNvSpPr/>
            <p:nvPr>
              <p:custDataLst>
                <p:tags r:id="rId18"/>
              </p:custDataLst>
            </p:nvPr>
          </p:nvSpPr>
          <p:spPr bwMode="auto">
            <a:xfrm>
              <a:off x="6475413" y="2203450"/>
              <a:ext cx="19050" cy="508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3" y="11"/>
                </a:cxn>
                <a:cxn ang="0">
                  <a:pos x="18" y="21"/>
                </a:cxn>
                <a:cxn ang="0">
                  <a:pos x="13" y="32"/>
                </a:cxn>
                <a:cxn ang="0">
                  <a:pos x="9" y="43"/>
                </a:cxn>
                <a:cxn ang="0">
                  <a:pos x="6" y="54"/>
                </a:cxn>
                <a:cxn ang="0">
                  <a:pos x="3" y="67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2" y="95"/>
                </a:cxn>
                <a:cxn ang="0">
                  <a:pos x="5" y="95"/>
                </a:cxn>
                <a:cxn ang="0">
                  <a:pos x="8" y="94"/>
                </a:cxn>
                <a:cxn ang="0">
                  <a:pos x="9" y="92"/>
                </a:cxn>
                <a:cxn ang="0">
                  <a:pos x="10" y="90"/>
                </a:cxn>
                <a:cxn ang="0">
                  <a:pos x="10" y="90"/>
                </a:cxn>
                <a:cxn ang="0">
                  <a:pos x="13" y="68"/>
                </a:cxn>
                <a:cxn ang="0">
                  <a:pos x="15" y="58"/>
                </a:cxn>
                <a:cxn ang="0">
                  <a:pos x="18" y="47"/>
                </a:cxn>
                <a:cxn ang="0">
                  <a:pos x="21" y="37"/>
                </a:cxn>
                <a:cxn ang="0">
                  <a:pos x="25" y="26"/>
                </a:cxn>
                <a:cxn ang="0">
                  <a:pos x="30" y="17"/>
                </a:cxn>
                <a:cxn ang="0">
                  <a:pos x="37" y="8"/>
                </a:cxn>
                <a:cxn ang="0">
                  <a:pos x="37" y="8"/>
                </a:cxn>
                <a:cxn ang="0">
                  <a:pos x="38" y="6"/>
                </a:cxn>
                <a:cxn ang="0">
                  <a:pos x="38" y="4"/>
                </a:cxn>
                <a:cxn ang="0">
                  <a:pos x="37" y="1"/>
                </a:cxn>
                <a:cxn ang="0">
                  <a:pos x="35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95">
                  <a:moveTo>
                    <a:pt x="30" y="2"/>
                  </a:moveTo>
                  <a:lnTo>
                    <a:pt x="30" y="2"/>
                  </a:lnTo>
                  <a:lnTo>
                    <a:pt x="23" y="11"/>
                  </a:lnTo>
                  <a:lnTo>
                    <a:pt x="18" y="21"/>
                  </a:lnTo>
                  <a:lnTo>
                    <a:pt x="13" y="32"/>
                  </a:lnTo>
                  <a:lnTo>
                    <a:pt x="9" y="43"/>
                  </a:lnTo>
                  <a:lnTo>
                    <a:pt x="6" y="54"/>
                  </a:lnTo>
                  <a:lnTo>
                    <a:pt x="3" y="6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2" y="95"/>
                  </a:lnTo>
                  <a:lnTo>
                    <a:pt x="5" y="95"/>
                  </a:lnTo>
                  <a:lnTo>
                    <a:pt x="8" y="94"/>
                  </a:lnTo>
                  <a:lnTo>
                    <a:pt x="9" y="92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3" y="68"/>
                  </a:lnTo>
                  <a:lnTo>
                    <a:pt x="15" y="58"/>
                  </a:lnTo>
                  <a:lnTo>
                    <a:pt x="18" y="47"/>
                  </a:lnTo>
                  <a:lnTo>
                    <a:pt x="21" y="37"/>
                  </a:lnTo>
                  <a:lnTo>
                    <a:pt x="25" y="26"/>
                  </a:lnTo>
                  <a:lnTo>
                    <a:pt x="30" y="17"/>
                  </a:lnTo>
                  <a:lnTo>
                    <a:pt x="37" y="8"/>
                  </a:lnTo>
                  <a:lnTo>
                    <a:pt x="37" y="8"/>
                  </a:lnTo>
                  <a:lnTo>
                    <a:pt x="38" y="6"/>
                  </a:lnTo>
                  <a:lnTo>
                    <a:pt x="38" y="4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0" name="Freeform 771"/>
            <p:cNvSpPr/>
            <p:nvPr>
              <p:custDataLst>
                <p:tags r:id="rId19"/>
              </p:custDataLst>
            </p:nvPr>
          </p:nvSpPr>
          <p:spPr bwMode="auto">
            <a:xfrm>
              <a:off x="6481763" y="2241550"/>
              <a:ext cx="26988" cy="55563"/>
            </a:xfrm>
            <a:custGeom>
              <a:avLst/>
              <a:gdLst/>
              <a:ahLst/>
              <a:cxnLst>
                <a:cxn ang="0">
                  <a:pos x="42" y="2"/>
                </a:cxn>
                <a:cxn ang="0">
                  <a:pos x="42" y="2"/>
                </a:cxn>
                <a:cxn ang="0">
                  <a:pos x="34" y="13"/>
                </a:cxn>
                <a:cxn ang="0">
                  <a:pos x="28" y="25"/>
                </a:cxn>
                <a:cxn ang="0">
                  <a:pos x="23" y="37"/>
                </a:cxn>
                <a:cxn ang="0">
                  <a:pos x="17" y="50"/>
                </a:cxn>
                <a:cxn ang="0">
                  <a:pos x="8" y="76"/>
                </a:cxn>
                <a:cxn ang="0">
                  <a:pos x="0" y="102"/>
                </a:cxn>
                <a:cxn ang="0">
                  <a:pos x="0" y="102"/>
                </a:cxn>
                <a:cxn ang="0">
                  <a:pos x="0" y="104"/>
                </a:cxn>
                <a:cxn ang="0">
                  <a:pos x="1" y="105"/>
                </a:cxn>
                <a:cxn ang="0">
                  <a:pos x="2" y="106"/>
                </a:cxn>
                <a:cxn ang="0">
                  <a:pos x="3" y="107"/>
                </a:cxn>
                <a:cxn ang="0">
                  <a:pos x="5" y="107"/>
                </a:cxn>
                <a:cxn ang="0">
                  <a:pos x="7" y="107"/>
                </a:cxn>
                <a:cxn ang="0">
                  <a:pos x="8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7" y="79"/>
                </a:cxn>
                <a:cxn ang="0">
                  <a:pos x="26" y="54"/>
                </a:cxn>
                <a:cxn ang="0">
                  <a:pos x="31" y="41"/>
                </a:cxn>
                <a:cxn ang="0">
                  <a:pos x="36" y="29"/>
                </a:cxn>
                <a:cxn ang="0">
                  <a:pos x="42" y="18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51" y="5"/>
                </a:cxn>
                <a:cxn ang="0">
                  <a:pos x="51" y="3"/>
                </a:cxn>
                <a:cxn ang="0">
                  <a:pos x="50" y="2"/>
                </a:cxn>
                <a:cxn ang="0">
                  <a:pos x="49" y="1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42" y="2"/>
                </a:cxn>
                <a:cxn ang="0">
                  <a:pos x="42" y="2"/>
                </a:cxn>
              </a:cxnLst>
              <a:rect l="0" t="0" r="r" b="b"/>
              <a:pathLst>
                <a:path w="51" h="107">
                  <a:moveTo>
                    <a:pt x="42" y="2"/>
                  </a:moveTo>
                  <a:lnTo>
                    <a:pt x="42" y="2"/>
                  </a:lnTo>
                  <a:lnTo>
                    <a:pt x="34" y="13"/>
                  </a:lnTo>
                  <a:lnTo>
                    <a:pt x="28" y="25"/>
                  </a:lnTo>
                  <a:lnTo>
                    <a:pt x="23" y="37"/>
                  </a:lnTo>
                  <a:lnTo>
                    <a:pt x="17" y="50"/>
                  </a:lnTo>
                  <a:lnTo>
                    <a:pt x="8" y="7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4"/>
                  </a:lnTo>
                  <a:lnTo>
                    <a:pt x="1" y="105"/>
                  </a:lnTo>
                  <a:lnTo>
                    <a:pt x="2" y="106"/>
                  </a:lnTo>
                  <a:lnTo>
                    <a:pt x="3" y="107"/>
                  </a:lnTo>
                  <a:lnTo>
                    <a:pt x="5" y="107"/>
                  </a:lnTo>
                  <a:lnTo>
                    <a:pt x="7" y="107"/>
                  </a:lnTo>
                  <a:lnTo>
                    <a:pt x="8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7" y="79"/>
                  </a:lnTo>
                  <a:lnTo>
                    <a:pt x="26" y="54"/>
                  </a:lnTo>
                  <a:lnTo>
                    <a:pt x="31" y="41"/>
                  </a:lnTo>
                  <a:lnTo>
                    <a:pt x="36" y="29"/>
                  </a:lnTo>
                  <a:lnTo>
                    <a:pt x="42" y="18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0" y="2"/>
                  </a:lnTo>
                  <a:lnTo>
                    <a:pt x="49" y="1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2" y="2"/>
                  </a:lnTo>
                  <a:lnTo>
                    <a:pt x="42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1" name="Freeform 772"/>
            <p:cNvSpPr/>
            <p:nvPr>
              <p:custDataLst>
                <p:tags r:id="rId20"/>
              </p:custDataLst>
            </p:nvPr>
          </p:nvSpPr>
          <p:spPr bwMode="auto">
            <a:xfrm>
              <a:off x="6770688" y="2238375"/>
              <a:ext cx="12700" cy="47625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7" y="4"/>
                </a:cxn>
                <a:cxn ang="0">
                  <a:pos x="12" y="25"/>
                </a:cxn>
                <a:cxn ang="0">
                  <a:pos x="7" y="45"/>
                </a:cxn>
                <a:cxn ang="0">
                  <a:pos x="3" y="65"/>
                </a:cxn>
                <a:cxn ang="0">
                  <a:pos x="1" y="75"/>
                </a:cxn>
                <a:cxn ang="0">
                  <a:pos x="0" y="87"/>
                </a:cxn>
                <a:cxn ang="0">
                  <a:pos x="0" y="87"/>
                </a:cxn>
                <a:cxn ang="0">
                  <a:pos x="1" y="88"/>
                </a:cxn>
                <a:cxn ang="0">
                  <a:pos x="2" y="90"/>
                </a:cxn>
                <a:cxn ang="0">
                  <a:pos x="3" y="91"/>
                </a:cxn>
                <a:cxn ang="0">
                  <a:pos x="5" y="91"/>
                </a:cxn>
                <a:cxn ang="0">
                  <a:pos x="7" y="91"/>
                </a:cxn>
                <a:cxn ang="0">
                  <a:pos x="8" y="90"/>
                </a:cxn>
                <a:cxn ang="0">
                  <a:pos x="9" y="88"/>
                </a:cxn>
                <a:cxn ang="0">
                  <a:pos x="10" y="87"/>
                </a:cxn>
                <a:cxn ang="0">
                  <a:pos x="10" y="87"/>
                </a:cxn>
                <a:cxn ang="0">
                  <a:pos x="10" y="75"/>
                </a:cxn>
                <a:cxn ang="0">
                  <a:pos x="12" y="65"/>
                </a:cxn>
                <a:cxn ang="0">
                  <a:pos x="17" y="45"/>
                </a:cxn>
                <a:cxn ang="0">
                  <a:pos x="22" y="25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2"/>
                </a:cxn>
                <a:cxn ang="0">
                  <a:pos x="25" y="1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19" y="1"/>
                </a:cxn>
                <a:cxn ang="0">
                  <a:pos x="17" y="2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26" h="91">
                  <a:moveTo>
                    <a:pt x="17" y="4"/>
                  </a:moveTo>
                  <a:lnTo>
                    <a:pt x="17" y="4"/>
                  </a:lnTo>
                  <a:lnTo>
                    <a:pt x="12" y="25"/>
                  </a:lnTo>
                  <a:lnTo>
                    <a:pt x="7" y="45"/>
                  </a:lnTo>
                  <a:lnTo>
                    <a:pt x="3" y="65"/>
                  </a:lnTo>
                  <a:lnTo>
                    <a:pt x="1" y="75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1" y="88"/>
                  </a:lnTo>
                  <a:lnTo>
                    <a:pt x="2" y="90"/>
                  </a:lnTo>
                  <a:lnTo>
                    <a:pt x="3" y="91"/>
                  </a:lnTo>
                  <a:lnTo>
                    <a:pt x="5" y="91"/>
                  </a:lnTo>
                  <a:lnTo>
                    <a:pt x="7" y="91"/>
                  </a:lnTo>
                  <a:lnTo>
                    <a:pt x="8" y="90"/>
                  </a:lnTo>
                  <a:lnTo>
                    <a:pt x="9" y="88"/>
                  </a:lnTo>
                  <a:lnTo>
                    <a:pt x="10" y="87"/>
                  </a:lnTo>
                  <a:lnTo>
                    <a:pt x="10" y="87"/>
                  </a:lnTo>
                  <a:lnTo>
                    <a:pt x="10" y="75"/>
                  </a:lnTo>
                  <a:lnTo>
                    <a:pt x="12" y="65"/>
                  </a:lnTo>
                  <a:lnTo>
                    <a:pt x="17" y="45"/>
                  </a:lnTo>
                  <a:lnTo>
                    <a:pt x="22" y="25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19" y="1"/>
                  </a:lnTo>
                  <a:lnTo>
                    <a:pt x="17" y="2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2" name="Freeform 773"/>
            <p:cNvSpPr/>
            <p:nvPr>
              <p:custDataLst>
                <p:tags r:id="rId21"/>
              </p:custDataLst>
            </p:nvPr>
          </p:nvSpPr>
          <p:spPr bwMode="auto">
            <a:xfrm>
              <a:off x="6811963" y="2214563"/>
              <a:ext cx="17463" cy="50800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3" y="3"/>
                </a:cxn>
                <a:cxn ang="0">
                  <a:pos x="14" y="25"/>
                </a:cxn>
                <a:cxn ang="0">
                  <a:pos x="9" y="47"/>
                </a:cxn>
                <a:cxn ang="0">
                  <a:pos x="4" y="70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1" y="96"/>
                </a:cxn>
                <a:cxn ang="0">
                  <a:pos x="3" y="98"/>
                </a:cxn>
                <a:cxn ang="0">
                  <a:pos x="6" y="98"/>
                </a:cxn>
                <a:cxn ang="0">
                  <a:pos x="7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9" y="95"/>
                </a:cxn>
                <a:cxn ang="0">
                  <a:pos x="9" y="95"/>
                </a:cxn>
                <a:cxn ang="0">
                  <a:pos x="11" y="94"/>
                </a:cxn>
                <a:cxn ang="0">
                  <a:pos x="12" y="91"/>
                </a:cxn>
                <a:cxn ang="0">
                  <a:pos x="12" y="88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14" y="66"/>
                </a:cxn>
                <a:cxn ang="0">
                  <a:pos x="18" y="46"/>
                </a:cxn>
                <a:cxn ang="0">
                  <a:pos x="25" y="25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32" y="3"/>
                </a:cxn>
                <a:cxn ang="0">
                  <a:pos x="31" y="2"/>
                </a:cxn>
                <a:cxn ang="0">
                  <a:pos x="30" y="1"/>
                </a:cxn>
                <a:cxn ang="0">
                  <a:pos x="29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32" h="98">
                  <a:moveTo>
                    <a:pt x="23" y="3"/>
                  </a:moveTo>
                  <a:lnTo>
                    <a:pt x="23" y="3"/>
                  </a:lnTo>
                  <a:lnTo>
                    <a:pt x="14" y="25"/>
                  </a:lnTo>
                  <a:lnTo>
                    <a:pt x="9" y="47"/>
                  </a:lnTo>
                  <a:lnTo>
                    <a:pt x="4" y="70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1" y="96"/>
                  </a:lnTo>
                  <a:lnTo>
                    <a:pt x="3" y="98"/>
                  </a:lnTo>
                  <a:lnTo>
                    <a:pt x="6" y="98"/>
                  </a:lnTo>
                  <a:lnTo>
                    <a:pt x="7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9" y="95"/>
                  </a:lnTo>
                  <a:lnTo>
                    <a:pt x="9" y="95"/>
                  </a:lnTo>
                  <a:lnTo>
                    <a:pt x="11" y="94"/>
                  </a:lnTo>
                  <a:lnTo>
                    <a:pt x="12" y="91"/>
                  </a:lnTo>
                  <a:lnTo>
                    <a:pt x="12" y="88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4" y="66"/>
                  </a:lnTo>
                  <a:lnTo>
                    <a:pt x="18" y="46"/>
                  </a:lnTo>
                  <a:lnTo>
                    <a:pt x="25" y="25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2" y="3"/>
                  </a:lnTo>
                  <a:lnTo>
                    <a:pt x="31" y="2"/>
                  </a:lnTo>
                  <a:lnTo>
                    <a:pt x="30" y="1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3" name="Freeform 774"/>
            <p:cNvSpPr/>
            <p:nvPr>
              <p:custDataLst>
                <p:tags r:id="rId22"/>
              </p:custDataLst>
            </p:nvPr>
          </p:nvSpPr>
          <p:spPr bwMode="auto">
            <a:xfrm>
              <a:off x="6848475" y="2211388"/>
              <a:ext cx="19050" cy="46038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22" y="23"/>
                </a:cxn>
                <a:cxn ang="0">
                  <a:pos x="17" y="44"/>
                </a:cxn>
                <a:cxn ang="0">
                  <a:pos x="11" y="62"/>
                </a:cxn>
                <a:cxn ang="0">
                  <a:pos x="6" y="72"/>
                </a:cxn>
                <a:cxn ang="0">
                  <a:pos x="1" y="81"/>
                </a:cxn>
                <a:cxn ang="0">
                  <a:pos x="1" y="81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3" y="87"/>
                </a:cxn>
                <a:cxn ang="0">
                  <a:pos x="4" y="88"/>
                </a:cxn>
                <a:cxn ang="0">
                  <a:pos x="6" y="88"/>
                </a:cxn>
                <a:cxn ang="0">
                  <a:pos x="8" y="87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15" y="77"/>
                </a:cxn>
                <a:cxn ang="0">
                  <a:pos x="19" y="66"/>
                </a:cxn>
                <a:cxn ang="0">
                  <a:pos x="25" y="47"/>
                </a:cxn>
                <a:cxn ang="0">
                  <a:pos x="30" y="26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5" y="3"/>
                </a:cxn>
                <a:cxn ang="0">
                  <a:pos x="34" y="2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5" h="88">
                  <a:moveTo>
                    <a:pt x="26" y="3"/>
                  </a:moveTo>
                  <a:lnTo>
                    <a:pt x="26" y="3"/>
                  </a:lnTo>
                  <a:lnTo>
                    <a:pt x="22" y="23"/>
                  </a:lnTo>
                  <a:lnTo>
                    <a:pt x="17" y="44"/>
                  </a:lnTo>
                  <a:lnTo>
                    <a:pt x="11" y="62"/>
                  </a:lnTo>
                  <a:lnTo>
                    <a:pt x="6" y="72"/>
                  </a:lnTo>
                  <a:lnTo>
                    <a:pt x="1" y="81"/>
                  </a:lnTo>
                  <a:lnTo>
                    <a:pt x="1" y="81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3" y="87"/>
                  </a:lnTo>
                  <a:lnTo>
                    <a:pt x="4" y="88"/>
                  </a:lnTo>
                  <a:lnTo>
                    <a:pt x="6" y="88"/>
                  </a:lnTo>
                  <a:lnTo>
                    <a:pt x="8" y="87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5" y="77"/>
                  </a:lnTo>
                  <a:lnTo>
                    <a:pt x="19" y="66"/>
                  </a:lnTo>
                  <a:lnTo>
                    <a:pt x="25" y="47"/>
                  </a:lnTo>
                  <a:lnTo>
                    <a:pt x="30" y="26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4" name="Freeform 775"/>
            <p:cNvSpPr/>
            <p:nvPr>
              <p:custDataLst>
                <p:tags r:id="rId23"/>
              </p:custDataLst>
            </p:nvPr>
          </p:nvSpPr>
          <p:spPr bwMode="auto">
            <a:xfrm>
              <a:off x="6586538" y="2754313"/>
              <a:ext cx="7938" cy="46038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6" y="24"/>
                </a:cxn>
                <a:cxn ang="0">
                  <a:pos x="5" y="44"/>
                </a:cxn>
                <a:cxn ang="0">
                  <a:pos x="3" y="63"/>
                </a:cxn>
                <a:cxn ang="0">
                  <a:pos x="0" y="83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2" y="88"/>
                </a:cxn>
                <a:cxn ang="0">
                  <a:pos x="3" y="88"/>
                </a:cxn>
                <a:cxn ang="0">
                  <a:pos x="5" y="88"/>
                </a:cxn>
                <a:cxn ang="0">
                  <a:pos x="7" y="88"/>
                </a:cxn>
                <a:cxn ang="0">
                  <a:pos x="8" y="87"/>
                </a:cxn>
                <a:cxn ang="0">
                  <a:pos x="9" y="85"/>
                </a:cxn>
                <a:cxn ang="0">
                  <a:pos x="9" y="85"/>
                </a:cxn>
                <a:cxn ang="0">
                  <a:pos x="12" y="65"/>
                </a:cxn>
                <a:cxn ang="0">
                  <a:pos x="14" y="46"/>
                </a:cxn>
                <a:cxn ang="0">
                  <a:pos x="15" y="25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5" h="88">
                  <a:moveTo>
                    <a:pt x="6" y="4"/>
                  </a:moveTo>
                  <a:lnTo>
                    <a:pt x="6" y="4"/>
                  </a:lnTo>
                  <a:lnTo>
                    <a:pt x="6" y="24"/>
                  </a:lnTo>
                  <a:lnTo>
                    <a:pt x="5" y="44"/>
                  </a:lnTo>
                  <a:lnTo>
                    <a:pt x="3" y="63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2" y="88"/>
                  </a:lnTo>
                  <a:lnTo>
                    <a:pt x="3" y="88"/>
                  </a:lnTo>
                  <a:lnTo>
                    <a:pt x="5" y="88"/>
                  </a:lnTo>
                  <a:lnTo>
                    <a:pt x="7" y="88"/>
                  </a:lnTo>
                  <a:lnTo>
                    <a:pt x="8" y="87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12" y="65"/>
                  </a:lnTo>
                  <a:lnTo>
                    <a:pt x="14" y="46"/>
                  </a:lnTo>
                  <a:lnTo>
                    <a:pt x="15" y="2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5" name="Freeform 776"/>
            <p:cNvSpPr/>
            <p:nvPr>
              <p:custDataLst>
                <p:tags r:id="rId24"/>
              </p:custDataLst>
            </p:nvPr>
          </p:nvSpPr>
          <p:spPr bwMode="auto">
            <a:xfrm>
              <a:off x="6623050" y="2711450"/>
              <a:ext cx="12700" cy="47625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20" y="1"/>
                </a:cxn>
                <a:cxn ang="0">
                  <a:pos x="16" y="2"/>
                </a:cxn>
                <a:cxn ang="0">
                  <a:pos x="13" y="4"/>
                </a:cxn>
                <a:cxn ang="0">
                  <a:pos x="9" y="8"/>
                </a:cxn>
                <a:cxn ang="0">
                  <a:pos x="8" y="11"/>
                </a:cxn>
                <a:cxn ang="0">
                  <a:pos x="6" y="19"/>
                </a:cxn>
                <a:cxn ang="0">
                  <a:pos x="5" y="27"/>
                </a:cxn>
                <a:cxn ang="0">
                  <a:pos x="5" y="27"/>
                </a:cxn>
                <a:cxn ang="0">
                  <a:pos x="6" y="55"/>
                </a:cxn>
                <a:cxn ang="0">
                  <a:pos x="6" y="63"/>
                </a:cxn>
                <a:cxn ang="0">
                  <a:pos x="5" y="69"/>
                </a:cxn>
                <a:cxn ang="0">
                  <a:pos x="4" y="76"/>
                </a:cxn>
                <a:cxn ang="0">
                  <a:pos x="1" y="82"/>
                </a:cxn>
                <a:cxn ang="0">
                  <a:pos x="1" y="82"/>
                </a:cxn>
                <a:cxn ang="0">
                  <a:pos x="0" y="84"/>
                </a:cxn>
                <a:cxn ang="0">
                  <a:pos x="0" y="86"/>
                </a:cxn>
                <a:cxn ang="0">
                  <a:pos x="1" y="87"/>
                </a:cxn>
                <a:cxn ang="0">
                  <a:pos x="3" y="88"/>
                </a:cxn>
                <a:cxn ang="0">
                  <a:pos x="4" y="89"/>
                </a:cxn>
                <a:cxn ang="0">
                  <a:pos x="6" y="89"/>
                </a:cxn>
                <a:cxn ang="0">
                  <a:pos x="7" y="88"/>
                </a:cxn>
                <a:cxn ang="0">
                  <a:pos x="9" y="87"/>
                </a:cxn>
                <a:cxn ang="0">
                  <a:pos x="9" y="87"/>
                </a:cxn>
                <a:cxn ang="0">
                  <a:pos x="13" y="78"/>
                </a:cxn>
                <a:cxn ang="0">
                  <a:pos x="15" y="68"/>
                </a:cxn>
                <a:cxn ang="0">
                  <a:pos x="16" y="57"/>
                </a:cxn>
                <a:cxn ang="0">
                  <a:pos x="17" y="48"/>
                </a:cxn>
                <a:cxn ang="0">
                  <a:pos x="17" y="48"/>
                </a:cxn>
                <a:cxn ang="0">
                  <a:pos x="16" y="39"/>
                </a:cxn>
                <a:cxn ang="0">
                  <a:pos x="15" y="26"/>
                </a:cxn>
                <a:cxn ang="0">
                  <a:pos x="15" y="21"/>
                </a:cxn>
                <a:cxn ang="0">
                  <a:pos x="16" y="16"/>
                </a:cxn>
                <a:cxn ang="0">
                  <a:pos x="19" y="13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4" y="9"/>
                </a:cxn>
                <a:cxn ang="0">
                  <a:pos x="25" y="8"/>
                </a:cxn>
                <a:cxn ang="0">
                  <a:pos x="26" y="6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3" y="1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1"/>
                </a:cxn>
              </a:cxnLst>
              <a:rect l="0" t="0" r="r" b="b"/>
              <a:pathLst>
                <a:path w="26" h="89">
                  <a:moveTo>
                    <a:pt x="20" y="1"/>
                  </a:moveTo>
                  <a:lnTo>
                    <a:pt x="20" y="1"/>
                  </a:lnTo>
                  <a:lnTo>
                    <a:pt x="16" y="2"/>
                  </a:lnTo>
                  <a:lnTo>
                    <a:pt x="13" y="4"/>
                  </a:lnTo>
                  <a:lnTo>
                    <a:pt x="9" y="8"/>
                  </a:lnTo>
                  <a:lnTo>
                    <a:pt x="8" y="11"/>
                  </a:lnTo>
                  <a:lnTo>
                    <a:pt x="6" y="19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6" y="55"/>
                  </a:lnTo>
                  <a:lnTo>
                    <a:pt x="6" y="63"/>
                  </a:lnTo>
                  <a:lnTo>
                    <a:pt x="5" y="69"/>
                  </a:lnTo>
                  <a:lnTo>
                    <a:pt x="4" y="76"/>
                  </a:lnTo>
                  <a:lnTo>
                    <a:pt x="1" y="82"/>
                  </a:lnTo>
                  <a:lnTo>
                    <a:pt x="1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88"/>
                  </a:lnTo>
                  <a:lnTo>
                    <a:pt x="9" y="87"/>
                  </a:lnTo>
                  <a:lnTo>
                    <a:pt x="9" y="87"/>
                  </a:lnTo>
                  <a:lnTo>
                    <a:pt x="13" y="78"/>
                  </a:lnTo>
                  <a:lnTo>
                    <a:pt x="15" y="68"/>
                  </a:lnTo>
                  <a:lnTo>
                    <a:pt x="16" y="57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6" y="39"/>
                  </a:lnTo>
                  <a:lnTo>
                    <a:pt x="15" y="26"/>
                  </a:lnTo>
                  <a:lnTo>
                    <a:pt x="15" y="21"/>
                  </a:lnTo>
                  <a:lnTo>
                    <a:pt x="16" y="16"/>
                  </a:lnTo>
                  <a:lnTo>
                    <a:pt x="19" y="13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9"/>
                  </a:lnTo>
                  <a:lnTo>
                    <a:pt x="25" y="8"/>
                  </a:lnTo>
                  <a:lnTo>
                    <a:pt x="26" y="6"/>
                  </a:lnTo>
                  <a:lnTo>
                    <a:pt x="25" y="4"/>
                  </a:lnTo>
                  <a:lnTo>
                    <a:pt x="25" y="2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6" name="Freeform 777"/>
            <p:cNvSpPr/>
            <p:nvPr>
              <p:custDataLst>
                <p:tags r:id="rId25"/>
              </p:custDataLst>
            </p:nvPr>
          </p:nvSpPr>
          <p:spPr bwMode="auto">
            <a:xfrm>
              <a:off x="6661150" y="2678113"/>
              <a:ext cx="23813" cy="50800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35" y="2"/>
                </a:cxn>
                <a:cxn ang="0">
                  <a:pos x="29" y="13"/>
                </a:cxn>
                <a:cxn ang="0">
                  <a:pos x="23" y="23"/>
                </a:cxn>
                <a:cxn ang="0">
                  <a:pos x="18" y="33"/>
                </a:cxn>
                <a:cxn ang="0">
                  <a:pos x="13" y="45"/>
                </a:cxn>
                <a:cxn ang="0">
                  <a:pos x="6" y="66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1"/>
                </a:cxn>
                <a:cxn ang="0">
                  <a:pos x="0" y="93"/>
                </a:cxn>
                <a:cxn ang="0">
                  <a:pos x="1" y="94"/>
                </a:cxn>
                <a:cxn ang="0">
                  <a:pos x="3" y="95"/>
                </a:cxn>
                <a:cxn ang="0">
                  <a:pos x="5" y="95"/>
                </a:cxn>
                <a:cxn ang="0">
                  <a:pos x="6" y="94"/>
                </a:cxn>
                <a:cxn ang="0">
                  <a:pos x="8" y="93"/>
                </a:cxn>
                <a:cxn ang="0">
                  <a:pos x="9" y="92"/>
                </a:cxn>
                <a:cxn ang="0">
                  <a:pos x="9" y="92"/>
                </a:cxn>
                <a:cxn ang="0">
                  <a:pos x="15" y="70"/>
                </a:cxn>
                <a:cxn ang="0">
                  <a:pos x="23" y="48"/>
                </a:cxn>
                <a:cxn ang="0">
                  <a:pos x="27" y="37"/>
                </a:cxn>
                <a:cxn ang="0">
                  <a:pos x="32" y="27"/>
                </a:cxn>
                <a:cxn ang="0">
                  <a:pos x="37" y="17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4" y="5"/>
                </a:cxn>
                <a:cxn ang="0">
                  <a:pos x="43" y="4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2"/>
                </a:cxn>
                <a:cxn ang="0">
                  <a:pos x="35" y="2"/>
                </a:cxn>
              </a:cxnLst>
              <a:rect l="0" t="0" r="r" b="b"/>
              <a:pathLst>
                <a:path w="44" h="95">
                  <a:moveTo>
                    <a:pt x="35" y="2"/>
                  </a:moveTo>
                  <a:lnTo>
                    <a:pt x="35" y="2"/>
                  </a:lnTo>
                  <a:lnTo>
                    <a:pt x="29" y="13"/>
                  </a:lnTo>
                  <a:lnTo>
                    <a:pt x="23" y="23"/>
                  </a:lnTo>
                  <a:lnTo>
                    <a:pt x="18" y="33"/>
                  </a:lnTo>
                  <a:lnTo>
                    <a:pt x="13" y="45"/>
                  </a:lnTo>
                  <a:lnTo>
                    <a:pt x="6" y="66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1" y="94"/>
                  </a:lnTo>
                  <a:lnTo>
                    <a:pt x="3" y="95"/>
                  </a:lnTo>
                  <a:lnTo>
                    <a:pt x="5" y="95"/>
                  </a:lnTo>
                  <a:lnTo>
                    <a:pt x="6" y="94"/>
                  </a:lnTo>
                  <a:lnTo>
                    <a:pt x="8" y="93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15" y="70"/>
                  </a:lnTo>
                  <a:lnTo>
                    <a:pt x="23" y="48"/>
                  </a:lnTo>
                  <a:lnTo>
                    <a:pt x="27" y="37"/>
                  </a:lnTo>
                  <a:lnTo>
                    <a:pt x="32" y="27"/>
                  </a:lnTo>
                  <a:lnTo>
                    <a:pt x="37" y="17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4" y="5"/>
                  </a:lnTo>
                  <a:lnTo>
                    <a:pt x="43" y="4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2"/>
                  </a:lnTo>
                  <a:lnTo>
                    <a:pt x="35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7" name="Freeform 778"/>
            <p:cNvSpPr/>
            <p:nvPr>
              <p:custDataLst>
                <p:tags r:id="rId26"/>
              </p:custDataLst>
            </p:nvPr>
          </p:nvSpPr>
          <p:spPr bwMode="auto">
            <a:xfrm>
              <a:off x="6719888" y="2638425"/>
              <a:ext cx="15875" cy="53975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5" y="14"/>
                </a:cxn>
                <a:cxn ang="0">
                  <a:pos x="12" y="25"/>
                </a:cxn>
                <a:cxn ang="0">
                  <a:pos x="9" y="49"/>
                </a:cxn>
                <a:cxn ang="0">
                  <a:pos x="6" y="73"/>
                </a:cxn>
                <a:cxn ang="0">
                  <a:pos x="3" y="84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8"/>
                </a:cxn>
                <a:cxn ang="0">
                  <a:pos x="0" y="99"/>
                </a:cxn>
                <a:cxn ang="0">
                  <a:pos x="1" y="101"/>
                </a:cxn>
                <a:cxn ang="0">
                  <a:pos x="3" y="101"/>
                </a:cxn>
                <a:cxn ang="0">
                  <a:pos x="6" y="101"/>
                </a:cxn>
                <a:cxn ang="0">
                  <a:pos x="8" y="100"/>
                </a:cxn>
                <a:cxn ang="0">
                  <a:pos x="9" y="98"/>
                </a:cxn>
                <a:cxn ang="0">
                  <a:pos x="9" y="98"/>
                </a:cxn>
                <a:cxn ang="0">
                  <a:pos x="12" y="88"/>
                </a:cxn>
                <a:cxn ang="0">
                  <a:pos x="14" y="76"/>
                </a:cxn>
                <a:cxn ang="0">
                  <a:pos x="17" y="52"/>
                </a:cxn>
                <a:cxn ang="0">
                  <a:pos x="20" y="29"/>
                </a:cxn>
                <a:cxn ang="0">
                  <a:pos x="23" y="18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8" y="6"/>
                </a:cxn>
                <a:cxn ang="0">
                  <a:pos x="28" y="4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8" h="101">
                  <a:moveTo>
                    <a:pt x="19" y="3"/>
                  </a:moveTo>
                  <a:lnTo>
                    <a:pt x="19" y="3"/>
                  </a:lnTo>
                  <a:lnTo>
                    <a:pt x="15" y="14"/>
                  </a:lnTo>
                  <a:lnTo>
                    <a:pt x="12" y="25"/>
                  </a:lnTo>
                  <a:lnTo>
                    <a:pt x="9" y="49"/>
                  </a:lnTo>
                  <a:lnTo>
                    <a:pt x="6" y="73"/>
                  </a:lnTo>
                  <a:lnTo>
                    <a:pt x="3" y="84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8"/>
                  </a:lnTo>
                  <a:lnTo>
                    <a:pt x="0" y="99"/>
                  </a:lnTo>
                  <a:lnTo>
                    <a:pt x="1" y="101"/>
                  </a:lnTo>
                  <a:lnTo>
                    <a:pt x="3" y="101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12" y="88"/>
                  </a:lnTo>
                  <a:lnTo>
                    <a:pt x="14" y="76"/>
                  </a:lnTo>
                  <a:lnTo>
                    <a:pt x="17" y="52"/>
                  </a:lnTo>
                  <a:lnTo>
                    <a:pt x="20" y="29"/>
                  </a:lnTo>
                  <a:lnTo>
                    <a:pt x="23" y="18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8" y="4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8" name="Freeform 779"/>
            <p:cNvSpPr/>
            <p:nvPr>
              <p:custDataLst>
                <p:tags r:id="rId27"/>
              </p:custDataLst>
            </p:nvPr>
          </p:nvSpPr>
          <p:spPr bwMode="auto">
            <a:xfrm>
              <a:off x="6767513" y="2584450"/>
              <a:ext cx="15875" cy="57150"/>
            </a:xfrm>
            <a:custGeom>
              <a:avLst/>
              <a:gdLst/>
              <a:ahLst/>
              <a:cxnLst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19" y="31"/>
                </a:cxn>
                <a:cxn ang="0">
                  <a:pos x="18" y="44"/>
                </a:cxn>
                <a:cxn ang="0">
                  <a:pos x="16" y="57"/>
                </a:cxn>
                <a:cxn ang="0">
                  <a:pos x="16" y="57"/>
                </a:cxn>
                <a:cxn ang="0">
                  <a:pos x="9" y="80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0" y="104"/>
                </a:cxn>
                <a:cxn ang="0">
                  <a:pos x="1" y="105"/>
                </a:cxn>
                <a:cxn ang="0">
                  <a:pos x="2" y="107"/>
                </a:cxn>
                <a:cxn ang="0">
                  <a:pos x="3" y="107"/>
                </a:cxn>
                <a:cxn ang="0">
                  <a:pos x="7" y="107"/>
                </a:cxn>
                <a:cxn ang="0">
                  <a:pos x="8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9" y="79"/>
                </a:cxn>
                <a:cxn ang="0">
                  <a:pos x="28" y="53"/>
                </a:cxn>
                <a:cxn ang="0">
                  <a:pos x="28" y="53"/>
                </a:cxn>
                <a:cxn ang="0">
                  <a:pos x="30" y="40"/>
                </a:cxn>
                <a:cxn ang="0">
                  <a:pos x="30" y="29"/>
                </a:cxn>
                <a:cxn ang="0">
                  <a:pos x="29" y="4"/>
                </a:cxn>
                <a:cxn ang="0">
                  <a:pos x="29" y="4"/>
                </a:cxn>
              </a:cxnLst>
              <a:rect l="0" t="0" r="r" b="b"/>
              <a:pathLst>
                <a:path w="30" h="107">
                  <a:moveTo>
                    <a:pt x="29" y="4"/>
                  </a:move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0" y="1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31"/>
                  </a:lnTo>
                  <a:lnTo>
                    <a:pt x="18" y="44"/>
                  </a:lnTo>
                  <a:lnTo>
                    <a:pt x="16" y="57"/>
                  </a:lnTo>
                  <a:lnTo>
                    <a:pt x="16" y="57"/>
                  </a:lnTo>
                  <a:lnTo>
                    <a:pt x="9" y="80"/>
                  </a:lnTo>
                  <a:lnTo>
                    <a:pt x="1" y="101"/>
                  </a:lnTo>
                  <a:lnTo>
                    <a:pt x="1" y="101"/>
                  </a:lnTo>
                  <a:lnTo>
                    <a:pt x="0" y="104"/>
                  </a:lnTo>
                  <a:lnTo>
                    <a:pt x="1" y="105"/>
                  </a:lnTo>
                  <a:lnTo>
                    <a:pt x="2" y="107"/>
                  </a:lnTo>
                  <a:lnTo>
                    <a:pt x="3" y="107"/>
                  </a:lnTo>
                  <a:lnTo>
                    <a:pt x="7" y="107"/>
                  </a:lnTo>
                  <a:lnTo>
                    <a:pt x="8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9" y="79"/>
                  </a:lnTo>
                  <a:lnTo>
                    <a:pt x="28" y="53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0" y="29"/>
                  </a:lnTo>
                  <a:lnTo>
                    <a:pt x="29" y="4"/>
                  </a:lnTo>
                  <a:lnTo>
                    <a:pt x="29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9" name="Freeform 780"/>
            <p:cNvSpPr/>
            <p:nvPr>
              <p:custDataLst>
                <p:tags r:id="rId28"/>
              </p:custDataLst>
            </p:nvPr>
          </p:nvSpPr>
          <p:spPr bwMode="auto">
            <a:xfrm>
              <a:off x="6805613" y="2538413"/>
              <a:ext cx="15875" cy="63500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1" y="19"/>
                </a:cxn>
                <a:cxn ang="0">
                  <a:pos x="20" y="33"/>
                </a:cxn>
                <a:cxn ang="0">
                  <a:pos x="15" y="62"/>
                </a:cxn>
                <a:cxn ang="0">
                  <a:pos x="15" y="62"/>
                </a:cxn>
                <a:cxn ang="0">
                  <a:pos x="14" y="75"/>
                </a:cxn>
                <a:cxn ang="0">
                  <a:pos x="12" y="88"/>
                </a:cxn>
                <a:cxn ang="0">
                  <a:pos x="11" y="95"/>
                </a:cxn>
                <a:cxn ang="0">
                  <a:pos x="9" y="101"/>
                </a:cxn>
                <a:cxn ang="0">
                  <a:pos x="6" y="106"/>
                </a:cxn>
                <a:cxn ang="0">
                  <a:pos x="1" y="113"/>
                </a:cxn>
                <a:cxn ang="0">
                  <a:pos x="1" y="113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2" y="119"/>
                </a:cxn>
                <a:cxn ang="0">
                  <a:pos x="3" y="120"/>
                </a:cxn>
                <a:cxn ang="0">
                  <a:pos x="4" y="121"/>
                </a:cxn>
                <a:cxn ang="0">
                  <a:pos x="7" y="120"/>
                </a:cxn>
                <a:cxn ang="0">
                  <a:pos x="9" y="119"/>
                </a:cxn>
                <a:cxn ang="0">
                  <a:pos x="9" y="119"/>
                </a:cxn>
                <a:cxn ang="0">
                  <a:pos x="14" y="110"/>
                </a:cxn>
                <a:cxn ang="0">
                  <a:pos x="18" y="100"/>
                </a:cxn>
                <a:cxn ang="0">
                  <a:pos x="21" y="90"/>
                </a:cxn>
                <a:cxn ang="0">
                  <a:pos x="22" y="80"/>
                </a:cxn>
                <a:cxn ang="0">
                  <a:pos x="22" y="80"/>
                </a:cxn>
                <a:cxn ang="0">
                  <a:pos x="28" y="42"/>
                </a:cxn>
                <a:cxn ang="0">
                  <a:pos x="30" y="24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31" y="3"/>
                </a:cxn>
                <a:cxn ang="0">
                  <a:pos x="30" y="1"/>
                </a:cxn>
                <a:cxn ang="0">
                  <a:pos x="29" y="1"/>
                </a:cxn>
                <a:cxn ang="0">
                  <a:pos x="27" y="0"/>
                </a:cxn>
                <a:cxn ang="0">
                  <a:pos x="25" y="1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1" h="121">
                  <a:moveTo>
                    <a:pt x="22" y="5"/>
                  </a:moveTo>
                  <a:lnTo>
                    <a:pt x="22" y="5"/>
                  </a:lnTo>
                  <a:lnTo>
                    <a:pt x="21" y="19"/>
                  </a:lnTo>
                  <a:lnTo>
                    <a:pt x="20" y="33"/>
                  </a:lnTo>
                  <a:lnTo>
                    <a:pt x="15" y="62"/>
                  </a:lnTo>
                  <a:lnTo>
                    <a:pt x="15" y="62"/>
                  </a:lnTo>
                  <a:lnTo>
                    <a:pt x="14" y="75"/>
                  </a:lnTo>
                  <a:lnTo>
                    <a:pt x="12" y="88"/>
                  </a:lnTo>
                  <a:lnTo>
                    <a:pt x="11" y="95"/>
                  </a:lnTo>
                  <a:lnTo>
                    <a:pt x="9" y="101"/>
                  </a:lnTo>
                  <a:lnTo>
                    <a:pt x="6" y="106"/>
                  </a:lnTo>
                  <a:lnTo>
                    <a:pt x="1" y="113"/>
                  </a:lnTo>
                  <a:lnTo>
                    <a:pt x="1" y="113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2" y="119"/>
                  </a:lnTo>
                  <a:lnTo>
                    <a:pt x="3" y="120"/>
                  </a:lnTo>
                  <a:lnTo>
                    <a:pt x="4" y="121"/>
                  </a:lnTo>
                  <a:lnTo>
                    <a:pt x="7" y="120"/>
                  </a:lnTo>
                  <a:lnTo>
                    <a:pt x="9" y="119"/>
                  </a:lnTo>
                  <a:lnTo>
                    <a:pt x="9" y="119"/>
                  </a:lnTo>
                  <a:lnTo>
                    <a:pt x="14" y="110"/>
                  </a:lnTo>
                  <a:lnTo>
                    <a:pt x="18" y="100"/>
                  </a:lnTo>
                  <a:lnTo>
                    <a:pt x="21" y="9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28" y="42"/>
                  </a:lnTo>
                  <a:lnTo>
                    <a:pt x="30" y="24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1" y="3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0" name="Freeform 781"/>
            <p:cNvSpPr/>
            <p:nvPr>
              <p:custDataLst>
                <p:tags r:id="rId29"/>
              </p:custDataLst>
            </p:nvPr>
          </p:nvSpPr>
          <p:spPr bwMode="auto">
            <a:xfrm>
              <a:off x="6854825" y="2497138"/>
              <a:ext cx="6350" cy="444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4"/>
                </a:cxn>
                <a:cxn ang="0">
                  <a:pos x="3" y="23"/>
                </a:cxn>
                <a:cxn ang="0">
                  <a:pos x="2" y="40"/>
                </a:cxn>
                <a:cxn ang="0">
                  <a:pos x="1" y="59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1" y="80"/>
                </a:cxn>
                <a:cxn ang="0">
                  <a:pos x="2" y="81"/>
                </a:cxn>
                <a:cxn ang="0">
                  <a:pos x="3" y="82"/>
                </a:cxn>
                <a:cxn ang="0">
                  <a:pos x="5" y="82"/>
                </a:cxn>
                <a:cxn ang="0">
                  <a:pos x="7" y="82"/>
                </a:cxn>
                <a:cxn ang="0">
                  <a:pos x="8" y="81"/>
                </a:cxn>
                <a:cxn ang="0">
                  <a:pos x="9" y="80"/>
                </a:cxn>
                <a:cxn ang="0">
                  <a:pos x="10" y="78"/>
                </a:cxn>
                <a:cxn ang="0">
                  <a:pos x="10" y="78"/>
                </a:cxn>
                <a:cxn ang="0">
                  <a:pos x="10" y="59"/>
                </a:cxn>
                <a:cxn ang="0">
                  <a:pos x="11" y="40"/>
                </a:cxn>
                <a:cxn ang="0">
                  <a:pos x="12" y="23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12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2">
                  <a:moveTo>
                    <a:pt x="4" y="4"/>
                  </a:moveTo>
                  <a:lnTo>
                    <a:pt x="4" y="4"/>
                  </a:lnTo>
                  <a:lnTo>
                    <a:pt x="3" y="23"/>
                  </a:lnTo>
                  <a:lnTo>
                    <a:pt x="2" y="40"/>
                  </a:lnTo>
                  <a:lnTo>
                    <a:pt x="1" y="59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1" y="80"/>
                  </a:lnTo>
                  <a:lnTo>
                    <a:pt x="2" y="81"/>
                  </a:lnTo>
                  <a:lnTo>
                    <a:pt x="3" y="82"/>
                  </a:lnTo>
                  <a:lnTo>
                    <a:pt x="5" y="82"/>
                  </a:lnTo>
                  <a:lnTo>
                    <a:pt x="7" y="82"/>
                  </a:lnTo>
                  <a:lnTo>
                    <a:pt x="8" y="81"/>
                  </a:lnTo>
                  <a:lnTo>
                    <a:pt x="9" y="80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10" y="59"/>
                  </a:lnTo>
                  <a:lnTo>
                    <a:pt x="11" y="40"/>
                  </a:lnTo>
                  <a:lnTo>
                    <a:pt x="12" y="2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1" name="Freeform 782"/>
            <p:cNvSpPr/>
            <p:nvPr>
              <p:custDataLst>
                <p:tags r:id="rId30"/>
              </p:custDataLst>
            </p:nvPr>
          </p:nvSpPr>
          <p:spPr bwMode="auto">
            <a:xfrm>
              <a:off x="6578600" y="2328863"/>
              <a:ext cx="12700" cy="52388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2" y="3"/>
                </a:cxn>
                <a:cxn ang="0">
                  <a:pos x="21" y="1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6" y="1"/>
                </a:cxn>
                <a:cxn ang="0">
                  <a:pos x="14" y="1"/>
                </a:cxn>
                <a:cxn ang="0">
                  <a:pos x="13" y="3"/>
                </a:cxn>
                <a:cxn ang="0">
                  <a:pos x="13" y="5"/>
                </a:cxn>
                <a:cxn ang="0">
                  <a:pos x="13" y="5"/>
                </a:cxn>
                <a:cxn ang="0">
                  <a:pos x="12" y="17"/>
                </a:cxn>
                <a:cxn ang="0">
                  <a:pos x="8" y="31"/>
                </a:cxn>
                <a:cxn ang="0">
                  <a:pos x="8" y="31"/>
                </a:cxn>
                <a:cxn ang="0">
                  <a:pos x="3" y="39"/>
                </a:cxn>
                <a:cxn ang="0">
                  <a:pos x="1" y="44"/>
                </a:cxn>
                <a:cxn ang="0">
                  <a:pos x="0" y="50"/>
                </a:cxn>
                <a:cxn ang="0">
                  <a:pos x="0" y="93"/>
                </a:cxn>
                <a:cxn ang="0">
                  <a:pos x="0" y="93"/>
                </a:cxn>
                <a:cxn ang="0">
                  <a:pos x="0" y="95"/>
                </a:cxn>
                <a:cxn ang="0">
                  <a:pos x="1" y="97"/>
                </a:cxn>
                <a:cxn ang="0">
                  <a:pos x="3" y="98"/>
                </a:cxn>
                <a:cxn ang="0">
                  <a:pos x="4" y="98"/>
                </a:cxn>
                <a:cxn ang="0">
                  <a:pos x="7" y="98"/>
                </a:cxn>
                <a:cxn ang="0">
                  <a:pos x="8" y="97"/>
                </a:cxn>
                <a:cxn ang="0">
                  <a:pos x="9" y="95"/>
                </a:cxn>
                <a:cxn ang="0">
                  <a:pos x="10" y="93"/>
                </a:cxn>
                <a:cxn ang="0">
                  <a:pos x="10" y="93"/>
                </a:cxn>
                <a:cxn ang="0">
                  <a:pos x="8" y="70"/>
                </a:cxn>
                <a:cxn ang="0">
                  <a:pos x="9" y="58"/>
                </a:cxn>
                <a:cxn ang="0">
                  <a:pos x="10" y="52"/>
                </a:cxn>
                <a:cxn ang="0">
                  <a:pos x="11" y="48"/>
                </a:cxn>
                <a:cxn ang="0">
                  <a:pos x="11" y="48"/>
                </a:cxn>
                <a:cxn ang="0">
                  <a:pos x="16" y="37"/>
                </a:cxn>
                <a:cxn ang="0">
                  <a:pos x="19" y="27"/>
                </a:cxn>
                <a:cxn ang="0">
                  <a:pos x="21" y="16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22" h="98">
                  <a:moveTo>
                    <a:pt x="22" y="5"/>
                  </a:moveTo>
                  <a:lnTo>
                    <a:pt x="22" y="5"/>
                  </a:lnTo>
                  <a:lnTo>
                    <a:pt x="22" y="3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2" y="17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3" y="39"/>
                  </a:lnTo>
                  <a:lnTo>
                    <a:pt x="1" y="44"/>
                  </a:lnTo>
                  <a:lnTo>
                    <a:pt x="0" y="5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7"/>
                  </a:lnTo>
                  <a:lnTo>
                    <a:pt x="3" y="98"/>
                  </a:lnTo>
                  <a:lnTo>
                    <a:pt x="4" y="98"/>
                  </a:lnTo>
                  <a:lnTo>
                    <a:pt x="7" y="98"/>
                  </a:lnTo>
                  <a:lnTo>
                    <a:pt x="8" y="97"/>
                  </a:lnTo>
                  <a:lnTo>
                    <a:pt x="9" y="95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70"/>
                  </a:lnTo>
                  <a:lnTo>
                    <a:pt x="9" y="58"/>
                  </a:lnTo>
                  <a:lnTo>
                    <a:pt x="10" y="52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6" y="37"/>
                  </a:lnTo>
                  <a:lnTo>
                    <a:pt x="19" y="27"/>
                  </a:lnTo>
                  <a:lnTo>
                    <a:pt x="21" y="16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2" name="Freeform 783"/>
            <p:cNvSpPr/>
            <p:nvPr>
              <p:custDataLst>
                <p:tags r:id="rId31"/>
              </p:custDataLst>
            </p:nvPr>
          </p:nvSpPr>
          <p:spPr bwMode="auto">
            <a:xfrm>
              <a:off x="6613525" y="2352675"/>
              <a:ext cx="14288" cy="44450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18" y="6"/>
                </a:cxn>
                <a:cxn ang="0">
                  <a:pos x="17" y="15"/>
                </a:cxn>
                <a:cxn ang="0">
                  <a:pos x="16" y="24"/>
                </a:cxn>
                <a:cxn ang="0">
                  <a:pos x="11" y="43"/>
                </a:cxn>
                <a:cxn ang="0">
                  <a:pos x="5" y="62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1" y="83"/>
                </a:cxn>
                <a:cxn ang="0">
                  <a:pos x="2" y="85"/>
                </a:cxn>
                <a:cxn ang="0">
                  <a:pos x="3" y="85"/>
                </a:cxn>
                <a:cxn ang="0">
                  <a:pos x="5" y="86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14" y="64"/>
                </a:cxn>
                <a:cxn ang="0">
                  <a:pos x="20" y="44"/>
                </a:cxn>
                <a:cxn ang="0">
                  <a:pos x="25" y="25"/>
                </a:cxn>
                <a:cxn ang="0">
                  <a:pos x="27" y="15"/>
                </a:cxn>
                <a:cxn ang="0">
                  <a:pos x="27" y="6"/>
                </a:cxn>
                <a:cxn ang="0">
                  <a:pos x="27" y="6"/>
                </a:cxn>
                <a:cxn ang="0">
                  <a:pos x="27" y="4"/>
                </a:cxn>
                <a:cxn ang="0">
                  <a:pos x="26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1"/>
                </a:cxn>
                <a:cxn ang="0">
                  <a:pos x="19" y="4"/>
                </a:cxn>
                <a:cxn ang="0">
                  <a:pos x="18" y="6"/>
                </a:cxn>
                <a:cxn ang="0">
                  <a:pos x="18" y="6"/>
                </a:cxn>
              </a:cxnLst>
              <a:rect l="0" t="0" r="r" b="b"/>
              <a:pathLst>
                <a:path w="27" h="86">
                  <a:moveTo>
                    <a:pt x="18" y="6"/>
                  </a:moveTo>
                  <a:lnTo>
                    <a:pt x="18" y="6"/>
                  </a:lnTo>
                  <a:lnTo>
                    <a:pt x="17" y="15"/>
                  </a:lnTo>
                  <a:lnTo>
                    <a:pt x="16" y="24"/>
                  </a:lnTo>
                  <a:lnTo>
                    <a:pt x="11" y="43"/>
                  </a:lnTo>
                  <a:lnTo>
                    <a:pt x="5" y="62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1" y="83"/>
                  </a:lnTo>
                  <a:lnTo>
                    <a:pt x="2" y="85"/>
                  </a:lnTo>
                  <a:lnTo>
                    <a:pt x="3" y="85"/>
                  </a:lnTo>
                  <a:lnTo>
                    <a:pt x="5" y="86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14" y="64"/>
                  </a:lnTo>
                  <a:lnTo>
                    <a:pt x="20" y="44"/>
                  </a:lnTo>
                  <a:lnTo>
                    <a:pt x="25" y="25"/>
                  </a:lnTo>
                  <a:lnTo>
                    <a:pt x="27" y="15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6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1"/>
                  </a:lnTo>
                  <a:lnTo>
                    <a:pt x="19" y="4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3" name="Freeform 784"/>
            <p:cNvSpPr/>
            <p:nvPr>
              <p:custDataLst>
                <p:tags r:id="rId32"/>
              </p:custDataLst>
            </p:nvPr>
          </p:nvSpPr>
          <p:spPr bwMode="auto">
            <a:xfrm>
              <a:off x="6656388" y="2373313"/>
              <a:ext cx="38100" cy="58738"/>
            </a:xfrm>
            <a:custGeom>
              <a:avLst/>
              <a:gdLst/>
              <a:ahLst/>
              <a:cxnLst>
                <a:cxn ang="0">
                  <a:pos x="64" y="2"/>
                </a:cxn>
                <a:cxn ang="0">
                  <a:pos x="64" y="2"/>
                </a:cxn>
                <a:cxn ang="0">
                  <a:pos x="56" y="14"/>
                </a:cxn>
                <a:cxn ang="0">
                  <a:pos x="48" y="26"/>
                </a:cxn>
                <a:cxn ang="0">
                  <a:pos x="32" y="48"/>
                </a:cxn>
                <a:cxn ang="0">
                  <a:pos x="32" y="48"/>
                </a:cxn>
                <a:cxn ang="0">
                  <a:pos x="23" y="62"/>
                </a:cxn>
                <a:cxn ang="0">
                  <a:pos x="15" y="75"/>
                </a:cxn>
                <a:cxn ang="0">
                  <a:pos x="0" y="103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0" y="108"/>
                </a:cxn>
                <a:cxn ang="0">
                  <a:pos x="1" y="109"/>
                </a:cxn>
                <a:cxn ang="0">
                  <a:pos x="2" y="110"/>
                </a:cxn>
                <a:cxn ang="0">
                  <a:pos x="5" y="111"/>
                </a:cxn>
                <a:cxn ang="0">
                  <a:pos x="6" y="111"/>
                </a:cxn>
                <a:cxn ang="0">
                  <a:pos x="8" y="110"/>
                </a:cxn>
                <a:cxn ang="0">
                  <a:pos x="9" y="109"/>
                </a:cxn>
                <a:cxn ang="0">
                  <a:pos x="9" y="109"/>
                </a:cxn>
                <a:cxn ang="0">
                  <a:pos x="24" y="77"/>
                </a:cxn>
                <a:cxn ang="0">
                  <a:pos x="34" y="63"/>
                </a:cxn>
                <a:cxn ang="0">
                  <a:pos x="43" y="50"/>
                </a:cxn>
                <a:cxn ang="0">
                  <a:pos x="43" y="50"/>
                </a:cxn>
                <a:cxn ang="0">
                  <a:pos x="58" y="29"/>
                </a:cxn>
                <a:cxn ang="0">
                  <a:pos x="66" y="18"/>
                </a:cxn>
                <a:cxn ang="0">
                  <a:pos x="72" y="7"/>
                </a:cxn>
                <a:cxn ang="0">
                  <a:pos x="72" y="7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0" y="0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4" y="2"/>
                </a:cxn>
                <a:cxn ang="0">
                  <a:pos x="64" y="2"/>
                </a:cxn>
              </a:cxnLst>
              <a:rect l="0" t="0" r="r" b="b"/>
              <a:pathLst>
                <a:path w="73" h="111">
                  <a:moveTo>
                    <a:pt x="64" y="2"/>
                  </a:moveTo>
                  <a:lnTo>
                    <a:pt x="64" y="2"/>
                  </a:lnTo>
                  <a:lnTo>
                    <a:pt x="56" y="14"/>
                  </a:lnTo>
                  <a:lnTo>
                    <a:pt x="48" y="26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23" y="62"/>
                  </a:lnTo>
                  <a:lnTo>
                    <a:pt x="15" y="75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0" y="108"/>
                  </a:lnTo>
                  <a:lnTo>
                    <a:pt x="1" y="109"/>
                  </a:lnTo>
                  <a:lnTo>
                    <a:pt x="2" y="110"/>
                  </a:lnTo>
                  <a:lnTo>
                    <a:pt x="5" y="111"/>
                  </a:lnTo>
                  <a:lnTo>
                    <a:pt x="6" y="111"/>
                  </a:lnTo>
                  <a:lnTo>
                    <a:pt x="8" y="110"/>
                  </a:lnTo>
                  <a:lnTo>
                    <a:pt x="9" y="109"/>
                  </a:lnTo>
                  <a:lnTo>
                    <a:pt x="9" y="109"/>
                  </a:lnTo>
                  <a:lnTo>
                    <a:pt x="24" y="77"/>
                  </a:lnTo>
                  <a:lnTo>
                    <a:pt x="34" y="63"/>
                  </a:lnTo>
                  <a:lnTo>
                    <a:pt x="43" y="50"/>
                  </a:lnTo>
                  <a:lnTo>
                    <a:pt x="43" y="50"/>
                  </a:lnTo>
                  <a:lnTo>
                    <a:pt x="58" y="29"/>
                  </a:lnTo>
                  <a:lnTo>
                    <a:pt x="66" y="18"/>
                  </a:lnTo>
                  <a:lnTo>
                    <a:pt x="72" y="7"/>
                  </a:lnTo>
                  <a:lnTo>
                    <a:pt x="72" y="7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0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4" y="2"/>
                  </a:lnTo>
                  <a:lnTo>
                    <a:pt x="64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4" name="Freeform 785"/>
            <p:cNvSpPr/>
            <p:nvPr>
              <p:custDataLst>
                <p:tags r:id="rId33"/>
              </p:custDataLst>
            </p:nvPr>
          </p:nvSpPr>
          <p:spPr bwMode="auto">
            <a:xfrm>
              <a:off x="6532563" y="2520950"/>
              <a:ext cx="17463" cy="47625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20" y="23"/>
                </a:cxn>
                <a:cxn ang="0">
                  <a:pos x="13" y="44"/>
                </a:cxn>
                <a:cxn ang="0">
                  <a:pos x="5" y="65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1" y="90"/>
                </a:cxn>
                <a:cxn ang="0">
                  <a:pos x="2" y="91"/>
                </a:cxn>
                <a:cxn ang="0">
                  <a:pos x="4" y="92"/>
                </a:cxn>
                <a:cxn ang="0">
                  <a:pos x="5" y="92"/>
                </a:cxn>
                <a:cxn ang="0">
                  <a:pos x="7" y="91"/>
                </a:cxn>
                <a:cxn ang="0">
                  <a:pos x="8" y="90"/>
                </a:cxn>
                <a:cxn ang="0">
                  <a:pos x="9" y="88"/>
                </a:cxn>
                <a:cxn ang="0">
                  <a:pos x="9" y="88"/>
                </a:cxn>
                <a:cxn ang="0">
                  <a:pos x="15" y="67"/>
                </a:cxn>
                <a:cxn ang="0">
                  <a:pos x="22" y="46"/>
                </a:cxn>
                <a:cxn ang="0">
                  <a:pos x="28" y="27"/>
                </a:cxn>
                <a:cxn ang="0">
                  <a:pos x="34" y="6"/>
                </a:cxn>
                <a:cxn ang="0">
                  <a:pos x="34" y="6"/>
                </a:cxn>
                <a:cxn ang="0">
                  <a:pos x="35" y="4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1"/>
                </a:cxn>
                <a:cxn ang="0">
                  <a:pos x="26" y="2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5" h="92">
                  <a:moveTo>
                    <a:pt x="26" y="3"/>
                  </a:moveTo>
                  <a:lnTo>
                    <a:pt x="26" y="3"/>
                  </a:lnTo>
                  <a:lnTo>
                    <a:pt x="20" y="23"/>
                  </a:lnTo>
                  <a:lnTo>
                    <a:pt x="13" y="44"/>
                  </a:lnTo>
                  <a:lnTo>
                    <a:pt x="5" y="65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1" y="90"/>
                  </a:lnTo>
                  <a:lnTo>
                    <a:pt x="2" y="91"/>
                  </a:lnTo>
                  <a:lnTo>
                    <a:pt x="4" y="92"/>
                  </a:lnTo>
                  <a:lnTo>
                    <a:pt x="5" y="92"/>
                  </a:lnTo>
                  <a:lnTo>
                    <a:pt x="7" y="91"/>
                  </a:lnTo>
                  <a:lnTo>
                    <a:pt x="8" y="90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15" y="67"/>
                  </a:lnTo>
                  <a:lnTo>
                    <a:pt x="22" y="46"/>
                  </a:lnTo>
                  <a:lnTo>
                    <a:pt x="28" y="27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5" y="4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1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5" name="Freeform 786"/>
            <p:cNvSpPr/>
            <p:nvPr>
              <p:custDataLst>
                <p:tags r:id="rId34"/>
              </p:custDataLst>
            </p:nvPr>
          </p:nvSpPr>
          <p:spPr bwMode="auto">
            <a:xfrm>
              <a:off x="6569075" y="2543175"/>
              <a:ext cx="11113" cy="25400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1"/>
                </a:cxn>
                <a:cxn ang="0">
                  <a:pos x="11" y="5"/>
                </a:cxn>
                <a:cxn ang="0">
                  <a:pos x="8" y="11"/>
                </a:cxn>
                <a:cxn ang="0">
                  <a:pos x="4" y="21"/>
                </a:cxn>
                <a:cxn ang="0">
                  <a:pos x="1" y="32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1" y="45"/>
                </a:cxn>
                <a:cxn ang="0">
                  <a:pos x="2" y="47"/>
                </a:cxn>
                <a:cxn ang="0">
                  <a:pos x="3" y="47"/>
                </a:cxn>
                <a:cxn ang="0">
                  <a:pos x="5" y="48"/>
                </a:cxn>
                <a:cxn ang="0">
                  <a:pos x="6" y="47"/>
                </a:cxn>
                <a:cxn ang="0">
                  <a:pos x="8" y="47"/>
                </a:cxn>
                <a:cxn ang="0">
                  <a:pos x="9" y="45"/>
                </a:cxn>
                <a:cxn ang="0">
                  <a:pos x="9" y="43"/>
                </a:cxn>
                <a:cxn ang="0">
                  <a:pos x="9" y="43"/>
                </a:cxn>
                <a:cxn ang="0">
                  <a:pos x="10" y="34"/>
                </a:cxn>
                <a:cxn ang="0">
                  <a:pos x="12" y="24"/>
                </a:cxn>
                <a:cxn ang="0">
                  <a:pos x="16" y="16"/>
                </a:cxn>
                <a:cxn ang="0">
                  <a:pos x="18" y="12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1" y="6"/>
                </a:cxn>
                <a:cxn ang="0">
                  <a:pos x="22" y="4"/>
                </a:cxn>
                <a:cxn ang="0">
                  <a:pos x="21" y="3"/>
                </a:cxn>
                <a:cxn ang="0">
                  <a:pos x="20" y="1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4" y="1"/>
                </a:cxn>
                <a:cxn ang="0">
                  <a:pos x="14" y="1"/>
                </a:cxn>
              </a:cxnLst>
              <a:rect l="0" t="0" r="r" b="b"/>
              <a:pathLst>
                <a:path w="22" h="48">
                  <a:moveTo>
                    <a:pt x="14" y="1"/>
                  </a:moveTo>
                  <a:lnTo>
                    <a:pt x="14" y="1"/>
                  </a:lnTo>
                  <a:lnTo>
                    <a:pt x="11" y="5"/>
                  </a:lnTo>
                  <a:lnTo>
                    <a:pt x="8" y="11"/>
                  </a:lnTo>
                  <a:lnTo>
                    <a:pt x="4" y="21"/>
                  </a:lnTo>
                  <a:lnTo>
                    <a:pt x="1" y="32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45"/>
                  </a:lnTo>
                  <a:lnTo>
                    <a:pt x="2" y="47"/>
                  </a:lnTo>
                  <a:lnTo>
                    <a:pt x="3" y="47"/>
                  </a:lnTo>
                  <a:lnTo>
                    <a:pt x="5" y="48"/>
                  </a:lnTo>
                  <a:lnTo>
                    <a:pt x="6" y="47"/>
                  </a:lnTo>
                  <a:lnTo>
                    <a:pt x="8" y="47"/>
                  </a:lnTo>
                  <a:lnTo>
                    <a:pt x="9" y="45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10" y="34"/>
                  </a:lnTo>
                  <a:lnTo>
                    <a:pt x="12" y="24"/>
                  </a:lnTo>
                  <a:lnTo>
                    <a:pt x="16" y="16"/>
                  </a:lnTo>
                  <a:lnTo>
                    <a:pt x="18" y="12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1" y="6"/>
                  </a:lnTo>
                  <a:lnTo>
                    <a:pt x="22" y="4"/>
                  </a:lnTo>
                  <a:lnTo>
                    <a:pt x="21" y="3"/>
                  </a:lnTo>
                  <a:lnTo>
                    <a:pt x="20" y="1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1"/>
                  </a:lnTo>
                  <a:lnTo>
                    <a:pt x="14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6" name="Freeform 787"/>
            <p:cNvSpPr/>
            <p:nvPr>
              <p:custDataLst>
                <p:tags r:id="rId35"/>
              </p:custDataLst>
            </p:nvPr>
          </p:nvSpPr>
          <p:spPr bwMode="auto">
            <a:xfrm>
              <a:off x="6665913" y="2536825"/>
              <a:ext cx="9525" cy="3492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4" y="9"/>
                </a:cxn>
                <a:cxn ang="0">
                  <a:pos x="2" y="16"/>
                </a:cxn>
                <a:cxn ang="0">
                  <a:pos x="0" y="24"/>
                </a:cxn>
                <a:cxn ang="0">
                  <a:pos x="0" y="31"/>
                </a:cxn>
                <a:cxn ang="0">
                  <a:pos x="0" y="45"/>
                </a:cxn>
                <a:cxn ang="0">
                  <a:pos x="1" y="61"/>
                </a:cxn>
                <a:cxn ang="0">
                  <a:pos x="1" y="61"/>
                </a:cxn>
                <a:cxn ang="0">
                  <a:pos x="1" y="63"/>
                </a:cxn>
                <a:cxn ang="0">
                  <a:pos x="2" y="65"/>
                </a:cxn>
                <a:cxn ang="0">
                  <a:pos x="4" y="65"/>
                </a:cxn>
                <a:cxn ang="0">
                  <a:pos x="5" y="66"/>
                </a:cxn>
                <a:cxn ang="0">
                  <a:pos x="7" y="65"/>
                </a:cxn>
                <a:cxn ang="0">
                  <a:pos x="9" y="65"/>
                </a:cxn>
                <a:cxn ang="0">
                  <a:pos x="10" y="63"/>
                </a:cxn>
                <a:cxn ang="0">
                  <a:pos x="10" y="61"/>
                </a:cxn>
                <a:cxn ang="0">
                  <a:pos x="10" y="61"/>
                </a:cxn>
                <a:cxn ang="0">
                  <a:pos x="9" y="47"/>
                </a:cxn>
                <a:cxn ang="0">
                  <a:pos x="9" y="33"/>
                </a:cxn>
                <a:cxn ang="0">
                  <a:pos x="9" y="27"/>
                </a:cxn>
                <a:cxn ang="0">
                  <a:pos x="10" y="19"/>
                </a:cxn>
                <a:cxn ang="0">
                  <a:pos x="12" y="13"/>
                </a:cxn>
                <a:cxn ang="0">
                  <a:pos x="16" y="7"/>
                </a:cxn>
                <a:cxn ang="0">
                  <a:pos x="16" y="7"/>
                </a:cxn>
                <a:cxn ang="0">
                  <a:pos x="17" y="5"/>
                </a:cxn>
                <a:cxn ang="0">
                  <a:pos x="17" y="3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7" h="66">
                  <a:moveTo>
                    <a:pt x="8" y="2"/>
                  </a:moveTo>
                  <a:lnTo>
                    <a:pt x="8" y="2"/>
                  </a:lnTo>
                  <a:lnTo>
                    <a:pt x="4" y="9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0" y="31"/>
                  </a:lnTo>
                  <a:lnTo>
                    <a:pt x="0" y="45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3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5" y="66"/>
                  </a:lnTo>
                  <a:lnTo>
                    <a:pt x="7" y="65"/>
                  </a:lnTo>
                  <a:lnTo>
                    <a:pt x="9" y="65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0" y="61"/>
                  </a:lnTo>
                  <a:lnTo>
                    <a:pt x="9" y="47"/>
                  </a:lnTo>
                  <a:lnTo>
                    <a:pt x="9" y="33"/>
                  </a:lnTo>
                  <a:lnTo>
                    <a:pt x="9" y="27"/>
                  </a:lnTo>
                  <a:lnTo>
                    <a:pt x="10" y="19"/>
                  </a:lnTo>
                  <a:lnTo>
                    <a:pt x="12" y="13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7" name="Freeform 788"/>
            <p:cNvSpPr/>
            <p:nvPr>
              <p:custDataLst>
                <p:tags r:id="rId36"/>
              </p:custDataLst>
            </p:nvPr>
          </p:nvSpPr>
          <p:spPr bwMode="auto">
            <a:xfrm>
              <a:off x="6735763" y="2103438"/>
              <a:ext cx="9525" cy="49213"/>
            </a:xfrm>
            <a:custGeom>
              <a:avLst/>
              <a:gdLst/>
              <a:ahLst/>
              <a:cxnLst>
                <a:cxn ang="0">
                  <a:pos x="16" y="85"/>
                </a:cxn>
                <a:cxn ang="0">
                  <a:pos x="16" y="85"/>
                </a:cxn>
                <a:cxn ang="0">
                  <a:pos x="13" y="76"/>
                </a:cxn>
                <a:cxn ang="0">
                  <a:pos x="10" y="65"/>
                </a:cxn>
                <a:cxn ang="0">
                  <a:pos x="9" y="56"/>
                </a:cxn>
                <a:cxn ang="0">
                  <a:pos x="9" y="45"/>
                </a:cxn>
                <a:cxn ang="0">
                  <a:pos x="10" y="25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27"/>
                </a:cxn>
                <a:cxn ang="0">
                  <a:pos x="0" y="48"/>
                </a:cxn>
                <a:cxn ang="0">
                  <a:pos x="1" y="58"/>
                </a:cxn>
                <a:cxn ang="0">
                  <a:pos x="2" y="69"/>
                </a:cxn>
                <a:cxn ang="0">
                  <a:pos x="4" y="80"/>
                </a:cxn>
                <a:cxn ang="0">
                  <a:pos x="8" y="90"/>
                </a:cxn>
                <a:cxn ang="0">
                  <a:pos x="8" y="90"/>
                </a:cxn>
                <a:cxn ang="0">
                  <a:pos x="9" y="91"/>
                </a:cxn>
                <a:cxn ang="0">
                  <a:pos x="11" y="92"/>
                </a:cxn>
                <a:cxn ang="0">
                  <a:pos x="12" y="92"/>
                </a:cxn>
                <a:cxn ang="0">
                  <a:pos x="14" y="91"/>
                </a:cxn>
                <a:cxn ang="0">
                  <a:pos x="16" y="89"/>
                </a:cxn>
                <a:cxn ang="0">
                  <a:pos x="16" y="87"/>
                </a:cxn>
                <a:cxn ang="0">
                  <a:pos x="16" y="85"/>
                </a:cxn>
                <a:cxn ang="0">
                  <a:pos x="16" y="85"/>
                </a:cxn>
              </a:cxnLst>
              <a:rect l="0" t="0" r="r" b="b"/>
              <a:pathLst>
                <a:path w="16" h="92">
                  <a:moveTo>
                    <a:pt x="16" y="85"/>
                  </a:moveTo>
                  <a:lnTo>
                    <a:pt x="16" y="85"/>
                  </a:lnTo>
                  <a:lnTo>
                    <a:pt x="13" y="76"/>
                  </a:lnTo>
                  <a:lnTo>
                    <a:pt x="10" y="65"/>
                  </a:lnTo>
                  <a:lnTo>
                    <a:pt x="9" y="56"/>
                  </a:lnTo>
                  <a:lnTo>
                    <a:pt x="9" y="45"/>
                  </a:lnTo>
                  <a:lnTo>
                    <a:pt x="10" y="2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27"/>
                  </a:lnTo>
                  <a:lnTo>
                    <a:pt x="0" y="48"/>
                  </a:lnTo>
                  <a:lnTo>
                    <a:pt x="1" y="58"/>
                  </a:lnTo>
                  <a:lnTo>
                    <a:pt x="2" y="69"/>
                  </a:lnTo>
                  <a:lnTo>
                    <a:pt x="4" y="80"/>
                  </a:lnTo>
                  <a:lnTo>
                    <a:pt x="8" y="90"/>
                  </a:lnTo>
                  <a:lnTo>
                    <a:pt x="8" y="90"/>
                  </a:lnTo>
                  <a:lnTo>
                    <a:pt x="9" y="91"/>
                  </a:lnTo>
                  <a:lnTo>
                    <a:pt x="11" y="92"/>
                  </a:lnTo>
                  <a:lnTo>
                    <a:pt x="12" y="92"/>
                  </a:lnTo>
                  <a:lnTo>
                    <a:pt x="14" y="91"/>
                  </a:lnTo>
                  <a:lnTo>
                    <a:pt x="16" y="89"/>
                  </a:lnTo>
                  <a:lnTo>
                    <a:pt x="16" y="87"/>
                  </a:lnTo>
                  <a:lnTo>
                    <a:pt x="16" y="85"/>
                  </a:lnTo>
                  <a:lnTo>
                    <a:pt x="16" y="8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8" name="Freeform 789"/>
            <p:cNvSpPr/>
            <p:nvPr>
              <p:custDataLst>
                <p:tags r:id="rId37"/>
              </p:custDataLst>
            </p:nvPr>
          </p:nvSpPr>
          <p:spPr bwMode="auto">
            <a:xfrm>
              <a:off x="6777038" y="2109788"/>
              <a:ext cx="14288" cy="36513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20" y="1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5" y="1"/>
                </a:cxn>
                <a:cxn ang="0">
                  <a:pos x="14" y="3"/>
                </a:cxn>
                <a:cxn ang="0">
                  <a:pos x="13" y="4"/>
                </a:cxn>
                <a:cxn ang="0">
                  <a:pos x="13" y="7"/>
                </a:cxn>
                <a:cxn ang="0">
                  <a:pos x="14" y="9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17" y="11"/>
                </a:cxn>
                <a:cxn ang="0">
                  <a:pos x="18" y="14"/>
                </a:cxn>
                <a:cxn ang="0">
                  <a:pos x="18" y="19"/>
                </a:cxn>
                <a:cxn ang="0">
                  <a:pos x="16" y="26"/>
                </a:cxn>
                <a:cxn ang="0">
                  <a:pos x="13" y="35"/>
                </a:cxn>
                <a:cxn ang="0">
                  <a:pos x="6" y="50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0" y="63"/>
                </a:cxn>
                <a:cxn ang="0">
                  <a:pos x="0" y="64"/>
                </a:cxn>
                <a:cxn ang="0">
                  <a:pos x="1" y="66"/>
                </a:cxn>
                <a:cxn ang="0">
                  <a:pos x="3" y="67"/>
                </a:cxn>
                <a:cxn ang="0">
                  <a:pos x="5" y="68"/>
                </a:cxn>
                <a:cxn ang="0">
                  <a:pos x="7" y="68"/>
                </a:cxn>
                <a:cxn ang="0">
                  <a:pos x="8" y="67"/>
                </a:cxn>
                <a:cxn ang="0">
                  <a:pos x="9" y="65"/>
                </a:cxn>
                <a:cxn ang="0">
                  <a:pos x="9" y="65"/>
                </a:cxn>
                <a:cxn ang="0">
                  <a:pos x="16" y="51"/>
                </a:cxn>
                <a:cxn ang="0">
                  <a:pos x="20" y="42"/>
                </a:cxn>
                <a:cxn ang="0">
                  <a:pos x="24" y="32"/>
                </a:cxn>
                <a:cxn ang="0">
                  <a:pos x="26" y="23"/>
                </a:cxn>
                <a:cxn ang="0">
                  <a:pos x="27" y="15"/>
                </a:cxn>
                <a:cxn ang="0">
                  <a:pos x="26" y="11"/>
                </a:cxn>
                <a:cxn ang="0">
                  <a:pos x="25" y="7"/>
                </a:cxn>
                <a:cxn ang="0">
                  <a:pos x="23" y="3"/>
                </a:cxn>
                <a:cxn ang="0">
                  <a:pos x="20" y="1"/>
                </a:cxn>
                <a:cxn ang="0">
                  <a:pos x="20" y="1"/>
                </a:cxn>
              </a:cxnLst>
              <a:rect l="0" t="0" r="r" b="b"/>
              <a:pathLst>
                <a:path w="27" h="68">
                  <a:moveTo>
                    <a:pt x="20" y="1"/>
                  </a:moveTo>
                  <a:lnTo>
                    <a:pt x="20" y="1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1"/>
                  </a:lnTo>
                  <a:lnTo>
                    <a:pt x="14" y="3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4" y="9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7" y="11"/>
                  </a:lnTo>
                  <a:lnTo>
                    <a:pt x="18" y="14"/>
                  </a:lnTo>
                  <a:lnTo>
                    <a:pt x="18" y="19"/>
                  </a:lnTo>
                  <a:lnTo>
                    <a:pt x="16" y="26"/>
                  </a:lnTo>
                  <a:lnTo>
                    <a:pt x="13" y="35"/>
                  </a:lnTo>
                  <a:lnTo>
                    <a:pt x="6" y="5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0" y="64"/>
                  </a:lnTo>
                  <a:lnTo>
                    <a:pt x="1" y="66"/>
                  </a:lnTo>
                  <a:lnTo>
                    <a:pt x="3" y="67"/>
                  </a:lnTo>
                  <a:lnTo>
                    <a:pt x="5" y="68"/>
                  </a:lnTo>
                  <a:lnTo>
                    <a:pt x="7" y="68"/>
                  </a:lnTo>
                  <a:lnTo>
                    <a:pt x="8" y="67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16" y="51"/>
                  </a:lnTo>
                  <a:lnTo>
                    <a:pt x="20" y="42"/>
                  </a:lnTo>
                  <a:lnTo>
                    <a:pt x="24" y="32"/>
                  </a:lnTo>
                  <a:lnTo>
                    <a:pt x="26" y="23"/>
                  </a:lnTo>
                  <a:lnTo>
                    <a:pt x="27" y="15"/>
                  </a:lnTo>
                  <a:lnTo>
                    <a:pt x="26" y="11"/>
                  </a:lnTo>
                  <a:lnTo>
                    <a:pt x="25" y="7"/>
                  </a:lnTo>
                  <a:lnTo>
                    <a:pt x="23" y="3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9" name="Freeform 790"/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6108700" y="2038350"/>
              <a:ext cx="787400" cy="804863"/>
            </a:xfrm>
            <a:custGeom>
              <a:avLst/>
              <a:gdLst/>
              <a:ahLst/>
              <a:cxnLst>
                <a:cxn ang="0">
                  <a:pos x="578" y="1404"/>
                </a:cxn>
                <a:cxn ang="0">
                  <a:pos x="407" y="1195"/>
                </a:cxn>
                <a:cxn ang="0">
                  <a:pos x="531" y="1138"/>
                </a:cxn>
                <a:cxn ang="0">
                  <a:pos x="680" y="1150"/>
                </a:cxn>
                <a:cxn ang="0">
                  <a:pos x="645" y="932"/>
                </a:cxn>
                <a:cxn ang="0">
                  <a:pos x="408" y="748"/>
                </a:cxn>
                <a:cxn ang="0">
                  <a:pos x="309" y="884"/>
                </a:cxn>
                <a:cxn ang="0">
                  <a:pos x="256" y="1027"/>
                </a:cxn>
                <a:cxn ang="0">
                  <a:pos x="27" y="808"/>
                </a:cxn>
                <a:cxn ang="0">
                  <a:pos x="28" y="580"/>
                </a:cxn>
                <a:cxn ang="0">
                  <a:pos x="237" y="380"/>
                </a:cxn>
                <a:cxn ang="0">
                  <a:pos x="342" y="519"/>
                </a:cxn>
                <a:cxn ang="0">
                  <a:pos x="488" y="635"/>
                </a:cxn>
                <a:cxn ang="0">
                  <a:pos x="644" y="548"/>
                </a:cxn>
                <a:cxn ang="0">
                  <a:pos x="628" y="366"/>
                </a:cxn>
                <a:cxn ang="0">
                  <a:pos x="492" y="300"/>
                </a:cxn>
                <a:cxn ang="0">
                  <a:pos x="415" y="290"/>
                </a:cxn>
                <a:cxn ang="0">
                  <a:pos x="435" y="200"/>
                </a:cxn>
                <a:cxn ang="0">
                  <a:pos x="676" y="5"/>
                </a:cxn>
                <a:cxn ang="0">
                  <a:pos x="880" y="97"/>
                </a:cxn>
                <a:cxn ang="0">
                  <a:pos x="996" y="212"/>
                </a:cxn>
                <a:cxn ang="0">
                  <a:pos x="1057" y="40"/>
                </a:cxn>
                <a:cxn ang="0">
                  <a:pos x="1286" y="30"/>
                </a:cxn>
                <a:cxn ang="0">
                  <a:pos x="1459" y="212"/>
                </a:cxn>
                <a:cxn ang="0">
                  <a:pos x="1441" y="427"/>
                </a:cxn>
                <a:cxn ang="0">
                  <a:pos x="1284" y="473"/>
                </a:cxn>
                <a:cxn ang="0">
                  <a:pos x="1353" y="601"/>
                </a:cxn>
                <a:cxn ang="0">
                  <a:pos x="1487" y="856"/>
                </a:cxn>
                <a:cxn ang="0">
                  <a:pos x="1299" y="1117"/>
                </a:cxn>
                <a:cxn ang="0">
                  <a:pos x="1017" y="1376"/>
                </a:cxn>
                <a:cxn ang="0">
                  <a:pos x="789" y="1521"/>
                </a:cxn>
                <a:cxn ang="0">
                  <a:pos x="453" y="1210"/>
                </a:cxn>
                <a:cxn ang="0">
                  <a:pos x="633" y="1401"/>
                </a:cxn>
                <a:cxn ang="0">
                  <a:pos x="800" y="1483"/>
                </a:cxn>
                <a:cxn ang="0">
                  <a:pos x="1004" y="1338"/>
                </a:cxn>
                <a:cxn ang="0">
                  <a:pos x="1270" y="1096"/>
                </a:cxn>
                <a:cxn ang="0">
                  <a:pos x="1454" y="851"/>
                </a:cxn>
                <a:cxn ang="0">
                  <a:pos x="1336" y="635"/>
                </a:cxn>
                <a:cxn ang="0">
                  <a:pos x="1274" y="564"/>
                </a:cxn>
                <a:cxn ang="0">
                  <a:pos x="1278" y="427"/>
                </a:cxn>
                <a:cxn ang="0">
                  <a:pos x="1442" y="370"/>
                </a:cxn>
                <a:cxn ang="0">
                  <a:pos x="1397" y="175"/>
                </a:cxn>
                <a:cxn ang="0">
                  <a:pos x="1211" y="37"/>
                </a:cxn>
                <a:cxn ang="0">
                  <a:pos x="1064" y="102"/>
                </a:cxn>
                <a:cxn ang="0">
                  <a:pos x="999" y="246"/>
                </a:cxn>
                <a:cxn ang="0">
                  <a:pos x="939" y="213"/>
                </a:cxn>
                <a:cxn ang="0">
                  <a:pos x="716" y="34"/>
                </a:cxn>
                <a:cxn ang="0">
                  <a:pos x="480" y="208"/>
                </a:cxn>
                <a:cxn ang="0">
                  <a:pos x="502" y="262"/>
                </a:cxn>
                <a:cxn ang="0">
                  <a:pos x="695" y="412"/>
                </a:cxn>
                <a:cxn ang="0">
                  <a:pos x="640" y="610"/>
                </a:cxn>
                <a:cxn ang="0">
                  <a:pos x="420" y="655"/>
                </a:cxn>
                <a:cxn ang="0">
                  <a:pos x="277" y="462"/>
                </a:cxn>
                <a:cxn ang="0">
                  <a:pos x="213" y="447"/>
                </a:cxn>
                <a:cxn ang="0">
                  <a:pos x="43" y="639"/>
                </a:cxn>
                <a:cxn ang="0">
                  <a:pos x="210" y="963"/>
                </a:cxn>
                <a:cxn ang="0">
                  <a:pos x="265" y="982"/>
                </a:cxn>
                <a:cxn ang="0">
                  <a:pos x="280" y="792"/>
                </a:cxn>
                <a:cxn ang="0">
                  <a:pos x="469" y="724"/>
                </a:cxn>
                <a:cxn ang="0">
                  <a:pos x="730" y="1027"/>
                </a:cxn>
                <a:cxn ang="0">
                  <a:pos x="672" y="1200"/>
                </a:cxn>
                <a:cxn ang="0">
                  <a:pos x="499" y="1166"/>
                </a:cxn>
              </a:cxnLst>
              <a:rect l="0" t="0" r="r" b="b"/>
              <a:pathLst>
                <a:path w="1489" h="1521">
                  <a:moveTo>
                    <a:pt x="789" y="1521"/>
                  </a:moveTo>
                  <a:lnTo>
                    <a:pt x="789" y="1521"/>
                  </a:lnTo>
                  <a:lnTo>
                    <a:pt x="778" y="1521"/>
                  </a:lnTo>
                  <a:lnTo>
                    <a:pt x="778" y="1521"/>
                  </a:lnTo>
                  <a:lnTo>
                    <a:pt x="762" y="1519"/>
                  </a:lnTo>
                  <a:lnTo>
                    <a:pt x="747" y="1516"/>
                  </a:lnTo>
                  <a:lnTo>
                    <a:pt x="733" y="1512"/>
                  </a:lnTo>
                  <a:lnTo>
                    <a:pt x="718" y="1507"/>
                  </a:lnTo>
                  <a:lnTo>
                    <a:pt x="705" y="1501"/>
                  </a:lnTo>
                  <a:lnTo>
                    <a:pt x="691" y="1494"/>
                  </a:lnTo>
                  <a:lnTo>
                    <a:pt x="678" y="1486"/>
                  </a:lnTo>
                  <a:lnTo>
                    <a:pt x="663" y="1476"/>
                  </a:lnTo>
                  <a:lnTo>
                    <a:pt x="663" y="1476"/>
                  </a:lnTo>
                  <a:lnTo>
                    <a:pt x="643" y="1461"/>
                  </a:lnTo>
                  <a:lnTo>
                    <a:pt x="621" y="1444"/>
                  </a:lnTo>
                  <a:lnTo>
                    <a:pt x="599" y="1425"/>
                  </a:lnTo>
                  <a:lnTo>
                    <a:pt x="578" y="1404"/>
                  </a:lnTo>
                  <a:lnTo>
                    <a:pt x="578" y="1404"/>
                  </a:lnTo>
                  <a:lnTo>
                    <a:pt x="552" y="1378"/>
                  </a:lnTo>
                  <a:lnTo>
                    <a:pt x="529" y="1352"/>
                  </a:lnTo>
                  <a:lnTo>
                    <a:pt x="505" y="1326"/>
                  </a:lnTo>
                  <a:lnTo>
                    <a:pt x="484" y="1300"/>
                  </a:lnTo>
                  <a:lnTo>
                    <a:pt x="484" y="1300"/>
                  </a:lnTo>
                  <a:lnTo>
                    <a:pt x="475" y="1289"/>
                  </a:lnTo>
                  <a:lnTo>
                    <a:pt x="463" y="1277"/>
                  </a:lnTo>
                  <a:lnTo>
                    <a:pt x="442" y="1256"/>
                  </a:lnTo>
                  <a:lnTo>
                    <a:pt x="442" y="1256"/>
                  </a:lnTo>
                  <a:lnTo>
                    <a:pt x="436" y="1251"/>
                  </a:lnTo>
                  <a:lnTo>
                    <a:pt x="439" y="1249"/>
                  </a:lnTo>
                  <a:lnTo>
                    <a:pt x="434" y="1244"/>
                  </a:lnTo>
                  <a:lnTo>
                    <a:pt x="434" y="1244"/>
                  </a:lnTo>
                  <a:lnTo>
                    <a:pt x="426" y="1233"/>
                  </a:lnTo>
                  <a:lnTo>
                    <a:pt x="419" y="1223"/>
                  </a:lnTo>
                  <a:lnTo>
                    <a:pt x="414" y="1213"/>
                  </a:lnTo>
                  <a:lnTo>
                    <a:pt x="409" y="1204"/>
                  </a:lnTo>
                  <a:lnTo>
                    <a:pt x="407" y="1195"/>
                  </a:lnTo>
                  <a:lnTo>
                    <a:pt x="407" y="1186"/>
                  </a:lnTo>
                  <a:lnTo>
                    <a:pt x="409" y="1178"/>
                  </a:lnTo>
                  <a:lnTo>
                    <a:pt x="413" y="1171"/>
                  </a:lnTo>
                  <a:lnTo>
                    <a:pt x="413" y="1171"/>
                  </a:lnTo>
                  <a:lnTo>
                    <a:pt x="419" y="1161"/>
                  </a:lnTo>
                  <a:lnTo>
                    <a:pt x="426" y="1153"/>
                  </a:lnTo>
                  <a:lnTo>
                    <a:pt x="434" y="1147"/>
                  </a:lnTo>
                  <a:lnTo>
                    <a:pt x="444" y="1141"/>
                  </a:lnTo>
                  <a:lnTo>
                    <a:pt x="454" y="1135"/>
                  </a:lnTo>
                  <a:lnTo>
                    <a:pt x="465" y="1132"/>
                  </a:lnTo>
                  <a:lnTo>
                    <a:pt x="477" y="1130"/>
                  </a:lnTo>
                  <a:lnTo>
                    <a:pt x="489" y="1129"/>
                  </a:lnTo>
                  <a:lnTo>
                    <a:pt x="489" y="1129"/>
                  </a:lnTo>
                  <a:lnTo>
                    <a:pt x="501" y="1130"/>
                  </a:lnTo>
                  <a:lnTo>
                    <a:pt x="511" y="1131"/>
                  </a:lnTo>
                  <a:lnTo>
                    <a:pt x="521" y="1134"/>
                  </a:lnTo>
                  <a:lnTo>
                    <a:pt x="531" y="1138"/>
                  </a:lnTo>
                  <a:lnTo>
                    <a:pt x="531" y="1138"/>
                  </a:lnTo>
                  <a:lnTo>
                    <a:pt x="553" y="1148"/>
                  </a:lnTo>
                  <a:lnTo>
                    <a:pt x="553" y="1148"/>
                  </a:lnTo>
                  <a:lnTo>
                    <a:pt x="571" y="1156"/>
                  </a:lnTo>
                  <a:lnTo>
                    <a:pt x="591" y="1165"/>
                  </a:lnTo>
                  <a:lnTo>
                    <a:pt x="600" y="1168"/>
                  </a:lnTo>
                  <a:lnTo>
                    <a:pt x="609" y="1170"/>
                  </a:lnTo>
                  <a:lnTo>
                    <a:pt x="619" y="1171"/>
                  </a:lnTo>
                  <a:lnTo>
                    <a:pt x="629" y="1172"/>
                  </a:lnTo>
                  <a:lnTo>
                    <a:pt x="631" y="1172"/>
                  </a:lnTo>
                  <a:lnTo>
                    <a:pt x="631" y="1172"/>
                  </a:lnTo>
                  <a:lnTo>
                    <a:pt x="638" y="1171"/>
                  </a:lnTo>
                  <a:lnTo>
                    <a:pt x="646" y="1170"/>
                  </a:lnTo>
                  <a:lnTo>
                    <a:pt x="652" y="1168"/>
                  </a:lnTo>
                  <a:lnTo>
                    <a:pt x="658" y="1166"/>
                  </a:lnTo>
                  <a:lnTo>
                    <a:pt x="664" y="1162"/>
                  </a:lnTo>
                  <a:lnTo>
                    <a:pt x="671" y="1158"/>
                  </a:lnTo>
                  <a:lnTo>
                    <a:pt x="676" y="1154"/>
                  </a:lnTo>
                  <a:lnTo>
                    <a:pt x="680" y="1150"/>
                  </a:lnTo>
                  <a:lnTo>
                    <a:pt x="680" y="1150"/>
                  </a:lnTo>
                  <a:lnTo>
                    <a:pt x="686" y="1143"/>
                  </a:lnTo>
                  <a:lnTo>
                    <a:pt x="690" y="1134"/>
                  </a:lnTo>
                  <a:lnTo>
                    <a:pt x="694" y="1125"/>
                  </a:lnTo>
                  <a:lnTo>
                    <a:pt x="698" y="1116"/>
                  </a:lnTo>
                  <a:lnTo>
                    <a:pt x="700" y="1105"/>
                  </a:lnTo>
                  <a:lnTo>
                    <a:pt x="702" y="1095"/>
                  </a:lnTo>
                  <a:lnTo>
                    <a:pt x="702" y="1085"/>
                  </a:lnTo>
                  <a:lnTo>
                    <a:pt x="702" y="1073"/>
                  </a:lnTo>
                  <a:lnTo>
                    <a:pt x="702" y="1073"/>
                  </a:lnTo>
                  <a:lnTo>
                    <a:pt x="700" y="1061"/>
                  </a:lnTo>
                  <a:lnTo>
                    <a:pt x="698" y="1048"/>
                  </a:lnTo>
                  <a:lnTo>
                    <a:pt x="694" y="1036"/>
                  </a:lnTo>
                  <a:lnTo>
                    <a:pt x="690" y="1024"/>
                  </a:lnTo>
                  <a:lnTo>
                    <a:pt x="682" y="1000"/>
                  </a:lnTo>
                  <a:lnTo>
                    <a:pt x="671" y="976"/>
                  </a:lnTo>
                  <a:lnTo>
                    <a:pt x="658" y="954"/>
                  </a:lnTo>
                  <a:lnTo>
                    <a:pt x="645" y="932"/>
                  </a:lnTo>
                  <a:lnTo>
                    <a:pt x="630" y="911"/>
                  </a:lnTo>
                  <a:lnTo>
                    <a:pt x="616" y="891"/>
                  </a:lnTo>
                  <a:lnTo>
                    <a:pt x="616" y="891"/>
                  </a:lnTo>
                  <a:lnTo>
                    <a:pt x="596" y="865"/>
                  </a:lnTo>
                  <a:lnTo>
                    <a:pt x="574" y="840"/>
                  </a:lnTo>
                  <a:lnTo>
                    <a:pt x="562" y="828"/>
                  </a:lnTo>
                  <a:lnTo>
                    <a:pt x="549" y="816"/>
                  </a:lnTo>
                  <a:lnTo>
                    <a:pt x="537" y="805"/>
                  </a:lnTo>
                  <a:lnTo>
                    <a:pt x="523" y="794"/>
                  </a:lnTo>
                  <a:lnTo>
                    <a:pt x="510" y="785"/>
                  </a:lnTo>
                  <a:lnTo>
                    <a:pt x="495" y="776"/>
                  </a:lnTo>
                  <a:lnTo>
                    <a:pt x="481" y="768"/>
                  </a:lnTo>
                  <a:lnTo>
                    <a:pt x="467" y="761"/>
                  </a:lnTo>
                  <a:lnTo>
                    <a:pt x="453" y="755"/>
                  </a:lnTo>
                  <a:lnTo>
                    <a:pt x="438" y="751"/>
                  </a:lnTo>
                  <a:lnTo>
                    <a:pt x="423" y="749"/>
                  </a:lnTo>
                  <a:lnTo>
                    <a:pt x="408" y="748"/>
                  </a:lnTo>
                  <a:lnTo>
                    <a:pt x="408" y="748"/>
                  </a:lnTo>
                  <a:lnTo>
                    <a:pt x="404" y="748"/>
                  </a:lnTo>
                  <a:lnTo>
                    <a:pt x="404" y="748"/>
                  </a:lnTo>
                  <a:lnTo>
                    <a:pt x="393" y="748"/>
                  </a:lnTo>
                  <a:lnTo>
                    <a:pt x="382" y="749"/>
                  </a:lnTo>
                  <a:lnTo>
                    <a:pt x="372" y="751"/>
                  </a:lnTo>
                  <a:lnTo>
                    <a:pt x="363" y="754"/>
                  </a:lnTo>
                  <a:lnTo>
                    <a:pt x="354" y="758"/>
                  </a:lnTo>
                  <a:lnTo>
                    <a:pt x="346" y="763"/>
                  </a:lnTo>
                  <a:lnTo>
                    <a:pt x="339" y="770"/>
                  </a:lnTo>
                  <a:lnTo>
                    <a:pt x="333" y="776"/>
                  </a:lnTo>
                  <a:lnTo>
                    <a:pt x="333" y="776"/>
                  </a:lnTo>
                  <a:lnTo>
                    <a:pt x="324" y="786"/>
                  </a:lnTo>
                  <a:lnTo>
                    <a:pt x="318" y="799"/>
                  </a:lnTo>
                  <a:lnTo>
                    <a:pt x="313" y="813"/>
                  </a:lnTo>
                  <a:lnTo>
                    <a:pt x="310" y="829"/>
                  </a:lnTo>
                  <a:lnTo>
                    <a:pt x="308" y="845"/>
                  </a:lnTo>
                  <a:lnTo>
                    <a:pt x="308" y="864"/>
                  </a:lnTo>
                  <a:lnTo>
                    <a:pt x="309" y="884"/>
                  </a:lnTo>
                  <a:lnTo>
                    <a:pt x="311" y="905"/>
                  </a:lnTo>
                  <a:lnTo>
                    <a:pt x="311" y="905"/>
                  </a:lnTo>
                  <a:lnTo>
                    <a:pt x="313" y="922"/>
                  </a:lnTo>
                  <a:lnTo>
                    <a:pt x="315" y="938"/>
                  </a:lnTo>
                  <a:lnTo>
                    <a:pt x="315" y="952"/>
                  </a:lnTo>
                  <a:lnTo>
                    <a:pt x="313" y="966"/>
                  </a:lnTo>
                  <a:lnTo>
                    <a:pt x="312" y="972"/>
                  </a:lnTo>
                  <a:lnTo>
                    <a:pt x="310" y="978"/>
                  </a:lnTo>
                  <a:lnTo>
                    <a:pt x="307" y="984"/>
                  </a:lnTo>
                  <a:lnTo>
                    <a:pt x="303" y="990"/>
                  </a:lnTo>
                  <a:lnTo>
                    <a:pt x="299" y="997"/>
                  </a:lnTo>
                  <a:lnTo>
                    <a:pt x="294" y="1002"/>
                  </a:lnTo>
                  <a:lnTo>
                    <a:pt x="288" y="1008"/>
                  </a:lnTo>
                  <a:lnTo>
                    <a:pt x="281" y="1013"/>
                  </a:lnTo>
                  <a:lnTo>
                    <a:pt x="281" y="1013"/>
                  </a:lnTo>
                  <a:lnTo>
                    <a:pt x="273" y="1019"/>
                  </a:lnTo>
                  <a:lnTo>
                    <a:pt x="264" y="1024"/>
                  </a:lnTo>
                  <a:lnTo>
                    <a:pt x="256" y="1027"/>
                  </a:lnTo>
                  <a:lnTo>
                    <a:pt x="248" y="1028"/>
                  </a:lnTo>
                  <a:lnTo>
                    <a:pt x="248" y="1028"/>
                  </a:lnTo>
                  <a:lnTo>
                    <a:pt x="239" y="1027"/>
                  </a:lnTo>
                  <a:lnTo>
                    <a:pt x="232" y="1024"/>
                  </a:lnTo>
                  <a:lnTo>
                    <a:pt x="224" y="1019"/>
                  </a:lnTo>
                  <a:lnTo>
                    <a:pt x="216" y="1014"/>
                  </a:lnTo>
                  <a:lnTo>
                    <a:pt x="213" y="1010"/>
                  </a:lnTo>
                  <a:lnTo>
                    <a:pt x="209" y="1013"/>
                  </a:lnTo>
                  <a:lnTo>
                    <a:pt x="164" y="968"/>
                  </a:lnTo>
                  <a:lnTo>
                    <a:pt x="164" y="968"/>
                  </a:lnTo>
                  <a:lnTo>
                    <a:pt x="125" y="929"/>
                  </a:lnTo>
                  <a:lnTo>
                    <a:pt x="108" y="911"/>
                  </a:lnTo>
                  <a:lnTo>
                    <a:pt x="90" y="891"/>
                  </a:lnTo>
                  <a:lnTo>
                    <a:pt x="73" y="871"/>
                  </a:lnTo>
                  <a:lnTo>
                    <a:pt x="57" y="851"/>
                  </a:lnTo>
                  <a:lnTo>
                    <a:pt x="41" y="830"/>
                  </a:lnTo>
                  <a:lnTo>
                    <a:pt x="27" y="808"/>
                  </a:lnTo>
                  <a:lnTo>
                    <a:pt x="27" y="808"/>
                  </a:lnTo>
                  <a:lnTo>
                    <a:pt x="22" y="798"/>
                  </a:lnTo>
                  <a:lnTo>
                    <a:pt x="17" y="786"/>
                  </a:lnTo>
                  <a:lnTo>
                    <a:pt x="11" y="776"/>
                  </a:lnTo>
                  <a:lnTo>
                    <a:pt x="8" y="764"/>
                  </a:lnTo>
                  <a:lnTo>
                    <a:pt x="5" y="752"/>
                  </a:lnTo>
                  <a:lnTo>
                    <a:pt x="2" y="741"/>
                  </a:lnTo>
                  <a:lnTo>
                    <a:pt x="1" y="728"/>
                  </a:lnTo>
                  <a:lnTo>
                    <a:pt x="0" y="716"/>
                  </a:lnTo>
                  <a:lnTo>
                    <a:pt x="0" y="702"/>
                  </a:lnTo>
                  <a:lnTo>
                    <a:pt x="0" y="689"/>
                  </a:lnTo>
                  <a:lnTo>
                    <a:pt x="2" y="675"/>
                  </a:lnTo>
                  <a:lnTo>
                    <a:pt x="4" y="662"/>
                  </a:lnTo>
                  <a:lnTo>
                    <a:pt x="6" y="647"/>
                  </a:lnTo>
                  <a:lnTo>
                    <a:pt x="9" y="633"/>
                  </a:lnTo>
                  <a:lnTo>
                    <a:pt x="19" y="602"/>
                  </a:lnTo>
                  <a:lnTo>
                    <a:pt x="19" y="602"/>
                  </a:lnTo>
                  <a:lnTo>
                    <a:pt x="23" y="590"/>
                  </a:lnTo>
                  <a:lnTo>
                    <a:pt x="28" y="580"/>
                  </a:lnTo>
                  <a:lnTo>
                    <a:pt x="33" y="570"/>
                  </a:lnTo>
                  <a:lnTo>
                    <a:pt x="39" y="560"/>
                  </a:lnTo>
                  <a:lnTo>
                    <a:pt x="53" y="541"/>
                  </a:lnTo>
                  <a:lnTo>
                    <a:pt x="68" y="523"/>
                  </a:lnTo>
                  <a:lnTo>
                    <a:pt x="85" y="506"/>
                  </a:lnTo>
                  <a:lnTo>
                    <a:pt x="104" y="490"/>
                  </a:lnTo>
                  <a:lnTo>
                    <a:pt x="141" y="459"/>
                  </a:lnTo>
                  <a:lnTo>
                    <a:pt x="141" y="459"/>
                  </a:lnTo>
                  <a:lnTo>
                    <a:pt x="156" y="446"/>
                  </a:lnTo>
                  <a:lnTo>
                    <a:pt x="156" y="446"/>
                  </a:lnTo>
                  <a:lnTo>
                    <a:pt x="178" y="428"/>
                  </a:lnTo>
                  <a:lnTo>
                    <a:pt x="202" y="405"/>
                  </a:lnTo>
                  <a:lnTo>
                    <a:pt x="205" y="408"/>
                  </a:lnTo>
                  <a:lnTo>
                    <a:pt x="209" y="404"/>
                  </a:lnTo>
                  <a:lnTo>
                    <a:pt x="209" y="404"/>
                  </a:lnTo>
                  <a:lnTo>
                    <a:pt x="220" y="393"/>
                  </a:lnTo>
                  <a:lnTo>
                    <a:pt x="231" y="384"/>
                  </a:lnTo>
                  <a:lnTo>
                    <a:pt x="237" y="380"/>
                  </a:lnTo>
                  <a:lnTo>
                    <a:pt x="244" y="377"/>
                  </a:lnTo>
                  <a:lnTo>
                    <a:pt x="249" y="375"/>
                  </a:lnTo>
                  <a:lnTo>
                    <a:pt x="255" y="375"/>
                  </a:lnTo>
                  <a:lnTo>
                    <a:pt x="255" y="375"/>
                  </a:lnTo>
                  <a:lnTo>
                    <a:pt x="261" y="376"/>
                  </a:lnTo>
                  <a:lnTo>
                    <a:pt x="267" y="378"/>
                  </a:lnTo>
                  <a:lnTo>
                    <a:pt x="274" y="381"/>
                  </a:lnTo>
                  <a:lnTo>
                    <a:pt x="280" y="386"/>
                  </a:lnTo>
                  <a:lnTo>
                    <a:pt x="280" y="386"/>
                  </a:lnTo>
                  <a:lnTo>
                    <a:pt x="290" y="399"/>
                  </a:lnTo>
                  <a:lnTo>
                    <a:pt x="300" y="411"/>
                  </a:lnTo>
                  <a:lnTo>
                    <a:pt x="307" y="422"/>
                  </a:lnTo>
                  <a:lnTo>
                    <a:pt x="314" y="435"/>
                  </a:lnTo>
                  <a:lnTo>
                    <a:pt x="319" y="447"/>
                  </a:lnTo>
                  <a:lnTo>
                    <a:pt x="324" y="461"/>
                  </a:lnTo>
                  <a:lnTo>
                    <a:pt x="333" y="489"/>
                  </a:lnTo>
                  <a:lnTo>
                    <a:pt x="333" y="489"/>
                  </a:lnTo>
                  <a:lnTo>
                    <a:pt x="342" y="519"/>
                  </a:lnTo>
                  <a:lnTo>
                    <a:pt x="345" y="527"/>
                  </a:lnTo>
                  <a:lnTo>
                    <a:pt x="345" y="527"/>
                  </a:lnTo>
                  <a:lnTo>
                    <a:pt x="352" y="549"/>
                  </a:lnTo>
                  <a:lnTo>
                    <a:pt x="357" y="559"/>
                  </a:lnTo>
                  <a:lnTo>
                    <a:pt x="362" y="570"/>
                  </a:lnTo>
                  <a:lnTo>
                    <a:pt x="368" y="580"/>
                  </a:lnTo>
                  <a:lnTo>
                    <a:pt x="375" y="588"/>
                  </a:lnTo>
                  <a:lnTo>
                    <a:pt x="385" y="595"/>
                  </a:lnTo>
                  <a:lnTo>
                    <a:pt x="395" y="602"/>
                  </a:lnTo>
                  <a:lnTo>
                    <a:pt x="395" y="602"/>
                  </a:lnTo>
                  <a:lnTo>
                    <a:pt x="411" y="610"/>
                  </a:lnTo>
                  <a:lnTo>
                    <a:pt x="411" y="610"/>
                  </a:lnTo>
                  <a:lnTo>
                    <a:pt x="428" y="617"/>
                  </a:lnTo>
                  <a:lnTo>
                    <a:pt x="446" y="625"/>
                  </a:lnTo>
                  <a:lnTo>
                    <a:pt x="462" y="631"/>
                  </a:lnTo>
                  <a:lnTo>
                    <a:pt x="480" y="635"/>
                  </a:lnTo>
                  <a:lnTo>
                    <a:pt x="480" y="635"/>
                  </a:lnTo>
                  <a:lnTo>
                    <a:pt x="488" y="635"/>
                  </a:lnTo>
                  <a:lnTo>
                    <a:pt x="488" y="635"/>
                  </a:lnTo>
                  <a:lnTo>
                    <a:pt x="498" y="635"/>
                  </a:lnTo>
                  <a:lnTo>
                    <a:pt x="507" y="633"/>
                  </a:lnTo>
                  <a:lnTo>
                    <a:pt x="517" y="631"/>
                  </a:lnTo>
                  <a:lnTo>
                    <a:pt x="528" y="627"/>
                  </a:lnTo>
                  <a:lnTo>
                    <a:pt x="547" y="619"/>
                  </a:lnTo>
                  <a:lnTo>
                    <a:pt x="566" y="611"/>
                  </a:lnTo>
                  <a:lnTo>
                    <a:pt x="574" y="607"/>
                  </a:lnTo>
                  <a:lnTo>
                    <a:pt x="574" y="607"/>
                  </a:lnTo>
                  <a:lnTo>
                    <a:pt x="584" y="603"/>
                  </a:lnTo>
                  <a:lnTo>
                    <a:pt x="592" y="598"/>
                  </a:lnTo>
                  <a:lnTo>
                    <a:pt x="599" y="593"/>
                  </a:lnTo>
                  <a:lnTo>
                    <a:pt x="605" y="588"/>
                  </a:lnTo>
                  <a:lnTo>
                    <a:pt x="618" y="577"/>
                  </a:lnTo>
                  <a:lnTo>
                    <a:pt x="629" y="564"/>
                  </a:lnTo>
                  <a:lnTo>
                    <a:pt x="629" y="564"/>
                  </a:lnTo>
                  <a:lnTo>
                    <a:pt x="644" y="548"/>
                  </a:lnTo>
                  <a:lnTo>
                    <a:pt x="644" y="548"/>
                  </a:lnTo>
                  <a:lnTo>
                    <a:pt x="652" y="538"/>
                  </a:lnTo>
                  <a:lnTo>
                    <a:pt x="659" y="529"/>
                  </a:lnTo>
                  <a:lnTo>
                    <a:pt x="664" y="519"/>
                  </a:lnTo>
                  <a:lnTo>
                    <a:pt x="667" y="508"/>
                  </a:lnTo>
                  <a:lnTo>
                    <a:pt x="671" y="497"/>
                  </a:lnTo>
                  <a:lnTo>
                    <a:pt x="673" y="486"/>
                  </a:lnTo>
                  <a:lnTo>
                    <a:pt x="673" y="474"/>
                  </a:lnTo>
                  <a:lnTo>
                    <a:pt x="673" y="463"/>
                  </a:lnTo>
                  <a:lnTo>
                    <a:pt x="671" y="451"/>
                  </a:lnTo>
                  <a:lnTo>
                    <a:pt x="669" y="440"/>
                  </a:lnTo>
                  <a:lnTo>
                    <a:pt x="665" y="430"/>
                  </a:lnTo>
                  <a:lnTo>
                    <a:pt x="661" y="418"/>
                  </a:lnTo>
                  <a:lnTo>
                    <a:pt x="656" y="408"/>
                  </a:lnTo>
                  <a:lnTo>
                    <a:pt x="651" y="398"/>
                  </a:lnTo>
                  <a:lnTo>
                    <a:pt x="645" y="388"/>
                  </a:lnTo>
                  <a:lnTo>
                    <a:pt x="637" y="379"/>
                  </a:lnTo>
                  <a:lnTo>
                    <a:pt x="637" y="379"/>
                  </a:lnTo>
                  <a:lnTo>
                    <a:pt x="628" y="366"/>
                  </a:lnTo>
                  <a:lnTo>
                    <a:pt x="628" y="366"/>
                  </a:lnTo>
                  <a:lnTo>
                    <a:pt x="619" y="355"/>
                  </a:lnTo>
                  <a:lnTo>
                    <a:pt x="609" y="344"/>
                  </a:lnTo>
                  <a:lnTo>
                    <a:pt x="597" y="332"/>
                  </a:lnTo>
                  <a:lnTo>
                    <a:pt x="591" y="328"/>
                  </a:lnTo>
                  <a:lnTo>
                    <a:pt x="584" y="324"/>
                  </a:lnTo>
                  <a:lnTo>
                    <a:pt x="584" y="324"/>
                  </a:lnTo>
                  <a:lnTo>
                    <a:pt x="570" y="316"/>
                  </a:lnTo>
                  <a:lnTo>
                    <a:pt x="570" y="316"/>
                  </a:lnTo>
                  <a:lnTo>
                    <a:pt x="563" y="311"/>
                  </a:lnTo>
                  <a:lnTo>
                    <a:pt x="555" y="307"/>
                  </a:lnTo>
                  <a:lnTo>
                    <a:pt x="546" y="304"/>
                  </a:lnTo>
                  <a:lnTo>
                    <a:pt x="537" y="301"/>
                  </a:lnTo>
                  <a:lnTo>
                    <a:pt x="537" y="301"/>
                  </a:lnTo>
                  <a:lnTo>
                    <a:pt x="520" y="300"/>
                  </a:lnTo>
                  <a:lnTo>
                    <a:pt x="506" y="300"/>
                  </a:lnTo>
                  <a:lnTo>
                    <a:pt x="492" y="300"/>
                  </a:lnTo>
                  <a:lnTo>
                    <a:pt x="492" y="300"/>
                  </a:lnTo>
                  <a:lnTo>
                    <a:pt x="483" y="298"/>
                  </a:lnTo>
                  <a:lnTo>
                    <a:pt x="483" y="298"/>
                  </a:lnTo>
                  <a:lnTo>
                    <a:pt x="473" y="296"/>
                  </a:lnTo>
                  <a:lnTo>
                    <a:pt x="471" y="296"/>
                  </a:lnTo>
                  <a:lnTo>
                    <a:pt x="469" y="297"/>
                  </a:lnTo>
                  <a:lnTo>
                    <a:pt x="469" y="297"/>
                  </a:lnTo>
                  <a:lnTo>
                    <a:pt x="464" y="300"/>
                  </a:lnTo>
                  <a:lnTo>
                    <a:pt x="460" y="302"/>
                  </a:lnTo>
                  <a:lnTo>
                    <a:pt x="451" y="303"/>
                  </a:lnTo>
                  <a:lnTo>
                    <a:pt x="450" y="303"/>
                  </a:lnTo>
                  <a:lnTo>
                    <a:pt x="450" y="303"/>
                  </a:lnTo>
                  <a:lnTo>
                    <a:pt x="445" y="304"/>
                  </a:lnTo>
                  <a:lnTo>
                    <a:pt x="445" y="304"/>
                  </a:lnTo>
                  <a:lnTo>
                    <a:pt x="437" y="303"/>
                  </a:lnTo>
                  <a:lnTo>
                    <a:pt x="429" y="300"/>
                  </a:lnTo>
                  <a:lnTo>
                    <a:pt x="422" y="296"/>
                  </a:lnTo>
                  <a:lnTo>
                    <a:pt x="415" y="290"/>
                  </a:lnTo>
                  <a:lnTo>
                    <a:pt x="415" y="290"/>
                  </a:lnTo>
                  <a:lnTo>
                    <a:pt x="408" y="282"/>
                  </a:lnTo>
                  <a:lnTo>
                    <a:pt x="403" y="275"/>
                  </a:lnTo>
                  <a:lnTo>
                    <a:pt x="400" y="268"/>
                  </a:lnTo>
                  <a:lnTo>
                    <a:pt x="400" y="261"/>
                  </a:lnTo>
                  <a:lnTo>
                    <a:pt x="400" y="252"/>
                  </a:lnTo>
                  <a:lnTo>
                    <a:pt x="402" y="244"/>
                  </a:lnTo>
                  <a:lnTo>
                    <a:pt x="406" y="235"/>
                  </a:lnTo>
                  <a:lnTo>
                    <a:pt x="410" y="225"/>
                  </a:lnTo>
                  <a:lnTo>
                    <a:pt x="413" y="220"/>
                  </a:lnTo>
                  <a:lnTo>
                    <a:pt x="411" y="220"/>
                  </a:lnTo>
                  <a:lnTo>
                    <a:pt x="415" y="218"/>
                  </a:lnTo>
                  <a:lnTo>
                    <a:pt x="419" y="209"/>
                  </a:lnTo>
                  <a:lnTo>
                    <a:pt x="419" y="209"/>
                  </a:lnTo>
                  <a:lnTo>
                    <a:pt x="423" y="204"/>
                  </a:lnTo>
                  <a:lnTo>
                    <a:pt x="426" y="202"/>
                  </a:lnTo>
                  <a:lnTo>
                    <a:pt x="430" y="200"/>
                  </a:lnTo>
                  <a:lnTo>
                    <a:pt x="433" y="200"/>
                  </a:lnTo>
                  <a:lnTo>
                    <a:pt x="435" y="200"/>
                  </a:lnTo>
                  <a:lnTo>
                    <a:pt x="438" y="199"/>
                  </a:lnTo>
                  <a:lnTo>
                    <a:pt x="438" y="199"/>
                  </a:lnTo>
                  <a:lnTo>
                    <a:pt x="459" y="180"/>
                  </a:lnTo>
                  <a:lnTo>
                    <a:pt x="479" y="163"/>
                  </a:lnTo>
                  <a:lnTo>
                    <a:pt x="495" y="147"/>
                  </a:lnTo>
                  <a:lnTo>
                    <a:pt x="511" y="131"/>
                  </a:lnTo>
                  <a:lnTo>
                    <a:pt x="522" y="119"/>
                  </a:lnTo>
                  <a:lnTo>
                    <a:pt x="522" y="119"/>
                  </a:lnTo>
                  <a:lnTo>
                    <a:pt x="541" y="99"/>
                  </a:lnTo>
                  <a:lnTo>
                    <a:pt x="560" y="80"/>
                  </a:lnTo>
                  <a:lnTo>
                    <a:pt x="578" y="63"/>
                  </a:lnTo>
                  <a:lnTo>
                    <a:pt x="597" y="47"/>
                  </a:lnTo>
                  <a:lnTo>
                    <a:pt x="618" y="32"/>
                  </a:lnTo>
                  <a:lnTo>
                    <a:pt x="629" y="25"/>
                  </a:lnTo>
                  <a:lnTo>
                    <a:pt x="640" y="19"/>
                  </a:lnTo>
                  <a:lnTo>
                    <a:pt x="651" y="14"/>
                  </a:lnTo>
                  <a:lnTo>
                    <a:pt x="663" y="9"/>
                  </a:lnTo>
                  <a:lnTo>
                    <a:pt x="676" y="5"/>
                  </a:lnTo>
                  <a:lnTo>
                    <a:pt x="689" y="2"/>
                  </a:lnTo>
                  <a:lnTo>
                    <a:pt x="689" y="2"/>
                  </a:lnTo>
                  <a:lnTo>
                    <a:pt x="701" y="0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723" y="0"/>
                  </a:lnTo>
                  <a:lnTo>
                    <a:pt x="734" y="1"/>
                  </a:lnTo>
                  <a:lnTo>
                    <a:pt x="744" y="3"/>
                  </a:lnTo>
                  <a:lnTo>
                    <a:pt x="755" y="6"/>
                  </a:lnTo>
                  <a:lnTo>
                    <a:pt x="765" y="10"/>
                  </a:lnTo>
                  <a:lnTo>
                    <a:pt x="775" y="14"/>
                  </a:lnTo>
                  <a:lnTo>
                    <a:pt x="795" y="23"/>
                  </a:lnTo>
                  <a:lnTo>
                    <a:pt x="813" y="35"/>
                  </a:lnTo>
                  <a:lnTo>
                    <a:pt x="829" y="47"/>
                  </a:lnTo>
                  <a:lnTo>
                    <a:pt x="845" y="61"/>
                  </a:lnTo>
                  <a:lnTo>
                    <a:pt x="857" y="73"/>
                  </a:lnTo>
                  <a:lnTo>
                    <a:pt x="857" y="73"/>
                  </a:lnTo>
                  <a:lnTo>
                    <a:pt x="880" y="97"/>
                  </a:lnTo>
                  <a:lnTo>
                    <a:pt x="903" y="120"/>
                  </a:lnTo>
                  <a:lnTo>
                    <a:pt x="903" y="120"/>
                  </a:lnTo>
                  <a:lnTo>
                    <a:pt x="923" y="142"/>
                  </a:lnTo>
                  <a:lnTo>
                    <a:pt x="945" y="164"/>
                  </a:lnTo>
                  <a:lnTo>
                    <a:pt x="945" y="164"/>
                  </a:lnTo>
                  <a:lnTo>
                    <a:pt x="956" y="177"/>
                  </a:lnTo>
                  <a:lnTo>
                    <a:pt x="966" y="188"/>
                  </a:lnTo>
                  <a:lnTo>
                    <a:pt x="966" y="188"/>
                  </a:lnTo>
                  <a:lnTo>
                    <a:pt x="978" y="204"/>
                  </a:lnTo>
                  <a:lnTo>
                    <a:pt x="978" y="205"/>
                  </a:lnTo>
                  <a:lnTo>
                    <a:pt x="979" y="205"/>
                  </a:lnTo>
                  <a:lnTo>
                    <a:pt x="979" y="205"/>
                  </a:lnTo>
                  <a:lnTo>
                    <a:pt x="983" y="208"/>
                  </a:lnTo>
                  <a:lnTo>
                    <a:pt x="986" y="210"/>
                  </a:lnTo>
                  <a:lnTo>
                    <a:pt x="990" y="212"/>
                  </a:lnTo>
                  <a:lnTo>
                    <a:pt x="993" y="212"/>
                  </a:lnTo>
                  <a:lnTo>
                    <a:pt x="993" y="212"/>
                  </a:lnTo>
                  <a:lnTo>
                    <a:pt x="996" y="212"/>
                  </a:lnTo>
                  <a:lnTo>
                    <a:pt x="999" y="210"/>
                  </a:lnTo>
                  <a:lnTo>
                    <a:pt x="1002" y="209"/>
                  </a:lnTo>
                  <a:lnTo>
                    <a:pt x="1004" y="206"/>
                  </a:lnTo>
                  <a:lnTo>
                    <a:pt x="1008" y="200"/>
                  </a:lnTo>
                  <a:lnTo>
                    <a:pt x="1013" y="190"/>
                  </a:lnTo>
                  <a:lnTo>
                    <a:pt x="1015" y="181"/>
                  </a:lnTo>
                  <a:lnTo>
                    <a:pt x="1017" y="169"/>
                  </a:lnTo>
                  <a:lnTo>
                    <a:pt x="1019" y="147"/>
                  </a:lnTo>
                  <a:lnTo>
                    <a:pt x="1019" y="147"/>
                  </a:lnTo>
                  <a:lnTo>
                    <a:pt x="1021" y="130"/>
                  </a:lnTo>
                  <a:lnTo>
                    <a:pt x="1023" y="114"/>
                  </a:lnTo>
                  <a:lnTo>
                    <a:pt x="1027" y="97"/>
                  </a:lnTo>
                  <a:lnTo>
                    <a:pt x="1032" y="80"/>
                  </a:lnTo>
                  <a:lnTo>
                    <a:pt x="1032" y="80"/>
                  </a:lnTo>
                  <a:lnTo>
                    <a:pt x="1034" y="73"/>
                  </a:lnTo>
                  <a:lnTo>
                    <a:pt x="1037" y="66"/>
                  </a:lnTo>
                  <a:lnTo>
                    <a:pt x="1047" y="52"/>
                  </a:lnTo>
                  <a:lnTo>
                    <a:pt x="1057" y="40"/>
                  </a:lnTo>
                  <a:lnTo>
                    <a:pt x="1069" y="30"/>
                  </a:lnTo>
                  <a:lnTo>
                    <a:pt x="1082" y="20"/>
                  </a:lnTo>
                  <a:lnTo>
                    <a:pt x="1097" y="12"/>
                  </a:lnTo>
                  <a:lnTo>
                    <a:pt x="1112" y="7"/>
                  </a:lnTo>
                  <a:lnTo>
                    <a:pt x="1128" y="4"/>
                  </a:lnTo>
                  <a:lnTo>
                    <a:pt x="1128" y="4"/>
                  </a:lnTo>
                  <a:lnTo>
                    <a:pt x="1153" y="1"/>
                  </a:lnTo>
                  <a:lnTo>
                    <a:pt x="1176" y="1"/>
                  </a:lnTo>
                  <a:lnTo>
                    <a:pt x="1176" y="1"/>
                  </a:lnTo>
                  <a:lnTo>
                    <a:pt x="1192" y="1"/>
                  </a:lnTo>
                  <a:lnTo>
                    <a:pt x="1207" y="2"/>
                  </a:lnTo>
                  <a:lnTo>
                    <a:pt x="1222" y="5"/>
                  </a:lnTo>
                  <a:lnTo>
                    <a:pt x="1235" y="8"/>
                  </a:lnTo>
                  <a:lnTo>
                    <a:pt x="1249" y="12"/>
                  </a:lnTo>
                  <a:lnTo>
                    <a:pt x="1262" y="17"/>
                  </a:lnTo>
                  <a:lnTo>
                    <a:pt x="1274" y="22"/>
                  </a:lnTo>
                  <a:lnTo>
                    <a:pt x="1286" y="30"/>
                  </a:lnTo>
                  <a:lnTo>
                    <a:pt x="1286" y="30"/>
                  </a:lnTo>
                  <a:lnTo>
                    <a:pt x="1298" y="38"/>
                  </a:lnTo>
                  <a:lnTo>
                    <a:pt x="1309" y="47"/>
                  </a:lnTo>
                  <a:lnTo>
                    <a:pt x="1331" y="67"/>
                  </a:lnTo>
                  <a:lnTo>
                    <a:pt x="1331" y="67"/>
                  </a:lnTo>
                  <a:lnTo>
                    <a:pt x="1343" y="79"/>
                  </a:lnTo>
                  <a:lnTo>
                    <a:pt x="1357" y="91"/>
                  </a:lnTo>
                  <a:lnTo>
                    <a:pt x="1357" y="91"/>
                  </a:lnTo>
                  <a:lnTo>
                    <a:pt x="1373" y="104"/>
                  </a:lnTo>
                  <a:lnTo>
                    <a:pt x="1373" y="104"/>
                  </a:lnTo>
                  <a:lnTo>
                    <a:pt x="1387" y="116"/>
                  </a:lnTo>
                  <a:lnTo>
                    <a:pt x="1400" y="128"/>
                  </a:lnTo>
                  <a:lnTo>
                    <a:pt x="1413" y="140"/>
                  </a:lnTo>
                  <a:lnTo>
                    <a:pt x="1425" y="154"/>
                  </a:lnTo>
                  <a:lnTo>
                    <a:pt x="1425" y="154"/>
                  </a:lnTo>
                  <a:lnTo>
                    <a:pt x="1433" y="166"/>
                  </a:lnTo>
                  <a:lnTo>
                    <a:pt x="1443" y="180"/>
                  </a:lnTo>
                  <a:lnTo>
                    <a:pt x="1451" y="195"/>
                  </a:lnTo>
                  <a:lnTo>
                    <a:pt x="1459" y="212"/>
                  </a:lnTo>
                  <a:lnTo>
                    <a:pt x="1468" y="230"/>
                  </a:lnTo>
                  <a:lnTo>
                    <a:pt x="1474" y="248"/>
                  </a:lnTo>
                  <a:lnTo>
                    <a:pt x="1480" y="267"/>
                  </a:lnTo>
                  <a:lnTo>
                    <a:pt x="1484" y="286"/>
                  </a:lnTo>
                  <a:lnTo>
                    <a:pt x="1487" y="305"/>
                  </a:lnTo>
                  <a:lnTo>
                    <a:pt x="1488" y="324"/>
                  </a:lnTo>
                  <a:lnTo>
                    <a:pt x="1487" y="343"/>
                  </a:lnTo>
                  <a:lnTo>
                    <a:pt x="1484" y="360"/>
                  </a:lnTo>
                  <a:lnTo>
                    <a:pt x="1482" y="368"/>
                  </a:lnTo>
                  <a:lnTo>
                    <a:pt x="1479" y="378"/>
                  </a:lnTo>
                  <a:lnTo>
                    <a:pt x="1476" y="386"/>
                  </a:lnTo>
                  <a:lnTo>
                    <a:pt x="1472" y="393"/>
                  </a:lnTo>
                  <a:lnTo>
                    <a:pt x="1467" y="401"/>
                  </a:lnTo>
                  <a:lnTo>
                    <a:pt x="1461" y="408"/>
                  </a:lnTo>
                  <a:lnTo>
                    <a:pt x="1455" y="415"/>
                  </a:lnTo>
                  <a:lnTo>
                    <a:pt x="1448" y="421"/>
                  </a:lnTo>
                  <a:lnTo>
                    <a:pt x="1448" y="421"/>
                  </a:lnTo>
                  <a:lnTo>
                    <a:pt x="1441" y="427"/>
                  </a:lnTo>
                  <a:lnTo>
                    <a:pt x="1432" y="431"/>
                  </a:lnTo>
                  <a:lnTo>
                    <a:pt x="1424" y="433"/>
                  </a:lnTo>
                  <a:lnTo>
                    <a:pt x="1416" y="435"/>
                  </a:lnTo>
                  <a:lnTo>
                    <a:pt x="1406" y="436"/>
                  </a:lnTo>
                  <a:lnTo>
                    <a:pt x="1397" y="437"/>
                  </a:lnTo>
                  <a:lnTo>
                    <a:pt x="1377" y="437"/>
                  </a:lnTo>
                  <a:lnTo>
                    <a:pt x="1377" y="437"/>
                  </a:lnTo>
                  <a:lnTo>
                    <a:pt x="1359" y="437"/>
                  </a:lnTo>
                  <a:lnTo>
                    <a:pt x="1339" y="439"/>
                  </a:lnTo>
                  <a:lnTo>
                    <a:pt x="1331" y="441"/>
                  </a:lnTo>
                  <a:lnTo>
                    <a:pt x="1321" y="443"/>
                  </a:lnTo>
                  <a:lnTo>
                    <a:pt x="1313" y="447"/>
                  </a:lnTo>
                  <a:lnTo>
                    <a:pt x="1305" y="452"/>
                  </a:lnTo>
                  <a:lnTo>
                    <a:pt x="1305" y="452"/>
                  </a:lnTo>
                  <a:lnTo>
                    <a:pt x="1298" y="458"/>
                  </a:lnTo>
                  <a:lnTo>
                    <a:pt x="1292" y="463"/>
                  </a:lnTo>
                  <a:lnTo>
                    <a:pt x="1287" y="468"/>
                  </a:lnTo>
                  <a:lnTo>
                    <a:pt x="1284" y="473"/>
                  </a:lnTo>
                  <a:lnTo>
                    <a:pt x="1281" y="478"/>
                  </a:lnTo>
                  <a:lnTo>
                    <a:pt x="1280" y="484"/>
                  </a:lnTo>
                  <a:lnTo>
                    <a:pt x="1279" y="488"/>
                  </a:lnTo>
                  <a:lnTo>
                    <a:pt x="1279" y="493"/>
                  </a:lnTo>
                  <a:lnTo>
                    <a:pt x="1281" y="501"/>
                  </a:lnTo>
                  <a:lnTo>
                    <a:pt x="1284" y="510"/>
                  </a:lnTo>
                  <a:lnTo>
                    <a:pt x="1289" y="518"/>
                  </a:lnTo>
                  <a:lnTo>
                    <a:pt x="1295" y="526"/>
                  </a:lnTo>
                  <a:lnTo>
                    <a:pt x="1295" y="526"/>
                  </a:lnTo>
                  <a:lnTo>
                    <a:pt x="1302" y="537"/>
                  </a:lnTo>
                  <a:lnTo>
                    <a:pt x="1308" y="549"/>
                  </a:lnTo>
                  <a:lnTo>
                    <a:pt x="1308" y="549"/>
                  </a:lnTo>
                  <a:lnTo>
                    <a:pt x="1308" y="549"/>
                  </a:lnTo>
                  <a:lnTo>
                    <a:pt x="1316" y="559"/>
                  </a:lnTo>
                  <a:lnTo>
                    <a:pt x="1316" y="559"/>
                  </a:lnTo>
                  <a:lnTo>
                    <a:pt x="1333" y="581"/>
                  </a:lnTo>
                  <a:lnTo>
                    <a:pt x="1342" y="591"/>
                  </a:lnTo>
                  <a:lnTo>
                    <a:pt x="1353" y="601"/>
                  </a:lnTo>
                  <a:lnTo>
                    <a:pt x="1353" y="601"/>
                  </a:lnTo>
                  <a:lnTo>
                    <a:pt x="1367" y="614"/>
                  </a:lnTo>
                  <a:lnTo>
                    <a:pt x="1367" y="614"/>
                  </a:lnTo>
                  <a:lnTo>
                    <a:pt x="1400" y="644"/>
                  </a:lnTo>
                  <a:lnTo>
                    <a:pt x="1416" y="660"/>
                  </a:lnTo>
                  <a:lnTo>
                    <a:pt x="1431" y="677"/>
                  </a:lnTo>
                  <a:lnTo>
                    <a:pt x="1446" y="694"/>
                  </a:lnTo>
                  <a:lnTo>
                    <a:pt x="1459" y="713"/>
                  </a:lnTo>
                  <a:lnTo>
                    <a:pt x="1464" y="721"/>
                  </a:lnTo>
                  <a:lnTo>
                    <a:pt x="1470" y="730"/>
                  </a:lnTo>
                  <a:lnTo>
                    <a:pt x="1474" y="741"/>
                  </a:lnTo>
                  <a:lnTo>
                    <a:pt x="1477" y="750"/>
                  </a:lnTo>
                  <a:lnTo>
                    <a:pt x="1477" y="750"/>
                  </a:lnTo>
                  <a:lnTo>
                    <a:pt x="1483" y="773"/>
                  </a:lnTo>
                  <a:lnTo>
                    <a:pt x="1487" y="794"/>
                  </a:lnTo>
                  <a:lnTo>
                    <a:pt x="1489" y="816"/>
                  </a:lnTo>
                  <a:lnTo>
                    <a:pt x="1489" y="836"/>
                  </a:lnTo>
                  <a:lnTo>
                    <a:pt x="1487" y="856"/>
                  </a:lnTo>
                  <a:lnTo>
                    <a:pt x="1483" y="876"/>
                  </a:lnTo>
                  <a:lnTo>
                    <a:pt x="1476" y="896"/>
                  </a:lnTo>
                  <a:lnTo>
                    <a:pt x="1467" y="918"/>
                  </a:lnTo>
                  <a:lnTo>
                    <a:pt x="1467" y="918"/>
                  </a:lnTo>
                  <a:lnTo>
                    <a:pt x="1458" y="933"/>
                  </a:lnTo>
                  <a:lnTo>
                    <a:pt x="1448" y="949"/>
                  </a:lnTo>
                  <a:lnTo>
                    <a:pt x="1437" y="963"/>
                  </a:lnTo>
                  <a:lnTo>
                    <a:pt x="1425" y="978"/>
                  </a:lnTo>
                  <a:lnTo>
                    <a:pt x="1425" y="978"/>
                  </a:lnTo>
                  <a:lnTo>
                    <a:pt x="1404" y="1004"/>
                  </a:lnTo>
                  <a:lnTo>
                    <a:pt x="1404" y="1004"/>
                  </a:lnTo>
                  <a:lnTo>
                    <a:pt x="1389" y="1024"/>
                  </a:lnTo>
                  <a:lnTo>
                    <a:pt x="1373" y="1041"/>
                  </a:lnTo>
                  <a:lnTo>
                    <a:pt x="1340" y="1075"/>
                  </a:lnTo>
                  <a:lnTo>
                    <a:pt x="1340" y="1075"/>
                  </a:lnTo>
                  <a:lnTo>
                    <a:pt x="1320" y="1096"/>
                  </a:lnTo>
                  <a:lnTo>
                    <a:pt x="1320" y="1096"/>
                  </a:lnTo>
                  <a:lnTo>
                    <a:pt x="1299" y="1117"/>
                  </a:lnTo>
                  <a:lnTo>
                    <a:pt x="1278" y="1137"/>
                  </a:lnTo>
                  <a:lnTo>
                    <a:pt x="1233" y="1175"/>
                  </a:lnTo>
                  <a:lnTo>
                    <a:pt x="1233" y="1175"/>
                  </a:lnTo>
                  <a:lnTo>
                    <a:pt x="1194" y="1209"/>
                  </a:lnTo>
                  <a:lnTo>
                    <a:pt x="1174" y="1227"/>
                  </a:lnTo>
                  <a:lnTo>
                    <a:pt x="1155" y="1245"/>
                  </a:lnTo>
                  <a:lnTo>
                    <a:pt x="1155" y="1245"/>
                  </a:lnTo>
                  <a:lnTo>
                    <a:pt x="1134" y="1266"/>
                  </a:lnTo>
                  <a:lnTo>
                    <a:pt x="1112" y="1286"/>
                  </a:lnTo>
                  <a:lnTo>
                    <a:pt x="1112" y="1286"/>
                  </a:lnTo>
                  <a:lnTo>
                    <a:pt x="1089" y="1305"/>
                  </a:lnTo>
                  <a:lnTo>
                    <a:pt x="1068" y="1326"/>
                  </a:lnTo>
                  <a:lnTo>
                    <a:pt x="1063" y="1330"/>
                  </a:lnTo>
                  <a:lnTo>
                    <a:pt x="1063" y="1330"/>
                  </a:lnTo>
                  <a:lnTo>
                    <a:pt x="1041" y="1352"/>
                  </a:lnTo>
                  <a:lnTo>
                    <a:pt x="1018" y="1374"/>
                  </a:lnTo>
                  <a:lnTo>
                    <a:pt x="1017" y="1375"/>
                  </a:lnTo>
                  <a:lnTo>
                    <a:pt x="1017" y="1376"/>
                  </a:lnTo>
                  <a:lnTo>
                    <a:pt x="1017" y="1376"/>
                  </a:lnTo>
                  <a:lnTo>
                    <a:pt x="1013" y="1381"/>
                  </a:lnTo>
                  <a:lnTo>
                    <a:pt x="1013" y="1381"/>
                  </a:lnTo>
                  <a:lnTo>
                    <a:pt x="988" y="1404"/>
                  </a:lnTo>
                  <a:lnTo>
                    <a:pt x="962" y="1427"/>
                  </a:lnTo>
                  <a:lnTo>
                    <a:pt x="935" y="1447"/>
                  </a:lnTo>
                  <a:lnTo>
                    <a:pt x="909" y="1468"/>
                  </a:lnTo>
                  <a:lnTo>
                    <a:pt x="909" y="1468"/>
                  </a:lnTo>
                  <a:lnTo>
                    <a:pt x="883" y="1489"/>
                  </a:lnTo>
                  <a:lnTo>
                    <a:pt x="883" y="1489"/>
                  </a:lnTo>
                  <a:lnTo>
                    <a:pt x="873" y="1496"/>
                  </a:lnTo>
                  <a:lnTo>
                    <a:pt x="861" y="1502"/>
                  </a:lnTo>
                  <a:lnTo>
                    <a:pt x="850" y="1509"/>
                  </a:lnTo>
                  <a:lnTo>
                    <a:pt x="839" y="1513"/>
                  </a:lnTo>
                  <a:lnTo>
                    <a:pt x="826" y="1517"/>
                  </a:lnTo>
                  <a:lnTo>
                    <a:pt x="814" y="1519"/>
                  </a:lnTo>
                  <a:lnTo>
                    <a:pt x="801" y="1521"/>
                  </a:lnTo>
                  <a:lnTo>
                    <a:pt x="789" y="1521"/>
                  </a:lnTo>
                  <a:lnTo>
                    <a:pt x="789" y="1521"/>
                  </a:lnTo>
                  <a:lnTo>
                    <a:pt x="789" y="1521"/>
                  </a:lnTo>
                  <a:lnTo>
                    <a:pt x="789" y="1521"/>
                  </a:lnTo>
                  <a:close/>
                  <a:moveTo>
                    <a:pt x="490" y="1165"/>
                  </a:moveTo>
                  <a:lnTo>
                    <a:pt x="490" y="1165"/>
                  </a:lnTo>
                  <a:lnTo>
                    <a:pt x="484" y="1165"/>
                  </a:lnTo>
                  <a:lnTo>
                    <a:pt x="478" y="1166"/>
                  </a:lnTo>
                  <a:lnTo>
                    <a:pt x="473" y="1168"/>
                  </a:lnTo>
                  <a:lnTo>
                    <a:pt x="467" y="1171"/>
                  </a:lnTo>
                  <a:lnTo>
                    <a:pt x="467" y="1171"/>
                  </a:lnTo>
                  <a:lnTo>
                    <a:pt x="460" y="1176"/>
                  </a:lnTo>
                  <a:lnTo>
                    <a:pt x="454" y="1181"/>
                  </a:lnTo>
                  <a:lnTo>
                    <a:pt x="450" y="1187"/>
                  </a:lnTo>
                  <a:lnTo>
                    <a:pt x="449" y="1194"/>
                  </a:lnTo>
                  <a:lnTo>
                    <a:pt x="449" y="1194"/>
                  </a:lnTo>
                  <a:lnTo>
                    <a:pt x="449" y="1200"/>
                  </a:lnTo>
                  <a:lnTo>
                    <a:pt x="450" y="1205"/>
                  </a:lnTo>
                  <a:lnTo>
                    <a:pt x="453" y="1210"/>
                  </a:lnTo>
                  <a:lnTo>
                    <a:pt x="456" y="1215"/>
                  </a:lnTo>
                  <a:lnTo>
                    <a:pt x="465" y="1226"/>
                  </a:lnTo>
                  <a:lnTo>
                    <a:pt x="476" y="1236"/>
                  </a:lnTo>
                  <a:lnTo>
                    <a:pt x="476" y="1236"/>
                  </a:lnTo>
                  <a:lnTo>
                    <a:pt x="485" y="1244"/>
                  </a:lnTo>
                  <a:lnTo>
                    <a:pt x="485" y="1244"/>
                  </a:lnTo>
                  <a:lnTo>
                    <a:pt x="487" y="1247"/>
                  </a:lnTo>
                  <a:lnTo>
                    <a:pt x="489" y="1252"/>
                  </a:lnTo>
                  <a:lnTo>
                    <a:pt x="489" y="1253"/>
                  </a:lnTo>
                  <a:lnTo>
                    <a:pt x="504" y="1268"/>
                  </a:lnTo>
                  <a:lnTo>
                    <a:pt x="504" y="1268"/>
                  </a:lnTo>
                  <a:lnTo>
                    <a:pt x="545" y="1312"/>
                  </a:lnTo>
                  <a:lnTo>
                    <a:pt x="545" y="1312"/>
                  </a:lnTo>
                  <a:lnTo>
                    <a:pt x="567" y="1334"/>
                  </a:lnTo>
                  <a:lnTo>
                    <a:pt x="567" y="1334"/>
                  </a:lnTo>
                  <a:lnTo>
                    <a:pt x="598" y="1369"/>
                  </a:lnTo>
                  <a:lnTo>
                    <a:pt x="615" y="1385"/>
                  </a:lnTo>
                  <a:lnTo>
                    <a:pt x="633" y="1401"/>
                  </a:lnTo>
                  <a:lnTo>
                    <a:pt x="633" y="1401"/>
                  </a:lnTo>
                  <a:lnTo>
                    <a:pt x="646" y="1412"/>
                  </a:lnTo>
                  <a:lnTo>
                    <a:pt x="658" y="1424"/>
                  </a:lnTo>
                  <a:lnTo>
                    <a:pt x="658" y="1424"/>
                  </a:lnTo>
                  <a:lnTo>
                    <a:pt x="676" y="1440"/>
                  </a:lnTo>
                  <a:lnTo>
                    <a:pt x="685" y="1447"/>
                  </a:lnTo>
                  <a:lnTo>
                    <a:pt x="694" y="1455"/>
                  </a:lnTo>
                  <a:lnTo>
                    <a:pt x="705" y="1462"/>
                  </a:lnTo>
                  <a:lnTo>
                    <a:pt x="715" y="1468"/>
                  </a:lnTo>
                  <a:lnTo>
                    <a:pt x="727" y="1472"/>
                  </a:lnTo>
                  <a:lnTo>
                    <a:pt x="739" y="1476"/>
                  </a:lnTo>
                  <a:lnTo>
                    <a:pt x="739" y="1476"/>
                  </a:lnTo>
                  <a:lnTo>
                    <a:pt x="752" y="1480"/>
                  </a:lnTo>
                  <a:lnTo>
                    <a:pt x="765" y="1482"/>
                  </a:lnTo>
                  <a:lnTo>
                    <a:pt x="776" y="1483"/>
                  </a:lnTo>
                  <a:lnTo>
                    <a:pt x="787" y="1483"/>
                  </a:lnTo>
                  <a:lnTo>
                    <a:pt x="787" y="1483"/>
                  </a:lnTo>
                  <a:lnTo>
                    <a:pt x="800" y="1483"/>
                  </a:lnTo>
                  <a:lnTo>
                    <a:pt x="813" y="1481"/>
                  </a:lnTo>
                  <a:lnTo>
                    <a:pt x="824" y="1478"/>
                  </a:lnTo>
                  <a:lnTo>
                    <a:pt x="836" y="1473"/>
                  </a:lnTo>
                  <a:lnTo>
                    <a:pt x="848" y="1467"/>
                  </a:lnTo>
                  <a:lnTo>
                    <a:pt x="859" y="1460"/>
                  </a:lnTo>
                  <a:lnTo>
                    <a:pt x="872" y="1452"/>
                  </a:lnTo>
                  <a:lnTo>
                    <a:pt x="883" y="1442"/>
                  </a:lnTo>
                  <a:lnTo>
                    <a:pt x="883" y="1442"/>
                  </a:lnTo>
                  <a:lnTo>
                    <a:pt x="905" y="1424"/>
                  </a:lnTo>
                  <a:lnTo>
                    <a:pt x="928" y="1405"/>
                  </a:lnTo>
                  <a:lnTo>
                    <a:pt x="928" y="1405"/>
                  </a:lnTo>
                  <a:lnTo>
                    <a:pt x="945" y="1391"/>
                  </a:lnTo>
                  <a:lnTo>
                    <a:pt x="949" y="1388"/>
                  </a:lnTo>
                  <a:lnTo>
                    <a:pt x="946" y="1384"/>
                  </a:lnTo>
                  <a:lnTo>
                    <a:pt x="959" y="1376"/>
                  </a:lnTo>
                  <a:lnTo>
                    <a:pt x="959" y="1376"/>
                  </a:lnTo>
                  <a:lnTo>
                    <a:pt x="982" y="1357"/>
                  </a:lnTo>
                  <a:lnTo>
                    <a:pt x="1004" y="1338"/>
                  </a:lnTo>
                  <a:lnTo>
                    <a:pt x="1025" y="1317"/>
                  </a:lnTo>
                  <a:lnTo>
                    <a:pt x="1047" y="1296"/>
                  </a:lnTo>
                  <a:lnTo>
                    <a:pt x="1053" y="1289"/>
                  </a:lnTo>
                  <a:lnTo>
                    <a:pt x="1053" y="1289"/>
                  </a:lnTo>
                  <a:lnTo>
                    <a:pt x="1070" y="1274"/>
                  </a:lnTo>
                  <a:lnTo>
                    <a:pt x="1086" y="1260"/>
                  </a:lnTo>
                  <a:lnTo>
                    <a:pt x="1086" y="1260"/>
                  </a:lnTo>
                  <a:lnTo>
                    <a:pt x="1102" y="1246"/>
                  </a:lnTo>
                  <a:lnTo>
                    <a:pt x="1118" y="1231"/>
                  </a:lnTo>
                  <a:lnTo>
                    <a:pt x="1118" y="1231"/>
                  </a:lnTo>
                  <a:lnTo>
                    <a:pt x="1136" y="1214"/>
                  </a:lnTo>
                  <a:lnTo>
                    <a:pt x="1155" y="1198"/>
                  </a:lnTo>
                  <a:lnTo>
                    <a:pt x="1192" y="1166"/>
                  </a:lnTo>
                  <a:lnTo>
                    <a:pt x="1192" y="1166"/>
                  </a:lnTo>
                  <a:lnTo>
                    <a:pt x="1231" y="1132"/>
                  </a:lnTo>
                  <a:lnTo>
                    <a:pt x="1251" y="1115"/>
                  </a:lnTo>
                  <a:lnTo>
                    <a:pt x="1270" y="1096"/>
                  </a:lnTo>
                  <a:lnTo>
                    <a:pt x="1270" y="1096"/>
                  </a:lnTo>
                  <a:lnTo>
                    <a:pt x="1307" y="1057"/>
                  </a:lnTo>
                  <a:lnTo>
                    <a:pt x="1343" y="1017"/>
                  </a:lnTo>
                  <a:lnTo>
                    <a:pt x="1377" y="977"/>
                  </a:lnTo>
                  <a:lnTo>
                    <a:pt x="1410" y="936"/>
                  </a:lnTo>
                  <a:lnTo>
                    <a:pt x="1410" y="936"/>
                  </a:lnTo>
                  <a:lnTo>
                    <a:pt x="1419" y="924"/>
                  </a:lnTo>
                  <a:lnTo>
                    <a:pt x="1427" y="911"/>
                  </a:lnTo>
                  <a:lnTo>
                    <a:pt x="1431" y="903"/>
                  </a:lnTo>
                  <a:lnTo>
                    <a:pt x="1434" y="896"/>
                  </a:lnTo>
                  <a:lnTo>
                    <a:pt x="1438" y="888"/>
                  </a:lnTo>
                  <a:lnTo>
                    <a:pt x="1440" y="878"/>
                  </a:lnTo>
                  <a:lnTo>
                    <a:pt x="1440" y="878"/>
                  </a:lnTo>
                  <a:lnTo>
                    <a:pt x="1442" y="874"/>
                  </a:lnTo>
                  <a:lnTo>
                    <a:pt x="1443" y="871"/>
                  </a:lnTo>
                  <a:lnTo>
                    <a:pt x="1448" y="864"/>
                  </a:lnTo>
                  <a:lnTo>
                    <a:pt x="1448" y="864"/>
                  </a:lnTo>
                  <a:lnTo>
                    <a:pt x="1451" y="858"/>
                  </a:lnTo>
                  <a:lnTo>
                    <a:pt x="1454" y="851"/>
                  </a:lnTo>
                  <a:lnTo>
                    <a:pt x="1456" y="843"/>
                  </a:lnTo>
                  <a:lnTo>
                    <a:pt x="1457" y="834"/>
                  </a:lnTo>
                  <a:lnTo>
                    <a:pt x="1457" y="834"/>
                  </a:lnTo>
                  <a:lnTo>
                    <a:pt x="1455" y="816"/>
                  </a:lnTo>
                  <a:lnTo>
                    <a:pt x="1452" y="800"/>
                  </a:lnTo>
                  <a:lnTo>
                    <a:pt x="1449" y="783"/>
                  </a:lnTo>
                  <a:lnTo>
                    <a:pt x="1444" y="769"/>
                  </a:lnTo>
                  <a:lnTo>
                    <a:pt x="1439" y="755"/>
                  </a:lnTo>
                  <a:lnTo>
                    <a:pt x="1431" y="743"/>
                  </a:lnTo>
                  <a:lnTo>
                    <a:pt x="1424" y="730"/>
                  </a:lnTo>
                  <a:lnTo>
                    <a:pt x="1415" y="719"/>
                  </a:lnTo>
                  <a:lnTo>
                    <a:pt x="1410" y="713"/>
                  </a:lnTo>
                  <a:lnTo>
                    <a:pt x="1410" y="713"/>
                  </a:lnTo>
                  <a:lnTo>
                    <a:pt x="1381" y="678"/>
                  </a:lnTo>
                  <a:lnTo>
                    <a:pt x="1366" y="663"/>
                  </a:lnTo>
                  <a:lnTo>
                    <a:pt x="1349" y="647"/>
                  </a:lnTo>
                  <a:lnTo>
                    <a:pt x="1349" y="647"/>
                  </a:lnTo>
                  <a:lnTo>
                    <a:pt x="1336" y="635"/>
                  </a:lnTo>
                  <a:lnTo>
                    <a:pt x="1336" y="635"/>
                  </a:lnTo>
                  <a:lnTo>
                    <a:pt x="1323" y="623"/>
                  </a:lnTo>
                  <a:lnTo>
                    <a:pt x="1310" y="612"/>
                  </a:lnTo>
                  <a:lnTo>
                    <a:pt x="1300" y="600"/>
                  </a:lnTo>
                  <a:lnTo>
                    <a:pt x="1295" y="593"/>
                  </a:lnTo>
                  <a:lnTo>
                    <a:pt x="1290" y="586"/>
                  </a:lnTo>
                  <a:lnTo>
                    <a:pt x="1290" y="586"/>
                  </a:lnTo>
                  <a:lnTo>
                    <a:pt x="1288" y="582"/>
                  </a:lnTo>
                  <a:lnTo>
                    <a:pt x="1286" y="580"/>
                  </a:lnTo>
                  <a:lnTo>
                    <a:pt x="1285" y="579"/>
                  </a:lnTo>
                  <a:lnTo>
                    <a:pt x="1285" y="579"/>
                  </a:lnTo>
                  <a:lnTo>
                    <a:pt x="1281" y="577"/>
                  </a:lnTo>
                  <a:lnTo>
                    <a:pt x="1279" y="574"/>
                  </a:lnTo>
                  <a:lnTo>
                    <a:pt x="1277" y="571"/>
                  </a:lnTo>
                  <a:lnTo>
                    <a:pt x="1276" y="566"/>
                  </a:lnTo>
                  <a:lnTo>
                    <a:pt x="1275" y="565"/>
                  </a:lnTo>
                  <a:lnTo>
                    <a:pt x="1274" y="564"/>
                  </a:lnTo>
                  <a:lnTo>
                    <a:pt x="1274" y="564"/>
                  </a:lnTo>
                  <a:lnTo>
                    <a:pt x="1263" y="552"/>
                  </a:lnTo>
                  <a:lnTo>
                    <a:pt x="1263" y="552"/>
                  </a:lnTo>
                  <a:lnTo>
                    <a:pt x="1259" y="547"/>
                  </a:lnTo>
                  <a:lnTo>
                    <a:pt x="1257" y="543"/>
                  </a:lnTo>
                  <a:lnTo>
                    <a:pt x="1257" y="543"/>
                  </a:lnTo>
                  <a:lnTo>
                    <a:pt x="1248" y="527"/>
                  </a:lnTo>
                  <a:lnTo>
                    <a:pt x="1244" y="520"/>
                  </a:lnTo>
                  <a:lnTo>
                    <a:pt x="1242" y="514"/>
                  </a:lnTo>
                  <a:lnTo>
                    <a:pt x="1240" y="506"/>
                  </a:lnTo>
                  <a:lnTo>
                    <a:pt x="1239" y="500"/>
                  </a:lnTo>
                  <a:lnTo>
                    <a:pt x="1239" y="493"/>
                  </a:lnTo>
                  <a:lnTo>
                    <a:pt x="1240" y="487"/>
                  </a:lnTo>
                  <a:lnTo>
                    <a:pt x="1240" y="487"/>
                  </a:lnTo>
                  <a:lnTo>
                    <a:pt x="1244" y="473"/>
                  </a:lnTo>
                  <a:lnTo>
                    <a:pt x="1250" y="460"/>
                  </a:lnTo>
                  <a:lnTo>
                    <a:pt x="1257" y="447"/>
                  </a:lnTo>
                  <a:lnTo>
                    <a:pt x="1267" y="436"/>
                  </a:lnTo>
                  <a:lnTo>
                    <a:pt x="1278" y="427"/>
                  </a:lnTo>
                  <a:lnTo>
                    <a:pt x="1289" y="418"/>
                  </a:lnTo>
                  <a:lnTo>
                    <a:pt x="1302" y="412"/>
                  </a:lnTo>
                  <a:lnTo>
                    <a:pt x="1315" y="408"/>
                  </a:lnTo>
                  <a:lnTo>
                    <a:pt x="1315" y="408"/>
                  </a:lnTo>
                  <a:lnTo>
                    <a:pt x="1324" y="407"/>
                  </a:lnTo>
                  <a:lnTo>
                    <a:pt x="1333" y="406"/>
                  </a:lnTo>
                  <a:lnTo>
                    <a:pt x="1353" y="405"/>
                  </a:lnTo>
                  <a:lnTo>
                    <a:pt x="1353" y="405"/>
                  </a:lnTo>
                  <a:lnTo>
                    <a:pt x="1368" y="404"/>
                  </a:lnTo>
                  <a:lnTo>
                    <a:pt x="1383" y="403"/>
                  </a:lnTo>
                  <a:lnTo>
                    <a:pt x="1397" y="401"/>
                  </a:lnTo>
                  <a:lnTo>
                    <a:pt x="1412" y="396"/>
                  </a:lnTo>
                  <a:lnTo>
                    <a:pt x="1418" y="393"/>
                  </a:lnTo>
                  <a:lnTo>
                    <a:pt x="1423" y="390"/>
                  </a:lnTo>
                  <a:lnTo>
                    <a:pt x="1429" y="386"/>
                  </a:lnTo>
                  <a:lnTo>
                    <a:pt x="1433" y="382"/>
                  </a:lnTo>
                  <a:lnTo>
                    <a:pt x="1439" y="376"/>
                  </a:lnTo>
                  <a:lnTo>
                    <a:pt x="1442" y="370"/>
                  </a:lnTo>
                  <a:lnTo>
                    <a:pt x="1445" y="362"/>
                  </a:lnTo>
                  <a:lnTo>
                    <a:pt x="1447" y="354"/>
                  </a:lnTo>
                  <a:lnTo>
                    <a:pt x="1447" y="354"/>
                  </a:lnTo>
                  <a:lnTo>
                    <a:pt x="1449" y="343"/>
                  </a:lnTo>
                  <a:lnTo>
                    <a:pt x="1449" y="331"/>
                  </a:lnTo>
                  <a:lnTo>
                    <a:pt x="1449" y="319"/>
                  </a:lnTo>
                  <a:lnTo>
                    <a:pt x="1449" y="306"/>
                  </a:lnTo>
                  <a:lnTo>
                    <a:pt x="1447" y="294"/>
                  </a:lnTo>
                  <a:lnTo>
                    <a:pt x="1445" y="280"/>
                  </a:lnTo>
                  <a:lnTo>
                    <a:pt x="1442" y="268"/>
                  </a:lnTo>
                  <a:lnTo>
                    <a:pt x="1438" y="254"/>
                  </a:lnTo>
                  <a:lnTo>
                    <a:pt x="1433" y="242"/>
                  </a:lnTo>
                  <a:lnTo>
                    <a:pt x="1429" y="230"/>
                  </a:lnTo>
                  <a:lnTo>
                    <a:pt x="1424" y="217"/>
                  </a:lnTo>
                  <a:lnTo>
                    <a:pt x="1418" y="206"/>
                  </a:lnTo>
                  <a:lnTo>
                    <a:pt x="1412" y="194"/>
                  </a:lnTo>
                  <a:lnTo>
                    <a:pt x="1404" y="184"/>
                  </a:lnTo>
                  <a:lnTo>
                    <a:pt x="1397" y="175"/>
                  </a:lnTo>
                  <a:lnTo>
                    <a:pt x="1389" y="166"/>
                  </a:lnTo>
                  <a:lnTo>
                    <a:pt x="1389" y="166"/>
                  </a:lnTo>
                  <a:lnTo>
                    <a:pt x="1381" y="158"/>
                  </a:lnTo>
                  <a:lnTo>
                    <a:pt x="1371" y="150"/>
                  </a:lnTo>
                  <a:lnTo>
                    <a:pt x="1354" y="134"/>
                  </a:lnTo>
                  <a:lnTo>
                    <a:pt x="1354" y="134"/>
                  </a:lnTo>
                  <a:lnTo>
                    <a:pt x="1336" y="121"/>
                  </a:lnTo>
                  <a:lnTo>
                    <a:pt x="1320" y="106"/>
                  </a:lnTo>
                  <a:lnTo>
                    <a:pt x="1320" y="106"/>
                  </a:lnTo>
                  <a:lnTo>
                    <a:pt x="1302" y="88"/>
                  </a:lnTo>
                  <a:lnTo>
                    <a:pt x="1282" y="72"/>
                  </a:lnTo>
                  <a:lnTo>
                    <a:pt x="1273" y="65"/>
                  </a:lnTo>
                  <a:lnTo>
                    <a:pt x="1263" y="59"/>
                  </a:lnTo>
                  <a:lnTo>
                    <a:pt x="1253" y="52"/>
                  </a:lnTo>
                  <a:lnTo>
                    <a:pt x="1242" y="47"/>
                  </a:lnTo>
                  <a:lnTo>
                    <a:pt x="1242" y="47"/>
                  </a:lnTo>
                  <a:lnTo>
                    <a:pt x="1227" y="41"/>
                  </a:lnTo>
                  <a:lnTo>
                    <a:pt x="1211" y="37"/>
                  </a:lnTo>
                  <a:lnTo>
                    <a:pt x="1195" y="35"/>
                  </a:lnTo>
                  <a:lnTo>
                    <a:pt x="1177" y="34"/>
                  </a:lnTo>
                  <a:lnTo>
                    <a:pt x="1177" y="34"/>
                  </a:lnTo>
                  <a:lnTo>
                    <a:pt x="1167" y="34"/>
                  </a:lnTo>
                  <a:lnTo>
                    <a:pt x="1157" y="35"/>
                  </a:lnTo>
                  <a:lnTo>
                    <a:pt x="1146" y="37"/>
                  </a:lnTo>
                  <a:lnTo>
                    <a:pt x="1137" y="39"/>
                  </a:lnTo>
                  <a:lnTo>
                    <a:pt x="1128" y="42"/>
                  </a:lnTo>
                  <a:lnTo>
                    <a:pt x="1119" y="45"/>
                  </a:lnTo>
                  <a:lnTo>
                    <a:pt x="1111" y="49"/>
                  </a:lnTo>
                  <a:lnTo>
                    <a:pt x="1103" y="54"/>
                  </a:lnTo>
                  <a:lnTo>
                    <a:pt x="1096" y="60"/>
                  </a:lnTo>
                  <a:lnTo>
                    <a:pt x="1088" y="66"/>
                  </a:lnTo>
                  <a:lnTo>
                    <a:pt x="1082" y="72"/>
                  </a:lnTo>
                  <a:lnTo>
                    <a:pt x="1077" y="79"/>
                  </a:lnTo>
                  <a:lnTo>
                    <a:pt x="1072" y="87"/>
                  </a:lnTo>
                  <a:lnTo>
                    <a:pt x="1068" y="94"/>
                  </a:lnTo>
                  <a:lnTo>
                    <a:pt x="1064" y="102"/>
                  </a:lnTo>
                  <a:lnTo>
                    <a:pt x="1061" y="111"/>
                  </a:lnTo>
                  <a:lnTo>
                    <a:pt x="1061" y="111"/>
                  </a:lnTo>
                  <a:lnTo>
                    <a:pt x="1058" y="123"/>
                  </a:lnTo>
                  <a:lnTo>
                    <a:pt x="1057" y="134"/>
                  </a:lnTo>
                  <a:lnTo>
                    <a:pt x="1055" y="157"/>
                  </a:lnTo>
                  <a:lnTo>
                    <a:pt x="1055" y="157"/>
                  </a:lnTo>
                  <a:lnTo>
                    <a:pt x="1054" y="175"/>
                  </a:lnTo>
                  <a:lnTo>
                    <a:pt x="1053" y="184"/>
                  </a:lnTo>
                  <a:lnTo>
                    <a:pt x="1051" y="192"/>
                  </a:lnTo>
                  <a:lnTo>
                    <a:pt x="1049" y="201"/>
                  </a:lnTo>
                  <a:lnTo>
                    <a:pt x="1045" y="209"/>
                  </a:lnTo>
                  <a:lnTo>
                    <a:pt x="1040" y="216"/>
                  </a:lnTo>
                  <a:lnTo>
                    <a:pt x="1032" y="224"/>
                  </a:lnTo>
                  <a:lnTo>
                    <a:pt x="1032" y="224"/>
                  </a:lnTo>
                  <a:lnTo>
                    <a:pt x="1021" y="235"/>
                  </a:lnTo>
                  <a:lnTo>
                    <a:pt x="1011" y="242"/>
                  </a:lnTo>
                  <a:lnTo>
                    <a:pt x="1004" y="244"/>
                  </a:lnTo>
                  <a:lnTo>
                    <a:pt x="999" y="246"/>
                  </a:lnTo>
                  <a:lnTo>
                    <a:pt x="994" y="247"/>
                  </a:lnTo>
                  <a:lnTo>
                    <a:pt x="989" y="248"/>
                  </a:lnTo>
                  <a:lnTo>
                    <a:pt x="989" y="248"/>
                  </a:lnTo>
                  <a:lnTo>
                    <a:pt x="984" y="247"/>
                  </a:lnTo>
                  <a:lnTo>
                    <a:pt x="978" y="246"/>
                  </a:lnTo>
                  <a:lnTo>
                    <a:pt x="973" y="244"/>
                  </a:lnTo>
                  <a:lnTo>
                    <a:pt x="968" y="242"/>
                  </a:lnTo>
                  <a:lnTo>
                    <a:pt x="964" y="239"/>
                  </a:lnTo>
                  <a:lnTo>
                    <a:pt x="963" y="240"/>
                  </a:lnTo>
                  <a:lnTo>
                    <a:pt x="963" y="240"/>
                  </a:lnTo>
                  <a:lnTo>
                    <a:pt x="959" y="235"/>
                  </a:lnTo>
                  <a:lnTo>
                    <a:pt x="959" y="235"/>
                  </a:lnTo>
                  <a:lnTo>
                    <a:pt x="954" y="231"/>
                  </a:lnTo>
                  <a:lnTo>
                    <a:pt x="954" y="231"/>
                  </a:lnTo>
                  <a:lnTo>
                    <a:pt x="950" y="225"/>
                  </a:lnTo>
                  <a:lnTo>
                    <a:pt x="949" y="224"/>
                  </a:lnTo>
                  <a:lnTo>
                    <a:pt x="939" y="213"/>
                  </a:lnTo>
                  <a:lnTo>
                    <a:pt x="939" y="213"/>
                  </a:lnTo>
                  <a:lnTo>
                    <a:pt x="927" y="199"/>
                  </a:lnTo>
                  <a:lnTo>
                    <a:pt x="914" y="184"/>
                  </a:lnTo>
                  <a:lnTo>
                    <a:pt x="887" y="157"/>
                  </a:lnTo>
                  <a:lnTo>
                    <a:pt x="887" y="157"/>
                  </a:lnTo>
                  <a:lnTo>
                    <a:pt x="875" y="145"/>
                  </a:lnTo>
                  <a:lnTo>
                    <a:pt x="875" y="145"/>
                  </a:lnTo>
                  <a:lnTo>
                    <a:pt x="854" y="124"/>
                  </a:lnTo>
                  <a:lnTo>
                    <a:pt x="854" y="124"/>
                  </a:lnTo>
                  <a:lnTo>
                    <a:pt x="825" y="93"/>
                  </a:lnTo>
                  <a:lnTo>
                    <a:pt x="808" y="78"/>
                  </a:lnTo>
                  <a:lnTo>
                    <a:pt x="792" y="64"/>
                  </a:lnTo>
                  <a:lnTo>
                    <a:pt x="774" y="52"/>
                  </a:lnTo>
                  <a:lnTo>
                    <a:pt x="765" y="47"/>
                  </a:lnTo>
                  <a:lnTo>
                    <a:pt x="756" y="43"/>
                  </a:lnTo>
                  <a:lnTo>
                    <a:pt x="745" y="39"/>
                  </a:lnTo>
                  <a:lnTo>
                    <a:pt x="736" y="37"/>
                  </a:lnTo>
                  <a:lnTo>
                    <a:pt x="726" y="35"/>
                  </a:lnTo>
                  <a:lnTo>
                    <a:pt x="716" y="34"/>
                  </a:lnTo>
                  <a:lnTo>
                    <a:pt x="716" y="34"/>
                  </a:lnTo>
                  <a:lnTo>
                    <a:pt x="708" y="35"/>
                  </a:lnTo>
                  <a:lnTo>
                    <a:pt x="700" y="36"/>
                  </a:lnTo>
                  <a:lnTo>
                    <a:pt x="692" y="38"/>
                  </a:lnTo>
                  <a:lnTo>
                    <a:pt x="684" y="40"/>
                  </a:lnTo>
                  <a:lnTo>
                    <a:pt x="684" y="40"/>
                  </a:lnTo>
                  <a:lnTo>
                    <a:pt x="664" y="48"/>
                  </a:lnTo>
                  <a:lnTo>
                    <a:pt x="646" y="59"/>
                  </a:lnTo>
                  <a:lnTo>
                    <a:pt x="628" y="70"/>
                  </a:lnTo>
                  <a:lnTo>
                    <a:pt x="612" y="82"/>
                  </a:lnTo>
                  <a:lnTo>
                    <a:pt x="597" y="95"/>
                  </a:lnTo>
                  <a:lnTo>
                    <a:pt x="581" y="109"/>
                  </a:lnTo>
                  <a:lnTo>
                    <a:pt x="552" y="138"/>
                  </a:lnTo>
                  <a:lnTo>
                    <a:pt x="552" y="138"/>
                  </a:lnTo>
                  <a:lnTo>
                    <a:pt x="535" y="158"/>
                  </a:lnTo>
                  <a:lnTo>
                    <a:pt x="515" y="177"/>
                  </a:lnTo>
                  <a:lnTo>
                    <a:pt x="515" y="177"/>
                  </a:lnTo>
                  <a:lnTo>
                    <a:pt x="480" y="208"/>
                  </a:lnTo>
                  <a:lnTo>
                    <a:pt x="448" y="235"/>
                  </a:lnTo>
                  <a:lnTo>
                    <a:pt x="447" y="236"/>
                  </a:lnTo>
                  <a:lnTo>
                    <a:pt x="447" y="236"/>
                  </a:lnTo>
                  <a:lnTo>
                    <a:pt x="444" y="247"/>
                  </a:lnTo>
                  <a:lnTo>
                    <a:pt x="444" y="247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8" y="268"/>
                  </a:lnTo>
                  <a:lnTo>
                    <a:pt x="448" y="268"/>
                  </a:lnTo>
                  <a:lnTo>
                    <a:pt x="451" y="265"/>
                  </a:lnTo>
                  <a:lnTo>
                    <a:pt x="455" y="264"/>
                  </a:lnTo>
                  <a:lnTo>
                    <a:pt x="463" y="261"/>
                  </a:lnTo>
                  <a:lnTo>
                    <a:pt x="463" y="261"/>
                  </a:lnTo>
                  <a:lnTo>
                    <a:pt x="470" y="260"/>
                  </a:lnTo>
                  <a:lnTo>
                    <a:pt x="477" y="260"/>
                  </a:lnTo>
                  <a:lnTo>
                    <a:pt x="477" y="260"/>
                  </a:lnTo>
                  <a:lnTo>
                    <a:pt x="489" y="260"/>
                  </a:lnTo>
                  <a:lnTo>
                    <a:pt x="502" y="262"/>
                  </a:lnTo>
                  <a:lnTo>
                    <a:pt x="502" y="262"/>
                  </a:lnTo>
                  <a:lnTo>
                    <a:pt x="514" y="263"/>
                  </a:lnTo>
                  <a:lnTo>
                    <a:pt x="526" y="264"/>
                  </a:lnTo>
                  <a:lnTo>
                    <a:pt x="526" y="264"/>
                  </a:lnTo>
                  <a:lnTo>
                    <a:pt x="541" y="265"/>
                  </a:lnTo>
                  <a:lnTo>
                    <a:pt x="557" y="268"/>
                  </a:lnTo>
                  <a:lnTo>
                    <a:pt x="572" y="273"/>
                  </a:lnTo>
                  <a:lnTo>
                    <a:pt x="588" y="280"/>
                  </a:lnTo>
                  <a:lnTo>
                    <a:pt x="603" y="291"/>
                  </a:lnTo>
                  <a:lnTo>
                    <a:pt x="618" y="301"/>
                  </a:lnTo>
                  <a:lnTo>
                    <a:pt x="632" y="315"/>
                  </a:lnTo>
                  <a:lnTo>
                    <a:pt x="646" y="329"/>
                  </a:lnTo>
                  <a:lnTo>
                    <a:pt x="646" y="329"/>
                  </a:lnTo>
                  <a:lnTo>
                    <a:pt x="658" y="345"/>
                  </a:lnTo>
                  <a:lnTo>
                    <a:pt x="670" y="361"/>
                  </a:lnTo>
                  <a:lnTo>
                    <a:pt x="679" y="378"/>
                  </a:lnTo>
                  <a:lnTo>
                    <a:pt x="687" y="394"/>
                  </a:lnTo>
                  <a:lnTo>
                    <a:pt x="695" y="412"/>
                  </a:lnTo>
                  <a:lnTo>
                    <a:pt x="702" y="431"/>
                  </a:lnTo>
                  <a:lnTo>
                    <a:pt x="706" y="449"/>
                  </a:lnTo>
                  <a:lnTo>
                    <a:pt x="710" y="469"/>
                  </a:lnTo>
                  <a:lnTo>
                    <a:pt x="710" y="469"/>
                  </a:lnTo>
                  <a:lnTo>
                    <a:pt x="711" y="484"/>
                  </a:lnTo>
                  <a:lnTo>
                    <a:pt x="710" y="497"/>
                  </a:lnTo>
                  <a:lnTo>
                    <a:pt x="708" y="508"/>
                  </a:lnTo>
                  <a:lnTo>
                    <a:pt x="704" y="521"/>
                  </a:lnTo>
                  <a:lnTo>
                    <a:pt x="698" y="532"/>
                  </a:lnTo>
                  <a:lnTo>
                    <a:pt x="691" y="543"/>
                  </a:lnTo>
                  <a:lnTo>
                    <a:pt x="676" y="565"/>
                  </a:lnTo>
                  <a:lnTo>
                    <a:pt x="676" y="565"/>
                  </a:lnTo>
                  <a:lnTo>
                    <a:pt x="664" y="581"/>
                  </a:lnTo>
                  <a:lnTo>
                    <a:pt x="664" y="581"/>
                  </a:lnTo>
                  <a:lnTo>
                    <a:pt x="659" y="589"/>
                  </a:lnTo>
                  <a:lnTo>
                    <a:pt x="653" y="597"/>
                  </a:lnTo>
                  <a:lnTo>
                    <a:pt x="646" y="604"/>
                  </a:lnTo>
                  <a:lnTo>
                    <a:pt x="640" y="610"/>
                  </a:lnTo>
                  <a:lnTo>
                    <a:pt x="624" y="621"/>
                  </a:lnTo>
                  <a:lnTo>
                    <a:pt x="608" y="631"/>
                  </a:lnTo>
                  <a:lnTo>
                    <a:pt x="592" y="639"/>
                  </a:lnTo>
                  <a:lnTo>
                    <a:pt x="574" y="645"/>
                  </a:lnTo>
                  <a:lnTo>
                    <a:pt x="538" y="659"/>
                  </a:lnTo>
                  <a:lnTo>
                    <a:pt x="535" y="660"/>
                  </a:lnTo>
                  <a:lnTo>
                    <a:pt x="535" y="660"/>
                  </a:lnTo>
                  <a:lnTo>
                    <a:pt x="521" y="663"/>
                  </a:lnTo>
                  <a:lnTo>
                    <a:pt x="508" y="666"/>
                  </a:lnTo>
                  <a:lnTo>
                    <a:pt x="495" y="668"/>
                  </a:lnTo>
                  <a:lnTo>
                    <a:pt x="482" y="668"/>
                  </a:lnTo>
                  <a:lnTo>
                    <a:pt x="482" y="668"/>
                  </a:lnTo>
                  <a:lnTo>
                    <a:pt x="472" y="668"/>
                  </a:lnTo>
                  <a:lnTo>
                    <a:pt x="461" y="667"/>
                  </a:lnTo>
                  <a:lnTo>
                    <a:pt x="451" y="665"/>
                  </a:lnTo>
                  <a:lnTo>
                    <a:pt x="441" y="663"/>
                  </a:lnTo>
                  <a:lnTo>
                    <a:pt x="430" y="659"/>
                  </a:lnTo>
                  <a:lnTo>
                    <a:pt x="420" y="655"/>
                  </a:lnTo>
                  <a:lnTo>
                    <a:pt x="409" y="649"/>
                  </a:lnTo>
                  <a:lnTo>
                    <a:pt x="398" y="644"/>
                  </a:lnTo>
                  <a:lnTo>
                    <a:pt x="398" y="644"/>
                  </a:lnTo>
                  <a:lnTo>
                    <a:pt x="381" y="634"/>
                  </a:lnTo>
                  <a:lnTo>
                    <a:pt x="367" y="623"/>
                  </a:lnTo>
                  <a:lnTo>
                    <a:pt x="354" y="613"/>
                  </a:lnTo>
                  <a:lnTo>
                    <a:pt x="343" y="602"/>
                  </a:lnTo>
                  <a:lnTo>
                    <a:pt x="334" y="589"/>
                  </a:lnTo>
                  <a:lnTo>
                    <a:pt x="325" y="575"/>
                  </a:lnTo>
                  <a:lnTo>
                    <a:pt x="318" y="559"/>
                  </a:lnTo>
                  <a:lnTo>
                    <a:pt x="312" y="543"/>
                  </a:lnTo>
                  <a:lnTo>
                    <a:pt x="312" y="543"/>
                  </a:lnTo>
                  <a:lnTo>
                    <a:pt x="306" y="521"/>
                  </a:lnTo>
                  <a:lnTo>
                    <a:pt x="300" y="499"/>
                  </a:lnTo>
                  <a:lnTo>
                    <a:pt x="300" y="499"/>
                  </a:lnTo>
                  <a:lnTo>
                    <a:pt x="294" y="478"/>
                  </a:lnTo>
                  <a:lnTo>
                    <a:pt x="288" y="459"/>
                  </a:lnTo>
                  <a:lnTo>
                    <a:pt x="277" y="462"/>
                  </a:lnTo>
                  <a:lnTo>
                    <a:pt x="278" y="457"/>
                  </a:lnTo>
                  <a:lnTo>
                    <a:pt x="282" y="455"/>
                  </a:lnTo>
                  <a:lnTo>
                    <a:pt x="287" y="457"/>
                  </a:lnTo>
                  <a:lnTo>
                    <a:pt x="287" y="457"/>
                  </a:lnTo>
                  <a:lnTo>
                    <a:pt x="283" y="450"/>
                  </a:lnTo>
                  <a:lnTo>
                    <a:pt x="283" y="450"/>
                  </a:lnTo>
                  <a:lnTo>
                    <a:pt x="273" y="433"/>
                  </a:lnTo>
                  <a:lnTo>
                    <a:pt x="265" y="421"/>
                  </a:lnTo>
                  <a:lnTo>
                    <a:pt x="259" y="415"/>
                  </a:lnTo>
                  <a:lnTo>
                    <a:pt x="256" y="414"/>
                  </a:lnTo>
                  <a:lnTo>
                    <a:pt x="254" y="413"/>
                  </a:lnTo>
                  <a:lnTo>
                    <a:pt x="254" y="413"/>
                  </a:lnTo>
                  <a:lnTo>
                    <a:pt x="252" y="414"/>
                  </a:lnTo>
                  <a:lnTo>
                    <a:pt x="249" y="415"/>
                  </a:lnTo>
                  <a:lnTo>
                    <a:pt x="222" y="442"/>
                  </a:lnTo>
                  <a:lnTo>
                    <a:pt x="222" y="442"/>
                  </a:lnTo>
                  <a:lnTo>
                    <a:pt x="218" y="446"/>
                  </a:lnTo>
                  <a:lnTo>
                    <a:pt x="213" y="447"/>
                  </a:lnTo>
                  <a:lnTo>
                    <a:pt x="210" y="447"/>
                  </a:lnTo>
                  <a:lnTo>
                    <a:pt x="208" y="449"/>
                  </a:lnTo>
                  <a:lnTo>
                    <a:pt x="208" y="449"/>
                  </a:lnTo>
                  <a:lnTo>
                    <a:pt x="196" y="461"/>
                  </a:lnTo>
                  <a:lnTo>
                    <a:pt x="182" y="472"/>
                  </a:lnTo>
                  <a:lnTo>
                    <a:pt x="157" y="494"/>
                  </a:lnTo>
                  <a:lnTo>
                    <a:pt x="157" y="494"/>
                  </a:lnTo>
                  <a:lnTo>
                    <a:pt x="136" y="510"/>
                  </a:lnTo>
                  <a:lnTo>
                    <a:pt x="115" y="528"/>
                  </a:lnTo>
                  <a:lnTo>
                    <a:pt x="95" y="548"/>
                  </a:lnTo>
                  <a:lnTo>
                    <a:pt x="86" y="558"/>
                  </a:lnTo>
                  <a:lnTo>
                    <a:pt x="77" y="569"/>
                  </a:lnTo>
                  <a:lnTo>
                    <a:pt x="77" y="569"/>
                  </a:lnTo>
                  <a:lnTo>
                    <a:pt x="68" y="581"/>
                  </a:lnTo>
                  <a:lnTo>
                    <a:pt x="60" y="594"/>
                  </a:lnTo>
                  <a:lnTo>
                    <a:pt x="53" y="609"/>
                  </a:lnTo>
                  <a:lnTo>
                    <a:pt x="48" y="623"/>
                  </a:lnTo>
                  <a:lnTo>
                    <a:pt x="43" y="639"/>
                  </a:lnTo>
                  <a:lnTo>
                    <a:pt x="39" y="655"/>
                  </a:lnTo>
                  <a:lnTo>
                    <a:pt x="36" y="670"/>
                  </a:lnTo>
                  <a:lnTo>
                    <a:pt x="35" y="687"/>
                  </a:lnTo>
                  <a:lnTo>
                    <a:pt x="35" y="702"/>
                  </a:lnTo>
                  <a:lnTo>
                    <a:pt x="36" y="718"/>
                  </a:lnTo>
                  <a:lnTo>
                    <a:pt x="38" y="733"/>
                  </a:lnTo>
                  <a:lnTo>
                    <a:pt x="41" y="748"/>
                  </a:lnTo>
                  <a:lnTo>
                    <a:pt x="47" y="762"/>
                  </a:lnTo>
                  <a:lnTo>
                    <a:pt x="52" y="776"/>
                  </a:lnTo>
                  <a:lnTo>
                    <a:pt x="59" y="789"/>
                  </a:lnTo>
                  <a:lnTo>
                    <a:pt x="66" y="801"/>
                  </a:lnTo>
                  <a:lnTo>
                    <a:pt x="66" y="801"/>
                  </a:lnTo>
                  <a:lnTo>
                    <a:pt x="94" y="837"/>
                  </a:lnTo>
                  <a:lnTo>
                    <a:pt x="124" y="873"/>
                  </a:lnTo>
                  <a:lnTo>
                    <a:pt x="159" y="911"/>
                  </a:lnTo>
                  <a:lnTo>
                    <a:pt x="199" y="952"/>
                  </a:lnTo>
                  <a:lnTo>
                    <a:pt x="199" y="952"/>
                  </a:lnTo>
                  <a:lnTo>
                    <a:pt x="210" y="963"/>
                  </a:lnTo>
                  <a:lnTo>
                    <a:pt x="216" y="969"/>
                  </a:lnTo>
                  <a:lnTo>
                    <a:pt x="218" y="969"/>
                  </a:lnTo>
                  <a:lnTo>
                    <a:pt x="218" y="969"/>
                  </a:lnTo>
                  <a:lnTo>
                    <a:pt x="221" y="970"/>
                  </a:lnTo>
                  <a:lnTo>
                    <a:pt x="224" y="971"/>
                  </a:lnTo>
                  <a:lnTo>
                    <a:pt x="226" y="973"/>
                  </a:lnTo>
                  <a:lnTo>
                    <a:pt x="229" y="975"/>
                  </a:lnTo>
                  <a:lnTo>
                    <a:pt x="229" y="975"/>
                  </a:lnTo>
                  <a:lnTo>
                    <a:pt x="234" y="981"/>
                  </a:lnTo>
                  <a:lnTo>
                    <a:pt x="240" y="985"/>
                  </a:lnTo>
                  <a:lnTo>
                    <a:pt x="246" y="988"/>
                  </a:lnTo>
                  <a:lnTo>
                    <a:pt x="251" y="989"/>
                  </a:lnTo>
                  <a:lnTo>
                    <a:pt x="251" y="989"/>
                  </a:lnTo>
                  <a:lnTo>
                    <a:pt x="254" y="988"/>
                  </a:lnTo>
                  <a:lnTo>
                    <a:pt x="257" y="987"/>
                  </a:lnTo>
                  <a:lnTo>
                    <a:pt x="261" y="985"/>
                  </a:lnTo>
                  <a:lnTo>
                    <a:pt x="265" y="982"/>
                  </a:lnTo>
                  <a:lnTo>
                    <a:pt x="265" y="982"/>
                  </a:lnTo>
                  <a:lnTo>
                    <a:pt x="268" y="977"/>
                  </a:lnTo>
                  <a:lnTo>
                    <a:pt x="272" y="971"/>
                  </a:lnTo>
                  <a:lnTo>
                    <a:pt x="275" y="963"/>
                  </a:lnTo>
                  <a:lnTo>
                    <a:pt x="276" y="956"/>
                  </a:lnTo>
                  <a:lnTo>
                    <a:pt x="278" y="942"/>
                  </a:lnTo>
                  <a:lnTo>
                    <a:pt x="277" y="928"/>
                  </a:lnTo>
                  <a:lnTo>
                    <a:pt x="277" y="928"/>
                  </a:lnTo>
                  <a:lnTo>
                    <a:pt x="275" y="915"/>
                  </a:lnTo>
                  <a:lnTo>
                    <a:pt x="275" y="915"/>
                  </a:lnTo>
                  <a:lnTo>
                    <a:pt x="271" y="882"/>
                  </a:lnTo>
                  <a:lnTo>
                    <a:pt x="270" y="865"/>
                  </a:lnTo>
                  <a:lnTo>
                    <a:pt x="268" y="848"/>
                  </a:lnTo>
                  <a:lnTo>
                    <a:pt x="268" y="848"/>
                  </a:lnTo>
                  <a:lnTo>
                    <a:pt x="270" y="838"/>
                  </a:lnTo>
                  <a:lnTo>
                    <a:pt x="271" y="828"/>
                  </a:lnTo>
                  <a:lnTo>
                    <a:pt x="273" y="818"/>
                  </a:lnTo>
                  <a:lnTo>
                    <a:pt x="275" y="809"/>
                  </a:lnTo>
                  <a:lnTo>
                    <a:pt x="280" y="792"/>
                  </a:lnTo>
                  <a:lnTo>
                    <a:pt x="288" y="777"/>
                  </a:lnTo>
                  <a:lnTo>
                    <a:pt x="297" y="762"/>
                  </a:lnTo>
                  <a:lnTo>
                    <a:pt x="309" y="748"/>
                  </a:lnTo>
                  <a:lnTo>
                    <a:pt x="322" y="735"/>
                  </a:lnTo>
                  <a:lnTo>
                    <a:pt x="337" y="722"/>
                  </a:lnTo>
                  <a:lnTo>
                    <a:pt x="337" y="722"/>
                  </a:lnTo>
                  <a:lnTo>
                    <a:pt x="341" y="719"/>
                  </a:lnTo>
                  <a:lnTo>
                    <a:pt x="346" y="716"/>
                  </a:lnTo>
                  <a:lnTo>
                    <a:pt x="352" y="714"/>
                  </a:lnTo>
                  <a:lnTo>
                    <a:pt x="359" y="712"/>
                  </a:lnTo>
                  <a:lnTo>
                    <a:pt x="373" y="708"/>
                  </a:lnTo>
                  <a:lnTo>
                    <a:pt x="391" y="707"/>
                  </a:lnTo>
                  <a:lnTo>
                    <a:pt x="391" y="707"/>
                  </a:lnTo>
                  <a:lnTo>
                    <a:pt x="402" y="708"/>
                  </a:lnTo>
                  <a:lnTo>
                    <a:pt x="414" y="709"/>
                  </a:lnTo>
                  <a:lnTo>
                    <a:pt x="434" y="713"/>
                  </a:lnTo>
                  <a:lnTo>
                    <a:pt x="453" y="718"/>
                  </a:lnTo>
                  <a:lnTo>
                    <a:pt x="469" y="724"/>
                  </a:lnTo>
                  <a:lnTo>
                    <a:pt x="469" y="724"/>
                  </a:lnTo>
                  <a:lnTo>
                    <a:pt x="495" y="737"/>
                  </a:lnTo>
                  <a:lnTo>
                    <a:pt x="520" y="752"/>
                  </a:lnTo>
                  <a:lnTo>
                    <a:pt x="543" y="767"/>
                  </a:lnTo>
                  <a:lnTo>
                    <a:pt x="564" y="782"/>
                  </a:lnTo>
                  <a:lnTo>
                    <a:pt x="584" y="799"/>
                  </a:lnTo>
                  <a:lnTo>
                    <a:pt x="601" y="815"/>
                  </a:lnTo>
                  <a:lnTo>
                    <a:pt x="617" y="833"/>
                  </a:lnTo>
                  <a:lnTo>
                    <a:pt x="631" y="850"/>
                  </a:lnTo>
                  <a:lnTo>
                    <a:pt x="642" y="865"/>
                  </a:lnTo>
                  <a:lnTo>
                    <a:pt x="642" y="865"/>
                  </a:lnTo>
                  <a:lnTo>
                    <a:pt x="669" y="902"/>
                  </a:lnTo>
                  <a:lnTo>
                    <a:pt x="681" y="922"/>
                  </a:lnTo>
                  <a:lnTo>
                    <a:pt x="693" y="942"/>
                  </a:lnTo>
                  <a:lnTo>
                    <a:pt x="705" y="962"/>
                  </a:lnTo>
                  <a:lnTo>
                    <a:pt x="715" y="983"/>
                  </a:lnTo>
                  <a:lnTo>
                    <a:pt x="723" y="1005"/>
                  </a:lnTo>
                  <a:lnTo>
                    <a:pt x="730" y="1027"/>
                  </a:lnTo>
                  <a:lnTo>
                    <a:pt x="730" y="1027"/>
                  </a:lnTo>
                  <a:lnTo>
                    <a:pt x="733" y="1040"/>
                  </a:lnTo>
                  <a:lnTo>
                    <a:pt x="735" y="1057"/>
                  </a:lnTo>
                  <a:lnTo>
                    <a:pt x="737" y="1076"/>
                  </a:lnTo>
                  <a:lnTo>
                    <a:pt x="737" y="1097"/>
                  </a:lnTo>
                  <a:lnTo>
                    <a:pt x="736" y="1108"/>
                  </a:lnTo>
                  <a:lnTo>
                    <a:pt x="735" y="1118"/>
                  </a:lnTo>
                  <a:lnTo>
                    <a:pt x="733" y="1129"/>
                  </a:lnTo>
                  <a:lnTo>
                    <a:pt x="730" y="1140"/>
                  </a:lnTo>
                  <a:lnTo>
                    <a:pt x="726" y="1149"/>
                  </a:lnTo>
                  <a:lnTo>
                    <a:pt x="720" y="1158"/>
                  </a:lnTo>
                  <a:lnTo>
                    <a:pt x="714" y="1168"/>
                  </a:lnTo>
                  <a:lnTo>
                    <a:pt x="707" y="1176"/>
                  </a:lnTo>
                  <a:lnTo>
                    <a:pt x="707" y="1176"/>
                  </a:lnTo>
                  <a:lnTo>
                    <a:pt x="699" y="1183"/>
                  </a:lnTo>
                  <a:lnTo>
                    <a:pt x="689" y="1189"/>
                  </a:lnTo>
                  <a:lnTo>
                    <a:pt x="681" y="1196"/>
                  </a:lnTo>
                  <a:lnTo>
                    <a:pt x="672" y="1200"/>
                  </a:lnTo>
                  <a:lnTo>
                    <a:pt x="662" y="1203"/>
                  </a:lnTo>
                  <a:lnTo>
                    <a:pt x="653" y="1206"/>
                  </a:lnTo>
                  <a:lnTo>
                    <a:pt x="643" y="1207"/>
                  </a:lnTo>
                  <a:lnTo>
                    <a:pt x="633" y="1208"/>
                  </a:lnTo>
                  <a:lnTo>
                    <a:pt x="633" y="1208"/>
                  </a:lnTo>
                  <a:lnTo>
                    <a:pt x="620" y="1207"/>
                  </a:lnTo>
                  <a:lnTo>
                    <a:pt x="607" y="1205"/>
                  </a:lnTo>
                  <a:lnTo>
                    <a:pt x="593" y="1202"/>
                  </a:lnTo>
                  <a:lnTo>
                    <a:pt x="578" y="1197"/>
                  </a:lnTo>
                  <a:lnTo>
                    <a:pt x="578" y="1197"/>
                  </a:lnTo>
                  <a:lnTo>
                    <a:pt x="568" y="1192"/>
                  </a:lnTo>
                  <a:lnTo>
                    <a:pt x="557" y="1186"/>
                  </a:lnTo>
                  <a:lnTo>
                    <a:pt x="557" y="1186"/>
                  </a:lnTo>
                  <a:lnTo>
                    <a:pt x="540" y="1179"/>
                  </a:lnTo>
                  <a:lnTo>
                    <a:pt x="523" y="1172"/>
                  </a:lnTo>
                  <a:lnTo>
                    <a:pt x="515" y="1169"/>
                  </a:lnTo>
                  <a:lnTo>
                    <a:pt x="507" y="1167"/>
                  </a:lnTo>
                  <a:lnTo>
                    <a:pt x="499" y="1166"/>
                  </a:lnTo>
                  <a:lnTo>
                    <a:pt x="490" y="1165"/>
                  </a:lnTo>
                  <a:lnTo>
                    <a:pt x="490" y="116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1408F3-88E1-411E-9948-5BDE4FF4EF98}" type="datetime1">
              <a:rPr lang="zh-CN" altLang="en-US" sz="465" smtClean="0"/>
              <a:pPr>
                <a:defRPr/>
              </a:pPr>
              <a:t>2024/10/16</a:t>
            </a:fld>
            <a:endParaRPr lang="zh-CN" altLang="en-US" sz="465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7-2 Sorting II</a:t>
            </a:r>
            <a:endParaRPr lang="zh-CN" altLang="en-US" sz="465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C8C6E-2ECC-4C4B-9171-1828715EE89A}" type="slidenum">
              <a:rPr lang="zh-CN" altLang="en-US" sz="465" smtClean="0"/>
              <a:pPr>
                <a:defRPr/>
              </a:pPr>
              <a:t>16</a:t>
            </a:fld>
            <a:endParaRPr lang="zh-CN" altLang="en-US" sz="465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7865" y="-1270"/>
            <a:ext cx="5409565" cy="6812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42544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37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Recursive Mergesort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0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7890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E2D649D7-13E7-4F8B-91F8-496EA98C9187}" type="datetime1">
              <a:rPr lang="zh-CN" altLang="en-US" sz="790" smtClean="0"/>
              <a:pPr algn="l"/>
              <a:t>2024/10/16</a:t>
            </a:fld>
            <a:endParaRPr lang="en-US" altLang="zh-CN" sz="790"/>
          </a:p>
        </p:txBody>
      </p:sp>
      <p:sp>
        <p:nvSpPr>
          <p:cNvPr id="37891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7-2 Sorting II</a:t>
            </a:r>
            <a:endParaRPr lang="en-US" altLang="zh-CN" sz="790"/>
          </a:p>
        </p:txBody>
      </p:sp>
      <p:sp>
        <p:nvSpPr>
          <p:cNvPr id="3789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89711AE-CC0E-4397-A29A-DD2EE9DF98B8}" type="slidenum">
              <a:rPr lang="en-US" altLang="zh-CN" sz="790"/>
              <a:pPr algn="r"/>
              <a:t>17</a:t>
            </a:fld>
            <a:endParaRPr lang="en-US" altLang="zh-CN" sz="790"/>
          </a:p>
        </p:txBody>
      </p:sp>
      <p:sp>
        <p:nvSpPr>
          <p:cNvPr id="37894" name="Text Box 3"/>
          <p:cNvSpPr txBox="1">
            <a:spLocks noChangeArrowheads="1"/>
          </p:cNvSpPr>
          <p:nvPr/>
        </p:nvSpPr>
        <p:spPr bwMode="auto">
          <a:xfrm>
            <a:off x="467995" y="1556385"/>
            <a:ext cx="8053070" cy="4539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>
              <a:defRPr sz="1600">
                <a:solidFill>
                  <a:srgbClr val="008000"/>
                </a:solidFill>
                <a:latin typeface="Sitka Text" pitchFamily="2" charset="0"/>
                <a:ea typeface="宋体" panose="02010600030101010101" pitchFamily="2" charset="-122"/>
              </a:defRPr>
            </a:lvl1pPr>
            <a:lvl2pPr marL="742950" indent="-285750" algn="ctr">
              <a:defRPr sz="2000">
                <a:latin typeface="Arial" panose="020B0604020202020204" pitchFamily="34" charset="0"/>
              </a:defRPr>
            </a:lvl2pPr>
            <a:lvl3pPr marL="1143000" indent="-228600" algn="ctr">
              <a:defRPr sz="2000">
                <a:latin typeface="Arial" panose="020B0604020202020204" pitchFamily="34" charset="0"/>
              </a:defRPr>
            </a:lvl3pPr>
            <a:lvl4pPr marL="1600200" indent="-228600" algn="ctr">
              <a:defRPr sz="2000">
                <a:latin typeface="Arial" panose="020B0604020202020204" pitchFamily="34" charset="0"/>
              </a:defRPr>
            </a:lvl4pPr>
            <a:lvl5pPr marL="2057400" indent="-228600" algn="ctr">
              <a:defRPr sz="2000"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 smtClean="0"/>
              <a:t>/**</a:t>
            </a:r>
          </a:p>
          <a:p>
            <a:r>
              <a:rPr lang="en-US" altLang="zh-CN" sz="2000" dirty="0"/>
              <a:t>* </a:t>
            </a:r>
            <a:r>
              <a:rPr lang="en-US" altLang="zh-CN" sz="2000" dirty="0" smtClean="0"/>
              <a:t>Recursive implementation for </a:t>
            </a:r>
            <a:r>
              <a:rPr lang="en-US" altLang="zh-CN" sz="2000" dirty="0" err="1" smtClean="0"/>
              <a:t>Mergesort</a:t>
            </a:r>
            <a:endParaRPr lang="en-US" altLang="zh-CN" sz="2000" dirty="0" smtClean="0"/>
          </a:p>
          <a:p>
            <a:r>
              <a:rPr lang="en-US" altLang="zh-CN" sz="2000" dirty="0" smtClean="0"/>
              <a:t>**/</a:t>
            </a:r>
          </a:p>
          <a:p>
            <a:r>
              <a:rPr lang="en-US" altLang="zh-CN" sz="2000" dirty="0" err="1" smtClean="0">
                <a:solidFill>
                  <a:schemeClr val="tx1"/>
                </a:solidFill>
              </a:rPr>
              <a:t>Mergesort</a:t>
            </a:r>
            <a:r>
              <a:rPr lang="en-US" altLang="zh-CN" sz="2000" dirty="0" smtClean="0">
                <a:solidFill>
                  <a:schemeClr val="tx1"/>
                </a:solidFill>
              </a:rPr>
              <a:t>(A</a:t>
            </a:r>
            <a:r>
              <a:rPr lang="en-US" altLang="zh-CN" sz="2000" dirty="0">
                <a:solidFill>
                  <a:schemeClr val="tx1"/>
                </a:solidFill>
              </a:rPr>
              <a:t>[], T[] : integer array, left, right : integer) : {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  if left &lt; right then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    mid := (left + right)/2;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    </a:t>
            </a:r>
            <a:r>
              <a:rPr lang="en-US" altLang="zh-CN" sz="2000" dirty="0" err="1">
                <a:solidFill>
                  <a:schemeClr val="tx1"/>
                </a:solidFill>
              </a:rPr>
              <a:t>Mergesort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</a:rPr>
              <a:t>A,T,left,mid</a:t>
            </a:r>
            <a:r>
              <a:rPr lang="en-US" altLang="zh-CN" sz="20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    </a:t>
            </a:r>
            <a:r>
              <a:rPr lang="en-US" altLang="zh-CN" sz="2000" dirty="0" err="1">
                <a:solidFill>
                  <a:schemeClr val="tx1"/>
                </a:solidFill>
              </a:rPr>
              <a:t>Mergesort</a:t>
            </a:r>
            <a:r>
              <a:rPr lang="en-US" altLang="zh-CN" sz="2000" dirty="0">
                <a:solidFill>
                  <a:schemeClr val="tx1"/>
                </a:solidFill>
              </a:rPr>
              <a:t>(A,T,mid+1,right);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    Merge(</a:t>
            </a:r>
            <a:r>
              <a:rPr lang="en-US" altLang="zh-CN" sz="2000" dirty="0" err="1">
                <a:solidFill>
                  <a:schemeClr val="tx1"/>
                </a:solidFill>
              </a:rPr>
              <a:t>A,T,left,right</a:t>
            </a:r>
            <a:r>
              <a:rPr lang="en-US" altLang="zh-CN" sz="20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}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en-US" altLang="zh-CN" sz="2000" dirty="0" smtClean="0"/>
              <a:t>//Driver</a:t>
            </a:r>
            <a:endParaRPr lang="en-US" altLang="zh-CN" sz="2000" dirty="0"/>
          </a:p>
          <a:p>
            <a:r>
              <a:rPr lang="en-US" altLang="zh-CN" sz="2000" dirty="0" err="1" smtClean="0">
                <a:solidFill>
                  <a:schemeClr val="tx1"/>
                </a:solidFill>
              </a:rPr>
              <a:t>MainMergesort</a:t>
            </a:r>
            <a:r>
              <a:rPr lang="en-US" altLang="zh-CN" sz="2000" dirty="0" smtClean="0">
                <a:solidFill>
                  <a:schemeClr val="tx1"/>
                </a:solidFill>
              </a:rPr>
              <a:t>(A[0..n-1]: </a:t>
            </a:r>
            <a:r>
              <a:rPr lang="en-US" altLang="zh-CN" sz="2000" dirty="0">
                <a:solidFill>
                  <a:schemeClr val="tx1"/>
                </a:solidFill>
              </a:rPr>
              <a:t>integer array, n : integer) : {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</a:rPr>
              <a:t>T[0..n-1]: </a:t>
            </a:r>
            <a:r>
              <a:rPr lang="en-US" altLang="zh-CN" sz="2000" dirty="0">
                <a:solidFill>
                  <a:schemeClr val="tx1"/>
                </a:solidFill>
              </a:rPr>
              <a:t>integer array;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Mergesort</a:t>
            </a:r>
            <a:r>
              <a:rPr lang="en-US" altLang="zh-CN" sz="2000" dirty="0" smtClean="0">
                <a:solidFill>
                  <a:schemeClr val="tx1"/>
                </a:solidFill>
              </a:rPr>
              <a:t>[A,T,0,n-1];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  </a:t>
            </a:r>
          </a:p>
        </p:txBody>
      </p:sp>
      <p:grpSp>
        <p:nvGrpSpPr>
          <p:cNvPr id="1425" name="组合 1424"/>
          <p:cNvGrpSpPr/>
          <p:nvPr/>
        </p:nvGrpSpPr>
        <p:grpSpPr>
          <a:xfrm rot="21000000">
            <a:off x="7671435" y="5229860"/>
            <a:ext cx="914400" cy="935355"/>
            <a:chOff x="6108700" y="2038350"/>
            <a:chExt cx="787400" cy="804863"/>
          </a:xfrm>
          <a:solidFill>
            <a:schemeClr val="accent1">
              <a:lumMod val="75000"/>
              <a:alpha val="36000"/>
            </a:schemeClr>
          </a:solidFill>
        </p:grpSpPr>
        <p:sp>
          <p:nvSpPr>
            <p:cNvPr id="1426" name="Freeform 757"/>
            <p:cNvSpPr/>
            <p:nvPr>
              <p:custDataLst>
                <p:tags r:id="rId5"/>
              </p:custDataLst>
            </p:nvPr>
          </p:nvSpPr>
          <p:spPr bwMode="auto">
            <a:xfrm>
              <a:off x="6137275" y="2403475"/>
              <a:ext cx="25400" cy="46038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7" y="9"/>
                </a:cxn>
                <a:cxn ang="0">
                  <a:pos x="35" y="14"/>
                </a:cxn>
                <a:cxn ang="0">
                  <a:pos x="31" y="24"/>
                </a:cxn>
                <a:cxn ang="0">
                  <a:pos x="20" y="43"/>
                </a:cxn>
                <a:cxn ang="0">
                  <a:pos x="20" y="43"/>
                </a:cxn>
                <a:cxn ang="0">
                  <a:pos x="9" y="60"/>
                </a:cxn>
                <a:cxn ang="0">
                  <a:pos x="5" y="6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3" y="84"/>
                </a:cxn>
                <a:cxn ang="0">
                  <a:pos x="4" y="85"/>
                </a:cxn>
                <a:cxn ang="0">
                  <a:pos x="6" y="85"/>
                </a:cxn>
                <a:cxn ang="0">
                  <a:pos x="7" y="84"/>
                </a:cxn>
                <a:cxn ang="0">
                  <a:pos x="8" y="83"/>
                </a:cxn>
                <a:cxn ang="0">
                  <a:pos x="8" y="83"/>
                </a:cxn>
                <a:cxn ang="0">
                  <a:pos x="14" y="71"/>
                </a:cxn>
                <a:cxn ang="0">
                  <a:pos x="20" y="61"/>
                </a:cxn>
                <a:cxn ang="0">
                  <a:pos x="26" y="50"/>
                </a:cxn>
                <a:cxn ang="0">
                  <a:pos x="32" y="39"/>
                </a:cxn>
                <a:cxn ang="0">
                  <a:pos x="32" y="39"/>
                </a:cxn>
                <a:cxn ang="0">
                  <a:pos x="41" y="23"/>
                </a:cxn>
                <a:cxn ang="0">
                  <a:pos x="46" y="13"/>
                </a:cxn>
                <a:cxn ang="0">
                  <a:pos x="47" y="9"/>
                </a:cxn>
                <a:cxn ang="0">
                  <a:pos x="48" y="4"/>
                </a:cxn>
                <a:cxn ang="0">
                  <a:pos x="48" y="4"/>
                </a:cxn>
                <a:cxn ang="0">
                  <a:pos x="48" y="2"/>
                </a:cxn>
                <a:cxn ang="0">
                  <a:pos x="47" y="1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48" h="85">
                  <a:moveTo>
                    <a:pt x="38" y="4"/>
                  </a:moveTo>
                  <a:lnTo>
                    <a:pt x="38" y="4"/>
                  </a:lnTo>
                  <a:lnTo>
                    <a:pt x="37" y="9"/>
                  </a:lnTo>
                  <a:lnTo>
                    <a:pt x="35" y="14"/>
                  </a:lnTo>
                  <a:lnTo>
                    <a:pt x="31" y="24"/>
                  </a:lnTo>
                  <a:lnTo>
                    <a:pt x="20" y="43"/>
                  </a:lnTo>
                  <a:lnTo>
                    <a:pt x="20" y="43"/>
                  </a:lnTo>
                  <a:lnTo>
                    <a:pt x="9" y="60"/>
                  </a:lnTo>
                  <a:lnTo>
                    <a:pt x="5" y="6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3" y="84"/>
                  </a:lnTo>
                  <a:lnTo>
                    <a:pt x="4" y="85"/>
                  </a:lnTo>
                  <a:lnTo>
                    <a:pt x="6" y="85"/>
                  </a:lnTo>
                  <a:lnTo>
                    <a:pt x="7" y="84"/>
                  </a:lnTo>
                  <a:lnTo>
                    <a:pt x="8" y="83"/>
                  </a:lnTo>
                  <a:lnTo>
                    <a:pt x="8" y="83"/>
                  </a:lnTo>
                  <a:lnTo>
                    <a:pt x="14" y="71"/>
                  </a:lnTo>
                  <a:lnTo>
                    <a:pt x="20" y="61"/>
                  </a:lnTo>
                  <a:lnTo>
                    <a:pt x="26" y="50"/>
                  </a:lnTo>
                  <a:lnTo>
                    <a:pt x="32" y="39"/>
                  </a:lnTo>
                  <a:lnTo>
                    <a:pt x="32" y="39"/>
                  </a:lnTo>
                  <a:lnTo>
                    <a:pt x="41" y="23"/>
                  </a:lnTo>
                  <a:lnTo>
                    <a:pt x="46" y="13"/>
                  </a:lnTo>
                  <a:lnTo>
                    <a:pt x="47" y="9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8" y="2"/>
                  </a:lnTo>
                  <a:lnTo>
                    <a:pt x="47" y="1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7" name="Freeform 758"/>
            <p:cNvSpPr/>
            <p:nvPr>
              <p:custDataLst>
                <p:tags r:id="rId6"/>
              </p:custDataLst>
            </p:nvPr>
          </p:nvSpPr>
          <p:spPr bwMode="auto">
            <a:xfrm>
              <a:off x="6156325" y="2433638"/>
              <a:ext cx="25400" cy="57150"/>
            </a:xfrm>
            <a:custGeom>
              <a:avLst/>
              <a:gdLst/>
              <a:ahLst/>
              <a:cxnLst>
                <a:cxn ang="0">
                  <a:pos x="38" y="3"/>
                </a:cxn>
                <a:cxn ang="0">
                  <a:pos x="38" y="3"/>
                </a:cxn>
                <a:cxn ang="0">
                  <a:pos x="27" y="27"/>
                </a:cxn>
                <a:cxn ang="0">
                  <a:pos x="17" y="51"/>
                </a:cxn>
                <a:cxn ang="0">
                  <a:pos x="7" y="76"/>
                </a:cxn>
                <a:cxn ang="0">
                  <a:pos x="3" y="88"/>
                </a:cxn>
                <a:cxn ang="0">
                  <a:pos x="0" y="101"/>
                </a:cxn>
                <a:cxn ang="0">
                  <a:pos x="0" y="101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2" y="106"/>
                </a:cxn>
                <a:cxn ang="0">
                  <a:pos x="3" y="107"/>
                </a:cxn>
                <a:cxn ang="0">
                  <a:pos x="5" y="107"/>
                </a:cxn>
                <a:cxn ang="0">
                  <a:pos x="6" y="107"/>
                </a:cxn>
                <a:cxn ang="0">
                  <a:pos x="8" y="106"/>
                </a:cxn>
                <a:cxn ang="0">
                  <a:pos x="10" y="103"/>
                </a:cxn>
                <a:cxn ang="0">
                  <a:pos x="10" y="103"/>
                </a:cxn>
                <a:cxn ang="0">
                  <a:pos x="13" y="91"/>
                </a:cxn>
                <a:cxn ang="0">
                  <a:pos x="16" y="79"/>
                </a:cxn>
                <a:cxn ang="0">
                  <a:pos x="26" y="54"/>
                </a:cxn>
                <a:cxn ang="0">
                  <a:pos x="36" y="30"/>
                </a:cxn>
                <a:cxn ang="0">
                  <a:pos x="47" y="5"/>
                </a:cxn>
                <a:cxn ang="0">
                  <a:pos x="47" y="5"/>
                </a:cxn>
                <a:cxn ang="0">
                  <a:pos x="48" y="3"/>
                </a:cxn>
                <a:cxn ang="0">
                  <a:pos x="47" y="2"/>
                </a:cxn>
                <a:cxn ang="0">
                  <a:pos x="46" y="1"/>
                </a:cxn>
                <a:cxn ang="0">
                  <a:pos x="45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8" y="3"/>
                </a:cxn>
                <a:cxn ang="0">
                  <a:pos x="38" y="3"/>
                </a:cxn>
              </a:cxnLst>
              <a:rect l="0" t="0" r="r" b="b"/>
              <a:pathLst>
                <a:path w="48" h="107">
                  <a:moveTo>
                    <a:pt x="38" y="3"/>
                  </a:moveTo>
                  <a:lnTo>
                    <a:pt x="38" y="3"/>
                  </a:lnTo>
                  <a:lnTo>
                    <a:pt x="27" y="27"/>
                  </a:lnTo>
                  <a:lnTo>
                    <a:pt x="17" y="51"/>
                  </a:lnTo>
                  <a:lnTo>
                    <a:pt x="7" y="76"/>
                  </a:lnTo>
                  <a:lnTo>
                    <a:pt x="3" y="88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2" y="106"/>
                  </a:lnTo>
                  <a:lnTo>
                    <a:pt x="3" y="107"/>
                  </a:lnTo>
                  <a:lnTo>
                    <a:pt x="5" y="107"/>
                  </a:lnTo>
                  <a:lnTo>
                    <a:pt x="6" y="107"/>
                  </a:lnTo>
                  <a:lnTo>
                    <a:pt x="8" y="106"/>
                  </a:lnTo>
                  <a:lnTo>
                    <a:pt x="10" y="103"/>
                  </a:lnTo>
                  <a:lnTo>
                    <a:pt x="10" y="103"/>
                  </a:lnTo>
                  <a:lnTo>
                    <a:pt x="13" y="91"/>
                  </a:lnTo>
                  <a:lnTo>
                    <a:pt x="16" y="79"/>
                  </a:lnTo>
                  <a:lnTo>
                    <a:pt x="26" y="54"/>
                  </a:lnTo>
                  <a:lnTo>
                    <a:pt x="36" y="30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48" y="3"/>
                  </a:lnTo>
                  <a:lnTo>
                    <a:pt x="47" y="2"/>
                  </a:lnTo>
                  <a:lnTo>
                    <a:pt x="46" y="1"/>
                  </a:lnTo>
                  <a:lnTo>
                    <a:pt x="45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8" y="3"/>
                  </a:lnTo>
                  <a:lnTo>
                    <a:pt x="38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8" name="Freeform 759"/>
            <p:cNvSpPr/>
            <p:nvPr>
              <p:custDataLst>
                <p:tags r:id="rId7"/>
              </p:custDataLst>
            </p:nvPr>
          </p:nvSpPr>
          <p:spPr bwMode="auto">
            <a:xfrm>
              <a:off x="6183313" y="2476500"/>
              <a:ext cx="17463" cy="42863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2"/>
                </a:cxn>
                <a:cxn ang="0">
                  <a:pos x="18" y="20"/>
                </a:cxn>
                <a:cxn ang="0">
                  <a:pos x="10" y="38"/>
                </a:cxn>
                <a:cxn ang="0">
                  <a:pos x="5" y="57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0" y="78"/>
                </a:cxn>
                <a:cxn ang="0">
                  <a:pos x="0" y="79"/>
                </a:cxn>
                <a:cxn ang="0">
                  <a:pos x="1" y="80"/>
                </a:cxn>
                <a:cxn ang="0">
                  <a:pos x="3" y="81"/>
                </a:cxn>
                <a:cxn ang="0">
                  <a:pos x="5" y="81"/>
                </a:cxn>
                <a:cxn ang="0">
                  <a:pos x="6" y="81"/>
                </a:cxn>
                <a:cxn ang="0">
                  <a:pos x="8" y="80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13" y="60"/>
                </a:cxn>
                <a:cxn ang="0">
                  <a:pos x="20" y="42"/>
                </a:cxn>
                <a:cxn ang="0">
                  <a:pos x="26" y="24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4" y="5"/>
                </a:cxn>
                <a:cxn ang="0">
                  <a:pos x="34" y="3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81">
                  <a:moveTo>
                    <a:pt x="26" y="2"/>
                  </a:moveTo>
                  <a:lnTo>
                    <a:pt x="26" y="2"/>
                  </a:lnTo>
                  <a:lnTo>
                    <a:pt x="18" y="20"/>
                  </a:lnTo>
                  <a:lnTo>
                    <a:pt x="10" y="38"/>
                  </a:lnTo>
                  <a:lnTo>
                    <a:pt x="5" y="57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0" y="79"/>
                  </a:lnTo>
                  <a:lnTo>
                    <a:pt x="1" y="80"/>
                  </a:lnTo>
                  <a:lnTo>
                    <a:pt x="3" y="81"/>
                  </a:lnTo>
                  <a:lnTo>
                    <a:pt x="5" y="81"/>
                  </a:lnTo>
                  <a:lnTo>
                    <a:pt x="6" y="81"/>
                  </a:lnTo>
                  <a:lnTo>
                    <a:pt x="8" y="80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13" y="60"/>
                  </a:lnTo>
                  <a:lnTo>
                    <a:pt x="20" y="42"/>
                  </a:lnTo>
                  <a:lnTo>
                    <a:pt x="26" y="24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5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1" y="1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9" name="Freeform 760"/>
            <p:cNvSpPr/>
            <p:nvPr>
              <p:custDataLst>
                <p:tags r:id="rId8"/>
              </p:custDataLst>
            </p:nvPr>
          </p:nvSpPr>
          <p:spPr bwMode="auto">
            <a:xfrm>
              <a:off x="6203950" y="2500313"/>
              <a:ext cx="20638" cy="41275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29" y="3"/>
                </a:cxn>
                <a:cxn ang="0">
                  <a:pos x="23" y="20"/>
                </a:cxn>
                <a:cxn ang="0">
                  <a:pos x="17" y="37"/>
                </a:cxn>
                <a:cxn ang="0">
                  <a:pos x="1" y="69"/>
                </a:cxn>
                <a:cxn ang="0">
                  <a:pos x="1" y="69"/>
                </a:cxn>
                <a:cxn ang="0">
                  <a:pos x="0" y="71"/>
                </a:cxn>
                <a:cxn ang="0">
                  <a:pos x="1" y="73"/>
                </a:cxn>
                <a:cxn ang="0">
                  <a:pos x="2" y="75"/>
                </a:cxn>
                <a:cxn ang="0">
                  <a:pos x="4" y="76"/>
                </a:cxn>
                <a:cxn ang="0">
                  <a:pos x="5" y="76"/>
                </a:cxn>
                <a:cxn ang="0">
                  <a:pos x="7" y="76"/>
                </a:cxn>
                <a:cxn ang="0">
                  <a:pos x="9" y="76"/>
                </a:cxn>
                <a:cxn ang="0">
                  <a:pos x="10" y="74"/>
                </a:cxn>
                <a:cxn ang="0">
                  <a:pos x="10" y="74"/>
                </a:cxn>
                <a:cxn ang="0">
                  <a:pos x="25" y="41"/>
                </a:cxn>
                <a:cxn ang="0">
                  <a:pos x="33" y="23"/>
                </a:cxn>
                <a:cxn ang="0">
                  <a:pos x="39" y="7"/>
                </a:cxn>
                <a:cxn ang="0">
                  <a:pos x="39" y="7"/>
                </a:cxn>
                <a:cxn ang="0">
                  <a:pos x="39" y="4"/>
                </a:cxn>
                <a:cxn ang="0">
                  <a:pos x="38" y="2"/>
                </a:cxn>
                <a:cxn ang="0">
                  <a:pos x="37" y="1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2" y="0"/>
                </a:cxn>
                <a:cxn ang="0">
                  <a:pos x="30" y="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39" h="76">
                  <a:moveTo>
                    <a:pt x="29" y="3"/>
                  </a:moveTo>
                  <a:lnTo>
                    <a:pt x="29" y="3"/>
                  </a:lnTo>
                  <a:lnTo>
                    <a:pt x="23" y="20"/>
                  </a:lnTo>
                  <a:lnTo>
                    <a:pt x="17" y="37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1" y="73"/>
                  </a:lnTo>
                  <a:lnTo>
                    <a:pt x="2" y="75"/>
                  </a:lnTo>
                  <a:lnTo>
                    <a:pt x="4" y="76"/>
                  </a:lnTo>
                  <a:lnTo>
                    <a:pt x="5" y="76"/>
                  </a:lnTo>
                  <a:lnTo>
                    <a:pt x="7" y="76"/>
                  </a:lnTo>
                  <a:lnTo>
                    <a:pt x="9" y="76"/>
                  </a:lnTo>
                  <a:lnTo>
                    <a:pt x="10" y="74"/>
                  </a:lnTo>
                  <a:lnTo>
                    <a:pt x="10" y="74"/>
                  </a:lnTo>
                  <a:lnTo>
                    <a:pt x="25" y="41"/>
                  </a:lnTo>
                  <a:lnTo>
                    <a:pt x="33" y="23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9" y="4"/>
                  </a:lnTo>
                  <a:lnTo>
                    <a:pt x="38" y="2"/>
                  </a:lnTo>
                  <a:lnTo>
                    <a:pt x="37" y="1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0" name="Freeform 761"/>
            <p:cNvSpPr/>
            <p:nvPr>
              <p:custDataLst>
                <p:tags r:id="rId9"/>
              </p:custDataLst>
            </p:nvPr>
          </p:nvSpPr>
          <p:spPr bwMode="auto">
            <a:xfrm>
              <a:off x="6373813" y="2681288"/>
              <a:ext cx="12700" cy="38100"/>
            </a:xfrm>
            <a:custGeom>
              <a:avLst/>
              <a:gdLst/>
              <a:ahLst/>
              <a:cxnLst>
                <a:cxn ang="0">
                  <a:pos x="13" y="6"/>
                </a:cxn>
                <a:cxn ang="0">
                  <a:pos x="13" y="6"/>
                </a:cxn>
                <a:cxn ang="0">
                  <a:pos x="12" y="13"/>
                </a:cxn>
                <a:cxn ang="0">
                  <a:pos x="10" y="21"/>
                </a:cxn>
                <a:cxn ang="0">
                  <a:pos x="6" y="36"/>
                </a:cxn>
                <a:cxn ang="0">
                  <a:pos x="2" y="50"/>
                </a:cxn>
                <a:cxn ang="0">
                  <a:pos x="1" y="5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1" y="68"/>
                </a:cxn>
                <a:cxn ang="0">
                  <a:pos x="2" y="69"/>
                </a:cxn>
                <a:cxn ang="0">
                  <a:pos x="3" y="70"/>
                </a:cxn>
                <a:cxn ang="0">
                  <a:pos x="5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0" y="58"/>
                </a:cxn>
                <a:cxn ang="0">
                  <a:pos x="12" y="50"/>
                </a:cxn>
                <a:cxn ang="0">
                  <a:pos x="16" y="36"/>
                </a:cxn>
                <a:cxn ang="0">
                  <a:pos x="20" y="21"/>
                </a:cxn>
                <a:cxn ang="0">
                  <a:pos x="21" y="1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3" y="6"/>
                </a:cxn>
                <a:cxn ang="0">
                  <a:pos x="13" y="6"/>
                </a:cxn>
              </a:cxnLst>
              <a:rect l="0" t="0" r="r" b="b"/>
              <a:pathLst>
                <a:path w="22" h="70">
                  <a:moveTo>
                    <a:pt x="13" y="6"/>
                  </a:moveTo>
                  <a:lnTo>
                    <a:pt x="13" y="6"/>
                  </a:lnTo>
                  <a:lnTo>
                    <a:pt x="12" y="13"/>
                  </a:lnTo>
                  <a:lnTo>
                    <a:pt x="10" y="21"/>
                  </a:lnTo>
                  <a:lnTo>
                    <a:pt x="6" y="36"/>
                  </a:lnTo>
                  <a:lnTo>
                    <a:pt x="2" y="50"/>
                  </a:lnTo>
                  <a:lnTo>
                    <a:pt x="1" y="5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1" y="68"/>
                  </a:lnTo>
                  <a:lnTo>
                    <a:pt x="2" y="69"/>
                  </a:lnTo>
                  <a:lnTo>
                    <a:pt x="3" y="70"/>
                  </a:lnTo>
                  <a:lnTo>
                    <a:pt x="5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0" y="58"/>
                  </a:lnTo>
                  <a:lnTo>
                    <a:pt x="12" y="50"/>
                  </a:lnTo>
                  <a:lnTo>
                    <a:pt x="16" y="36"/>
                  </a:lnTo>
                  <a:lnTo>
                    <a:pt x="20" y="21"/>
                  </a:lnTo>
                  <a:lnTo>
                    <a:pt x="21" y="1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6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3" y="6"/>
                  </a:lnTo>
                  <a:lnTo>
                    <a:pt x="13" y="6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1" name="Freeform 762"/>
            <p:cNvSpPr/>
            <p:nvPr>
              <p:custDataLst>
                <p:tags r:id="rId10"/>
              </p:custDataLst>
            </p:nvPr>
          </p:nvSpPr>
          <p:spPr bwMode="auto">
            <a:xfrm>
              <a:off x="6407150" y="2698750"/>
              <a:ext cx="30163" cy="42863"/>
            </a:xfrm>
            <a:custGeom>
              <a:avLst/>
              <a:gdLst/>
              <a:ahLst/>
              <a:cxnLst>
                <a:cxn ang="0">
                  <a:pos x="45" y="3"/>
                </a:cxn>
                <a:cxn ang="0">
                  <a:pos x="45" y="3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6" y="26"/>
                </a:cxn>
                <a:cxn ang="0">
                  <a:pos x="19" y="35"/>
                </a:cxn>
                <a:cxn ang="0">
                  <a:pos x="19" y="35"/>
                </a:cxn>
                <a:cxn ang="0">
                  <a:pos x="16" y="39"/>
                </a:cxn>
                <a:cxn ang="0">
                  <a:pos x="14" y="44"/>
                </a:cxn>
                <a:cxn ang="0">
                  <a:pos x="10" y="54"/>
                </a:cxn>
                <a:cxn ang="0">
                  <a:pos x="10" y="54"/>
                </a:cxn>
                <a:cxn ang="0">
                  <a:pos x="5" y="66"/>
                </a:cxn>
                <a:cxn ang="0">
                  <a:pos x="1" y="77"/>
                </a:cxn>
                <a:cxn ang="0">
                  <a:pos x="1" y="77"/>
                </a:cxn>
                <a:cxn ang="0">
                  <a:pos x="0" y="79"/>
                </a:cxn>
                <a:cxn ang="0">
                  <a:pos x="1" y="80"/>
                </a:cxn>
                <a:cxn ang="0">
                  <a:pos x="2" y="81"/>
                </a:cxn>
                <a:cxn ang="0">
                  <a:pos x="4" y="82"/>
                </a:cxn>
                <a:cxn ang="0">
                  <a:pos x="6" y="82"/>
                </a:cxn>
                <a:cxn ang="0">
                  <a:pos x="7" y="82"/>
                </a:cxn>
                <a:cxn ang="0">
                  <a:pos x="9" y="81"/>
                </a:cxn>
                <a:cxn ang="0">
                  <a:pos x="10" y="79"/>
                </a:cxn>
                <a:cxn ang="0">
                  <a:pos x="10" y="79"/>
                </a:cxn>
                <a:cxn ang="0">
                  <a:pos x="18" y="59"/>
                </a:cxn>
                <a:cxn ang="0">
                  <a:pos x="22" y="48"/>
                </a:cxn>
                <a:cxn ang="0">
                  <a:pos x="27" y="39"/>
                </a:cxn>
                <a:cxn ang="0">
                  <a:pos x="27" y="39"/>
                </a:cxn>
                <a:cxn ang="0">
                  <a:pos x="33" y="31"/>
                </a:cxn>
                <a:cxn ang="0">
                  <a:pos x="40" y="23"/>
                </a:cxn>
                <a:cxn ang="0">
                  <a:pos x="48" y="16"/>
                </a:cxn>
                <a:cxn ang="0">
                  <a:pos x="54" y="8"/>
                </a:cxn>
                <a:cxn ang="0">
                  <a:pos x="54" y="8"/>
                </a:cxn>
                <a:cxn ang="0">
                  <a:pos x="55" y="6"/>
                </a:cxn>
                <a:cxn ang="0">
                  <a:pos x="54" y="4"/>
                </a:cxn>
                <a:cxn ang="0">
                  <a:pos x="53" y="3"/>
                </a:cxn>
                <a:cxn ang="0">
                  <a:pos x="52" y="1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7" y="1"/>
                </a:cxn>
                <a:cxn ang="0">
                  <a:pos x="45" y="3"/>
                </a:cxn>
                <a:cxn ang="0">
                  <a:pos x="45" y="3"/>
                </a:cxn>
              </a:cxnLst>
              <a:rect l="0" t="0" r="r" b="b"/>
              <a:pathLst>
                <a:path w="55" h="82">
                  <a:moveTo>
                    <a:pt x="45" y="3"/>
                  </a:moveTo>
                  <a:lnTo>
                    <a:pt x="45" y="3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6" y="26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6" y="39"/>
                  </a:lnTo>
                  <a:lnTo>
                    <a:pt x="14" y="4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5" y="66"/>
                  </a:lnTo>
                  <a:lnTo>
                    <a:pt x="1" y="77"/>
                  </a:lnTo>
                  <a:lnTo>
                    <a:pt x="1" y="77"/>
                  </a:lnTo>
                  <a:lnTo>
                    <a:pt x="0" y="79"/>
                  </a:lnTo>
                  <a:lnTo>
                    <a:pt x="1" y="80"/>
                  </a:lnTo>
                  <a:lnTo>
                    <a:pt x="2" y="81"/>
                  </a:lnTo>
                  <a:lnTo>
                    <a:pt x="4" y="82"/>
                  </a:lnTo>
                  <a:lnTo>
                    <a:pt x="6" y="82"/>
                  </a:lnTo>
                  <a:lnTo>
                    <a:pt x="7" y="82"/>
                  </a:lnTo>
                  <a:lnTo>
                    <a:pt x="9" y="81"/>
                  </a:lnTo>
                  <a:lnTo>
                    <a:pt x="10" y="79"/>
                  </a:lnTo>
                  <a:lnTo>
                    <a:pt x="10" y="79"/>
                  </a:lnTo>
                  <a:lnTo>
                    <a:pt x="18" y="59"/>
                  </a:lnTo>
                  <a:lnTo>
                    <a:pt x="22" y="48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33" y="31"/>
                  </a:lnTo>
                  <a:lnTo>
                    <a:pt x="40" y="23"/>
                  </a:lnTo>
                  <a:lnTo>
                    <a:pt x="48" y="16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55" y="6"/>
                  </a:lnTo>
                  <a:lnTo>
                    <a:pt x="54" y="4"/>
                  </a:lnTo>
                  <a:lnTo>
                    <a:pt x="53" y="3"/>
                  </a:lnTo>
                  <a:lnTo>
                    <a:pt x="52" y="1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7" y="1"/>
                  </a:lnTo>
                  <a:lnTo>
                    <a:pt x="45" y="3"/>
                  </a:lnTo>
                  <a:lnTo>
                    <a:pt x="45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2" name="Freeform 763"/>
            <p:cNvSpPr/>
            <p:nvPr>
              <p:custDataLst>
                <p:tags r:id="rId11"/>
              </p:custDataLst>
            </p:nvPr>
          </p:nvSpPr>
          <p:spPr bwMode="auto">
            <a:xfrm>
              <a:off x="6430963" y="2728913"/>
              <a:ext cx="26988" cy="50800"/>
            </a:xfrm>
            <a:custGeom>
              <a:avLst/>
              <a:gdLst/>
              <a:ahLst/>
              <a:cxnLst>
                <a:cxn ang="0">
                  <a:pos x="43" y="3"/>
                </a:cxn>
                <a:cxn ang="0">
                  <a:pos x="43" y="3"/>
                </a:cxn>
                <a:cxn ang="0">
                  <a:pos x="32" y="22"/>
                </a:cxn>
                <a:cxn ang="0">
                  <a:pos x="22" y="43"/>
                </a:cxn>
                <a:cxn ang="0">
                  <a:pos x="22" y="43"/>
                </a:cxn>
                <a:cxn ang="0">
                  <a:pos x="17" y="54"/>
                </a:cxn>
                <a:cxn ang="0">
                  <a:pos x="11" y="66"/>
                </a:cxn>
                <a:cxn ang="0">
                  <a:pos x="6" y="77"/>
                </a:cxn>
                <a:cxn ang="0">
                  <a:pos x="1" y="90"/>
                </a:cxn>
                <a:cxn ang="0">
                  <a:pos x="1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3" y="95"/>
                </a:cxn>
                <a:cxn ang="0">
                  <a:pos x="5" y="95"/>
                </a:cxn>
                <a:cxn ang="0">
                  <a:pos x="6" y="96"/>
                </a:cxn>
                <a:cxn ang="0">
                  <a:pos x="8" y="95"/>
                </a:cxn>
                <a:cxn ang="0">
                  <a:pos x="9" y="94"/>
                </a:cxn>
                <a:cxn ang="0">
                  <a:pos x="10" y="92"/>
                </a:cxn>
                <a:cxn ang="0">
                  <a:pos x="10" y="92"/>
                </a:cxn>
                <a:cxn ang="0">
                  <a:pos x="14" y="81"/>
                </a:cxn>
                <a:cxn ang="0">
                  <a:pos x="18" y="71"/>
                </a:cxn>
                <a:cxn ang="0">
                  <a:pos x="22" y="62"/>
                </a:cxn>
                <a:cxn ang="0">
                  <a:pos x="28" y="52"/>
                </a:cxn>
                <a:cxn ang="0">
                  <a:pos x="28" y="52"/>
                </a:cxn>
                <a:cxn ang="0">
                  <a:pos x="32" y="47"/>
                </a:cxn>
                <a:cxn ang="0">
                  <a:pos x="34" y="42"/>
                </a:cxn>
                <a:cxn ang="0">
                  <a:pos x="38" y="33"/>
                </a:cxn>
                <a:cxn ang="0">
                  <a:pos x="38" y="33"/>
                </a:cxn>
                <a:cxn ang="0">
                  <a:pos x="44" y="20"/>
                </a:cxn>
                <a:cxn ang="0">
                  <a:pos x="51" y="8"/>
                </a:cxn>
                <a:cxn ang="0">
                  <a:pos x="51" y="8"/>
                </a:cxn>
                <a:cxn ang="0">
                  <a:pos x="51" y="6"/>
                </a:cxn>
                <a:cxn ang="0">
                  <a:pos x="51" y="4"/>
                </a:cxn>
                <a:cxn ang="0">
                  <a:pos x="50" y="3"/>
                </a:cxn>
                <a:cxn ang="0">
                  <a:pos x="49" y="2"/>
                </a:cxn>
                <a:cxn ang="0">
                  <a:pos x="47" y="0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3" y="3"/>
                </a:cxn>
                <a:cxn ang="0">
                  <a:pos x="43" y="3"/>
                </a:cxn>
              </a:cxnLst>
              <a:rect l="0" t="0" r="r" b="b"/>
              <a:pathLst>
                <a:path w="51" h="96">
                  <a:moveTo>
                    <a:pt x="43" y="3"/>
                  </a:moveTo>
                  <a:lnTo>
                    <a:pt x="43" y="3"/>
                  </a:lnTo>
                  <a:lnTo>
                    <a:pt x="32" y="22"/>
                  </a:lnTo>
                  <a:lnTo>
                    <a:pt x="22" y="43"/>
                  </a:lnTo>
                  <a:lnTo>
                    <a:pt x="22" y="43"/>
                  </a:lnTo>
                  <a:lnTo>
                    <a:pt x="17" y="54"/>
                  </a:lnTo>
                  <a:lnTo>
                    <a:pt x="11" y="66"/>
                  </a:lnTo>
                  <a:lnTo>
                    <a:pt x="6" y="77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3" y="95"/>
                  </a:lnTo>
                  <a:lnTo>
                    <a:pt x="5" y="95"/>
                  </a:lnTo>
                  <a:lnTo>
                    <a:pt x="6" y="96"/>
                  </a:lnTo>
                  <a:lnTo>
                    <a:pt x="8" y="95"/>
                  </a:lnTo>
                  <a:lnTo>
                    <a:pt x="9" y="94"/>
                  </a:lnTo>
                  <a:lnTo>
                    <a:pt x="10" y="92"/>
                  </a:lnTo>
                  <a:lnTo>
                    <a:pt x="10" y="92"/>
                  </a:lnTo>
                  <a:lnTo>
                    <a:pt x="14" y="81"/>
                  </a:lnTo>
                  <a:lnTo>
                    <a:pt x="18" y="71"/>
                  </a:lnTo>
                  <a:lnTo>
                    <a:pt x="22" y="62"/>
                  </a:lnTo>
                  <a:lnTo>
                    <a:pt x="28" y="52"/>
                  </a:lnTo>
                  <a:lnTo>
                    <a:pt x="28" y="52"/>
                  </a:lnTo>
                  <a:lnTo>
                    <a:pt x="32" y="47"/>
                  </a:lnTo>
                  <a:lnTo>
                    <a:pt x="34" y="42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44" y="20"/>
                  </a:lnTo>
                  <a:lnTo>
                    <a:pt x="51" y="8"/>
                  </a:lnTo>
                  <a:lnTo>
                    <a:pt x="51" y="8"/>
                  </a:lnTo>
                  <a:lnTo>
                    <a:pt x="51" y="6"/>
                  </a:lnTo>
                  <a:lnTo>
                    <a:pt x="51" y="4"/>
                  </a:lnTo>
                  <a:lnTo>
                    <a:pt x="50" y="3"/>
                  </a:lnTo>
                  <a:lnTo>
                    <a:pt x="49" y="2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3" y="3"/>
                  </a:lnTo>
                  <a:lnTo>
                    <a:pt x="43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3" name="Freeform 764"/>
            <p:cNvSpPr/>
            <p:nvPr>
              <p:custDataLst>
                <p:tags r:id="rId12"/>
              </p:custDataLst>
            </p:nvPr>
          </p:nvSpPr>
          <p:spPr bwMode="auto">
            <a:xfrm>
              <a:off x="6461125" y="2754313"/>
              <a:ext cx="25400" cy="49213"/>
            </a:xfrm>
            <a:custGeom>
              <a:avLst/>
              <a:gdLst/>
              <a:ahLst/>
              <a:cxnLst>
                <a:cxn ang="0">
                  <a:pos x="39" y="2"/>
                </a:cxn>
                <a:cxn ang="0">
                  <a:pos x="39" y="2"/>
                </a:cxn>
                <a:cxn ang="0">
                  <a:pos x="26" y="22"/>
                </a:cxn>
                <a:cxn ang="0">
                  <a:pos x="15" y="43"/>
                </a:cxn>
                <a:cxn ang="0">
                  <a:pos x="7" y="64"/>
                </a:cxn>
                <a:cxn ang="0">
                  <a:pos x="3" y="75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0" y="89"/>
                </a:cxn>
                <a:cxn ang="0">
                  <a:pos x="2" y="91"/>
                </a:cxn>
                <a:cxn ang="0">
                  <a:pos x="4" y="91"/>
                </a:cxn>
                <a:cxn ang="0">
                  <a:pos x="6" y="92"/>
                </a:cxn>
                <a:cxn ang="0">
                  <a:pos x="7" y="91"/>
                </a:cxn>
                <a:cxn ang="0">
                  <a:pos x="9" y="90"/>
                </a:cxn>
                <a:cxn ang="0">
                  <a:pos x="9" y="88"/>
                </a:cxn>
                <a:cxn ang="0">
                  <a:pos x="9" y="88"/>
                </a:cxn>
                <a:cxn ang="0">
                  <a:pos x="12" y="78"/>
                </a:cxn>
                <a:cxn ang="0">
                  <a:pos x="15" y="66"/>
                </a:cxn>
                <a:cxn ang="0">
                  <a:pos x="24" y="46"/>
                </a:cxn>
                <a:cxn ang="0">
                  <a:pos x="35" y="26"/>
                </a:cxn>
                <a:cxn ang="0">
                  <a:pos x="47" y="7"/>
                </a:cxn>
                <a:cxn ang="0">
                  <a:pos x="47" y="7"/>
                </a:cxn>
                <a:cxn ang="0">
                  <a:pos x="48" y="5"/>
                </a:cxn>
                <a:cxn ang="0">
                  <a:pos x="47" y="3"/>
                </a:cxn>
                <a:cxn ang="0">
                  <a:pos x="47" y="2"/>
                </a:cxn>
                <a:cxn ang="0">
                  <a:pos x="45" y="1"/>
                </a:cxn>
                <a:cxn ang="0">
                  <a:pos x="42" y="0"/>
                </a:cxn>
                <a:cxn ang="0">
                  <a:pos x="40" y="1"/>
                </a:cxn>
                <a:cxn ang="0">
                  <a:pos x="39" y="2"/>
                </a:cxn>
                <a:cxn ang="0">
                  <a:pos x="39" y="2"/>
                </a:cxn>
              </a:cxnLst>
              <a:rect l="0" t="0" r="r" b="b"/>
              <a:pathLst>
                <a:path w="48" h="92">
                  <a:moveTo>
                    <a:pt x="39" y="2"/>
                  </a:moveTo>
                  <a:lnTo>
                    <a:pt x="39" y="2"/>
                  </a:lnTo>
                  <a:lnTo>
                    <a:pt x="26" y="22"/>
                  </a:lnTo>
                  <a:lnTo>
                    <a:pt x="15" y="43"/>
                  </a:lnTo>
                  <a:lnTo>
                    <a:pt x="7" y="64"/>
                  </a:lnTo>
                  <a:lnTo>
                    <a:pt x="3" y="75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0" y="89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2"/>
                  </a:lnTo>
                  <a:lnTo>
                    <a:pt x="7" y="91"/>
                  </a:lnTo>
                  <a:lnTo>
                    <a:pt x="9" y="90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12" y="78"/>
                  </a:lnTo>
                  <a:lnTo>
                    <a:pt x="15" y="66"/>
                  </a:lnTo>
                  <a:lnTo>
                    <a:pt x="24" y="46"/>
                  </a:lnTo>
                  <a:lnTo>
                    <a:pt x="35" y="26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48" y="5"/>
                  </a:lnTo>
                  <a:lnTo>
                    <a:pt x="47" y="3"/>
                  </a:lnTo>
                  <a:lnTo>
                    <a:pt x="47" y="2"/>
                  </a:lnTo>
                  <a:lnTo>
                    <a:pt x="45" y="1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39" y="2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4" name="Freeform 765"/>
            <p:cNvSpPr/>
            <p:nvPr>
              <p:custDataLst>
                <p:tags r:id="rId13"/>
              </p:custDataLst>
            </p:nvPr>
          </p:nvSpPr>
          <p:spPr bwMode="auto">
            <a:xfrm>
              <a:off x="6499225" y="2765425"/>
              <a:ext cx="22225" cy="53975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29" y="13"/>
                </a:cxn>
                <a:cxn ang="0">
                  <a:pos x="24" y="25"/>
                </a:cxn>
                <a:cxn ang="0">
                  <a:pos x="20" y="36"/>
                </a:cxn>
                <a:cxn ang="0">
                  <a:pos x="15" y="49"/>
                </a:cxn>
                <a:cxn ang="0">
                  <a:pos x="8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0" y="99"/>
                </a:cxn>
                <a:cxn ang="0">
                  <a:pos x="1" y="100"/>
                </a:cxn>
                <a:cxn ang="0">
                  <a:pos x="3" y="101"/>
                </a:cxn>
                <a:cxn ang="0">
                  <a:pos x="6" y="101"/>
                </a:cxn>
                <a:cxn ang="0">
                  <a:pos x="8" y="100"/>
                </a:cxn>
                <a:cxn ang="0">
                  <a:pos x="9" y="98"/>
                </a:cxn>
                <a:cxn ang="0">
                  <a:pos x="9" y="98"/>
                </a:cxn>
                <a:cxn ang="0">
                  <a:pos x="17" y="76"/>
                </a:cxn>
                <a:cxn ang="0">
                  <a:pos x="24" y="52"/>
                </a:cxn>
                <a:cxn ang="0">
                  <a:pos x="32" y="29"/>
                </a:cxn>
                <a:cxn ang="0">
                  <a:pos x="37" y="19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4" y="5"/>
                </a:cxn>
                <a:cxn ang="0">
                  <a:pos x="44" y="4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4" h="101">
                  <a:moveTo>
                    <a:pt x="35" y="3"/>
                  </a:moveTo>
                  <a:lnTo>
                    <a:pt x="35" y="3"/>
                  </a:lnTo>
                  <a:lnTo>
                    <a:pt x="29" y="13"/>
                  </a:lnTo>
                  <a:lnTo>
                    <a:pt x="24" y="25"/>
                  </a:lnTo>
                  <a:lnTo>
                    <a:pt x="20" y="36"/>
                  </a:lnTo>
                  <a:lnTo>
                    <a:pt x="15" y="49"/>
                  </a:lnTo>
                  <a:lnTo>
                    <a:pt x="8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0" y="99"/>
                  </a:lnTo>
                  <a:lnTo>
                    <a:pt x="1" y="100"/>
                  </a:lnTo>
                  <a:lnTo>
                    <a:pt x="3" y="101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17" y="76"/>
                  </a:lnTo>
                  <a:lnTo>
                    <a:pt x="24" y="52"/>
                  </a:lnTo>
                  <a:lnTo>
                    <a:pt x="32" y="29"/>
                  </a:lnTo>
                  <a:lnTo>
                    <a:pt x="37" y="19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5" name="Freeform 766"/>
            <p:cNvSpPr/>
            <p:nvPr>
              <p:custDataLst>
                <p:tags r:id="rId14"/>
              </p:custDataLst>
            </p:nvPr>
          </p:nvSpPr>
          <p:spPr bwMode="auto">
            <a:xfrm>
              <a:off x="6540500" y="2767013"/>
              <a:ext cx="23813" cy="53975"/>
            </a:xfrm>
            <a:custGeom>
              <a:avLst/>
              <a:gdLst/>
              <a:ahLst/>
              <a:cxnLst>
                <a:cxn ang="0">
                  <a:pos x="35" y="4"/>
                </a:cxn>
                <a:cxn ang="0">
                  <a:pos x="35" y="4"/>
                </a:cxn>
                <a:cxn ang="0">
                  <a:pos x="29" y="27"/>
                </a:cxn>
                <a:cxn ang="0">
                  <a:pos x="20" y="50"/>
                </a:cxn>
                <a:cxn ang="0">
                  <a:pos x="11" y="73"/>
                </a:cxn>
                <a:cxn ang="0">
                  <a:pos x="1" y="94"/>
                </a:cxn>
                <a:cxn ang="0">
                  <a:pos x="1" y="94"/>
                </a:cxn>
                <a:cxn ang="0">
                  <a:pos x="0" y="96"/>
                </a:cxn>
                <a:cxn ang="0">
                  <a:pos x="1" y="98"/>
                </a:cxn>
                <a:cxn ang="0">
                  <a:pos x="2" y="101"/>
                </a:cxn>
                <a:cxn ang="0">
                  <a:pos x="3" y="102"/>
                </a:cxn>
                <a:cxn ang="0">
                  <a:pos x="4" y="102"/>
                </a:cxn>
                <a:cxn ang="0">
                  <a:pos x="6" y="102"/>
                </a:cxn>
                <a:cxn ang="0">
                  <a:pos x="8" y="102"/>
                </a:cxn>
                <a:cxn ang="0">
                  <a:pos x="9" y="100"/>
                </a:cxn>
                <a:cxn ang="0">
                  <a:pos x="9" y="100"/>
                </a:cxn>
                <a:cxn ang="0">
                  <a:pos x="19" y="77"/>
                </a:cxn>
                <a:cxn ang="0">
                  <a:pos x="29" y="54"/>
                </a:cxn>
                <a:cxn ang="0">
                  <a:pos x="37" y="30"/>
                </a:cxn>
                <a:cxn ang="0">
                  <a:pos x="44" y="6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3" y="3"/>
                </a:cxn>
                <a:cxn ang="0">
                  <a:pos x="42" y="1"/>
                </a:cxn>
                <a:cxn ang="0">
                  <a:pos x="41" y="1"/>
                </a:cxn>
                <a:cxn ang="0">
                  <a:pos x="39" y="0"/>
                </a:cxn>
                <a:cxn ang="0">
                  <a:pos x="37" y="1"/>
                </a:cxn>
                <a:cxn ang="0">
                  <a:pos x="36" y="2"/>
                </a:cxn>
                <a:cxn ang="0">
                  <a:pos x="35" y="4"/>
                </a:cxn>
                <a:cxn ang="0">
                  <a:pos x="35" y="4"/>
                </a:cxn>
              </a:cxnLst>
              <a:rect l="0" t="0" r="r" b="b"/>
              <a:pathLst>
                <a:path w="44" h="102">
                  <a:moveTo>
                    <a:pt x="35" y="4"/>
                  </a:moveTo>
                  <a:lnTo>
                    <a:pt x="35" y="4"/>
                  </a:lnTo>
                  <a:lnTo>
                    <a:pt x="29" y="27"/>
                  </a:lnTo>
                  <a:lnTo>
                    <a:pt x="20" y="50"/>
                  </a:lnTo>
                  <a:lnTo>
                    <a:pt x="11" y="73"/>
                  </a:lnTo>
                  <a:lnTo>
                    <a:pt x="1" y="94"/>
                  </a:lnTo>
                  <a:lnTo>
                    <a:pt x="1" y="94"/>
                  </a:lnTo>
                  <a:lnTo>
                    <a:pt x="0" y="96"/>
                  </a:lnTo>
                  <a:lnTo>
                    <a:pt x="1" y="98"/>
                  </a:lnTo>
                  <a:lnTo>
                    <a:pt x="2" y="101"/>
                  </a:lnTo>
                  <a:lnTo>
                    <a:pt x="3" y="102"/>
                  </a:lnTo>
                  <a:lnTo>
                    <a:pt x="4" y="102"/>
                  </a:lnTo>
                  <a:lnTo>
                    <a:pt x="6" y="102"/>
                  </a:lnTo>
                  <a:lnTo>
                    <a:pt x="8" y="102"/>
                  </a:lnTo>
                  <a:lnTo>
                    <a:pt x="9" y="100"/>
                  </a:lnTo>
                  <a:lnTo>
                    <a:pt x="9" y="100"/>
                  </a:lnTo>
                  <a:lnTo>
                    <a:pt x="19" y="77"/>
                  </a:lnTo>
                  <a:lnTo>
                    <a:pt x="29" y="54"/>
                  </a:lnTo>
                  <a:lnTo>
                    <a:pt x="37" y="30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4" y="4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1" y="1"/>
                  </a:lnTo>
                  <a:lnTo>
                    <a:pt x="39" y="0"/>
                  </a:lnTo>
                  <a:lnTo>
                    <a:pt x="37" y="1"/>
                  </a:lnTo>
                  <a:lnTo>
                    <a:pt x="36" y="2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6" name="Freeform 767"/>
            <p:cNvSpPr/>
            <p:nvPr>
              <p:custDataLst>
                <p:tags r:id="rId15"/>
              </p:custDataLst>
            </p:nvPr>
          </p:nvSpPr>
          <p:spPr bwMode="auto">
            <a:xfrm>
              <a:off x="6386513" y="2139950"/>
              <a:ext cx="15875" cy="36513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22" y="4"/>
                </a:cxn>
                <a:cxn ang="0">
                  <a:pos x="21" y="12"/>
                </a:cxn>
                <a:cxn ang="0">
                  <a:pos x="19" y="19"/>
                </a:cxn>
                <a:cxn ang="0">
                  <a:pos x="14" y="32"/>
                </a:cxn>
                <a:cxn ang="0">
                  <a:pos x="14" y="32"/>
                </a:cxn>
                <a:cxn ang="0">
                  <a:pos x="9" y="48"/>
                </a:cxn>
                <a:cxn ang="0">
                  <a:pos x="5" y="55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0" y="65"/>
                </a:cxn>
                <a:cxn ang="0">
                  <a:pos x="0" y="67"/>
                </a:cxn>
                <a:cxn ang="0">
                  <a:pos x="2" y="68"/>
                </a:cxn>
                <a:cxn ang="0">
                  <a:pos x="3" y="69"/>
                </a:cxn>
                <a:cxn ang="0">
                  <a:pos x="5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9" y="68"/>
                </a:cxn>
                <a:cxn ang="0">
                  <a:pos x="13" y="60"/>
                </a:cxn>
                <a:cxn ang="0">
                  <a:pos x="16" y="53"/>
                </a:cxn>
                <a:cxn ang="0">
                  <a:pos x="22" y="38"/>
                </a:cxn>
                <a:cxn ang="0">
                  <a:pos x="22" y="38"/>
                </a:cxn>
                <a:cxn ang="0">
                  <a:pos x="28" y="22"/>
                </a:cxn>
                <a:cxn ang="0">
                  <a:pos x="31" y="14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2" y="3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2" y="4"/>
                </a:cxn>
                <a:cxn ang="0">
                  <a:pos x="22" y="4"/>
                </a:cxn>
              </a:cxnLst>
              <a:rect l="0" t="0" r="r" b="b"/>
              <a:pathLst>
                <a:path w="32" h="70">
                  <a:moveTo>
                    <a:pt x="22" y="4"/>
                  </a:moveTo>
                  <a:lnTo>
                    <a:pt x="22" y="4"/>
                  </a:lnTo>
                  <a:lnTo>
                    <a:pt x="21" y="12"/>
                  </a:lnTo>
                  <a:lnTo>
                    <a:pt x="19" y="19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9" y="48"/>
                  </a:lnTo>
                  <a:lnTo>
                    <a:pt x="5" y="55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8"/>
                  </a:lnTo>
                  <a:lnTo>
                    <a:pt x="3" y="69"/>
                  </a:lnTo>
                  <a:lnTo>
                    <a:pt x="5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9" y="68"/>
                  </a:lnTo>
                  <a:lnTo>
                    <a:pt x="13" y="60"/>
                  </a:lnTo>
                  <a:lnTo>
                    <a:pt x="16" y="53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8" y="22"/>
                  </a:lnTo>
                  <a:lnTo>
                    <a:pt x="31" y="1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3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2" y="4"/>
                  </a:lnTo>
                  <a:lnTo>
                    <a:pt x="22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7" name="Freeform 768"/>
            <p:cNvSpPr/>
            <p:nvPr>
              <p:custDataLst>
                <p:tags r:id="rId16"/>
              </p:custDataLst>
            </p:nvPr>
          </p:nvSpPr>
          <p:spPr bwMode="auto">
            <a:xfrm>
              <a:off x="6429375" y="2155825"/>
              <a:ext cx="9525" cy="33338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7" y="4"/>
                </a:cxn>
                <a:cxn ang="0">
                  <a:pos x="6" y="18"/>
                </a:cxn>
                <a:cxn ang="0">
                  <a:pos x="3" y="31"/>
                </a:cxn>
                <a:cxn ang="0">
                  <a:pos x="1" y="45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1" y="60"/>
                </a:cxn>
                <a:cxn ang="0">
                  <a:pos x="2" y="61"/>
                </a:cxn>
                <a:cxn ang="0">
                  <a:pos x="3" y="63"/>
                </a:cxn>
                <a:cxn ang="0">
                  <a:pos x="6" y="63"/>
                </a:cxn>
                <a:cxn ang="0">
                  <a:pos x="7" y="63"/>
                </a:cxn>
                <a:cxn ang="0">
                  <a:pos x="9" y="61"/>
                </a:cxn>
                <a:cxn ang="0">
                  <a:pos x="10" y="60"/>
                </a:cxn>
                <a:cxn ang="0">
                  <a:pos x="10" y="58"/>
                </a:cxn>
                <a:cxn ang="0">
                  <a:pos x="10" y="58"/>
                </a:cxn>
                <a:cxn ang="0">
                  <a:pos x="12" y="45"/>
                </a:cxn>
                <a:cxn ang="0">
                  <a:pos x="14" y="31"/>
                </a:cxn>
                <a:cxn ang="0">
                  <a:pos x="16" y="18"/>
                </a:cxn>
                <a:cxn ang="0">
                  <a:pos x="17" y="4"/>
                </a:cxn>
                <a:cxn ang="0">
                  <a:pos x="17" y="4"/>
                </a:cxn>
                <a:cxn ang="0">
                  <a:pos x="16" y="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8" y="2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17" h="63">
                  <a:moveTo>
                    <a:pt x="7" y="4"/>
                  </a:moveTo>
                  <a:lnTo>
                    <a:pt x="7" y="4"/>
                  </a:lnTo>
                  <a:lnTo>
                    <a:pt x="6" y="18"/>
                  </a:lnTo>
                  <a:lnTo>
                    <a:pt x="3" y="31"/>
                  </a:lnTo>
                  <a:lnTo>
                    <a:pt x="1" y="45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2" y="61"/>
                  </a:lnTo>
                  <a:lnTo>
                    <a:pt x="3" y="63"/>
                  </a:lnTo>
                  <a:lnTo>
                    <a:pt x="6" y="63"/>
                  </a:lnTo>
                  <a:lnTo>
                    <a:pt x="7" y="63"/>
                  </a:lnTo>
                  <a:lnTo>
                    <a:pt x="9" y="61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12" y="45"/>
                  </a:lnTo>
                  <a:lnTo>
                    <a:pt x="14" y="31"/>
                  </a:lnTo>
                  <a:lnTo>
                    <a:pt x="16" y="18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8" name="Freeform 769"/>
            <p:cNvSpPr/>
            <p:nvPr>
              <p:custDataLst>
                <p:tags r:id="rId17"/>
              </p:custDataLst>
            </p:nvPr>
          </p:nvSpPr>
          <p:spPr bwMode="auto">
            <a:xfrm>
              <a:off x="6461125" y="2173288"/>
              <a:ext cx="14288" cy="36513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7" y="2"/>
                </a:cxn>
                <a:cxn ang="0">
                  <a:pos x="14" y="9"/>
                </a:cxn>
                <a:cxn ang="0">
                  <a:pos x="11" y="17"/>
                </a:cxn>
                <a:cxn ang="0">
                  <a:pos x="7" y="32"/>
                </a:cxn>
                <a:cxn ang="0">
                  <a:pos x="5" y="47"/>
                </a:cxn>
                <a:cxn ang="0">
                  <a:pos x="1" y="64"/>
                </a:cxn>
                <a:cxn ang="0">
                  <a:pos x="1" y="64"/>
                </a:cxn>
                <a:cxn ang="0">
                  <a:pos x="0" y="66"/>
                </a:cxn>
                <a:cxn ang="0">
                  <a:pos x="1" y="67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7" y="69"/>
                </a:cxn>
                <a:cxn ang="0">
                  <a:pos x="8" y="69"/>
                </a:cxn>
                <a:cxn ang="0">
                  <a:pos x="10" y="68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4" y="51"/>
                </a:cxn>
                <a:cxn ang="0">
                  <a:pos x="16" y="36"/>
                </a:cxn>
                <a:cxn ang="0">
                  <a:pos x="19" y="21"/>
                </a:cxn>
                <a:cxn ang="0">
                  <a:pos x="22" y="14"/>
                </a:cxn>
                <a:cxn ang="0">
                  <a:pos x="25" y="7"/>
                </a:cxn>
                <a:cxn ang="0">
                  <a:pos x="25" y="7"/>
                </a:cxn>
                <a:cxn ang="0">
                  <a:pos x="26" y="5"/>
                </a:cxn>
                <a:cxn ang="0">
                  <a:pos x="26" y="3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9" y="1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26" h="69">
                  <a:moveTo>
                    <a:pt x="17" y="2"/>
                  </a:moveTo>
                  <a:lnTo>
                    <a:pt x="17" y="2"/>
                  </a:lnTo>
                  <a:lnTo>
                    <a:pt x="14" y="9"/>
                  </a:lnTo>
                  <a:lnTo>
                    <a:pt x="11" y="17"/>
                  </a:lnTo>
                  <a:lnTo>
                    <a:pt x="7" y="32"/>
                  </a:lnTo>
                  <a:lnTo>
                    <a:pt x="5" y="47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0" y="66"/>
                  </a:lnTo>
                  <a:lnTo>
                    <a:pt x="1" y="67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7" y="69"/>
                  </a:lnTo>
                  <a:lnTo>
                    <a:pt x="8" y="69"/>
                  </a:lnTo>
                  <a:lnTo>
                    <a:pt x="10" y="6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4" y="51"/>
                  </a:lnTo>
                  <a:lnTo>
                    <a:pt x="16" y="36"/>
                  </a:lnTo>
                  <a:lnTo>
                    <a:pt x="19" y="21"/>
                  </a:lnTo>
                  <a:lnTo>
                    <a:pt x="22" y="14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6" y="3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1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9" name="Freeform 770"/>
            <p:cNvSpPr/>
            <p:nvPr>
              <p:custDataLst>
                <p:tags r:id="rId18"/>
              </p:custDataLst>
            </p:nvPr>
          </p:nvSpPr>
          <p:spPr bwMode="auto">
            <a:xfrm>
              <a:off x="6475413" y="2203450"/>
              <a:ext cx="19050" cy="508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3" y="11"/>
                </a:cxn>
                <a:cxn ang="0">
                  <a:pos x="18" y="21"/>
                </a:cxn>
                <a:cxn ang="0">
                  <a:pos x="13" y="32"/>
                </a:cxn>
                <a:cxn ang="0">
                  <a:pos x="9" y="43"/>
                </a:cxn>
                <a:cxn ang="0">
                  <a:pos x="6" y="54"/>
                </a:cxn>
                <a:cxn ang="0">
                  <a:pos x="3" y="67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2" y="95"/>
                </a:cxn>
                <a:cxn ang="0">
                  <a:pos x="5" y="95"/>
                </a:cxn>
                <a:cxn ang="0">
                  <a:pos x="8" y="94"/>
                </a:cxn>
                <a:cxn ang="0">
                  <a:pos x="9" y="92"/>
                </a:cxn>
                <a:cxn ang="0">
                  <a:pos x="10" y="90"/>
                </a:cxn>
                <a:cxn ang="0">
                  <a:pos x="10" y="90"/>
                </a:cxn>
                <a:cxn ang="0">
                  <a:pos x="13" y="68"/>
                </a:cxn>
                <a:cxn ang="0">
                  <a:pos x="15" y="58"/>
                </a:cxn>
                <a:cxn ang="0">
                  <a:pos x="18" y="47"/>
                </a:cxn>
                <a:cxn ang="0">
                  <a:pos x="21" y="37"/>
                </a:cxn>
                <a:cxn ang="0">
                  <a:pos x="25" y="26"/>
                </a:cxn>
                <a:cxn ang="0">
                  <a:pos x="30" y="17"/>
                </a:cxn>
                <a:cxn ang="0">
                  <a:pos x="37" y="8"/>
                </a:cxn>
                <a:cxn ang="0">
                  <a:pos x="37" y="8"/>
                </a:cxn>
                <a:cxn ang="0">
                  <a:pos x="38" y="6"/>
                </a:cxn>
                <a:cxn ang="0">
                  <a:pos x="38" y="4"/>
                </a:cxn>
                <a:cxn ang="0">
                  <a:pos x="37" y="1"/>
                </a:cxn>
                <a:cxn ang="0">
                  <a:pos x="35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95">
                  <a:moveTo>
                    <a:pt x="30" y="2"/>
                  </a:moveTo>
                  <a:lnTo>
                    <a:pt x="30" y="2"/>
                  </a:lnTo>
                  <a:lnTo>
                    <a:pt x="23" y="11"/>
                  </a:lnTo>
                  <a:lnTo>
                    <a:pt x="18" y="21"/>
                  </a:lnTo>
                  <a:lnTo>
                    <a:pt x="13" y="32"/>
                  </a:lnTo>
                  <a:lnTo>
                    <a:pt x="9" y="43"/>
                  </a:lnTo>
                  <a:lnTo>
                    <a:pt x="6" y="54"/>
                  </a:lnTo>
                  <a:lnTo>
                    <a:pt x="3" y="6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2" y="95"/>
                  </a:lnTo>
                  <a:lnTo>
                    <a:pt x="5" y="95"/>
                  </a:lnTo>
                  <a:lnTo>
                    <a:pt x="8" y="94"/>
                  </a:lnTo>
                  <a:lnTo>
                    <a:pt x="9" y="92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3" y="68"/>
                  </a:lnTo>
                  <a:lnTo>
                    <a:pt x="15" y="58"/>
                  </a:lnTo>
                  <a:lnTo>
                    <a:pt x="18" y="47"/>
                  </a:lnTo>
                  <a:lnTo>
                    <a:pt x="21" y="37"/>
                  </a:lnTo>
                  <a:lnTo>
                    <a:pt x="25" y="26"/>
                  </a:lnTo>
                  <a:lnTo>
                    <a:pt x="30" y="17"/>
                  </a:lnTo>
                  <a:lnTo>
                    <a:pt x="37" y="8"/>
                  </a:lnTo>
                  <a:lnTo>
                    <a:pt x="37" y="8"/>
                  </a:lnTo>
                  <a:lnTo>
                    <a:pt x="38" y="6"/>
                  </a:lnTo>
                  <a:lnTo>
                    <a:pt x="38" y="4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0" name="Freeform 771"/>
            <p:cNvSpPr/>
            <p:nvPr>
              <p:custDataLst>
                <p:tags r:id="rId19"/>
              </p:custDataLst>
            </p:nvPr>
          </p:nvSpPr>
          <p:spPr bwMode="auto">
            <a:xfrm>
              <a:off x="6481763" y="2241550"/>
              <a:ext cx="26988" cy="55563"/>
            </a:xfrm>
            <a:custGeom>
              <a:avLst/>
              <a:gdLst/>
              <a:ahLst/>
              <a:cxnLst>
                <a:cxn ang="0">
                  <a:pos x="42" y="2"/>
                </a:cxn>
                <a:cxn ang="0">
                  <a:pos x="42" y="2"/>
                </a:cxn>
                <a:cxn ang="0">
                  <a:pos x="34" y="13"/>
                </a:cxn>
                <a:cxn ang="0">
                  <a:pos x="28" y="25"/>
                </a:cxn>
                <a:cxn ang="0">
                  <a:pos x="23" y="37"/>
                </a:cxn>
                <a:cxn ang="0">
                  <a:pos x="17" y="50"/>
                </a:cxn>
                <a:cxn ang="0">
                  <a:pos x="8" y="76"/>
                </a:cxn>
                <a:cxn ang="0">
                  <a:pos x="0" y="102"/>
                </a:cxn>
                <a:cxn ang="0">
                  <a:pos x="0" y="102"/>
                </a:cxn>
                <a:cxn ang="0">
                  <a:pos x="0" y="104"/>
                </a:cxn>
                <a:cxn ang="0">
                  <a:pos x="1" y="105"/>
                </a:cxn>
                <a:cxn ang="0">
                  <a:pos x="2" y="106"/>
                </a:cxn>
                <a:cxn ang="0">
                  <a:pos x="3" y="107"/>
                </a:cxn>
                <a:cxn ang="0">
                  <a:pos x="5" y="107"/>
                </a:cxn>
                <a:cxn ang="0">
                  <a:pos x="7" y="107"/>
                </a:cxn>
                <a:cxn ang="0">
                  <a:pos x="8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7" y="79"/>
                </a:cxn>
                <a:cxn ang="0">
                  <a:pos x="26" y="54"/>
                </a:cxn>
                <a:cxn ang="0">
                  <a:pos x="31" y="41"/>
                </a:cxn>
                <a:cxn ang="0">
                  <a:pos x="36" y="29"/>
                </a:cxn>
                <a:cxn ang="0">
                  <a:pos x="42" y="18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51" y="5"/>
                </a:cxn>
                <a:cxn ang="0">
                  <a:pos x="51" y="3"/>
                </a:cxn>
                <a:cxn ang="0">
                  <a:pos x="50" y="2"/>
                </a:cxn>
                <a:cxn ang="0">
                  <a:pos x="49" y="1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42" y="2"/>
                </a:cxn>
                <a:cxn ang="0">
                  <a:pos x="42" y="2"/>
                </a:cxn>
              </a:cxnLst>
              <a:rect l="0" t="0" r="r" b="b"/>
              <a:pathLst>
                <a:path w="51" h="107">
                  <a:moveTo>
                    <a:pt x="42" y="2"/>
                  </a:moveTo>
                  <a:lnTo>
                    <a:pt x="42" y="2"/>
                  </a:lnTo>
                  <a:lnTo>
                    <a:pt x="34" y="13"/>
                  </a:lnTo>
                  <a:lnTo>
                    <a:pt x="28" y="25"/>
                  </a:lnTo>
                  <a:lnTo>
                    <a:pt x="23" y="37"/>
                  </a:lnTo>
                  <a:lnTo>
                    <a:pt x="17" y="50"/>
                  </a:lnTo>
                  <a:lnTo>
                    <a:pt x="8" y="7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4"/>
                  </a:lnTo>
                  <a:lnTo>
                    <a:pt x="1" y="105"/>
                  </a:lnTo>
                  <a:lnTo>
                    <a:pt x="2" y="106"/>
                  </a:lnTo>
                  <a:lnTo>
                    <a:pt x="3" y="107"/>
                  </a:lnTo>
                  <a:lnTo>
                    <a:pt x="5" y="107"/>
                  </a:lnTo>
                  <a:lnTo>
                    <a:pt x="7" y="107"/>
                  </a:lnTo>
                  <a:lnTo>
                    <a:pt x="8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7" y="79"/>
                  </a:lnTo>
                  <a:lnTo>
                    <a:pt x="26" y="54"/>
                  </a:lnTo>
                  <a:lnTo>
                    <a:pt x="31" y="41"/>
                  </a:lnTo>
                  <a:lnTo>
                    <a:pt x="36" y="29"/>
                  </a:lnTo>
                  <a:lnTo>
                    <a:pt x="42" y="18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0" y="2"/>
                  </a:lnTo>
                  <a:lnTo>
                    <a:pt x="49" y="1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2" y="2"/>
                  </a:lnTo>
                  <a:lnTo>
                    <a:pt x="42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1" name="Freeform 772"/>
            <p:cNvSpPr/>
            <p:nvPr>
              <p:custDataLst>
                <p:tags r:id="rId20"/>
              </p:custDataLst>
            </p:nvPr>
          </p:nvSpPr>
          <p:spPr bwMode="auto">
            <a:xfrm>
              <a:off x="6770688" y="2238375"/>
              <a:ext cx="12700" cy="47625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7" y="4"/>
                </a:cxn>
                <a:cxn ang="0">
                  <a:pos x="12" y="25"/>
                </a:cxn>
                <a:cxn ang="0">
                  <a:pos x="7" y="45"/>
                </a:cxn>
                <a:cxn ang="0">
                  <a:pos x="3" y="65"/>
                </a:cxn>
                <a:cxn ang="0">
                  <a:pos x="1" y="75"/>
                </a:cxn>
                <a:cxn ang="0">
                  <a:pos x="0" y="87"/>
                </a:cxn>
                <a:cxn ang="0">
                  <a:pos x="0" y="87"/>
                </a:cxn>
                <a:cxn ang="0">
                  <a:pos x="1" y="88"/>
                </a:cxn>
                <a:cxn ang="0">
                  <a:pos x="2" y="90"/>
                </a:cxn>
                <a:cxn ang="0">
                  <a:pos x="3" y="91"/>
                </a:cxn>
                <a:cxn ang="0">
                  <a:pos x="5" y="91"/>
                </a:cxn>
                <a:cxn ang="0">
                  <a:pos x="7" y="91"/>
                </a:cxn>
                <a:cxn ang="0">
                  <a:pos x="8" y="90"/>
                </a:cxn>
                <a:cxn ang="0">
                  <a:pos x="9" y="88"/>
                </a:cxn>
                <a:cxn ang="0">
                  <a:pos x="10" y="87"/>
                </a:cxn>
                <a:cxn ang="0">
                  <a:pos x="10" y="87"/>
                </a:cxn>
                <a:cxn ang="0">
                  <a:pos x="10" y="75"/>
                </a:cxn>
                <a:cxn ang="0">
                  <a:pos x="12" y="65"/>
                </a:cxn>
                <a:cxn ang="0">
                  <a:pos x="17" y="45"/>
                </a:cxn>
                <a:cxn ang="0">
                  <a:pos x="22" y="25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2"/>
                </a:cxn>
                <a:cxn ang="0">
                  <a:pos x="25" y="1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19" y="1"/>
                </a:cxn>
                <a:cxn ang="0">
                  <a:pos x="17" y="2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26" h="91">
                  <a:moveTo>
                    <a:pt x="17" y="4"/>
                  </a:moveTo>
                  <a:lnTo>
                    <a:pt x="17" y="4"/>
                  </a:lnTo>
                  <a:lnTo>
                    <a:pt x="12" y="25"/>
                  </a:lnTo>
                  <a:lnTo>
                    <a:pt x="7" y="45"/>
                  </a:lnTo>
                  <a:lnTo>
                    <a:pt x="3" y="65"/>
                  </a:lnTo>
                  <a:lnTo>
                    <a:pt x="1" y="75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1" y="88"/>
                  </a:lnTo>
                  <a:lnTo>
                    <a:pt x="2" y="90"/>
                  </a:lnTo>
                  <a:lnTo>
                    <a:pt x="3" y="91"/>
                  </a:lnTo>
                  <a:lnTo>
                    <a:pt x="5" y="91"/>
                  </a:lnTo>
                  <a:lnTo>
                    <a:pt x="7" y="91"/>
                  </a:lnTo>
                  <a:lnTo>
                    <a:pt x="8" y="90"/>
                  </a:lnTo>
                  <a:lnTo>
                    <a:pt x="9" y="88"/>
                  </a:lnTo>
                  <a:lnTo>
                    <a:pt x="10" y="87"/>
                  </a:lnTo>
                  <a:lnTo>
                    <a:pt x="10" y="87"/>
                  </a:lnTo>
                  <a:lnTo>
                    <a:pt x="10" y="75"/>
                  </a:lnTo>
                  <a:lnTo>
                    <a:pt x="12" y="65"/>
                  </a:lnTo>
                  <a:lnTo>
                    <a:pt x="17" y="45"/>
                  </a:lnTo>
                  <a:lnTo>
                    <a:pt x="22" y="25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19" y="1"/>
                  </a:lnTo>
                  <a:lnTo>
                    <a:pt x="17" y="2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2" name="Freeform 773"/>
            <p:cNvSpPr/>
            <p:nvPr>
              <p:custDataLst>
                <p:tags r:id="rId21"/>
              </p:custDataLst>
            </p:nvPr>
          </p:nvSpPr>
          <p:spPr bwMode="auto">
            <a:xfrm>
              <a:off x="6811963" y="2214563"/>
              <a:ext cx="17463" cy="50800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3" y="3"/>
                </a:cxn>
                <a:cxn ang="0">
                  <a:pos x="14" y="25"/>
                </a:cxn>
                <a:cxn ang="0">
                  <a:pos x="9" y="47"/>
                </a:cxn>
                <a:cxn ang="0">
                  <a:pos x="4" y="70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1" y="96"/>
                </a:cxn>
                <a:cxn ang="0">
                  <a:pos x="3" y="98"/>
                </a:cxn>
                <a:cxn ang="0">
                  <a:pos x="6" y="98"/>
                </a:cxn>
                <a:cxn ang="0">
                  <a:pos x="7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9" y="95"/>
                </a:cxn>
                <a:cxn ang="0">
                  <a:pos x="9" y="95"/>
                </a:cxn>
                <a:cxn ang="0">
                  <a:pos x="11" y="94"/>
                </a:cxn>
                <a:cxn ang="0">
                  <a:pos x="12" y="91"/>
                </a:cxn>
                <a:cxn ang="0">
                  <a:pos x="12" y="88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14" y="66"/>
                </a:cxn>
                <a:cxn ang="0">
                  <a:pos x="18" y="46"/>
                </a:cxn>
                <a:cxn ang="0">
                  <a:pos x="25" y="25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32" y="3"/>
                </a:cxn>
                <a:cxn ang="0">
                  <a:pos x="31" y="2"/>
                </a:cxn>
                <a:cxn ang="0">
                  <a:pos x="30" y="1"/>
                </a:cxn>
                <a:cxn ang="0">
                  <a:pos x="29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32" h="98">
                  <a:moveTo>
                    <a:pt x="23" y="3"/>
                  </a:moveTo>
                  <a:lnTo>
                    <a:pt x="23" y="3"/>
                  </a:lnTo>
                  <a:lnTo>
                    <a:pt x="14" y="25"/>
                  </a:lnTo>
                  <a:lnTo>
                    <a:pt x="9" y="47"/>
                  </a:lnTo>
                  <a:lnTo>
                    <a:pt x="4" y="70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1" y="96"/>
                  </a:lnTo>
                  <a:lnTo>
                    <a:pt x="3" y="98"/>
                  </a:lnTo>
                  <a:lnTo>
                    <a:pt x="6" y="98"/>
                  </a:lnTo>
                  <a:lnTo>
                    <a:pt x="7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9" y="95"/>
                  </a:lnTo>
                  <a:lnTo>
                    <a:pt x="9" y="95"/>
                  </a:lnTo>
                  <a:lnTo>
                    <a:pt x="11" y="94"/>
                  </a:lnTo>
                  <a:lnTo>
                    <a:pt x="12" y="91"/>
                  </a:lnTo>
                  <a:lnTo>
                    <a:pt x="12" y="88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4" y="66"/>
                  </a:lnTo>
                  <a:lnTo>
                    <a:pt x="18" y="46"/>
                  </a:lnTo>
                  <a:lnTo>
                    <a:pt x="25" y="25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2" y="3"/>
                  </a:lnTo>
                  <a:lnTo>
                    <a:pt x="31" y="2"/>
                  </a:lnTo>
                  <a:lnTo>
                    <a:pt x="30" y="1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3" name="Freeform 774"/>
            <p:cNvSpPr/>
            <p:nvPr>
              <p:custDataLst>
                <p:tags r:id="rId22"/>
              </p:custDataLst>
            </p:nvPr>
          </p:nvSpPr>
          <p:spPr bwMode="auto">
            <a:xfrm>
              <a:off x="6848475" y="2211388"/>
              <a:ext cx="19050" cy="46038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22" y="23"/>
                </a:cxn>
                <a:cxn ang="0">
                  <a:pos x="17" y="44"/>
                </a:cxn>
                <a:cxn ang="0">
                  <a:pos x="11" y="62"/>
                </a:cxn>
                <a:cxn ang="0">
                  <a:pos x="6" y="72"/>
                </a:cxn>
                <a:cxn ang="0">
                  <a:pos x="1" y="81"/>
                </a:cxn>
                <a:cxn ang="0">
                  <a:pos x="1" y="81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3" y="87"/>
                </a:cxn>
                <a:cxn ang="0">
                  <a:pos x="4" y="88"/>
                </a:cxn>
                <a:cxn ang="0">
                  <a:pos x="6" y="88"/>
                </a:cxn>
                <a:cxn ang="0">
                  <a:pos x="8" y="87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15" y="77"/>
                </a:cxn>
                <a:cxn ang="0">
                  <a:pos x="19" y="66"/>
                </a:cxn>
                <a:cxn ang="0">
                  <a:pos x="25" y="47"/>
                </a:cxn>
                <a:cxn ang="0">
                  <a:pos x="30" y="26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5" y="3"/>
                </a:cxn>
                <a:cxn ang="0">
                  <a:pos x="34" y="2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5" h="88">
                  <a:moveTo>
                    <a:pt x="26" y="3"/>
                  </a:moveTo>
                  <a:lnTo>
                    <a:pt x="26" y="3"/>
                  </a:lnTo>
                  <a:lnTo>
                    <a:pt x="22" y="23"/>
                  </a:lnTo>
                  <a:lnTo>
                    <a:pt x="17" y="44"/>
                  </a:lnTo>
                  <a:lnTo>
                    <a:pt x="11" y="62"/>
                  </a:lnTo>
                  <a:lnTo>
                    <a:pt x="6" y="72"/>
                  </a:lnTo>
                  <a:lnTo>
                    <a:pt x="1" y="81"/>
                  </a:lnTo>
                  <a:lnTo>
                    <a:pt x="1" y="81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3" y="87"/>
                  </a:lnTo>
                  <a:lnTo>
                    <a:pt x="4" y="88"/>
                  </a:lnTo>
                  <a:lnTo>
                    <a:pt x="6" y="88"/>
                  </a:lnTo>
                  <a:lnTo>
                    <a:pt x="8" y="87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5" y="77"/>
                  </a:lnTo>
                  <a:lnTo>
                    <a:pt x="19" y="66"/>
                  </a:lnTo>
                  <a:lnTo>
                    <a:pt x="25" y="47"/>
                  </a:lnTo>
                  <a:lnTo>
                    <a:pt x="30" y="26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4" name="Freeform 775"/>
            <p:cNvSpPr/>
            <p:nvPr>
              <p:custDataLst>
                <p:tags r:id="rId23"/>
              </p:custDataLst>
            </p:nvPr>
          </p:nvSpPr>
          <p:spPr bwMode="auto">
            <a:xfrm>
              <a:off x="6586538" y="2754313"/>
              <a:ext cx="7938" cy="46038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6" y="24"/>
                </a:cxn>
                <a:cxn ang="0">
                  <a:pos x="5" y="44"/>
                </a:cxn>
                <a:cxn ang="0">
                  <a:pos x="3" y="63"/>
                </a:cxn>
                <a:cxn ang="0">
                  <a:pos x="0" y="83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2" y="88"/>
                </a:cxn>
                <a:cxn ang="0">
                  <a:pos x="3" y="88"/>
                </a:cxn>
                <a:cxn ang="0">
                  <a:pos x="5" y="88"/>
                </a:cxn>
                <a:cxn ang="0">
                  <a:pos x="7" y="88"/>
                </a:cxn>
                <a:cxn ang="0">
                  <a:pos x="8" y="87"/>
                </a:cxn>
                <a:cxn ang="0">
                  <a:pos x="9" y="85"/>
                </a:cxn>
                <a:cxn ang="0">
                  <a:pos x="9" y="85"/>
                </a:cxn>
                <a:cxn ang="0">
                  <a:pos x="12" y="65"/>
                </a:cxn>
                <a:cxn ang="0">
                  <a:pos x="14" y="46"/>
                </a:cxn>
                <a:cxn ang="0">
                  <a:pos x="15" y="25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5" h="88">
                  <a:moveTo>
                    <a:pt x="6" y="4"/>
                  </a:moveTo>
                  <a:lnTo>
                    <a:pt x="6" y="4"/>
                  </a:lnTo>
                  <a:lnTo>
                    <a:pt x="6" y="24"/>
                  </a:lnTo>
                  <a:lnTo>
                    <a:pt x="5" y="44"/>
                  </a:lnTo>
                  <a:lnTo>
                    <a:pt x="3" y="63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2" y="88"/>
                  </a:lnTo>
                  <a:lnTo>
                    <a:pt x="3" y="88"/>
                  </a:lnTo>
                  <a:lnTo>
                    <a:pt x="5" y="88"/>
                  </a:lnTo>
                  <a:lnTo>
                    <a:pt x="7" y="88"/>
                  </a:lnTo>
                  <a:lnTo>
                    <a:pt x="8" y="87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12" y="65"/>
                  </a:lnTo>
                  <a:lnTo>
                    <a:pt x="14" y="46"/>
                  </a:lnTo>
                  <a:lnTo>
                    <a:pt x="15" y="2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5" name="Freeform 776"/>
            <p:cNvSpPr/>
            <p:nvPr>
              <p:custDataLst>
                <p:tags r:id="rId24"/>
              </p:custDataLst>
            </p:nvPr>
          </p:nvSpPr>
          <p:spPr bwMode="auto">
            <a:xfrm>
              <a:off x="6623050" y="2711450"/>
              <a:ext cx="12700" cy="47625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20" y="1"/>
                </a:cxn>
                <a:cxn ang="0">
                  <a:pos x="16" y="2"/>
                </a:cxn>
                <a:cxn ang="0">
                  <a:pos x="13" y="4"/>
                </a:cxn>
                <a:cxn ang="0">
                  <a:pos x="9" y="8"/>
                </a:cxn>
                <a:cxn ang="0">
                  <a:pos x="8" y="11"/>
                </a:cxn>
                <a:cxn ang="0">
                  <a:pos x="6" y="19"/>
                </a:cxn>
                <a:cxn ang="0">
                  <a:pos x="5" y="27"/>
                </a:cxn>
                <a:cxn ang="0">
                  <a:pos x="5" y="27"/>
                </a:cxn>
                <a:cxn ang="0">
                  <a:pos x="6" y="55"/>
                </a:cxn>
                <a:cxn ang="0">
                  <a:pos x="6" y="63"/>
                </a:cxn>
                <a:cxn ang="0">
                  <a:pos x="5" y="69"/>
                </a:cxn>
                <a:cxn ang="0">
                  <a:pos x="4" y="76"/>
                </a:cxn>
                <a:cxn ang="0">
                  <a:pos x="1" y="82"/>
                </a:cxn>
                <a:cxn ang="0">
                  <a:pos x="1" y="82"/>
                </a:cxn>
                <a:cxn ang="0">
                  <a:pos x="0" y="84"/>
                </a:cxn>
                <a:cxn ang="0">
                  <a:pos x="0" y="86"/>
                </a:cxn>
                <a:cxn ang="0">
                  <a:pos x="1" y="87"/>
                </a:cxn>
                <a:cxn ang="0">
                  <a:pos x="3" y="88"/>
                </a:cxn>
                <a:cxn ang="0">
                  <a:pos x="4" y="89"/>
                </a:cxn>
                <a:cxn ang="0">
                  <a:pos x="6" y="89"/>
                </a:cxn>
                <a:cxn ang="0">
                  <a:pos x="7" y="88"/>
                </a:cxn>
                <a:cxn ang="0">
                  <a:pos x="9" y="87"/>
                </a:cxn>
                <a:cxn ang="0">
                  <a:pos x="9" y="87"/>
                </a:cxn>
                <a:cxn ang="0">
                  <a:pos x="13" y="78"/>
                </a:cxn>
                <a:cxn ang="0">
                  <a:pos x="15" y="68"/>
                </a:cxn>
                <a:cxn ang="0">
                  <a:pos x="16" y="57"/>
                </a:cxn>
                <a:cxn ang="0">
                  <a:pos x="17" y="48"/>
                </a:cxn>
                <a:cxn ang="0">
                  <a:pos x="17" y="48"/>
                </a:cxn>
                <a:cxn ang="0">
                  <a:pos x="16" y="39"/>
                </a:cxn>
                <a:cxn ang="0">
                  <a:pos x="15" y="26"/>
                </a:cxn>
                <a:cxn ang="0">
                  <a:pos x="15" y="21"/>
                </a:cxn>
                <a:cxn ang="0">
                  <a:pos x="16" y="16"/>
                </a:cxn>
                <a:cxn ang="0">
                  <a:pos x="19" y="13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4" y="9"/>
                </a:cxn>
                <a:cxn ang="0">
                  <a:pos x="25" y="8"/>
                </a:cxn>
                <a:cxn ang="0">
                  <a:pos x="26" y="6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3" y="1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1"/>
                </a:cxn>
              </a:cxnLst>
              <a:rect l="0" t="0" r="r" b="b"/>
              <a:pathLst>
                <a:path w="26" h="89">
                  <a:moveTo>
                    <a:pt x="20" y="1"/>
                  </a:moveTo>
                  <a:lnTo>
                    <a:pt x="20" y="1"/>
                  </a:lnTo>
                  <a:lnTo>
                    <a:pt x="16" y="2"/>
                  </a:lnTo>
                  <a:lnTo>
                    <a:pt x="13" y="4"/>
                  </a:lnTo>
                  <a:lnTo>
                    <a:pt x="9" y="8"/>
                  </a:lnTo>
                  <a:lnTo>
                    <a:pt x="8" y="11"/>
                  </a:lnTo>
                  <a:lnTo>
                    <a:pt x="6" y="19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6" y="55"/>
                  </a:lnTo>
                  <a:lnTo>
                    <a:pt x="6" y="63"/>
                  </a:lnTo>
                  <a:lnTo>
                    <a:pt x="5" y="69"/>
                  </a:lnTo>
                  <a:lnTo>
                    <a:pt x="4" y="76"/>
                  </a:lnTo>
                  <a:lnTo>
                    <a:pt x="1" y="82"/>
                  </a:lnTo>
                  <a:lnTo>
                    <a:pt x="1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88"/>
                  </a:lnTo>
                  <a:lnTo>
                    <a:pt x="9" y="87"/>
                  </a:lnTo>
                  <a:lnTo>
                    <a:pt x="9" y="87"/>
                  </a:lnTo>
                  <a:lnTo>
                    <a:pt x="13" y="78"/>
                  </a:lnTo>
                  <a:lnTo>
                    <a:pt x="15" y="68"/>
                  </a:lnTo>
                  <a:lnTo>
                    <a:pt x="16" y="57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6" y="39"/>
                  </a:lnTo>
                  <a:lnTo>
                    <a:pt x="15" y="26"/>
                  </a:lnTo>
                  <a:lnTo>
                    <a:pt x="15" y="21"/>
                  </a:lnTo>
                  <a:lnTo>
                    <a:pt x="16" y="16"/>
                  </a:lnTo>
                  <a:lnTo>
                    <a:pt x="19" y="13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9"/>
                  </a:lnTo>
                  <a:lnTo>
                    <a:pt x="25" y="8"/>
                  </a:lnTo>
                  <a:lnTo>
                    <a:pt x="26" y="6"/>
                  </a:lnTo>
                  <a:lnTo>
                    <a:pt x="25" y="4"/>
                  </a:lnTo>
                  <a:lnTo>
                    <a:pt x="25" y="2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6" name="Freeform 777"/>
            <p:cNvSpPr/>
            <p:nvPr>
              <p:custDataLst>
                <p:tags r:id="rId25"/>
              </p:custDataLst>
            </p:nvPr>
          </p:nvSpPr>
          <p:spPr bwMode="auto">
            <a:xfrm>
              <a:off x="6661150" y="2678113"/>
              <a:ext cx="23813" cy="50800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35" y="2"/>
                </a:cxn>
                <a:cxn ang="0">
                  <a:pos x="29" y="13"/>
                </a:cxn>
                <a:cxn ang="0">
                  <a:pos x="23" y="23"/>
                </a:cxn>
                <a:cxn ang="0">
                  <a:pos x="18" y="33"/>
                </a:cxn>
                <a:cxn ang="0">
                  <a:pos x="13" y="45"/>
                </a:cxn>
                <a:cxn ang="0">
                  <a:pos x="6" y="66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1"/>
                </a:cxn>
                <a:cxn ang="0">
                  <a:pos x="0" y="93"/>
                </a:cxn>
                <a:cxn ang="0">
                  <a:pos x="1" y="94"/>
                </a:cxn>
                <a:cxn ang="0">
                  <a:pos x="3" y="95"/>
                </a:cxn>
                <a:cxn ang="0">
                  <a:pos x="5" y="95"/>
                </a:cxn>
                <a:cxn ang="0">
                  <a:pos x="6" y="94"/>
                </a:cxn>
                <a:cxn ang="0">
                  <a:pos x="8" y="93"/>
                </a:cxn>
                <a:cxn ang="0">
                  <a:pos x="9" y="92"/>
                </a:cxn>
                <a:cxn ang="0">
                  <a:pos x="9" y="92"/>
                </a:cxn>
                <a:cxn ang="0">
                  <a:pos x="15" y="70"/>
                </a:cxn>
                <a:cxn ang="0">
                  <a:pos x="23" y="48"/>
                </a:cxn>
                <a:cxn ang="0">
                  <a:pos x="27" y="37"/>
                </a:cxn>
                <a:cxn ang="0">
                  <a:pos x="32" y="27"/>
                </a:cxn>
                <a:cxn ang="0">
                  <a:pos x="37" y="17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4" y="5"/>
                </a:cxn>
                <a:cxn ang="0">
                  <a:pos x="43" y="4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2"/>
                </a:cxn>
                <a:cxn ang="0">
                  <a:pos x="35" y="2"/>
                </a:cxn>
              </a:cxnLst>
              <a:rect l="0" t="0" r="r" b="b"/>
              <a:pathLst>
                <a:path w="44" h="95">
                  <a:moveTo>
                    <a:pt x="35" y="2"/>
                  </a:moveTo>
                  <a:lnTo>
                    <a:pt x="35" y="2"/>
                  </a:lnTo>
                  <a:lnTo>
                    <a:pt x="29" y="13"/>
                  </a:lnTo>
                  <a:lnTo>
                    <a:pt x="23" y="23"/>
                  </a:lnTo>
                  <a:lnTo>
                    <a:pt x="18" y="33"/>
                  </a:lnTo>
                  <a:lnTo>
                    <a:pt x="13" y="45"/>
                  </a:lnTo>
                  <a:lnTo>
                    <a:pt x="6" y="66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1" y="94"/>
                  </a:lnTo>
                  <a:lnTo>
                    <a:pt x="3" y="95"/>
                  </a:lnTo>
                  <a:lnTo>
                    <a:pt x="5" y="95"/>
                  </a:lnTo>
                  <a:lnTo>
                    <a:pt x="6" y="94"/>
                  </a:lnTo>
                  <a:lnTo>
                    <a:pt x="8" y="93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15" y="70"/>
                  </a:lnTo>
                  <a:lnTo>
                    <a:pt x="23" y="48"/>
                  </a:lnTo>
                  <a:lnTo>
                    <a:pt x="27" y="37"/>
                  </a:lnTo>
                  <a:lnTo>
                    <a:pt x="32" y="27"/>
                  </a:lnTo>
                  <a:lnTo>
                    <a:pt x="37" y="17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4" y="5"/>
                  </a:lnTo>
                  <a:lnTo>
                    <a:pt x="43" y="4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2"/>
                  </a:lnTo>
                  <a:lnTo>
                    <a:pt x="35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7" name="Freeform 778"/>
            <p:cNvSpPr/>
            <p:nvPr>
              <p:custDataLst>
                <p:tags r:id="rId26"/>
              </p:custDataLst>
            </p:nvPr>
          </p:nvSpPr>
          <p:spPr bwMode="auto">
            <a:xfrm>
              <a:off x="6719888" y="2638425"/>
              <a:ext cx="15875" cy="53975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5" y="14"/>
                </a:cxn>
                <a:cxn ang="0">
                  <a:pos x="12" y="25"/>
                </a:cxn>
                <a:cxn ang="0">
                  <a:pos x="9" y="49"/>
                </a:cxn>
                <a:cxn ang="0">
                  <a:pos x="6" y="73"/>
                </a:cxn>
                <a:cxn ang="0">
                  <a:pos x="3" y="84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8"/>
                </a:cxn>
                <a:cxn ang="0">
                  <a:pos x="0" y="99"/>
                </a:cxn>
                <a:cxn ang="0">
                  <a:pos x="1" y="101"/>
                </a:cxn>
                <a:cxn ang="0">
                  <a:pos x="3" y="101"/>
                </a:cxn>
                <a:cxn ang="0">
                  <a:pos x="6" y="101"/>
                </a:cxn>
                <a:cxn ang="0">
                  <a:pos x="8" y="100"/>
                </a:cxn>
                <a:cxn ang="0">
                  <a:pos x="9" y="98"/>
                </a:cxn>
                <a:cxn ang="0">
                  <a:pos x="9" y="98"/>
                </a:cxn>
                <a:cxn ang="0">
                  <a:pos x="12" y="88"/>
                </a:cxn>
                <a:cxn ang="0">
                  <a:pos x="14" y="76"/>
                </a:cxn>
                <a:cxn ang="0">
                  <a:pos x="17" y="52"/>
                </a:cxn>
                <a:cxn ang="0">
                  <a:pos x="20" y="29"/>
                </a:cxn>
                <a:cxn ang="0">
                  <a:pos x="23" y="18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8" y="6"/>
                </a:cxn>
                <a:cxn ang="0">
                  <a:pos x="28" y="4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8" h="101">
                  <a:moveTo>
                    <a:pt x="19" y="3"/>
                  </a:moveTo>
                  <a:lnTo>
                    <a:pt x="19" y="3"/>
                  </a:lnTo>
                  <a:lnTo>
                    <a:pt x="15" y="14"/>
                  </a:lnTo>
                  <a:lnTo>
                    <a:pt x="12" y="25"/>
                  </a:lnTo>
                  <a:lnTo>
                    <a:pt x="9" y="49"/>
                  </a:lnTo>
                  <a:lnTo>
                    <a:pt x="6" y="73"/>
                  </a:lnTo>
                  <a:lnTo>
                    <a:pt x="3" y="84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8"/>
                  </a:lnTo>
                  <a:lnTo>
                    <a:pt x="0" y="99"/>
                  </a:lnTo>
                  <a:lnTo>
                    <a:pt x="1" y="101"/>
                  </a:lnTo>
                  <a:lnTo>
                    <a:pt x="3" y="101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12" y="88"/>
                  </a:lnTo>
                  <a:lnTo>
                    <a:pt x="14" y="76"/>
                  </a:lnTo>
                  <a:lnTo>
                    <a:pt x="17" y="52"/>
                  </a:lnTo>
                  <a:lnTo>
                    <a:pt x="20" y="29"/>
                  </a:lnTo>
                  <a:lnTo>
                    <a:pt x="23" y="18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8" y="4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8" name="Freeform 779"/>
            <p:cNvSpPr/>
            <p:nvPr>
              <p:custDataLst>
                <p:tags r:id="rId27"/>
              </p:custDataLst>
            </p:nvPr>
          </p:nvSpPr>
          <p:spPr bwMode="auto">
            <a:xfrm>
              <a:off x="6767513" y="2584450"/>
              <a:ext cx="15875" cy="57150"/>
            </a:xfrm>
            <a:custGeom>
              <a:avLst/>
              <a:gdLst/>
              <a:ahLst/>
              <a:cxnLst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19" y="31"/>
                </a:cxn>
                <a:cxn ang="0">
                  <a:pos x="18" y="44"/>
                </a:cxn>
                <a:cxn ang="0">
                  <a:pos x="16" y="57"/>
                </a:cxn>
                <a:cxn ang="0">
                  <a:pos x="16" y="57"/>
                </a:cxn>
                <a:cxn ang="0">
                  <a:pos x="9" y="80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0" y="104"/>
                </a:cxn>
                <a:cxn ang="0">
                  <a:pos x="1" y="105"/>
                </a:cxn>
                <a:cxn ang="0">
                  <a:pos x="2" y="107"/>
                </a:cxn>
                <a:cxn ang="0">
                  <a:pos x="3" y="107"/>
                </a:cxn>
                <a:cxn ang="0">
                  <a:pos x="7" y="107"/>
                </a:cxn>
                <a:cxn ang="0">
                  <a:pos x="8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9" y="79"/>
                </a:cxn>
                <a:cxn ang="0">
                  <a:pos x="28" y="53"/>
                </a:cxn>
                <a:cxn ang="0">
                  <a:pos x="28" y="53"/>
                </a:cxn>
                <a:cxn ang="0">
                  <a:pos x="30" y="40"/>
                </a:cxn>
                <a:cxn ang="0">
                  <a:pos x="30" y="29"/>
                </a:cxn>
                <a:cxn ang="0">
                  <a:pos x="29" y="4"/>
                </a:cxn>
                <a:cxn ang="0">
                  <a:pos x="29" y="4"/>
                </a:cxn>
              </a:cxnLst>
              <a:rect l="0" t="0" r="r" b="b"/>
              <a:pathLst>
                <a:path w="30" h="107">
                  <a:moveTo>
                    <a:pt x="29" y="4"/>
                  </a:move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0" y="1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31"/>
                  </a:lnTo>
                  <a:lnTo>
                    <a:pt x="18" y="44"/>
                  </a:lnTo>
                  <a:lnTo>
                    <a:pt x="16" y="57"/>
                  </a:lnTo>
                  <a:lnTo>
                    <a:pt x="16" y="57"/>
                  </a:lnTo>
                  <a:lnTo>
                    <a:pt x="9" y="80"/>
                  </a:lnTo>
                  <a:lnTo>
                    <a:pt x="1" y="101"/>
                  </a:lnTo>
                  <a:lnTo>
                    <a:pt x="1" y="101"/>
                  </a:lnTo>
                  <a:lnTo>
                    <a:pt x="0" y="104"/>
                  </a:lnTo>
                  <a:lnTo>
                    <a:pt x="1" y="105"/>
                  </a:lnTo>
                  <a:lnTo>
                    <a:pt x="2" y="107"/>
                  </a:lnTo>
                  <a:lnTo>
                    <a:pt x="3" y="107"/>
                  </a:lnTo>
                  <a:lnTo>
                    <a:pt x="7" y="107"/>
                  </a:lnTo>
                  <a:lnTo>
                    <a:pt x="8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9" y="79"/>
                  </a:lnTo>
                  <a:lnTo>
                    <a:pt x="28" y="53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0" y="29"/>
                  </a:lnTo>
                  <a:lnTo>
                    <a:pt x="29" y="4"/>
                  </a:lnTo>
                  <a:lnTo>
                    <a:pt x="29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9" name="Freeform 780"/>
            <p:cNvSpPr/>
            <p:nvPr>
              <p:custDataLst>
                <p:tags r:id="rId28"/>
              </p:custDataLst>
            </p:nvPr>
          </p:nvSpPr>
          <p:spPr bwMode="auto">
            <a:xfrm>
              <a:off x="6805613" y="2538413"/>
              <a:ext cx="15875" cy="63500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1" y="19"/>
                </a:cxn>
                <a:cxn ang="0">
                  <a:pos x="20" y="33"/>
                </a:cxn>
                <a:cxn ang="0">
                  <a:pos x="15" y="62"/>
                </a:cxn>
                <a:cxn ang="0">
                  <a:pos x="15" y="62"/>
                </a:cxn>
                <a:cxn ang="0">
                  <a:pos x="14" y="75"/>
                </a:cxn>
                <a:cxn ang="0">
                  <a:pos x="12" y="88"/>
                </a:cxn>
                <a:cxn ang="0">
                  <a:pos x="11" y="95"/>
                </a:cxn>
                <a:cxn ang="0">
                  <a:pos x="9" y="101"/>
                </a:cxn>
                <a:cxn ang="0">
                  <a:pos x="6" y="106"/>
                </a:cxn>
                <a:cxn ang="0">
                  <a:pos x="1" y="113"/>
                </a:cxn>
                <a:cxn ang="0">
                  <a:pos x="1" y="113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2" y="119"/>
                </a:cxn>
                <a:cxn ang="0">
                  <a:pos x="3" y="120"/>
                </a:cxn>
                <a:cxn ang="0">
                  <a:pos x="4" y="121"/>
                </a:cxn>
                <a:cxn ang="0">
                  <a:pos x="7" y="120"/>
                </a:cxn>
                <a:cxn ang="0">
                  <a:pos x="9" y="119"/>
                </a:cxn>
                <a:cxn ang="0">
                  <a:pos x="9" y="119"/>
                </a:cxn>
                <a:cxn ang="0">
                  <a:pos x="14" y="110"/>
                </a:cxn>
                <a:cxn ang="0">
                  <a:pos x="18" y="100"/>
                </a:cxn>
                <a:cxn ang="0">
                  <a:pos x="21" y="90"/>
                </a:cxn>
                <a:cxn ang="0">
                  <a:pos x="22" y="80"/>
                </a:cxn>
                <a:cxn ang="0">
                  <a:pos x="22" y="80"/>
                </a:cxn>
                <a:cxn ang="0">
                  <a:pos x="28" y="42"/>
                </a:cxn>
                <a:cxn ang="0">
                  <a:pos x="30" y="24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31" y="3"/>
                </a:cxn>
                <a:cxn ang="0">
                  <a:pos x="30" y="1"/>
                </a:cxn>
                <a:cxn ang="0">
                  <a:pos x="29" y="1"/>
                </a:cxn>
                <a:cxn ang="0">
                  <a:pos x="27" y="0"/>
                </a:cxn>
                <a:cxn ang="0">
                  <a:pos x="25" y="1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1" h="121">
                  <a:moveTo>
                    <a:pt x="22" y="5"/>
                  </a:moveTo>
                  <a:lnTo>
                    <a:pt x="22" y="5"/>
                  </a:lnTo>
                  <a:lnTo>
                    <a:pt x="21" y="19"/>
                  </a:lnTo>
                  <a:lnTo>
                    <a:pt x="20" y="33"/>
                  </a:lnTo>
                  <a:lnTo>
                    <a:pt x="15" y="62"/>
                  </a:lnTo>
                  <a:lnTo>
                    <a:pt x="15" y="62"/>
                  </a:lnTo>
                  <a:lnTo>
                    <a:pt x="14" y="75"/>
                  </a:lnTo>
                  <a:lnTo>
                    <a:pt x="12" y="88"/>
                  </a:lnTo>
                  <a:lnTo>
                    <a:pt x="11" y="95"/>
                  </a:lnTo>
                  <a:lnTo>
                    <a:pt x="9" y="101"/>
                  </a:lnTo>
                  <a:lnTo>
                    <a:pt x="6" y="106"/>
                  </a:lnTo>
                  <a:lnTo>
                    <a:pt x="1" y="113"/>
                  </a:lnTo>
                  <a:lnTo>
                    <a:pt x="1" y="113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2" y="119"/>
                  </a:lnTo>
                  <a:lnTo>
                    <a:pt x="3" y="120"/>
                  </a:lnTo>
                  <a:lnTo>
                    <a:pt x="4" y="121"/>
                  </a:lnTo>
                  <a:lnTo>
                    <a:pt x="7" y="120"/>
                  </a:lnTo>
                  <a:lnTo>
                    <a:pt x="9" y="119"/>
                  </a:lnTo>
                  <a:lnTo>
                    <a:pt x="9" y="119"/>
                  </a:lnTo>
                  <a:lnTo>
                    <a:pt x="14" y="110"/>
                  </a:lnTo>
                  <a:lnTo>
                    <a:pt x="18" y="100"/>
                  </a:lnTo>
                  <a:lnTo>
                    <a:pt x="21" y="9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28" y="42"/>
                  </a:lnTo>
                  <a:lnTo>
                    <a:pt x="30" y="24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1" y="3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0" name="Freeform 781"/>
            <p:cNvSpPr/>
            <p:nvPr>
              <p:custDataLst>
                <p:tags r:id="rId29"/>
              </p:custDataLst>
            </p:nvPr>
          </p:nvSpPr>
          <p:spPr bwMode="auto">
            <a:xfrm>
              <a:off x="6854825" y="2497138"/>
              <a:ext cx="6350" cy="444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4"/>
                </a:cxn>
                <a:cxn ang="0">
                  <a:pos x="3" y="23"/>
                </a:cxn>
                <a:cxn ang="0">
                  <a:pos x="2" y="40"/>
                </a:cxn>
                <a:cxn ang="0">
                  <a:pos x="1" y="59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1" y="80"/>
                </a:cxn>
                <a:cxn ang="0">
                  <a:pos x="2" y="81"/>
                </a:cxn>
                <a:cxn ang="0">
                  <a:pos x="3" y="82"/>
                </a:cxn>
                <a:cxn ang="0">
                  <a:pos x="5" y="82"/>
                </a:cxn>
                <a:cxn ang="0">
                  <a:pos x="7" y="82"/>
                </a:cxn>
                <a:cxn ang="0">
                  <a:pos x="8" y="81"/>
                </a:cxn>
                <a:cxn ang="0">
                  <a:pos x="9" y="80"/>
                </a:cxn>
                <a:cxn ang="0">
                  <a:pos x="10" y="78"/>
                </a:cxn>
                <a:cxn ang="0">
                  <a:pos x="10" y="78"/>
                </a:cxn>
                <a:cxn ang="0">
                  <a:pos x="10" y="59"/>
                </a:cxn>
                <a:cxn ang="0">
                  <a:pos x="11" y="40"/>
                </a:cxn>
                <a:cxn ang="0">
                  <a:pos x="12" y="23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12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2">
                  <a:moveTo>
                    <a:pt x="4" y="4"/>
                  </a:moveTo>
                  <a:lnTo>
                    <a:pt x="4" y="4"/>
                  </a:lnTo>
                  <a:lnTo>
                    <a:pt x="3" y="23"/>
                  </a:lnTo>
                  <a:lnTo>
                    <a:pt x="2" y="40"/>
                  </a:lnTo>
                  <a:lnTo>
                    <a:pt x="1" y="59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1" y="80"/>
                  </a:lnTo>
                  <a:lnTo>
                    <a:pt x="2" y="81"/>
                  </a:lnTo>
                  <a:lnTo>
                    <a:pt x="3" y="82"/>
                  </a:lnTo>
                  <a:lnTo>
                    <a:pt x="5" y="82"/>
                  </a:lnTo>
                  <a:lnTo>
                    <a:pt x="7" y="82"/>
                  </a:lnTo>
                  <a:lnTo>
                    <a:pt x="8" y="81"/>
                  </a:lnTo>
                  <a:lnTo>
                    <a:pt x="9" y="80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10" y="59"/>
                  </a:lnTo>
                  <a:lnTo>
                    <a:pt x="11" y="40"/>
                  </a:lnTo>
                  <a:lnTo>
                    <a:pt x="12" y="2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1" name="Freeform 782"/>
            <p:cNvSpPr/>
            <p:nvPr>
              <p:custDataLst>
                <p:tags r:id="rId30"/>
              </p:custDataLst>
            </p:nvPr>
          </p:nvSpPr>
          <p:spPr bwMode="auto">
            <a:xfrm>
              <a:off x="6578600" y="2328863"/>
              <a:ext cx="12700" cy="52388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2" y="3"/>
                </a:cxn>
                <a:cxn ang="0">
                  <a:pos x="21" y="1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6" y="1"/>
                </a:cxn>
                <a:cxn ang="0">
                  <a:pos x="14" y="1"/>
                </a:cxn>
                <a:cxn ang="0">
                  <a:pos x="13" y="3"/>
                </a:cxn>
                <a:cxn ang="0">
                  <a:pos x="13" y="5"/>
                </a:cxn>
                <a:cxn ang="0">
                  <a:pos x="13" y="5"/>
                </a:cxn>
                <a:cxn ang="0">
                  <a:pos x="12" y="17"/>
                </a:cxn>
                <a:cxn ang="0">
                  <a:pos x="8" y="31"/>
                </a:cxn>
                <a:cxn ang="0">
                  <a:pos x="8" y="31"/>
                </a:cxn>
                <a:cxn ang="0">
                  <a:pos x="3" y="39"/>
                </a:cxn>
                <a:cxn ang="0">
                  <a:pos x="1" y="44"/>
                </a:cxn>
                <a:cxn ang="0">
                  <a:pos x="0" y="50"/>
                </a:cxn>
                <a:cxn ang="0">
                  <a:pos x="0" y="93"/>
                </a:cxn>
                <a:cxn ang="0">
                  <a:pos x="0" y="93"/>
                </a:cxn>
                <a:cxn ang="0">
                  <a:pos x="0" y="95"/>
                </a:cxn>
                <a:cxn ang="0">
                  <a:pos x="1" y="97"/>
                </a:cxn>
                <a:cxn ang="0">
                  <a:pos x="3" y="98"/>
                </a:cxn>
                <a:cxn ang="0">
                  <a:pos x="4" y="98"/>
                </a:cxn>
                <a:cxn ang="0">
                  <a:pos x="7" y="98"/>
                </a:cxn>
                <a:cxn ang="0">
                  <a:pos x="8" y="97"/>
                </a:cxn>
                <a:cxn ang="0">
                  <a:pos x="9" y="95"/>
                </a:cxn>
                <a:cxn ang="0">
                  <a:pos x="10" y="93"/>
                </a:cxn>
                <a:cxn ang="0">
                  <a:pos x="10" y="93"/>
                </a:cxn>
                <a:cxn ang="0">
                  <a:pos x="8" y="70"/>
                </a:cxn>
                <a:cxn ang="0">
                  <a:pos x="9" y="58"/>
                </a:cxn>
                <a:cxn ang="0">
                  <a:pos x="10" y="52"/>
                </a:cxn>
                <a:cxn ang="0">
                  <a:pos x="11" y="48"/>
                </a:cxn>
                <a:cxn ang="0">
                  <a:pos x="11" y="48"/>
                </a:cxn>
                <a:cxn ang="0">
                  <a:pos x="16" y="37"/>
                </a:cxn>
                <a:cxn ang="0">
                  <a:pos x="19" y="27"/>
                </a:cxn>
                <a:cxn ang="0">
                  <a:pos x="21" y="16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22" h="98">
                  <a:moveTo>
                    <a:pt x="22" y="5"/>
                  </a:moveTo>
                  <a:lnTo>
                    <a:pt x="22" y="5"/>
                  </a:lnTo>
                  <a:lnTo>
                    <a:pt x="22" y="3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2" y="17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3" y="39"/>
                  </a:lnTo>
                  <a:lnTo>
                    <a:pt x="1" y="44"/>
                  </a:lnTo>
                  <a:lnTo>
                    <a:pt x="0" y="5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7"/>
                  </a:lnTo>
                  <a:lnTo>
                    <a:pt x="3" y="98"/>
                  </a:lnTo>
                  <a:lnTo>
                    <a:pt x="4" y="98"/>
                  </a:lnTo>
                  <a:lnTo>
                    <a:pt x="7" y="98"/>
                  </a:lnTo>
                  <a:lnTo>
                    <a:pt x="8" y="97"/>
                  </a:lnTo>
                  <a:lnTo>
                    <a:pt x="9" y="95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70"/>
                  </a:lnTo>
                  <a:lnTo>
                    <a:pt x="9" y="58"/>
                  </a:lnTo>
                  <a:lnTo>
                    <a:pt x="10" y="52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6" y="37"/>
                  </a:lnTo>
                  <a:lnTo>
                    <a:pt x="19" y="27"/>
                  </a:lnTo>
                  <a:lnTo>
                    <a:pt x="21" y="16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2" name="Freeform 783"/>
            <p:cNvSpPr/>
            <p:nvPr>
              <p:custDataLst>
                <p:tags r:id="rId31"/>
              </p:custDataLst>
            </p:nvPr>
          </p:nvSpPr>
          <p:spPr bwMode="auto">
            <a:xfrm>
              <a:off x="6613525" y="2352675"/>
              <a:ext cx="14288" cy="44450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18" y="6"/>
                </a:cxn>
                <a:cxn ang="0">
                  <a:pos x="17" y="15"/>
                </a:cxn>
                <a:cxn ang="0">
                  <a:pos x="16" y="24"/>
                </a:cxn>
                <a:cxn ang="0">
                  <a:pos x="11" y="43"/>
                </a:cxn>
                <a:cxn ang="0">
                  <a:pos x="5" y="62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1" y="83"/>
                </a:cxn>
                <a:cxn ang="0">
                  <a:pos x="2" y="85"/>
                </a:cxn>
                <a:cxn ang="0">
                  <a:pos x="3" y="85"/>
                </a:cxn>
                <a:cxn ang="0">
                  <a:pos x="5" y="86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14" y="64"/>
                </a:cxn>
                <a:cxn ang="0">
                  <a:pos x="20" y="44"/>
                </a:cxn>
                <a:cxn ang="0">
                  <a:pos x="25" y="25"/>
                </a:cxn>
                <a:cxn ang="0">
                  <a:pos x="27" y="15"/>
                </a:cxn>
                <a:cxn ang="0">
                  <a:pos x="27" y="6"/>
                </a:cxn>
                <a:cxn ang="0">
                  <a:pos x="27" y="6"/>
                </a:cxn>
                <a:cxn ang="0">
                  <a:pos x="27" y="4"/>
                </a:cxn>
                <a:cxn ang="0">
                  <a:pos x="26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1"/>
                </a:cxn>
                <a:cxn ang="0">
                  <a:pos x="19" y="4"/>
                </a:cxn>
                <a:cxn ang="0">
                  <a:pos x="18" y="6"/>
                </a:cxn>
                <a:cxn ang="0">
                  <a:pos x="18" y="6"/>
                </a:cxn>
              </a:cxnLst>
              <a:rect l="0" t="0" r="r" b="b"/>
              <a:pathLst>
                <a:path w="27" h="86">
                  <a:moveTo>
                    <a:pt x="18" y="6"/>
                  </a:moveTo>
                  <a:lnTo>
                    <a:pt x="18" y="6"/>
                  </a:lnTo>
                  <a:lnTo>
                    <a:pt x="17" y="15"/>
                  </a:lnTo>
                  <a:lnTo>
                    <a:pt x="16" y="24"/>
                  </a:lnTo>
                  <a:lnTo>
                    <a:pt x="11" y="43"/>
                  </a:lnTo>
                  <a:lnTo>
                    <a:pt x="5" y="62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1" y="83"/>
                  </a:lnTo>
                  <a:lnTo>
                    <a:pt x="2" y="85"/>
                  </a:lnTo>
                  <a:lnTo>
                    <a:pt x="3" y="85"/>
                  </a:lnTo>
                  <a:lnTo>
                    <a:pt x="5" y="86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14" y="64"/>
                  </a:lnTo>
                  <a:lnTo>
                    <a:pt x="20" y="44"/>
                  </a:lnTo>
                  <a:lnTo>
                    <a:pt x="25" y="25"/>
                  </a:lnTo>
                  <a:lnTo>
                    <a:pt x="27" y="15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6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1"/>
                  </a:lnTo>
                  <a:lnTo>
                    <a:pt x="19" y="4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3" name="Freeform 784"/>
            <p:cNvSpPr/>
            <p:nvPr>
              <p:custDataLst>
                <p:tags r:id="rId32"/>
              </p:custDataLst>
            </p:nvPr>
          </p:nvSpPr>
          <p:spPr bwMode="auto">
            <a:xfrm>
              <a:off x="6656388" y="2373313"/>
              <a:ext cx="38100" cy="58738"/>
            </a:xfrm>
            <a:custGeom>
              <a:avLst/>
              <a:gdLst/>
              <a:ahLst/>
              <a:cxnLst>
                <a:cxn ang="0">
                  <a:pos x="64" y="2"/>
                </a:cxn>
                <a:cxn ang="0">
                  <a:pos x="64" y="2"/>
                </a:cxn>
                <a:cxn ang="0">
                  <a:pos x="56" y="14"/>
                </a:cxn>
                <a:cxn ang="0">
                  <a:pos x="48" y="26"/>
                </a:cxn>
                <a:cxn ang="0">
                  <a:pos x="32" y="48"/>
                </a:cxn>
                <a:cxn ang="0">
                  <a:pos x="32" y="48"/>
                </a:cxn>
                <a:cxn ang="0">
                  <a:pos x="23" y="62"/>
                </a:cxn>
                <a:cxn ang="0">
                  <a:pos x="15" y="75"/>
                </a:cxn>
                <a:cxn ang="0">
                  <a:pos x="0" y="103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0" y="108"/>
                </a:cxn>
                <a:cxn ang="0">
                  <a:pos x="1" y="109"/>
                </a:cxn>
                <a:cxn ang="0">
                  <a:pos x="2" y="110"/>
                </a:cxn>
                <a:cxn ang="0">
                  <a:pos x="5" y="111"/>
                </a:cxn>
                <a:cxn ang="0">
                  <a:pos x="6" y="111"/>
                </a:cxn>
                <a:cxn ang="0">
                  <a:pos x="8" y="110"/>
                </a:cxn>
                <a:cxn ang="0">
                  <a:pos x="9" y="109"/>
                </a:cxn>
                <a:cxn ang="0">
                  <a:pos x="9" y="109"/>
                </a:cxn>
                <a:cxn ang="0">
                  <a:pos x="24" y="77"/>
                </a:cxn>
                <a:cxn ang="0">
                  <a:pos x="34" y="63"/>
                </a:cxn>
                <a:cxn ang="0">
                  <a:pos x="43" y="50"/>
                </a:cxn>
                <a:cxn ang="0">
                  <a:pos x="43" y="50"/>
                </a:cxn>
                <a:cxn ang="0">
                  <a:pos x="58" y="29"/>
                </a:cxn>
                <a:cxn ang="0">
                  <a:pos x="66" y="18"/>
                </a:cxn>
                <a:cxn ang="0">
                  <a:pos x="72" y="7"/>
                </a:cxn>
                <a:cxn ang="0">
                  <a:pos x="72" y="7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0" y="0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4" y="2"/>
                </a:cxn>
                <a:cxn ang="0">
                  <a:pos x="64" y="2"/>
                </a:cxn>
              </a:cxnLst>
              <a:rect l="0" t="0" r="r" b="b"/>
              <a:pathLst>
                <a:path w="73" h="111">
                  <a:moveTo>
                    <a:pt x="64" y="2"/>
                  </a:moveTo>
                  <a:lnTo>
                    <a:pt x="64" y="2"/>
                  </a:lnTo>
                  <a:lnTo>
                    <a:pt x="56" y="14"/>
                  </a:lnTo>
                  <a:lnTo>
                    <a:pt x="48" y="26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23" y="62"/>
                  </a:lnTo>
                  <a:lnTo>
                    <a:pt x="15" y="75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0" y="108"/>
                  </a:lnTo>
                  <a:lnTo>
                    <a:pt x="1" y="109"/>
                  </a:lnTo>
                  <a:lnTo>
                    <a:pt x="2" y="110"/>
                  </a:lnTo>
                  <a:lnTo>
                    <a:pt x="5" y="111"/>
                  </a:lnTo>
                  <a:lnTo>
                    <a:pt x="6" y="111"/>
                  </a:lnTo>
                  <a:lnTo>
                    <a:pt x="8" y="110"/>
                  </a:lnTo>
                  <a:lnTo>
                    <a:pt x="9" y="109"/>
                  </a:lnTo>
                  <a:lnTo>
                    <a:pt x="9" y="109"/>
                  </a:lnTo>
                  <a:lnTo>
                    <a:pt x="24" y="77"/>
                  </a:lnTo>
                  <a:lnTo>
                    <a:pt x="34" y="63"/>
                  </a:lnTo>
                  <a:lnTo>
                    <a:pt x="43" y="50"/>
                  </a:lnTo>
                  <a:lnTo>
                    <a:pt x="43" y="50"/>
                  </a:lnTo>
                  <a:lnTo>
                    <a:pt x="58" y="29"/>
                  </a:lnTo>
                  <a:lnTo>
                    <a:pt x="66" y="18"/>
                  </a:lnTo>
                  <a:lnTo>
                    <a:pt x="72" y="7"/>
                  </a:lnTo>
                  <a:lnTo>
                    <a:pt x="72" y="7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0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4" y="2"/>
                  </a:lnTo>
                  <a:lnTo>
                    <a:pt x="64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4" name="Freeform 785"/>
            <p:cNvSpPr/>
            <p:nvPr>
              <p:custDataLst>
                <p:tags r:id="rId33"/>
              </p:custDataLst>
            </p:nvPr>
          </p:nvSpPr>
          <p:spPr bwMode="auto">
            <a:xfrm>
              <a:off x="6532563" y="2520950"/>
              <a:ext cx="17463" cy="47625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20" y="23"/>
                </a:cxn>
                <a:cxn ang="0">
                  <a:pos x="13" y="44"/>
                </a:cxn>
                <a:cxn ang="0">
                  <a:pos x="5" y="65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1" y="90"/>
                </a:cxn>
                <a:cxn ang="0">
                  <a:pos x="2" y="91"/>
                </a:cxn>
                <a:cxn ang="0">
                  <a:pos x="4" y="92"/>
                </a:cxn>
                <a:cxn ang="0">
                  <a:pos x="5" y="92"/>
                </a:cxn>
                <a:cxn ang="0">
                  <a:pos x="7" y="91"/>
                </a:cxn>
                <a:cxn ang="0">
                  <a:pos x="8" y="90"/>
                </a:cxn>
                <a:cxn ang="0">
                  <a:pos x="9" y="88"/>
                </a:cxn>
                <a:cxn ang="0">
                  <a:pos x="9" y="88"/>
                </a:cxn>
                <a:cxn ang="0">
                  <a:pos x="15" y="67"/>
                </a:cxn>
                <a:cxn ang="0">
                  <a:pos x="22" y="46"/>
                </a:cxn>
                <a:cxn ang="0">
                  <a:pos x="28" y="27"/>
                </a:cxn>
                <a:cxn ang="0">
                  <a:pos x="34" y="6"/>
                </a:cxn>
                <a:cxn ang="0">
                  <a:pos x="34" y="6"/>
                </a:cxn>
                <a:cxn ang="0">
                  <a:pos x="35" y="4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1"/>
                </a:cxn>
                <a:cxn ang="0">
                  <a:pos x="26" y="2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5" h="92">
                  <a:moveTo>
                    <a:pt x="26" y="3"/>
                  </a:moveTo>
                  <a:lnTo>
                    <a:pt x="26" y="3"/>
                  </a:lnTo>
                  <a:lnTo>
                    <a:pt x="20" y="23"/>
                  </a:lnTo>
                  <a:lnTo>
                    <a:pt x="13" y="44"/>
                  </a:lnTo>
                  <a:lnTo>
                    <a:pt x="5" y="65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1" y="90"/>
                  </a:lnTo>
                  <a:lnTo>
                    <a:pt x="2" y="91"/>
                  </a:lnTo>
                  <a:lnTo>
                    <a:pt x="4" y="92"/>
                  </a:lnTo>
                  <a:lnTo>
                    <a:pt x="5" y="92"/>
                  </a:lnTo>
                  <a:lnTo>
                    <a:pt x="7" y="91"/>
                  </a:lnTo>
                  <a:lnTo>
                    <a:pt x="8" y="90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15" y="67"/>
                  </a:lnTo>
                  <a:lnTo>
                    <a:pt x="22" y="46"/>
                  </a:lnTo>
                  <a:lnTo>
                    <a:pt x="28" y="27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5" y="4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1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5" name="Freeform 786"/>
            <p:cNvSpPr/>
            <p:nvPr>
              <p:custDataLst>
                <p:tags r:id="rId34"/>
              </p:custDataLst>
            </p:nvPr>
          </p:nvSpPr>
          <p:spPr bwMode="auto">
            <a:xfrm>
              <a:off x="6569075" y="2543175"/>
              <a:ext cx="11113" cy="25400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1"/>
                </a:cxn>
                <a:cxn ang="0">
                  <a:pos x="11" y="5"/>
                </a:cxn>
                <a:cxn ang="0">
                  <a:pos x="8" y="11"/>
                </a:cxn>
                <a:cxn ang="0">
                  <a:pos x="4" y="21"/>
                </a:cxn>
                <a:cxn ang="0">
                  <a:pos x="1" y="32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1" y="45"/>
                </a:cxn>
                <a:cxn ang="0">
                  <a:pos x="2" y="47"/>
                </a:cxn>
                <a:cxn ang="0">
                  <a:pos x="3" y="47"/>
                </a:cxn>
                <a:cxn ang="0">
                  <a:pos x="5" y="48"/>
                </a:cxn>
                <a:cxn ang="0">
                  <a:pos x="6" y="47"/>
                </a:cxn>
                <a:cxn ang="0">
                  <a:pos x="8" y="47"/>
                </a:cxn>
                <a:cxn ang="0">
                  <a:pos x="9" y="45"/>
                </a:cxn>
                <a:cxn ang="0">
                  <a:pos x="9" y="43"/>
                </a:cxn>
                <a:cxn ang="0">
                  <a:pos x="9" y="43"/>
                </a:cxn>
                <a:cxn ang="0">
                  <a:pos x="10" y="34"/>
                </a:cxn>
                <a:cxn ang="0">
                  <a:pos x="12" y="24"/>
                </a:cxn>
                <a:cxn ang="0">
                  <a:pos x="16" y="16"/>
                </a:cxn>
                <a:cxn ang="0">
                  <a:pos x="18" y="12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1" y="6"/>
                </a:cxn>
                <a:cxn ang="0">
                  <a:pos x="22" y="4"/>
                </a:cxn>
                <a:cxn ang="0">
                  <a:pos x="21" y="3"/>
                </a:cxn>
                <a:cxn ang="0">
                  <a:pos x="20" y="1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4" y="1"/>
                </a:cxn>
                <a:cxn ang="0">
                  <a:pos x="14" y="1"/>
                </a:cxn>
              </a:cxnLst>
              <a:rect l="0" t="0" r="r" b="b"/>
              <a:pathLst>
                <a:path w="22" h="48">
                  <a:moveTo>
                    <a:pt x="14" y="1"/>
                  </a:moveTo>
                  <a:lnTo>
                    <a:pt x="14" y="1"/>
                  </a:lnTo>
                  <a:lnTo>
                    <a:pt x="11" y="5"/>
                  </a:lnTo>
                  <a:lnTo>
                    <a:pt x="8" y="11"/>
                  </a:lnTo>
                  <a:lnTo>
                    <a:pt x="4" y="21"/>
                  </a:lnTo>
                  <a:lnTo>
                    <a:pt x="1" y="32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45"/>
                  </a:lnTo>
                  <a:lnTo>
                    <a:pt x="2" y="47"/>
                  </a:lnTo>
                  <a:lnTo>
                    <a:pt x="3" y="47"/>
                  </a:lnTo>
                  <a:lnTo>
                    <a:pt x="5" y="48"/>
                  </a:lnTo>
                  <a:lnTo>
                    <a:pt x="6" y="47"/>
                  </a:lnTo>
                  <a:lnTo>
                    <a:pt x="8" y="47"/>
                  </a:lnTo>
                  <a:lnTo>
                    <a:pt x="9" y="45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10" y="34"/>
                  </a:lnTo>
                  <a:lnTo>
                    <a:pt x="12" y="24"/>
                  </a:lnTo>
                  <a:lnTo>
                    <a:pt x="16" y="16"/>
                  </a:lnTo>
                  <a:lnTo>
                    <a:pt x="18" y="12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1" y="6"/>
                  </a:lnTo>
                  <a:lnTo>
                    <a:pt x="22" y="4"/>
                  </a:lnTo>
                  <a:lnTo>
                    <a:pt x="21" y="3"/>
                  </a:lnTo>
                  <a:lnTo>
                    <a:pt x="20" y="1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1"/>
                  </a:lnTo>
                  <a:lnTo>
                    <a:pt x="14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6" name="Freeform 787"/>
            <p:cNvSpPr/>
            <p:nvPr>
              <p:custDataLst>
                <p:tags r:id="rId35"/>
              </p:custDataLst>
            </p:nvPr>
          </p:nvSpPr>
          <p:spPr bwMode="auto">
            <a:xfrm>
              <a:off x="6665913" y="2536825"/>
              <a:ext cx="9525" cy="3492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4" y="9"/>
                </a:cxn>
                <a:cxn ang="0">
                  <a:pos x="2" y="16"/>
                </a:cxn>
                <a:cxn ang="0">
                  <a:pos x="0" y="24"/>
                </a:cxn>
                <a:cxn ang="0">
                  <a:pos x="0" y="31"/>
                </a:cxn>
                <a:cxn ang="0">
                  <a:pos x="0" y="45"/>
                </a:cxn>
                <a:cxn ang="0">
                  <a:pos x="1" y="61"/>
                </a:cxn>
                <a:cxn ang="0">
                  <a:pos x="1" y="61"/>
                </a:cxn>
                <a:cxn ang="0">
                  <a:pos x="1" y="63"/>
                </a:cxn>
                <a:cxn ang="0">
                  <a:pos x="2" y="65"/>
                </a:cxn>
                <a:cxn ang="0">
                  <a:pos x="4" y="65"/>
                </a:cxn>
                <a:cxn ang="0">
                  <a:pos x="5" y="66"/>
                </a:cxn>
                <a:cxn ang="0">
                  <a:pos x="7" y="65"/>
                </a:cxn>
                <a:cxn ang="0">
                  <a:pos x="9" y="65"/>
                </a:cxn>
                <a:cxn ang="0">
                  <a:pos x="10" y="63"/>
                </a:cxn>
                <a:cxn ang="0">
                  <a:pos x="10" y="61"/>
                </a:cxn>
                <a:cxn ang="0">
                  <a:pos x="10" y="61"/>
                </a:cxn>
                <a:cxn ang="0">
                  <a:pos x="9" y="47"/>
                </a:cxn>
                <a:cxn ang="0">
                  <a:pos x="9" y="33"/>
                </a:cxn>
                <a:cxn ang="0">
                  <a:pos x="9" y="27"/>
                </a:cxn>
                <a:cxn ang="0">
                  <a:pos x="10" y="19"/>
                </a:cxn>
                <a:cxn ang="0">
                  <a:pos x="12" y="13"/>
                </a:cxn>
                <a:cxn ang="0">
                  <a:pos x="16" y="7"/>
                </a:cxn>
                <a:cxn ang="0">
                  <a:pos x="16" y="7"/>
                </a:cxn>
                <a:cxn ang="0">
                  <a:pos x="17" y="5"/>
                </a:cxn>
                <a:cxn ang="0">
                  <a:pos x="17" y="3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7" h="66">
                  <a:moveTo>
                    <a:pt x="8" y="2"/>
                  </a:moveTo>
                  <a:lnTo>
                    <a:pt x="8" y="2"/>
                  </a:lnTo>
                  <a:lnTo>
                    <a:pt x="4" y="9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0" y="31"/>
                  </a:lnTo>
                  <a:lnTo>
                    <a:pt x="0" y="45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3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5" y="66"/>
                  </a:lnTo>
                  <a:lnTo>
                    <a:pt x="7" y="65"/>
                  </a:lnTo>
                  <a:lnTo>
                    <a:pt x="9" y="65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0" y="61"/>
                  </a:lnTo>
                  <a:lnTo>
                    <a:pt x="9" y="47"/>
                  </a:lnTo>
                  <a:lnTo>
                    <a:pt x="9" y="33"/>
                  </a:lnTo>
                  <a:lnTo>
                    <a:pt x="9" y="27"/>
                  </a:lnTo>
                  <a:lnTo>
                    <a:pt x="10" y="19"/>
                  </a:lnTo>
                  <a:lnTo>
                    <a:pt x="12" y="13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7" name="Freeform 788"/>
            <p:cNvSpPr/>
            <p:nvPr>
              <p:custDataLst>
                <p:tags r:id="rId36"/>
              </p:custDataLst>
            </p:nvPr>
          </p:nvSpPr>
          <p:spPr bwMode="auto">
            <a:xfrm>
              <a:off x="6735763" y="2103438"/>
              <a:ext cx="9525" cy="49213"/>
            </a:xfrm>
            <a:custGeom>
              <a:avLst/>
              <a:gdLst/>
              <a:ahLst/>
              <a:cxnLst>
                <a:cxn ang="0">
                  <a:pos x="16" y="85"/>
                </a:cxn>
                <a:cxn ang="0">
                  <a:pos x="16" y="85"/>
                </a:cxn>
                <a:cxn ang="0">
                  <a:pos x="13" y="76"/>
                </a:cxn>
                <a:cxn ang="0">
                  <a:pos x="10" y="65"/>
                </a:cxn>
                <a:cxn ang="0">
                  <a:pos x="9" y="56"/>
                </a:cxn>
                <a:cxn ang="0">
                  <a:pos x="9" y="45"/>
                </a:cxn>
                <a:cxn ang="0">
                  <a:pos x="10" y="25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27"/>
                </a:cxn>
                <a:cxn ang="0">
                  <a:pos x="0" y="48"/>
                </a:cxn>
                <a:cxn ang="0">
                  <a:pos x="1" y="58"/>
                </a:cxn>
                <a:cxn ang="0">
                  <a:pos x="2" y="69"/>
                </a:cxn>
                <a:cxn ang="0">
                  <a:pos x="4" y="80"/>
                </a:cxn>
                <a:cxn ang="0">
                  <a:pos x="8" y="90"/>
                </a:cxn>
                <a:cxn ang="0">
                  <a:pos x="8" y="90"/>
                </a:cxn>
                <a:cxn ang="0">
                  <a:pos x="9" y="91"/>
                </a:cxn>
                <a:cxn ang="0">
                  <a:pos x="11" y="92"/>
                </a:cxn>
                <a:cxn ang="0">
                  <a:pos x="12" y="92"/>
                </a:cxn>
                <a:cxn ang="0">
                  <a:pos x="14" y="91"/>
                </a:cxn>
                <a:cxn ang="0">
                  <a:pos x="16" y="89"/>
                </a:cxn>
                <a:cxn ang="0">
                  <a:pos x="16" y="87"/>
                </a:cxn>
                <a:cxn ang="0">
                  <a:pos x="16" y="85"/>
                </a:cxn>
                <a:cxn ang="0">
                  <a:pos x="16" y="85"/>
                </a:cxn>
              </a:cxnLst>
              <a:rect l="0" t="0" r="r" b="b"/>
              <a:pathLst>
                <a:path w="16" h="92">
                  <a:moveTo>
                    <a:pt x="16" y="85"/>
                  </a:moveTo>
                  <a:lnTo>
                    <a:pt x="16" y="85"/>
                  </a:lnTo>
                  <a:lnTo>
                    <a:pt x="13" y="76"/>
                  </a:lnTo>
                  <a:lnTo>
                    <a:pt x="10" y="65"/>
                  </a:lnTo>
                  <a:lnTo>
                    <a:pt x="9" y="56"/>
                  </a:lnTo>
                  <a:lnTo>
                    <a:pt x="9" y="45"/>
                  </a:lnTo>
                  <a:lnTo>
                    <a:pt x="10" y="2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27"/>
                  </a:lnTo>
                  <a:lnTo>
                    <a:pt x="0" y="48"/>
                  </a:lnTo>
                  <a:lnTo>
                    <a:pt x="1" y="58"/>
                  </a:lnTo>
                  <a:lnTo>
                    <a:pt x="2" y="69"/>
                  </a:lnTo>
                  <a:lnTo>
                    <a:pt x="4" y="80"/>
                  </a:lnTo>
                  <a:lnTo>
                    <a:pt x="8" y="90"/>
                  </a:lnTo>
                  <a:lnTo>
                    <a:pt x="8" y="90"/>
                  </a:lnTo>
                  <a:lnTo>
                    <a:pt x="9" y="91"/>
                  </a:lnTo>
                  <a:lnTo>
                    <a:pt x="11" y="92"/>
                  </a:lnTo>
                  <a:lnTo>
                    <a:pt x="12" y="92"/>
                  </a:lnTo>
                  <a:lnTo>
                    <a:pt x="14" y="91"/>
                  </a:lnTo>
                  <a:lnTo>
                    <a:pt x="16" y="89"/>
                  </a:lnTo>
                  <a:lnTo>
                    <a:pt x="16" y="87"/>
                  </a:lnTo>
                  <a:lnTo>
                    <a:pt x="16" y="85"/>
                  </a:lnTo>
                  <a:lnTo>
                    <a:pt x="16" y="8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8" name="Freeform 789"/>
            <p:cNvSpPr/>
            <p:nvPr>
              <p:custDataLst>
                <p:tags r:id="rId37"/>
              </p:custDataLst>
            </p:nvPr>
          </p:nvSpPr>
          <p:spPr bwMode="auto">
            <a:xfrm>
              <a:off x="6777038" y="2109788"/>
              <a:ext cx="14288" cy="36513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20" y="1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5" y="1"/>
                </a:cxn>
                <a:cxn ang="0">
                  <a:pos x="14" y="3"/>
                </a:cxn>
                <a:cxn ang="0">
                  <a:pos x="13" y="4"/>
                </a:cxn>
                <a:cxn ang="0">
                  <a:pos x="13" y="7"/>
                </a:cxn>
                <a:cxn ang="0">
                  <a:pos x="14" y="9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17" y="11"/>
                </a:cxn>
                <a:cxn ang="0">
                  <a:pos x="18" y="14"/>
                </a:cxn>
                <a:cxn ang="0">
                  <a:pos x="18" y="19"/>
                </a:cxn>
                <a:cxn ang="0">
                  <a:pos x="16" y="26"/>
                </a:cxn>
                <a:cxn ang="0">
                  <a:pos x="13" y="35"/>
                </a:cxn>
                <a:cxn ang="0">
                  <a:pos x="6" y="50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0" y="63"/>
                </a:cxn>
                <a:cxn ang="0">
                  <a:pos x="0" y="64"/>
                </a:cxn>
                <a:cxn ang="0">
                  <a:pos x="1" y="66"/>
                </a:cxn>
                <a:cxn ang="0">
                  <a:pos x="3" y="67"/>
                </a:cxn>
                <a:cxn ang="0">
                  <a:pos x="5" y="68"/>
                </a:cxn>
                <a:cxn ang="0">
                  <a:pos x="7" y="68"/>
                </a:cxn>
                <a:cxn ang="0">
                  <a:pos x="8" y="67"/>
                </a:cxn>
                <a:cxn ang="0">
                  <a:pos x="9" y="65"/>
                </a:cxn>
                <a:cxn ang="0">
                  <a:pos x="9" y="65"/>
                </a:cxn>
                <a:cxn ang="0">
                  <a:pos x="16" y="51"/>
                </a:cxn>
                <a:cxn ang="0">
                  <a:pos x="20" y="42"/>
                </a:cxn>
                <a:cxn ang="0">
                  <a:pos x="24" y="32"/>
                </a:cxn>
                <a:cxn ang="0">
                  <a:pos x="26" y="23"/>
                </a:cxn>
                <a:cxn ang="0">
                  <a:pos x="27" y="15"/>
                </a:cxn>
                <a:cxn ang="0">
                  <a:pos x="26" y="11"/>
                </a:cxn>
                <a:cxn ang="0">
                  <a:pos x="25" y="7"/>
                </a:cxn>
                <a:cxn ang="0">
                  <a:pos x="23" y="3"/>
                </a:cxn>
                <a:cxn ang="0">
                  <a:pos x="20" y="1"/>
                </a:cxn>
                <a:cxn ang="0">
                  <a:pos x="20" y="1"/>
                </a:cxn>
              </a:cxnLst>
              <a:rect l="0" t="0" r="r" b="b"/>
              <a:pathLst>
                <a:path w="27" h="68">
                  <a:moveTo>
                    <a:pt x="20" y="1"/>
                  </a:moveTo>
                  <a:lnTo>
                    <a:pt x="20" y="1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1"/>
                  </a:lnTo>
                  <a:lnTo>
                    <a:pt x="14" y="3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4" y="9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7" y="11"/>
                  </a:lnTo>
                  <a:lnTo>
                    <a:pt x="18" y="14"/>
                  </a:lnTo>
                  <a:lnTo>
                    <a:pt x="18" y="19"/>
                  </a:lnTo>
                  <a:lnTo>
                    <a:pt x="16" y="26"/>
                  </a:lnTo>
                  <a:lnTo>
                    <a:pt x="13" y="35"/>
                  </a:lnTo>
                  <a:lnTo>
                    <a:pt x="6" y="5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0" y="64"/>
                  </a:lnTo>
                  <a:lnTo>
                    <a:pt x="1" y="66"/>
                  </a:lnTo>
                  <a:lnTo>
                    <a:pt x="3" y="67"/>
                  </a:lnTo>
                  <a:lnTo>
                    <a:pt x="5" y="68"/>
                  </a:lnTo>
                  <a:lnTo>
                    <a:pt x="7" y="68"/>
                  </a:lnTo>
                  <a:lnTo>
                    <a:pt x="8" y="67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16" y="51"/>
                  </a:lnTo>
                  <a:lnTo>
                    <a:pt x="20" y="42"/>
                  </a:lnTo>
                  <a:lnTo>
                    <a:pt x="24" y="32"/>
                  </a:lnTo>
                  <a:lnTo>
                    <a:pt x="26" y="23"/>
                  </a:lnTo>
                  <a:lnTo>
                    <a:pt x="27" y="15"/>
                  </a:lnTo>
                  <a:lnTo>
                    <a:pt x="26" y="11"/>
                  </a:lnTo>
                  <a:lnTo>
                    <a:pt x="25" y="7"/>
                  </a:lnTo>
                  <a:lnTo>
                    <a:pt x="23" y="3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9" name="Freeform 790"/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6108700" y="2038350"/>
              <a:ext cx="787400" cy="804863"/>
            </a:xfrm>
            <a:custGeom>
              <a:avLst/>
              <a:gdLst/>
              <a:ahLst/>
              <a:cxnLst>
                <a:cxn ang="0">
                  <a:pos x="578" y="1404"/>
                </a:cxn>
                <a:cxn ang="0">
                  <a:pos x="407" y="1195"/>
                </a:cxn>
                <a:cxn ang="0">
                  <a:pos x="531" y="1138"/>
                </a:cxn>
                <a:cxn ang="0">
                  <a:pos x="680" y="1150"/>
                </a:cxn>
                <a:cxn ang="0">
                  <a:pos x="645" y="932"/>
                </a:cxn>
                <a:cxn ang="0">
                  <a:pos x="408" y="748"/>
                </a:cxn>
                <a:cxn ang="0">
                  <a:pos x="309" y="884"/>
                </a:cxn>
                <a:cxn ang="0">
                  <a:pos x="256" y="1027"/>
                </a:cxn>
                <a:cxn ang="0">
                  <a:pos x="27" y="808"/>
                </a:cxn>
                <a:cxn ang="0">
                  <a:pos x="28" y="580"/>
                </a:cxn>
                <a:cxn ang="0">
                  <a:pos x="237" y="380"/>
                </a:cxn>
                <a:cxn ang="0">
                  <a:pos x="342" y="519"/>
                </a:cxn>
                <a:cxn ang="0">
                  <a:pos x="488" y="635"/>
                </a:cxn>
                <a:cxn ang="0">
                  <a:pos x="644" y="548"/>
                </a:cxn>
                <a:cxn ang="0">
                  <a:pos x="628" y="366"/>
                </a:cxn>
                <a:cxn ang="0">
                  <a:pos x="492" y="300"/>
                </a:cxn>
                <a:cxn ang="0">
                  <a:pos x="415" y="290"/>
                </a:cxn>
                <a:cxn ang="0">
                  <a:pos x="435" y="200"/>
                </a:cxn>
                <a:cxn ang="0">
                  <a:pos x="676" y="5"/>
                </a:cxn>
                <a:cxn ang="0">
                  <a:pos x="880" y="97"/>
                </a:cxn>
                <a:cxn ang="0">
                  <a:pos x="996" y="212"/>
                </a:cxn>
                <a:cxn ang="0">
                  <a:pos x="1057" y="40"/>
                </a:cxn>
                <a:cxn ang="0">
                  <a:pos x="1286" y="30"/>
                </a:cxn>
                <a:cxn ang="0">
                  <a:pos x="1459" y="212"/>
                </a:cxn>
                <a:cxn ang="0">
                  <a:pos x="1441" y="427"/>
                </a:cxn>
                <a:cxn ang="0">
                  <a:pos x="1284" y="473"/>
                </a:cxn>
                <a:cxn ang="0">
                  <a:pos x="1353" y="601"/>
                </a:cxn>
                <a:cxn ang="0">
                  <a:pos x="1487" y="856"/>
                </a:cxn>
                <a:cxn ang="0">
                  <a:pos x="1299" y="1117"/>
                </a:cxn>
                <a:cxn ang="0">
                  <a:pos x="1017" y="1376"/>
                </a:cxn>
                <a:cxn ang="0">
                  <a:pos x="789" y="1521"/>
                </a:cxn>
                <a:cxn ang="0">
                  <a:pos x="453" y="1210"/>
                </a:cxn>
                <a:cxn ang="0">
                  <a:pos x="633" y="1401"/>
                </a:cxn>
                <a:cxn ang="0">
                  <a:pos x="800" y="1483"/>
                </a:cxn>
                <a:cxn ang="0">
                  <a:pos x="1004" y="1338"/>
                </a:cxn>
                <a:cxn ang="0">
                  <a:pos x="1270" y="1096"/>
                </a:cxn>
                <a:cxn ang="0">
                  <a:pos x="1454" y="851"/>
                </a:cxn>
                <a:cxn ang="0">
                  <a:pos x="1336" y="635"/>
                </a:cxn>
                <a:cxn ang="0">
                  <a:pos x="1274" y="564"/>
                </a:cxn>
                <a:cxn ang="0">
                  <a:pos x="1278" y="427"/>
                </a:cxn>
                <a:cxn ang="0">
                  <a:pos x="1442" y="370"/>
                </a:cxn>
                <a:cxn ang="0">
                  <a:pos x="1397" y="175"/>
                </a:cxn>
                <a:cxn ang="0">
                  <a:pos x="1211" y="37"/>
                </a:cxn>
                <a:cxn ang="0">
                  <a:pos x="1064" y="102"/>
                </a:cxn>
                <a:cxn ang="0">
                  <a:pos x="999" y="246"/>
                </a:cxn>
                <a:cxn ang="0">
                  <a:pos x="939" y="213"/>
                </a:cxn>
                <a:cxn ang="0">
                  <a:pos x="716" y="34"/>
                </a:cxn>
                <a:cxn ang="0">
                  <a:pos x="480" y="208"/>
                </a:cxn>
                <a:cxn ang="0">
                  <a:pos x="502" y="262"/>
                </a:cxn>
                <a:cxn ang="0">
                  <a:pos x="695" y="412"/>
                </a:cxn>
                <a:cxn ang="0">
                  <a:pos x="640" y="610"/>
                </a:cxn>
                <a:cxn ang="0">
                  <a:pos x="420" y="655"/>
                </a:cxn>
                <a:cxn ang="0">
                  <a:pos x="277" y="462"/>
                </a:cxn>
                <a:cxn ang="0">
                  <a:pos x="213" y="447"/>
                </a:cxn>
                <a:cxn ang="0">
                  <a:pos x="43" y="639"/>
                </a:cxn>
                <a:cxn ang="0">
                  <a:pos x="210" y="963"/>
                </a:cxn>
                <a:cxn ang="0">
                  <a:pos x="265" y="982"/>
                </a:cxn>
                <a:cxn ang="0">
                  <a:pos x="280" y="792"/>
                </a:cxn>
                <a:cxn ang="0">
                  <a:pos x="469" y="724"/>
                </a:cxn>
                <a:cxn ang="0">
                  <a:pos x="730" y="1027"/>
                </a:cxn>
                <a:cxn ang="0">
                  <a:pos x="672" y="1200"/>
                </a:cxn>
                <a:cxn ang="0">
                  <a:pos x="499" y="1166"/>
                </a:cxn>
              </a:cxnLst>
              <a:rect l="0" t="0" r="r" b="b"/>
              <a:pathLst>
                <a:path w="1489" h="1521">
                  <a:moveTo>
                    <a:pt x="789" y="1521"/>
                  </a:moveTo>
                  <a:lnTo>
                    <a:pt x="789" y="1521"/>
                  </a:lnTo>
                  <a:lnTo>
                    <a:pt x="778" y="1521"/>
                  </a:lnTo>
                  <a:lnTo>
                    <a:pt x="778" y="1521"/>
                  </a:lnTo>
                  <a:lnTo>
                    <a:pt x="762" y="1519"/>
                  </a:lnTo>
                  <a:lnTo>
                    <a:pt x="747" y="1516"/>
                  </a:lnTo>
                  <a:lnTo>
                    <a:pt x="733" y="1512"/>
                  </a:lnTo>
                  <a:lnTo>
                    <a:pt x="718" y="1507"/>
                  </a:lnTo>
                  <a:lnTo>
                    <a:pt x="705" y="1501"/>
                  </a:lnTo>
                  <a:lnTo>
                    <a:pt x="691" y="1494"/>
                  </a:lnTo>
                  <a:lnTo>
                    <a:pt x="678" y="1486"/>
                  </a:lnTo>
                  <a:lnTo>
                    <a:pt x="663" y="1476"/>
                  </a:lnTo>
                  <a:lnTo>
                    <a:pt x="663" y="1476"/>
                  </a:lnTo>
                  <a:lnTo>
                    <a:pt x="643" y="1461"/>
                  </a:lnTo>
                  <a:lnTo>
                    <a:pt x="621" y="1444"/>
                  </a:lnTo>
                  <a:lnTo>
                    <a:pt x="599" y="1425"/>
                  </a:lnTo>
                  <a:lnTo>
                    <a:pt x="578" y="1404"/>
                  </a:lnTo>
                  <a:lnTo>
                    <a:pt x="578" y="1404"/>
                  </a:lnTo>
                  <a:lnTo>
                    <a:pt x="552" y="1378"/>
                  </a:lnTo>
                  <a:lnTo>
                    <a:pt x="529" y="1352"/>
                  </a:lnTo>
                  <a:lnTo>
                    <a:pt x="505" y="1326"/>
                  </a:lnTo>
                  <a:lnTo>
                    <a:pt x="484" y="1300"/>
                  </a:lnTo>
                  <a:lnTo>
                    <a:pt x="484" y="1300"/>
                  </a:lnTo>
                  <a:lnTo>
                    <a:pt x="475" y="1289"/>
                  </a:lnTo>
                  <a:lnTo>
                    <a:pt x="463" y="1277"/>
                  </a:lnTo>
                  <a:lnTo>
                    <a:pt x="442" y="1256"/>
                  </a:lnTo>
                  <a:lnTo>
                    <a:pt x="442" y="1256"/>
                  </a:lnTo>
                  <a:lnTo>
                    <a:pt x="436" y="1251"/>
                  </a:lnTo>
                  <a:lnTo>
                    <a:pt x="439" y="1249"/>
                  </a:lnTo>
                  <a:lnTo>
                    <a:pt x="434" y="1244"/>
                  </a:lnTo>
                  <a:lnTo>
                    <a:pt x="434" y="1244"/>
                  </a:lnTo>
                  <a:lnTo>
                    <a:pt x="426" y="1233"/>
                  </a:lnTo>
                  <a:lnTo>
                    <a:pt x="419" y="1223"/>
                  </a:lnTo>
                  <a:lnTo>
                    <a:pt x="414" y="1213"/>
                  </a:lnTo>
                  <a:lnTo>
                    <a:pt x="409" y="1204"/>
                  </a:lnTo>
                  <a:lnTo>
                    <a:pt x="407" y="1195"/>
                  </a:lnTo>
                  <a:lnTo>
                    <a:pt x="407" y="1186"/>
                  </a:lnTo>
                  <a:lnTo>
                    <a:pt x="409" y="1178"/>
                  </a:lnTo>
                  <a:lnTo>
                    <a:pt x="413" y="1171"/>
                  </a:lnTo>
                  <a:lnTo>
                    <a:pt x="413" y="1171"/>
                  </a:lnTo>
                  <a:lnTo>
                    <a:pt x="419" y="1161"/>
                  </a:lnTo>
                  <a:lnTo>
                    <a:pt x="426" y="1153"/>
                  </a:lnTo>
                  <a:lnTo>
                    <a:pt x="434" y="1147"/>
                  </a:lnTo>
                  <a:lnTo>
                    <a:pt x="444" y="1141"/>
                  </a:lnTo>
                  <a:lnTo>
                    <a:pt x="454" y="1135"/>
                  </a:lnTo>
                  <a:lnTo>
                    <a:pt x="465" y="1132"/>
                  </a:lnTo>
                  <a:lnTo>
                    <a:pt x="477" y="1130"/>
                  </a:lnTo>
                  <a:lnTo>
                    <a:pt x="489" y="1129"/>
                  </a:lnTo>
                  <a:lnTo>
                    <a:pt x="489" y="1129"/>
                  </a:lnTo>
                  <a:lnTo>
                    <a:pt x="501" y="1130"/>
                  </a:lnTo>
                  <a:lnTo>
                    <a:pt x="511" y="1131"/>
                  </a:lnTo>
                  <a:lnTo>
                    <a:pt x="521" y="1134"/>
                  </a:lnTo>
                  <a:lnTo>
                    <a:pt x="531" y="1138"/>
                  </a:lnTo>
                  <a:lnTo>
                    <a:pt x="531" y="1138"/>
                  </a:lnTo>
                  <a:lnTo>
                    <a:pt x="553" y="1148"/>
                  </a:lnTo>
                  <a:lnTo>
                    <a:pt x="553" y="1148"/>
                  </a:lnTo>
                  <a:lnTo>
                    <a:pt x="571" y="1156"/>
                  </a:lnTo>
                  <a:lnTo>
                    <a:pt x="591" y="1165"/>
                  </a:lnTo>
                  <a:lnTo>
                    <a:pt x="600" y="1168"/>
                  </a:lnTo>
                  <a:lnTo>
                    <a:pt x="609" y="1170"/>
                  </a:lnTo>
                  <a:lnTo>
                    <a:pt x="619" y="1171"/>
                  </a:lnTo>
                  <a:lnTo>
                    <a:pt x="629" y="1172"/>
                  </a:lnTo>
                  <a:lnTo>
                    <a:pt x="631" y="1172"/>
                  </a:lnTo>
                  <a:lnTo>
                    <a:pt x="631" y="1172"/>
                  </a:lnTo>
                  <a:lnTo>
                    <a:pt x="638" y="1171"/>
                  </a:lnTo>
                  <a:lnTo>
                    <a:pt x="646" y="1170"/>
                  </a:lnTo>
                  <a:lnTo>
                    <a:pt x="652" y="1168"/>
                  </a:lnTo>
                  <a:lnTo>
                    <a:pt x="658" y="1166"/>
                  </a:lnTo>
                  <a:lnTo>
                    <a:pt x="664" y="1162"/>
                  </a:lnTo>
                  <a:lnTo>
                    <a:pt x="671" y="1158"/>
                  </a:lnTo>
                  <a:lnTo>
                    <a:pt x="676" y="1154"/>
                  </a:lnTo>
                  <a:lnTo>
                    <a:pt x="680" y="1150"/>
                  </a:lnTo>
                  <a:lnTo>
                    <a:pt x="680" y="1150"/>
                  </a:lnTo>
                  <a:lnTo>
                    <a:pt x="686" y="1143"/>
                  </a:lnTo>
                  <a:lnTo>
                    <a:pt x="690" y="1134"/>
                  </a:lnTo>
                  <a:lnTo>
                    <a:pt x="694" y="1125"/>
                  </a:lnTo>
                  <a:lnTo>
                    <a:pt x="698" y="1116"/>
                  </a:lnTo>
                  <a:lnTo>
                    <a:pt x="700" y="1105"/>
                  </a:lnTo>
                  <a:lnTo>
                    <a:pt x="702" y="1095"/>
                  </a:lnTo>
                  <a:lnTo>
                    <a:pt x="702" y="1085"/>
                  </a:lnTo>
                  <a:lnTo>
                    <a:pt x="702" y="1073"/>
                  </a:lnTo>
                  <a:lnTo>
                    <a:pt x="702" y="1073"/>
                  </a:lnTo>
                  <a:lnTo>
                    <a:pt x="700" y="1061"/>
                  </a:lnTo>
                  <a:lnTo>
                    <a:pt x="698" y="1048"/>
                  </a:lnTo>
                  <a:lnTo>
                    <a:pt x="694" y="1036"/>
                  </a:lnTo>
                  <a:lnTo>
                    <a:pt x="690" y="1024"/>
                  </a:lnTo>
                  <a:lnTo>
                    <a:pt x="682" y="1000"/>
                  </a:lnTo>
                  <a:lnTo>
                    <a:pt x="671" y="976"/>
                  </a:lnTo>
                  <a:lnTo>
                    <a:pt x="658" y="954"/>
                  </a:lnTo>
                  <a:lnTo>
                    <a:pt x="645" y="932"/>
                  </a:lnTo>
                  <a:lnTo>
                    <a:pt x="630" y="911"/>
                  </a:lnTo>
                  <a:lnTo>
                    <a:pt x="616" y="891"/>
                  </a:lnTo>
                  <a:lnTo>
                    <a:pt x="616" y="891"/>
                  </a:lnTo>
                  <a:lnTo>
                    <a:pt x="596" y="865"/>
                  </a:lnTo>
                  <a:lnTo>
                    <a:pt x="574" y="840"/>
                  </a:lnTo>
                  <a:lnTo>
                    <a:pt x="562" y="828"/>
                  </a:lnTo>
                  <a:lnTo>
                    <a:pt x="549" y="816"/>
                  </a:lnTo>
                  <a:lnTo>
                    <a:pt x="537" y="805"/>
                  </a:lnTo>
                  <a:lnTo>
                    <a:pt x="523" y="794"/>
                  </a:lnTo>
                  <a:lnTo>
                    <a:pt x="510" y="785"/>
                  </a:lnTo>
                  <a:lnTo>
                    <a:pt x="495" y="776"/>
                  </a:lnTo>
                  <a:lnTo>
                    <a:pt x="481" y="768"/>
                  </a:lnTo>
                  <a:lnTo>
                    <a:pt x="467" y="761"/>
                  </a:lnTo>
                  <a:lnTo>
                    <a:pt x="453" y="755"/>
                  </a:lnTo>
                  <a:lnTo>
                    <a:pt x="438" y="751"/>
                  </a:lnTo>
                  <a:lnTo>
                    <a:pt x="423" y="749"/>
                  </a:lnTo>
                  <a:lnTo>
                    <a:pt x="408" y="748"/>
                  </a:lnTo>
                  <a:lnTo>
                    <a:pt x="408" y="748"/>
                  </a:lnTo>
                  <a:lnTo>
                    <a:pt x="404" y="748"/>
                  </a:lnTo>
                  <a:lnTo>
                    <a:pt x="404" y="748"/>
                  </a:lnTo>
                  <a:lnTo>
                    <a:pt x="393" y="748"/>
                  </a:lnTo>
                  <a:lnTo>
                    <a:pt x="382" y="749"/>
                  </a:lnTo>
                  <a:lnTo>
                    <a:pt x="372" y="751"/>
                  </a:lnTo>
                  <a:lnTo>
                    <a:pt x="363" y="754"/>
                  </a:lnTo>
                  <a:lnTo>
                    <a:pt x="354" y="758"/>
                  </a:lnTo>
                  <a:lnTo>
                    <a:pt x="346" y="763"/>
                  </a:lnTo>
                  <a:lnTo>
                    <a:pt x="339" y="770"/>
                  </a:lnTo>
                  <a:lnTo>
                    <a:pt x="333" y="776"/>
                  </a:lnTo>
                  <a:lnTo>
                    <a:pt x="333" y="776"/>
                  </a:lnTo>
                  <a:lnTo>
                    <a:pt x="324" y="786"/>
                  </a:lnTo>
                  <a:lnTo>
                    <a:pt x="318" y="799"/>
                  </a:lnTo>
                  <a:lnTo>
                    <a:pt x="313" y="813"/>
                  </a:lnTo>
                  <a:lnTo>
                    <a:pt x="310" y="829"/>
                  </a:lnTo>
                  <a:lnTo>
                    <a:pt x="308" y="845"/>
                  </a:lnTo>
                  <a:lnTo>
                    <a:pt x="308" y="864"/>
                  </a:lnTo>
                  <a:lnTo>
                    <a:pt x="309" y="884"/>
                  </a:lnTo>
                  <a:lnTo>
                    <a:pt x="311" y="905"/>
                  </a:lnTo>
                  <a:lnTo>
                    <a:pt x="311" y="905"/>
                  </a:lnTo>
                  <a:lnTo>
                    <a:pt x="313" y="922"/>
                  </a:lnTo>
                  <a:lnTo>
                    <a:pt x="315" y="938"/>
                  </a:lnTo>
                  <a:lnTo>
                    <a:pt x="315" y="952"/>
                  </a:lnTo>
                  <a:lnTo>
                    <a:pt x="313" y="966"/>
                  </a:lnTo>
                  <a:lnTo>
                    <a:pt x="312" y="972"/>
                  </a:lnTo>
                  <a:lnTo>
                    <a:pt x="310" y="978"/>
                  </a:lnTo>
                  <a:lnTo>
                    <a:pt x="307" y="984"/>
                  </a:lnTo>
                  <a:lnTo>
                    <a:pt x="303" y="990"/>
                  </a:lnTo>
                  <a:lnTo>
                    <a:pt x="299" y="997"/>
                  </a:lnTo>
                  <a:lnTo>
                    <a:pt x="294" y="1002"/>
                  </a:lnTo>
                  <a:lnTo>
                    <a:pt x="288" y="1008"/>
                  </a:lnTo>
                  <a:lnTo>
                    <a:pt x="281" y="1013"/>
                  </a:lnTo>
                  <a:lnTo>
                    <a:pt x="281" y="1013"/>
                  </a:lnTo>
                  <a:lnTo>
                    <a:pt x="273" y="1019"/>
                  </a:lnTo>
                  <a:lnTo>
                    <a:pt x="264" y="1024"/>
                  </a:lnTo>
                  <a:lnTo>
                    <a:pt x="256" y="1027"/>
                  </a:lnTo>
                  <a:lnTo>
                    <a:pt x="248" y="1028"/>
                  </a:lnTo>
                  <a:lnTo>
                    <a:pt x="248" y="1028"/>
                  </a:lnTo>
                  <a:lnTo>
                    <a:pt x="239" y="1027"/>
                  </a:lnTo>
                  <a:lnTo>
                    <a:pt x="232" y="1024"/>
                  </a:lnTo>
                  <a:lnTo>
                    <a:pt x="224" y="1019"/>
                  </a:lnTo>
                  <a:lnTo>
                    <a:pt x="216" y="1014"/>
                  </a:lnTo>
                  <a:lnTo>
                    <a:pt x="213" y="1010"/>
                  </a:lnTo>
                  <a:lnTo>
                    <a:pt x="209" y="1013"/>
                  </a:lnTo>
                  <a:lnTo>
                    <a:pt x="164" y="968"/>
                  </a:lnTo>
                  <a:lnTo>
                    <a:pt x="164" y="968"/>
                  </a:lnTo>
                  <a:lnTo>
                    <a:pt x="125" y="929"/>
                  </a:lnTo>
                  <a:lnTo>
                    <a:pt x="108" y="911"/>
                  </a:lnTo>
                  <a:lnTo>
                    <a:pt x="90" y="891"/>
                  </a:lnTo>
                  <a:lnTo>
                    <a:pt x="73" y="871"/>
                  </a:lnTo>
                  <a:lnTo>
                    <a:pt x="57" y="851"/>
                  </a:lnTo>
                  <a:lnTo>
                    <a:pt x="41" y="830"/>
                  </a:lnTo>
                  <a:lnTo>
                    <a:pt x="27" y="808"/>
                  </a:lnTo>
                  <a:lnTo>
                    <a:pt x="27" y="808"/>
                  </a:lnTo>
                  <a:lnTo>
                    <a:pt x="22" y="798"/>
                  </a:lnTo>
                  <a:lnTo>
                    <a:pt x="17" y="786"/>
                  </a:lnTo>
                  <a:lnTo>
                    <a:pt x="11" y="776"/>
                  </a:lnTo>
                  <a:lnTo>
                    <a:pt x="8" y="764"/>
                  </a:lnTo>
                  <a:lnTo>
                    <a:pt x="5" y="752"/>
                  </a:lnTo>
                  <a:lnTo>
                    <a:pt x="2" y="741"/>
                  </a:lnTo>
                  <a:lnTo>
                    <a:pt x="1" y="728"/>
                  </a:lnTo>
                  <a:lnTo>
                    <a:pt x="0" y="716"/>
                  </a:lnTo>
                  <a:lnTo>
                    <a:pt x="0" y="702"/>
                  </a:lnTo>
                  <a:lnTo>
                    <a:pt x="0" y="689"/>
                  </a:lnTo>
                  <a:lnTo>
                    <a:pt x="2" y="675"/>
                  </a:lnTo>
                  <a:lnTo>
                    <a:pt x="4" y="662"/>
                  </a:lnTo>
                  <a:lnTo>
                    <a:pt x="6" y="647"/>
                  </a:lnTo>
                  <a:lnTo>
                    <a:pt x="9" y="633"/>
                  </a:lnTo>
                  <a:lnTo>
                    <a:pt x="19" y="602"/>
                  </a:lnTo>
                  <a:lnTo>
                    <a:pt x="19" y="602"/>
                  </a:lnTo>
                  <a:lnTo>
                    <a:pt x="23" y="590"/>
                  </a:lnTo>
                  <a:lnTo>
                    <a:pt x="28" y="580"/>
                  </a:lnTo>
                  <a:lnTo>
                    <a:pt x="33" y="570"/>
                  </a:lnTo>
                  <a:lnTo>
                    <a:pt x="39" y="560"/>
                  </a:lnTo>
                  <a:lnTo>
                    <a:pt x="53" y="541"/>
                  </a:lnTo>
                  <a:lnTo>
                    <a:pt x="68" y="523"/>
                  </a:lnTo>
                  <a:lnTo>
                    <a:pt x="85" y="506"/>
                  </a:lnTo>
                  <a:lnTo>
                    <a:pt x="104" y="490"/>
                  </a:lnTo>
                  <a:lnTo>
                    <a:pt x="141" y="459"/>
                  </a:lnTo>
                  <a:lnTo>
                    <a:pt x="141" y="459"/>
                  </a:lnTo>
                  <a:lnTo>
                    <a:pt x="156" y="446"/>
                  </a:lnTo>
                  <a:lnTo>
                    <a:pt x="156" y="446"/>
                  </a:lnTo>
                  <a:lnTo>
                    <a:pt x="178" y="428"/>
                  </a:lnTo>
                  <a:lnTo>
                    <a:pt x="202" y="405"/>
                  </a:lnTo>
                  <a:lnTo>
                    <a:pt x="205" y="408"/>
                  </a:lnTo>
                  <a:lnTo>
                    <a:pt x="209" y="404"/>
                  </a:lnTo>
                  <a:lnTo>
                    <a:pt x="209" y="404"/>
                  </a:lnTo>
                  <a:lnTo>
                    <a:pt x="220" y="393"/>
                  </a:lnTo>
                  <a:lnTo>
                    <a:pt x="231" y="384"/>
                  </a:lnTo>
                  <a:lnTo>
                    <a:pt x="237" y="380"/>
                  </a:lnTo>
                  <a:lnTo>
                    <a:pt x="244" y="377"/>
                  </a:lnTo>
                  <a:lnTo>
                    <a:pt x="249" y="375"/>
                  </a:lnTo>
                  <a:lnTo>
                    <a:pt x="255" y="375"/>
                  </a:lnTo>
                  <a:lnTo>
                    <a:pt x="255" y="375"/>
                  </a:lnTo>
                  <a:lnTo>
                    <a:pt x="261" y="376"/>
                  </a:lnTo>
                  <a:lnTo>
                    <a:pt x="267" y="378"/>
                  </a:lnTo>
                  <a:lnTo>
                    <a:pt x="274" y="381"/>
                  </a:lnTo>
                  <a:lnTo>
                    <a:pt x="280" y="386"/>
                  </a:lnTo>
                  <a:lnTo>
                    <a:pt x="280" y="386"/>
                  </a:lnTo>
                  <a:lnTo>
                    <a:pt x="290" y="399"/>
                  </a:lnTo>
                  <a:lnTo>
                    <a:pt x="300" y="411"/>
                  </a:lnTo>
                  <a:lnTo>
                    <a:pt x="307" y="422"/>
                  </a:lnTo>
                  <a:lnTo>
                    <a:pt x="314" y="435"/>
                  </a:lnTo>
                  <a:lnTo>
                    <a:pt x="319" y="447"/>
                  </a:lnTo>
                  <a:lnTo>
                    <a:pt x="324" y="461"/>
                  </a:lnTo>
                  <a:lnTo>
                    <a:pt x="333" y="489"/>
                  </a:lnTo>
                  <a:lnTo>
                    <a:pt x="333" y="489"/>
                  </a:lnTo>
                  <a:lnTo>
                    <a:pt x="342" y="519"/>
                  </a:lnTo>
                  <a:lnTo>
                    <a:pt x="345" y="527"/>
                  </a:lnTo>
                  <a:lnTo>
                    <a:pt x="345" y="527"/>
                  </a:lnTo>
                  <a:lnTo>
                    <a:pt x="352" y="549"/>
                  </a:lnTo>
                  <a:lnTo>
                    <a:pt x="357" y="559"/>
                  </a:lnTo>
                  <a:lnTo>
                    <a:pt x="362" y="570"/>
                  </a:lnTo>
                  <a:lnTo>
                    <a:pt x="368" y="580"/>
                  </a:lnTo>
                  <a:lnTo>
                    <a:pt x="375" y="588"/>
                  </a:lnTo>
                  <a:lnTo>
                    <a:pt x="385" y="595"/>
                  </a:lnTo>
                  <a:lnTo>
                    <a:pt x="395" y="602"/>
                  </a:lnTo>
                  <a:lnTo>
                    <a:pt x="395" y="602"/>
                  </a:lnTo>
                  <a:lnTo>
                    <a:pt x="411" y="610"/>
                  </a:lnTo>
                  <a:lnTo>
                    <a:pt x="411" y="610"/>
                  </a:lnTo>
                  <a:lnTo>
                    <a:pt x="428" y="617"/>
                  </a:lnTo>
                  <a:lnTo>
                    <a:pt x="446" y="625"/>
                  </a:lnTo>
                  <a:lnTo>
                    <a:pt x="462" y="631"/>
                  </a:lnTo>
                  <a:lnTo>
                    <a:pt x="480" y="635"/>
                  </a:lnTo>
                  <a:lnTo>
                    <a:pt x="480" y="635"/>
                  </a:lnTo>
                  <a:lnTo>
                    <a:pt x="488" y="635"/>
                  </a:lnTo>
                  <a:lnTo>
                    <a:pt x="488" y="635"/>
                  </a:lnTo>
                  <a:lnTo>
                    <a:pt x="498" y="635"/>
                  </a:lnTo>
                  <a:lnTo>
                    <a:pt x="507" y="633"/>
                  </a:lnTo>
                  <a:lnTo>
                    <a:pt x="517" y="631"/>
                  </a:lnTo>
                  <a:lnTo>
                    <a:pt x="528" y="627"/>
                  </a:lnTo>
                  <a:lnTo>
                    <a:pt x="547" y="619"/>
                  </a:lnTo>
                  <a:lnTo>
                    <a:pt x="566" y="611"/>
                  </a:lnTo>
                  <a:lnTo>
                    <a:pt x="574" y="607"/>
                  </a:lnTo>
                  <a:lnTo>
                    <a:pt x="574" y="607"/>
                  </a:lnTo>
                  <a:lnTo>
                    <a:pt x="584" y="603"/>
                  </a:lnTo>
                  <a:lnTo>
                    <a:pt x="592" y="598"/>
                  </a:lnTo>
                  <a:lnTo>
                    <a:pt x="599" y="593"/>
                  </a:lnTo>
                  <a:lnTo>
                    <a:pt x="605" y="588"/>
                  </a:lnTo>
                  <a:lnTo>
                    <a:pt x="618" y="577"/>
                  </a:lnTo>
                  <a:lnTo>
                    <a:pt x="629" y="564"/>
                  </a:lnTo>
                  <a:lnTo>
                    <a:pt x="629" y="564"/>
                  </a:lnTo>
                  <a:lnTo>
                    <a:pt x="644" y="548"/>
                  </a:lnTo>
                  <a:lnTo>
                    <a:pt x="644" y="548"/>
                  </a:lnTo>
                  <a:lnTo>
                    <a:pt x="652" y="538"/>
                  </a:lnTo>
                  <a:lnTo>
                    <a:pt x="659" y="529"/>
                  </a:lnTo>
                  <a:lnTo>
                    <a:pt x="664" y="519"/>
                  </a:lnTo>
                  <a:lnTo>
                    <a:pt x="667" y="508"/>
                  </a:lnTo>
                  <a:lnTo>
                    <a:pt x="671" y="497"/>
                  </a:lnTo>
                  <a:lnTo>
                    <a:pt x="673" y="486"/>
                  </a:lnTo>
                  <a:lnTo>
                    <a:pt x="673" y="474"/>
                  </a:lnTo>
                  <a:lnTo>
                    <a:pt x="673" y="463"/>
                  </a:lnTo>
                  <a:lnTo>
                    <a:pt x="671" y="451"/>
                  </a:lnTo>
                  <a:lnTo>
                    <a:pt x="669" y="440"/>
                  </a:lnTo>
                  <a:lnTo>
                    <a:pt x="665" y="430"/>
                  </a:lnTo>
                  <a:lnTo>
                    <a:pt x="661" y="418"/>
                  </a:lnTo>
                  <a:lnTo>
                    <a:pt x="656" y="408"/>
                  </a:lnTo>
                  <a:lnTo>
                    <a:pt x="651" y="398"/>
                  </a:lnTo>
                  <a:lnTo>
                    <a:pt x="645" y="388"/>
                  </a:lnTo>
                  <a:lnTo>
                    <a:pt x="637" y="379"/>
                  </a:lnTo>
                  <a:lnTo>
                    <a:pt x="637" y="379"/>
                  </a:lnTo>
                  <a:lnTo>
                    <a:pt x="628" y="366"/>
                  </a:lnTo>
                  <a:lnTo>
                    <a:pt x="628" y="366"/>
                  </a:lnTo>
                  <a:lnTo>
                    <a:pt x="619" y="355"/>
                  </a:lnTo>
                  <a:lnTo>
                    <a:pt x="609" y="344"/>
                  </a:lnTo>
                  <a:lnTo>
                    <a:pt x="597" y="332"/>
                  </a:lnTo>
                  <a:lnTo>
                    <a:pt x="591" y="328"/>
                  </a:lnTo>
                  <a:lnTo>
                    <a:pt x="584" y="324"/>
                  </a:lnTo>
                  <a:lnTo>
                    <a:pt x="584" y="324"/>
                  </a:lnTo>
                  <a:lnTo>
                    <a:pt x="570" y="316"/>
                  </a:lnTo>
                  <a:lnTo>
                    <a:pt x="570" y="316"/>
                  </a:lnTo>
                  <a:lnTo>
                    <a:pt x="563" y="311"/>
                  </a:lnTo>
                  <a:lnTo>
                    <a:pt x="555" y="307"/>
                  </a:lnTo>
                  <a:lnTo>
                    <a:pt x="546" y="304"/>
                  </a:lnTo>
                  <a:lnTo>
                    <a:pt x="537" y="301"/>
                  </a:lnTo>
                  <a:lnTo>
                    <a:pt x="537" y="301"/>
                  </a:lnTo>
                  <a:lnTo>
                    <a:pt x="520" y="300"/>
                  </a:lnTo>
                  <a:lnTo>
                    <a:pt x="506" y="300"/>
                  </a:lnTo>
                  <a:lnTo>
                    <a:pt x="492" y="300"/>
                  </a:lnTo>
                  <a:lnTo>
                    <a:pt x="492" y="300"/>
                  </a:lnTo>
                  <a:lnTo>
                    <a:pt x="483" y="298"/>
                  </a:lnTo>
                  <a:lnTo>
                    <a:pt x="483" y="298"/>
                  </a:lnTo>
                  <a:lnTo>
                    <a:pt x="473" y="296"/>
                  </a:lnTo>
                  <a:lnTo>
                    <a:pt x="471" y="296"/>
                  </a:lnTo>
                  <a:lnTo>
                    <a:pt x="469" y="297"/>
                  </a:lnTo>
                  <a:lnTo>
                    <a:pt x="469" y="297"/>
                  </a:lnTo>
                  <a:lnTo>
                    <a:pt x="464" y="300"/>
                  </a:lnTo>
                  <a:lnTo>
                    <a:pt x="460" y="302"/>
                  </a:lnTo>
                  <a:lnTo>
                    <a:pt x="451" y="303"/>
                  </a:lnTo>
                  <a:lnTo>
                    <a:pt x="450" y="303"/>
                  </a:lnTo>
                  <a:lnTo>
                    <a:pt x="450" y="303"/>
                  </a:lnTo>
                  <a:lnTo>
                    <a:pt x="445" y="304"/>
                  </a:lnTo>
                  <a:lnTo>
                    <a:pt x="445" y="304"/>
                  </a:lnTo>
                  <a:lnTo>
                    <a:pt x="437" y="303"/>
                  </a:lnTo>
                  <a:lnTo>
                    <a:pt x="429" y="300"/>
                  </a:lnTo>
                  <a:lnTo>
                    <a:pt x="422" y="296"/>
                  </a:lnTo>
                  <a:lnTo>
                    <a:pt x="415" y="290"/>
                  </a:lnTo>
                  <a:lnTo>
                    <a:pt x="415" y="290"/>
                  </a:lnTo>
                  <a:lnTo>
                    <a:pt x="408" y="282"/>
                  </a:lnTo>
                  <a:lnTo>
                    <a:pt x="403" y="275"/>
                  </a:lnTo>
                  <a:lnTo>
                    <a:pt x="400" y="268"/>
                  </a:lnTo>
                  <a:lnTo>
                    <a:pt x="400" y="261"/>
                  </a:lnTo>
                  <a:lnTo>
                    <a:pt x="400" y="252"/>
                  </a:lnTo>
                  <a:lnTo>
                    <a:pt x="402" y="244"/>
                  </a:lnTo>
                  <a:lnTo>
                    <a:pt x="406" y="235"/>
                  </a:lnTo>
                  <a:lnTo>
                    <a:pt x="410" y="225"/>
                  </a:lnTo>
                  <a:lnTo>
                    <a:pt x="413" y="220"/>
                  </a:lnTo>
                  <a:lnTo>
                    <a:pt x="411" y="220"/>
                  </a:lnTo>
                  <a:lnTo>
                    <a:pt x="415" y="218"/>
                  </a:lnTo>
                  <a:lnTo>
                    <a:pt x="419" y="209"/>
                  </a:lnTo>
                  <a:lnTo>
                    <a:pt x="419" y="209"/>
                  </a:lnTo>
                  <a:lnTo>
                    <a:pt x="423" y="204"/>
                  </a:lnTo>
                  <a:lnTo>
                    <a:pt x="426" y="202"/>
                  </a:lnTo>
                  <a:lnTo>
                    <a:pt x="430" y="200"/>
                  </a:lnTo>
                  <a:lnTo>
                    <a:pt x="433" y="200"/>
                  </a:lnTo>
                  <a:lnTo>
                    <a:pt x="435" y="200"/>
                  </a:lnTo>
                  <a:lnTo>
                    <a:pt x="438" y="199"/>
                  </a:lnTo>
                  <a:lnTo>
                    <a:pt x="438" y="199"/>
                  </a:lnTo>
                  <a:lnTo>
                    <a:pt x="459" y="180"/>
                  </a:lnTo>
                  <a:lnTo>
                    <a:pt x="479" y="163"/>
                  </a:lnTo>
                  <a:lnTo>
                    <a:pt x="495" y="147"/>
                  </a:lnTo>
                  <a:lnTo>
                    <a:pt x="511" y="131"/>
                  </a:lnTo>
                  <a:lnTo>
                    <a:pt x="522" y="119"/>
                  </a:lnTo>
                  <a:lnTo>
                    <a:pt x="522" y="119"/>
                  </a:lnTo>
                  <a:lnTo>
                    <a:pt x="541" y="99"/>
                  </a:lnTo>
                  <a:lnTo>
                    <a:pt x="560" y="80"/>
                  </a:lnTo>
                  <a:lnTo>
                    <a:pt x="578" y="63"/>
                  </a:lnTo>
                  <a:lnTo>
                    <a:pt x="597" y="47"/>
                  </a:lnTo>
                  <a:lnTo>
                    <a:pt x="618" y="32"/>
                  </a:lnTo>
                  <a:lnTo>
                    <a:pt x="629" y="25"/>
                  </a:lnTo>
                  <a:lnTo>
                    <a:pt x="640" y="19"/>
                  </a:lnTo>
                  <a:lnTo>
                    <a:pt x="651" y="14"/>
                  </a:lnTo>
                  <a:lnTo>
                    <a:pt x="663" y="9"/>
                  </a:lnTo>
                  <a:lnTo>
                    <a:pt x="676" y="5"/>
                  </a:lnTo>
                  <a:lnTo>
                    <a:pt x="689" y="2"/>
                  </a:lnTo>
                  <a:lnTo>
                    <a:pt x="689" y="2"/>
                  </a:lnTo>
                  <a:lnTo>
                    <a:pt x="701" y="0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723" y="0"/>
                  </a:lnTo>
                  <a:lnTo>
                    <a:pt x="734" y="1"/>
                  </a:lnTo>
                  <a:lnTo>
                    <a:pt x="744" y="3"/>
                  </a:lnTo>
                  <a:lnTo>
                    <a:pt x="755" y="6"/>
                  </a:lnTo>
                  <a:lnTo>
                    <a:pt x="765" y="10"/>
                  </a:lnTo>
                  <a:lnTo>
                    <a:pt x="775" y="14"/>
                  </a:lnTo>
                  <a:lnTo>
                    <a:pt x="795" y="23"/>
                  </a:lnTo>
                  <a:lnTo>
                    <a:pt x="813" y="35"/>
                  </a:lnTo>
                  <a:lnTo>
                    <a:pt x="829" y="47"/>
                  </a:lnTo>
                  <a:lnTo>
                    <a:pt x="845" y="61"/>
                  </a:lnTo>
                  <a:lnTo>
                    <a:pt x="857" y="73"/>
                  </a:lnTo>
                  <a:lnTo>
                    <a:pt x="857" y="73"/>
                  </a:lnTo>
                  <a:lnTo>
                    <a:pt x="880" y="97"/>
                  </a:lnTo>
                  <a:lnTo>
                    <a:pt x="903" y="120"/>
                  </a:lnTo>
                  <a:lnTo>
                    <a:pt x="903" y="120"/>
                  </a:lnTo>
                  <a:lnTo>
                    <a:pt x="923" y="142"/>
                  </a:lnTo>
                  <a:lnTo>
                    <a:pt x="945" y="164"/>
                  </a:lnTo>
                  <a:lnTo>
                    <a:pt x="945" y="164"/>
                  </a:lnTo>
                  <a:lnTo>
                    <a:pt x="956" y="177"/>
                  </a:lnTo>
                  <a:lnTo>
                    <a:pt x="966" y="188"/>
                  </a:lnTo>
                  <a:lnTo>
                    <a:pt x="966" y="188"/>
                  </a:lnTo>
                  <a:lnTo>
                    <a:pt x="978" y="204"/>
                  </a:lnTo>
                  <a:lnTo>
                    <a:pt x="978" y="205"/>
                  </a:lnTo>
                  <a:lnTo>
                    <a:pt x="979" y="205"/>
                  </a:lnTo>
                  <a:lnTo>
                    <a:pt x="979" y="205"/>
                  </a:lnTo>
                  <a:lnTo>
                    <a:pt x="983" y="208"/>
                  </a:lnTo>
                  <a:lnTo>
                    <a:pt x="986" y="210"/>
                  </a:lnTo>
                  <a:lnTo>
                    <a:pt x="990" y="212"/>
                  </a:lnTo>
                  <a:lnTo>
                    <a:pt x="993" y="212"/>
                  </a:lnTo>
                  <a:lnTo>
                    <a:pt x="993" y="212"/>
                  </a:lnTo>
                  <a:lnTo>
                    <a:pt x="996" y="212"/>
                  </a:lnTo>
                  <a:lnTo>
                    <a:pt x="999" y="210"/>
                  </a:lnTo>
                  <a:lnTo>
                    <a:pt x="1002" y="209"/>
                  </a:lnTo>
                  <a:lnTo>
                    <a:pt x="1004" y="206"/>
                  </a:lnTo>
                  <a:lnTo>
                    <a:pt x="1008" y="200"/>
                  </a:lnTo>
                  <a:lnTo>
                    <a:pt x="1013" y="190"/>
                  </a:lnTo>
                  <a:lnTo>
                    <a:pt x="1015" y="181"/>
                  </a:lnTo>
                  <a:lnTo>
                    <a:pt x="1017" y="169"/>
                  </a:lnTo>
                  <a:lnTo>
                    <a:pt x="1019" y="147"/>
                  </a:lnTo>
                  <a:lnTo>
                    <a:pt x="1019" y="147"/>
                  </a:lnTo>
                  <a:lnTo>
                    <a:pt x="1021" y="130"/>
                  </a:lnTo>
                  <a:lnTo>
                    <a:pt x="1023" y="114"/>
                  </a:lnTo>
                  <a:lnTo>
                    <a:pt x="1027" y="97"/>
                  </a:lnTo>
                  <a:lnTo>
                    <a:pt x="1032" y="80"/>
                  </a:lnTo>
                  <a:lnTo>
                    <a:pt x="1032" y="80"/>
                  </a:lnTo>
                  <a:lnTo>
                    <a:pt x="1034" y="73"/>
                  </a:lnTo>
                  <a:lnTo>
                    <a:pt x="1037" y="66"/>
                  </a:lnTo>
                  <a:lnTo>
                    <a:pt x="1047" y="52"/>
                  </a:lnTo>
                  <a:lnTo>
                    <a:pt x="1057" y="40"/>
                  </a:lnTo>
                  <a:lnTo>
                    <a:pt x="1069" y="30"/>
                  </a:lnTo>
                  <a:lnTo>
                    <a:pt x="1082" y="20"/>
                  </a:lnTo>
                  <a:lnTo>
                    <a:pt x="1097" y="12"/>
                  </a:lnTo>
                  <a:lnTo>
                    <a:pt x="1112" y="7"/>
                  </a:lnTo>
                  <a:lnTo>
                    <a:pt x="1128" y="4"/>
                  </a:lnTo>
                  <a:lnTo>
                    <a:pt x="1128" y="4"/>
                  </a:lnTo>
                  <a:lnTo>
                    <a:pt x="1153" y="1"/>
                  </a:lnTo>
                  <a:lnTo>
                    <a:pt x="1176" y="1"/>
                  </a:lnTo>
                  <a:lnTo>
                    <a:pt x="1176" y="1"/>
                  </a:lnTo>
                  <a:lnTo>
                    <a:pt x="1192" y="1"/>
                  </a:lnTo>
                  <a:lnTo>
                    <a:pt x="1207" y="2"/>
                  </a:lnTo>
                  <a:lnTo>
                    <a:pt x="1222" y="5"/>
                  </a:lnTo>
                  <a:lnTo>
                    <a:pt x="1235" y="8"/>
                  </a:lnTo>
                  <a:lnTo>
                    <a:pt x="1249" y="12"/>
                  </a:lnTo>
                  <a:lnTo>
                    <a:pt x="1262" y="17"/>
                  </a:lnTo>
                  <a:lnTo>
                    <a:pt x="1274" y="22"/>
                  </a:lnTo>
                  <a:lnTo>
                    <a:pt x="1286" y="30"/>
                  </a:lnTo>
                  <a:lnTo>
                    <a:pt x="1286" y="30"/>
                  </a:lnTo>
                  <a:lnTo>
                    <a:pt x="1298" y="38"/>
                  </a:lnTo>
                  <a:lnTo>
                    <a:pt x="1309" y="47"/>
                  </a:lnTo>
                  <a:lnTo>
                    <a:pt x="1331" y="67"/>
                  </a:lnTo>
                  <a:lnTo>
                    <a:pt x="1331" y="67"/>
                  </a:lnTo>
                  <a:lnTo>
                    <a:pt x="1343" y="79"/>
                  </a:lnTo>
                  <a:lnTo>
                    <a:pt x="1357" y="91"/>
                  </a:lnTo>
                  <a:lnTo>
                    <a:pt x="1357" y="91"/>
                  </a:lnTo>
                  <a:lnTo>
                    <a:pt x="1373" y="104"/>
                  </a:lnTo>
                  <a:lnTo>
                    <a:pt x="1373" y="104"/>
                  </a:lnTo>
                  <a:lnTo>
                    <a:pt x="1387" y="116"/>
                  </a:lnTo>
                  <a:lnTo>
                    <a:pt x="1400" y="128"/>
                  </a:lnTo>
                  <a:lnTo>
                    <a:pt x="1413" y="140"/>
                  </a:lnTo>
                  <a:lnTo>
                    <a:pt x="1425" y="154"/>
                  </a:lnTo>
                  <a:lnTo>
                    <a:pt x="1425" y="154"/>
                  </a:lnTo>
                  <a:lnTo>
                    <a:pt x="1433" y="166"/>
                  </a:lnTo>
                  <a:lnTo>
                    <a:pt x="1443" y="180"/>
                  </a:lnTo>
                  <a:lnTo>
                    <a:pt x="1451" y="195"/>
                  </a:lnTo>
                  <a:lnTo>
                    <a:pt x="1459" y="212"/>
                  </a:lnTo>
                  <a:lnTo>
                    <a:pt x="1468" y="230"/>
                  </a:lnTo>
                  <a:lnTo>
                    <a:pt x="1474" y="248"/>
                  </a:lnTo>
                  <a:lnTo>
                    <a:pt x="1480" y="267"/>
                  </a:lnTo>
                  <a:lnTo>
                    <a:pt x="1484" y="286"/>
                  </a:lnTo>
                  <a:lnTo>
                    <a:pt x="1487" y="305"/>
                  </a:lnTo>
                  <a:lnTo>
                    <a:pt x="1488" y="324"/>
                  </a:lnTo>
                  <a:lnTo>
                    <a:pt x="1487" y="343"/>
                  </a:lnTo>
                  <a:lnTo>
                    <a:pt x="1484" y="360"/>
                  </a:lnTo>
                  <a:lnTo>
                    <a:pt x="1482" y="368"/>
                  </a:lnTo>
                  <a:lnTo>
                    <a:pt x="1479" y="378"/>
                  </a:lnTo>
                  <a:lnTo>
                    <a:pt x="1476" y="386"/>
                  </a:lnTo>
                  <a:lnTo>
                    <a:pt x="1472" y="393"/>
                  </a:lnTo>
                  <a:lnTo>
                    <a:pt x="1467" y="401"/>
                  </a:lnTo>
                  <a:lnTo>
                    <a:pt x="1461" y="408"/>
                  </a:lnTo>
                  <a:lnTo>
                    <a:pt x="1455" y="415"/>
                  </a:lnTo>
                  <a:lnTo>
                    <a:pt x="1448" y="421"/>
                  </a:lnTo>
                  <a:lnTo>
                    <a:pt x="1448" y="421"/>
                  </a:lnTo>
                  <a:lnTo>
                    <a:pt x="1441" y="427"/>
                  </a:lnTo>
                  <a:lnTo>
                    <a:pt x="1432" y="431"/>
                  </a:lnTo>
                  <a:lnTo>
                    <a:pt x="1424" y="433"/>
                  </a:lnTo>
                  <a:lnTo>
                    <a:pt x="1416" y="435"/>
                  </a:lnTo>
                  <a:lnTo>
                    <a:pt x="1406" y="436"/>
                  </a:lnTo>
                  <a:lnTo>
                    <a:pt x="1397" y="437"/>
                  </a:lnTo>
                  <a:lnTo>
                    <a:pt x="1377" y="437"/>
                  </a:lnTo>
                  <a:lnTo>
                    <a:pt x="1377" y="437"/>
                  </a:lnTo>
                  <a:lnTo>
                    <a:pt x="1359" y="437"/>
                  </a:lnTo>
                  <a:lnTo>
                    <a:pt x="1339" y="439"/>
                  </a:lnTo>
                  <a:lnTo>
                    <a:pt x="1331" y="441"/>
                  </a:lnTo>
                  <a:lnTo>
                    <a:pt x="1321" y="443"/>
                  </a:lnTo>
                  <a:lnTo>
                    <a:pt x="1313" y="447"/>
                  </a:lnTo>
                  <a:lnTo>
                    <a:pt x="1305" y="452"/>
                  </a:lnTo>
                  <a:lnTo>
                    <a:pt x="1305" y="452"/>
                  </a:lnTo>
                  <a:lnTo>
                    <a:pt x="1298" y="458"/>
                  </a:lnTo>
                  <a:lnTo>
                    <a:pt x="1292" y="463"/>
                  </a:lnTo>
                  <a:lnTo>
                    <a:pt x="1287" y="468"/>
                  </a:lnTo>
                  <a:lnTo>
                    <a:pt x="1284" y="473"/>
                  </a:lnTo>
                  <a:lnTo>
                    <a:pt x="1281" y="478"/>
                  </a:lnTo>
                  <a:lnTo>
                    <a:pt x="1280" y="484"/>
                  </a:lnTo>
                  <a:lnTo>
                    <a:pt x="1279" y="488"/>
                  </a:lnTo>
                  <a:lnTo>
                    <a:pt x="1279" y="493"/>
                  </a:lnTo>
                  <a:lnTo>
                    <a:pt x="1281" y="501"/>
                  </a:lnTo>
                  <a:lnTo>
                    <a:pt x="1284" y="510"/>
                  </a:lnTo>
                  <a:lnTo>
                    <a:pt x="1289" y="518"/>
                  </a:lnTo>
                  <a:lnTo>
                    <a:pt x="1295" y="526"/>
                  </a:lnTo>
                  <a:lnTo>
                    <a:pt x="1295" y="526"/>
                  </a:lnTo>
                  <a:lnTo>
                    <a:pt x="1302" y="537"/>
                  </a:lnTo>
                  <a:lnTo>
                    <a:pt x="1308" y="549"/>
                  </a:lnTo>
                  <a:lnTo>
                    <a:pt x="1308" y="549"/>
                  </a:lnTo>
                  <a:lnTo>
                    <a:pt x="1308" y="549"/>
                  </a:lnTo>
                  <a:lnTo>
                    <a:pt x="1316" y="559"/>
                  </a:lnTo>
                  <a:lnTo>
                    <a:pt x="1316" y="559"/>
                  </a:lnTo>
                  <a:lnTo>
                    <a:pt x="1333" y="581"/>
                  </a:lnTo>
                  <a:lnTo>
                    <a:pt x="1342" y="591"/>
                  </a:lnTo>
                  <a:lnTo>
                    <a:pt x="1353" y="601"/>
                  </a:lnTo>
                  <a:lnTo>
                    <a:pt x="1353" y="601"/>
                  </a:lnTo>
                  <a:lnTo>
                    <a:pt x="1367" y="614"/>
                  </a:lnTo>
                  <a:lnTo>
                    <a:pt x="1367" y="614"/>
                  </a:lnTo>
                  <a:lnTo>
                    <a:pt x="1400" y="644"/>
                  </a:lnTo>
                  <a:lnTo>
                    <a:pt x="1416" y="660"/>
                  </a:lnTo>
                  <a:lnTo>
                    <a:pt x="1431" y="677"/>
                  </a:lnTo>
                  <a:lnTo>
                    <a:pt x="1446" y="694"/>
                  </a:lnTo>
                  <a:lnTo>
                    <a:pt x="1459" y="713"/>
                  </a:lnTo>
                  <a:lnTo>
                    <a:pt x="1464" y="721"/>
                  </a:lnTo>
                  <a:lnTo>
                    <a:pt x="1470" y="730"/>
                  </a:lnTo>
                  <a:lnTo>
                    <a:pt x="1474" y="741"/>
                  </a:lnTo>
                  <a:lnTo>
                    <a:pt x="1477" y="750"/>
                  </a:lnTo>
                  <a:lnTo>
                    <a:pt x="1477" y="750"/>
                  </a:lnTo>
                  <a:lnTo>
                    <a:pt x="1483" y="773"/>
                  </a:lnTo>
                  <a:lnTo>
                    <a:pt x="1487" y="794"/>
                  </a:lnTo>
                  <a:lnTo>
                    <a:pt x="1489" y="816"/>
                  </a:lnTo>
                  <a:lnTo>
                    <a:pt x="1489" y="836"/>
                  </a:lnTo>
                  <a:lnTo>
                    <a:pt x="1487" y="856"/>
                  </a:lnTo>
                  <a:lnTo>
                    <a:pt x="1483" y="876"/>
                  </a:lnTo>
                  <a:lnTo>
                    <a:pt x="1476" y="896"/>
                  </a:lnTo>
                  <a:lnTo>
                    <a:pt x="1467" y="918"/>
                  </a:lnTo>
                  <a:lnTo>
                    <a:pt x="1467" y="918"/>
                  </a:lnTo>
                  <a:lnTo>
                    <a:pt x="1458" y="933"/>
                  </a:lnTo>
                  <a:lnTo>
                    <a:pt x="1448" y="949"/>
                  </a:lnTo>
                  <a:lnTo>
                    <a:pt x="1437" y="963"/>
                  </a:lnTo>
                  <a:lnTo>
                    <a:pt x="1425" y="978"/>
                  </a:lnTo>
                  <a:lnTo>
                    <a:pt x="1425" y="978"/>
                  </a:lnTo>
                  <a:lnTo>
                    <a:pt x="1404" y="1004"/>
                  </a:lnTo>
                  <a:lnTo>
                    <a:pt x="1404" y="1004"/>
                  </a:lnTo>
                  <a:lnTo>
                    <a:pt x="1389" y="1024"/>
                  </a:lnTo>
                  <a:lnTo>
                    <a:pt x="1373" y="1041"/>
                  </a:lnTo>
                  <a:lnTo>
                    <a:pt x="1340" y="1075"/>
                  </a:lnTo>
                  <a:lnTo>
                    <a:pt x="1340" y="1075"/>
                  </a:lnTo>
                  <a:lnTo>
                    <a:pt x="1320" y="1096"/>
                  </a:lnTo>
                  <a:lnTo>
                    <a:pt x="1320" y="1096"/>
                  </a:lnTo>
                  <a:lnTo>
                    <a:pt x="1299" y="1117"/>
                  </a:lnTo>
                  <a:lnTo>
                    <a:pt x="1278" y="1137"/>
                  </a:lnTo>
                  <a:lnTo>
                    <a:pt x="1233" y="1175"/>
                  </a:lnTo>
                  <a:lnTo>
                    <a:pt x="1233" y="1175"/>
                  </a:lnTo>
                  <a:lnTo>
                    <a:pt x="1194" y="1209"/>
                  </a:lnTo>
                  <a:lnTo>
                    <a:pt x="1174" y="1227"/>
                  </a:lnTo>
                  <a:lnTo>
                    <a:pt x="1155" y="1245"/>
                  </a:lnTo>
                  <a:lnTo>
                    <a:pt x="1155" y="1245"/>
                  </a:lnTo>
                  <a:lnTo>
                    <a:pt x="1134" y="1266"/>
                  </a:lnTo>
                  <a:lnTo>
                    <a:pt x="1112" y="1286"/>
                  </a:lnTo>
                  <a:lnTo>
                    <a:pt x="1112" y="1286"/>
                  </a:lnTo>
                  <a:lnTo>
                    <a:pt x="1089" y="1305"/>
                  </a:lnTo>
                  <a:lnTo>
                    <a:pt x="1068" y="1326"/>
                  </a:lnTo>
                  <a:lnTo>
                    <a:pt x="1063" y="1330"/>
                  </a:lnTo>
                  <a:lnTo>
                    <a:pt x="1063" y="1330"/>
                  </a:lnTo>
                  <a:lnTo>
                    <a:pt x="1041" y="1352"/>
                  </a:lnTo>
                  <a:lnTo>
                    <a:pt x="1018" y="1374"/>
                  </a:lnTo>
                  <a:lnTo>
                    <a:pt x="1017" y="1375"/>
                  </a:lnTo>
                  <a:lnTo>
                    <a:pt x="1017" y="1376"/>
                  </a:lnTo>
                  <a:lnTo>
                    <a:pt x="1017" y="1376"/>
                  </a:lnTo>
                  <a:lnTo>
                    <a:pt x="1013" y="1381"/>
                  </a:lnTo>
                  <a:lnTo>
                    <a:pt x="1013" y="1381"/>
                  </a:lnTo>
                  <a:lnTo>
                    <a:pt x="988" y="1404"/>
                  </a:lnTo>
                  <a:lnTo>
                    <a:pt x="962" y="1427"/>
                  </a:lnTo>
                  <a:lnTo>
                    <a:pt x="935" y="1447"/>
                  </a:lnTo>
                  <a:lnTo>
                    <a:pt x="909" y="1468"/>
                  </a:lnTo>
                  <a:lnTo>
                    <a:pt x="909" y="1468"/>
                  </a:lnTo>
                  <a:lnTo>
                    <a:pt x="883" y="1489"/>
                  </a:lnTo>
                  <a:lnTo>
                    <a:pt x="883" y="1489"/>
                  </a:lnTo>
                  <a:lnTo>
                    <a:pt x="873" y="1496"/>
                  </a:lnTo>
                  <a:lnTo>
                    <a:pt x="861" y="1502"/>
                  </a:lnTo>
                  <a:lnTo>
                    <a:pt x="850" y="1509"/>
                  </a:lnTo>
                  <a:lnTo>
                    <a:pt x="839" y="1513"/>
                  </a:lnTo>
                  <a:lnTo>
                    <a:pt x="826" y="1517"/>
                  </a:lnTo>
                  <a:lnTo>
                    <a:pt x="814" y="1519"/>
                  </a:lnTo>
                  <a:lnTo>
                    <a:pt x="801" y="1521"/>
                  </a:lnTo>
                  <a:lnTo>
                    <a:pt x="789" y="1521"/>
                  </a:lnTo>
                  <a:lnTo>
                    <a:pt x="789" y="1521"/>
                  </a:lnTo>
                  <a:lnTo>
                    <a:pt x="789" y="1521"/>
                  </a:lnTo>
                  <a:lnTo>
                    <a:pt x="789" y="1521"/>
                  </a:lnTo>
                  <a:close/>
                  <a:moveTo>
                    <a:pt x="490" y="1165"/>
                  </a:moveTo>
                  <a:lnTo>
                    <a:pt x="490" y="1165"/>
                  </a:lnTo>
                  <a:lnTo>
                    <a:pt x="484" y="1165"/>
                  </a:lnTo>
                  <a:lnTo>
                    <a:pt x="478" y="1166"/>
                  </a:lnTo>
                  <a:lnTo>
                    <a:pt x="473" y="1168"/>
                  </a:lnTo>
                  <a:lnTo>
                    <a:pt x="467" y="1171"/>
                  </a:lnTo>
                  <a:lnTo>
                    <a:pt x="467" y="1171"/>
                  </a:lnTo>
                  <a:lnTo>
                    <a:pt x="460" y="1176"/>
                  </a:lnTo>
                  <a:lnTo>
                    <a:pt x="454" y="1181"/>
                  </a:lnTo>
                  <a:lnTo>
                    <a:pt x="450" y="1187"/>
                  </a:lnTo>
                  <a:lnTo>
                    <a:pt x="449" y="1194"/>
                  </a:lnTo>
                  <a:lnTo>
                    <a:pt x="449" y="1194"/>
                  </a:lnTo>
                  <a:lnTo>
                    <a:pt x="449" y="1200"/>
                  </a:lnTo>
                  <a:lnTo>
                    <a:pt x="450" y="1205"/>
                  </a:lnTo>
                  <a:lnTo>
                    <a:pt x="453" y="1210"/>
                  </a:lnTo>
                  <a:lnTo>
                    <a:pt x="456" y="1215"/>
                  </a:lnTo>
                  <a:lnTo>
                    <a:pt x="465" y="1226"/>
                  </a:lnTo>
                  <a:lnTo>
                    <a:pt x="476" y="1236"/>
                  </a:lnTo>
                  <a:lnTo>
                    <a:pt x="476" y="1236"/>
                  </a:lnTo>
                  <a:lnTo>
                    <a:pt x="485" y="1244"/>
                  </a:lnTo>
                  <a:lnTo>
                    <a:pt x="485" y="1244"/>
                  </a:lnTo>
                  <a:lnTo>
                    <a:pt x="487" y="1247"/>
                  </a:lnTo>
                  <a:lnTo>
                    <a:pt x="489" y="1252"/>
                  </a:lnTo>
                  <a:lnTo>
                    <a:pt x="489" y="1253"/>
                  </a:lnTo>
                  <a:lnTo>
                    <a:pt x="504" y="1268"/>
                  </a:lnTo>
                  <a:lnTo>
                    <a:pt x="504" y="1268"/>
                  </a:lnTo>
                  <a:lnTo>
                    <a:pt x="545" y="1312"/>
                  </a:lnTo>
                  <a:lnTo>
                    <a:pt x="545" y="1312"/>
                  </a:lnTo>
                  <a:lnTo>
                    <a:pt x="567" y="1334"/>
                  </a:lnTo>
                  <a:lnTo>
                    <a:pt x="567" y="1334"/>
                  </a:lnTo>
                  <a:lnTo>
                    <a:pt x="598" y="1369"/>
                  </a:lnTo>
                  <a:lnTo>
                    <a:pt x="615" y="1385"/>
                  </a:lnTo>
                  <a:lnTo>
                    <a:pt x="633" y="1401"/>
                  </a:lnTo>
                  <a:lnTo>
                    <a:pt x="633" y="1401"/>
                  </a:lnTo>
                  <a:lnTo>
                    <a:pt x="646" y="1412"/>
                  </a:lnTo>
                  <a:lnTo>
                    <a:pt x="658" y="1424"/>
                  </a:lnTo>
                  <a:lnTo>
                    <a:pt x="658" y="1424"/>
                  </a:lnTo>
                  <a:lnTo>
                    <a:pt x="676" y="1440"/>
                  </a:lnTo>
                  <a:lnTo>
                    <a:pt x="685" y="1447"/>
                  </a:lnTo>
                  <a:lnTo>
                    <a:pt x="694" y="1455"/>
                  </a:lnTo>
                  <a:lnTo>
                    <a:pt x="705" y="1462"/>
                  </a:lnTo>
                  <a:lnTo>
                    <a:pt x="715" y="1468"/>
                  </a:lnTo>
                  <a:lnTo>
                    <a:pt x="727" y="1472"/>
                  </a:lnTo>
                  <a:lnTo>
                    <a:pt x="739" y="1476"/>
                  </a:lnTo>
                  <a:lnTo>
                    <a:pt x="739" y="1476"/>
                  </a:lnTo>
                  <a:lnTo>
                    <a:pt x="752" y="1480"/>
                  </a:lnTo>
                  <a:lnTo>
                    <a:pt x="765" y="1482"/>
                  </a:lnTo>
                  <a:lnTo>
                    <a:pt x="776" y="1483"/>
                  </a:lnTo>
                  <a:lnTo>
                    <a:pt x="787" y="1483"/>
                  </a:lnTo>
                  <a:lnTo>
                    <a:pt x="787" y="1483"/>
                  </a:lnTo>
                  <a:lnTo>
                    <a:pt x="800" y="1483"/>
                  </a:lnTo>
                  <a:lnTo>
                    <a:pt x="813" y="1481"/>
                  </a:lnTo>
                  <a:lnTo>
                    <a:pt x="824" y="1478"/>
                  </a:lnTo>
                  <a:lnTo>
                    <a:pt x="836" y="1473"/>
                  </a:lnTo>
                  <a:lnTo>
                    <a:pt x="848" y="1467"/>
                  </a:lnTo>
                  <a:lnTo>
                    <a:pt x="859" y="1460"/>
                  </a:lnTo>
                  <a:lnTo>
                    <a:pt x="872" y="1452"/>
                  </a:lnTo>
                  <a:lnTo>
                    <a:pt x="883" y="1442"/>
                  </a:lnTo>
                  <a:lnTo>
                    <a:pt x="883" y="1442"/>
                  </a:lnTo>
                  <a:lnTo>
                    <a:pt x="905" y="1424"/>
                  </a:lnTo>
                  <a:lnTo>
                    <a:pt x="928" y="1405"/>
                  </a:lnTo>
                  <a:lnTo>
                    <a:pt x="928" y="1405"/>
                  </a:lnTo>
                  <a:lnTo>
                    <a:pt x="945" y="1391"/>
                  </a:lnTo>
                  <a:lnTo>
                    <a:pt x="949" y="1388"/>
                  </a:lnTo>
                  <a:lnTo>
                    <a:pt x="946" y="1384"/>
                  </a:lnTo>
                  <a:lnTo>
                    <a:pt x="959" y="1376"/>
                  </a:lnTo>
                  <a:lnTo>
                    <a:pt x="959" y="1376"/>
                  </a:lnTo>
                  <a:lnTo>
                    <a:pt x="982" y="1357"/>
                  </a:lnTo>
                  <a:lnTo>
                    <a:pt x="1004" y="1338"/>
                  </a:lnTo>
                  <a:lnTo>
                    <a:pt x="1025" y="1317"/>
                  </a:lnTo>
                  <a:lnTo>
                    <a:pt x="1047" y="1296"/>
                  </a:lnTo>
                  <a:lnTo>
                    <a:pt x="1053" y="1289"/>
                  </a:lnTo>
                  <a:lnTo>
                    <a:pt x="1053" y="1289"/>
                  </a:lnTo>
                  <a:lnTo>
                    <a:pt x="1070" y="1274"/>
                  </a:lnTo>
                  <a:lnTo>
                    <a:pt x="1086" y="1260"/>
                  </a:lnTo>
                  <a:lnTo>
                    <a:pt x="1086" y="1260"/>
                  </a:lnTo>
                  <a:lnTo>
                    <a:pt x="1102" y="1246"/>
                  </a:lnTo>
                  <a:lnTo>
                    <a:pt x="1118" y="1231"/>
                  </a:lnTo>
                  <a:lnTo>
                    <a:pt x="1118" y="1231"/>
                  </a:lnTo>
                  <a:lnTo>
                    <a:pt x="1136" y="1214"/>
                  </a:lnTo>
                  <a:lnTo>
                    <a:pt x="1155" y="1198"/>
                  </a:lnTo>
                  <a:lnTo>
                    <a:pt x="1192" y="1166"/>
                  </a:lnTo>
                  <a:lnTo>
                    <a:pt x="1192" y="1166"/>
                  </a:lnTo>
                  <a:lnTo>
                    <a:pt x="1231" y="1132"/>
                  </a:lnTo>
                  <a:lnTo>
                    <a:pt x="1251" y="1115"/>
                  </a:lnTo>
                  <a:lnTo>
                    <a:pt x="1270" y="1096"/>
                  </a:lnTo>
                  <a:lnTo>
                    <a:pt x="1270" y="1096"/>
                  </a:lnTo>
                  <a:lnTo>
                    <a:pt x="1307" y="1057"/>
                  </a:lnTo>
                  <a:lnTo>
                    <a:pt x="1343" y="1017"/>
                  </a:lnTo>
                  <a:lnTo>
                    <a:pt x="1377" y="977"/>
                  </a:lnTo>
                  <a:lnTo>
                    <a:pt x="1410" y="936"/>
                  </a:lnTo>
                  <a:lnTo>
                    <a:pt x="1410" y="936"/>
                  </a:lnTo>
                  <a:lnTo>
                    <a:pt x="1419" y="924"/>
                  </a:lnTo>
                  <a:lnTo>
                    <a:pt x="1427" y="911"/>
                  </a:lnTo>
                  <a:lnTo>
                    <a:pt x="1431" y="903"/>
                  </a:lnTo>
                  <a:lnTo>
                    <a:pt x="1434" y="896"/>
                  </a:lnTo>
                  <a:lnTo>
                    <a:pt x="1438" y="888"/>
                  </a:lnTo>
                  <a:lnTo>
                    <a:pt x="1440" y="878"/>
                  </a:lnTo>
                  <a:lnTo>
                    <a:pt x="1440" y="878"/>
                  </a:lnTo>
                  <a:lnTo>
                    <a:pt x="1442" y="874"/>
                  </a:lnTo>
                  <a:lnTo>
                    <a:pt x="1443" y="871"/>
                  </a:lnTo>
                  <a:lnTo>
                    <a:pt x="1448" y="864"/>
                  </a:lnTo>
                  <a:lnTo>
                    <a:pt x="1448" y="864"/>
                  </a:lnTo>
                  <a:lnTo>
                    <a:pt x="1451" y="858"/>
                  </a:lnTo>
                  <a:lnTo>
                    <a:pt x="1454" y="851"/>
                  </a:lnTo>
                  <a:lnTo>
                    <a:pt x="1456" y="843"/>
                  </a:lnTo>
                  <a:lnTo>
                    <a:pt x="1457" y="834"/>
                  </a:lnTo>
                  <a:lnTo>
                    <a:pt x="1457" y="834"/>
                  </a:lnTo>
                  <a:lnTo>
                    <a:pt x="1455" y="816"/>
                  </a:lnTo>
                  <a:lnTo>
                    <a:pt x="1452" y="800"/>
                  </a:lnTo>
                  <a:lnTo>
                    <a:pt x="1449" y="783"/>
                  </a:lnTo>
                  <a:lnTo>
                    <a:pt x="1444" y="769"/>
                  </a:lnTo>
                  <a:lnTo>
                    <a:pt x="1439" y="755"/>
                  </a:lnTo>
                  <a:lnTo>
                    <a:pt x="1431" y="743"/>
                  </a:lnTo>
                  <a:lnTo>
                    <a:pt x="1424" y="730"/>
                  </a:lnTo>
                  <a:lnTo>
                    <a:pt x="1415" y="719"/>
                  </a:lnTo>
                  <a:lnTo>
                    <a:pt x="1410" y="713"/>
                  </a:lnTo>
                  <a:lnTo>
                    <a:pt x="1410" y="713"/>
                  </a:lnTo>
                  <a:lnTo>
                    <a:pt x="1381" y="678"/>
                  </a:lnTo>
                  <a:lnTo>
                    <a:pt x="1366" y="663"/>
                  </a:lnTo>
                  <a:lnTo>
                    <a:pt x="1349" y="647"/>
                  </a:lnTo>
                  <a:lnTo>
                    <a:pt x="1349" y="647"/>
                  </a:lnTo>
                  <a:lnTo>
                    <a:pt x="1336" y="635"/>
                  </a:lnTo>
                  <a:lnTo>
                    <a:pt x="1336" y="635"/>
                  </a:lnTo>
                  <a:lnTo>
                    <a:pt x="1323" y="623"/>
                  </a:lnTo>
                  <a:lnTo>
                    <a:pt x="1310" y="612"/>
                  </a:lnTo>
                  <a:lnTo>
                    <a:pt x="1300" y="600"/>
                  </a:lnTo>
                  <a:lnTo>
                    <a:pt x="1295" y="593"/>
                  </a:lnTo>
                  <a:lnTo>
                    <a:pt x="1290" y="586"/>
                  </a:lnTo>
                  <a:lnTo>
                    <a:pt x="1290" y="586"/>
                  </a:lnTo>
                  <a:lnTo>
                    <a:pt x="1288" y="582"/>
                  </a:lnTo>
                  <a:lnTo>
                    <a:pt x="1286" y="580"/>
                  </a:lnTo>
                  <a:lnTo>
                    <a:pt x="1285" y="579"/>
                  </a:lnTo>
                  <a:lnTo>
                    <a:pt x="1285" y="579"/>
                  </a:lnTo>
                  <a:lnTo>
                    <a:pt x="1281" y="577"/>
                  </a:lnTo>
                  <a:lnTo>
                    <a:pt x="1279" y="574"/>
                  </a:lnTo>
                  <a:lnTo>
                    <a:pt x="1277" y="571"/>
                  </a:lnTo>
                  <a:lnTo>
                    <a:pt x="1276" y="566"/>
                  </a:lnTo>
                  <a:lnTo>
                    <a:pt x="1275" y="565"/>
                  </a:lnTo>
                  <a:lnTo>
                    <a:pt x="1274" y="564"/>
                  </a:lnTo>
                  <a:lnTo>
                    <a:pt x="1274" y="564"/>
                  </a:lnTo>
                  <a:lnTo>
                    <a:pt x="1263" y="552"/>
                  </a:lnTo>
                  <a:lnTo>
                    <a:pt x="1263" y="552"/>
                  </a:lnTo>
                  <a:lnTo>
                    <a:pt x="1259" y="547"/>
                  </a:lnTo>
                  <a:lnTo>
                    <a:pt x="1257" y="543"/>
                  </a:lnTo>
                  <a:lnTo>
                    <a:pt x="1257" y="543"/>
                  </a:lnTo>
                  <a:lnTo>
                    <a:pt x="1248" y="527"/>
                  </a:lnTo>
                  <a:lnTo>
                    <a:pt x="1244" y="520"/>
                  </a:lnTo>
                  <a:lnTo>
                    <a:pt x="1242" y="514"/>
                  </a:lnTo>
                  <a:lnTo>
                    <a:pt x="1240" y="506"/>
                  </a:lnTo>
                  <a:lnTo>
                    <a:pt x="1239" y="500"/>
                  </a:lnTo>
                  <a:lnTo>
                    <a:pt x="1239" y="493"/>
                  </a:lnTo>
                  <a:lnTo>
                    <a:pt x="1240" y="487"/>
                  </a:lnTo>
                  <a:lnTo>
                    <a:pt x="1240" y="487"/>
                  </a:lnTo>
                  <a:lnTo>
                    <a:pt x="1244" y="473"/>
                  </a:lnTo>
                  <a:lnTo>
                    <a:pt x="1250" y="460"/>
                  </a:lnTo>
                  <a:lnTo>
                    <a:pt x="1257" y="447"/>
                  </a:lnTo>
                  <a:lnTo>
                    <a:pt x="1267" y="436"/>
                  </a:lnTo>
                  <a:lnTo>
                    <a:pt x="1278" y="427"/>
                  </a:lnTo>
                  <a:lnTo>
                    <a:pt x="1289" y="418"/>
                  </a:lnTo>
                  <a:lnTo>
                    <a:pt x="1302" y="412"/>
                  </a:lnTo>
                  <a:lnTo>
                    <a:pt x="1315" y="408"/>
                  </a:lnTo>
                  <a:lnTo>
                    <a:pt x="1315" y="408"/>
                  </a:lnTo>
                  <a:lnTo>
                    <a:pt x="1324" y="407"/>
                  </a:lnTo>
                  <a:lnTo>
                    <a:pt x="1333" y="406"/>
                  </a:lnTo>
                  <a:lnTo>
                    <a:pt x="1353" y="405"/>
                  </a:lnTo>
                  <a:lnTo>
                    <a:pt x="1353" y="405"/>
                  </a:lnTo>
                  <a:lnTo>
                    <a:pt x="1368" y="404"/>
                  </a:lnTo>
                  <a:lnTo>
                    <a:pt x="1383" y="403"/>
                  </a:lnTo>
                  <a:lnTo>
                    <a:pt x="1397" y="401"/>
                  </a:lnTo>
                  <a:lnTo>
                    <a:pt x="1412" y="396"/>
                  </a:lnTo>
                  <a:lnTo>
                    <a:pt x="1418" y="393"/>
                  </a:lnTo>
                  <a:lnTo>
                    <a:pt x="1423" y="390"/>
                  </a:lnTo>
                  <a:lnTo>
                    <a:pt x="1429" y="386"/>
                  </a:lnTo>
                  <a:lnTo>
                    <a:pt x="1433" y="382"/>
                  </a:lnTo>
                  <a:lnTo>
                    <a:pt x="1439" y="376"/>
                  </a:lnTo>
                  <a:lnTo>
                    <a:pt x="1442" y="370"/>
                  </a:lnTo>
                  <a:lnTo>
                    <a:pt x="1445" y="362"/>
                  </a:lnTo>
                  <a:lnTo>
                    <a:pt x="1447" y="354"/>
                  </a:lnTo>
                  <a:lnTo>
                    <a:pt x="1447" y="354"/>
                  </a:lnTo>
                  <a:lnTo>
                    <a:pt x="1449" y="343"/>
                  </a:lnTo>
                  <a:lnTo>
                    <a:pt x="1449" y="331"/>
                  </a:lnTo>
                  <a:lnTo>
                    <a:pt x="1449" y="319"/>
                  </a:lnTo>
                  <a:lnTo>
                    <a:pt x="1449" y="306"/>
                  </a:lnTo>
                  <a:lnTo>
                    <a:pt x="1447" y="294"/>
                  </a:lnTo>
                  <a:lnTo>
                    <a:pt x="1445" y="280"/>
                  </a:lnTo>
                  <a:lnTo>
                    <a:pt x="1442" y="268"/>
                  </a:lnTo>
                  <a:lnTo>
                    <a:pt x="1438" y="254"/>
                  </a:lnTo>
                  <a:lnTo>
                    <a:pt x="1433" y="242"/>
                  </a:lnTo>
                  <a:lnTo>
                    <a:pt x="1429" y="230"/>
                  </a:lnTo>
                  <a:lnTo>
                    <a:pt x="1424" y="217"/>
                  </a:lnTo>
                  <a:lnTo>
                    <a:pt x="1418" y="206"/>
                  </a:lnTo>
                  <a:lnTo>
                    <a:pt x="1412" y="194"/>
                  </a:lnTo>
                  <a:lnTo>
                    <a:pt x="1404" y="184"/>
                  </a:lnTo>
                  <a:lnTo>
                    <a:pt x="1397" y="175"/>
                  </a:lnTo>
                  <a:lnTo>
                    <a:pt x="1389" y="166"/>
                  </a:lnTo>
                  <a:lnTo>
                    <a:pt x="1389" y="166"/>
                  </a:lnTo>
                  <a:lnTo>
                    <a:pt x="1381" y="158"/>
                  </a:lnTo>
                  <a:lnTo>
                    <a:pt x="1371" y="150"/>
                  </a:lnTo>
                  <a:lnTo>
                    <a:pt x="1354" y="134"/>
                  </a:lnTo>
                  <a:lnTo>
                    <a:pt x="1354" y="134"/>
                  </a:lnTo>
                  <a:lnTo>
                    <a:pt x="1336" y="121"/>
                  </a:lnTo>
                  <a:lnTo>
                    <a:pt x="1320" y="106"/>
                  </a:lnTo>
                  <a:lnTo>
                    <a:pt x="1320" y="106"/>
                  </a:lnTo>
                  <a:lnTo>
                    <a:pt x="1302" y="88"/>
                  </a:lnTo>
                  <a:lnTo>
                    <a:pt x="1282" y="72"/>
                  </a:lnTo>
                  <a:lnTo>
                    <a:pt x="1273" y="65"/>
                  </a:lnTo>
                  <a:lnTo>
                    <a:pt x="1263" y="59"/>
                  </a:lnTo>
                  <a:lnTo>
                    <a:pt x="1253" y="52"/>
                  </a:lnTo>
                  <a:lnTo>
                    <a:pt x="1242" y="47"/>
                  </a:lnTo>
                  <a:lnTo>
                    <a:pt x="1242" y="47"/>
                  </a:lnTo>
                  <a:lnTo>
                    <a:pt x="1227" y="41"/>
                  </a:lnTo>
                  <a:lnTo>
                    <a:pt x="1211" y="37"/>
                  </a:lnTo>
                  <a:lnTo>
                    <a:pt x="1195" y="35"/>
                  </a:lnTo>
                  <a:lnTo>
                    <a:pt x="1177" y="34"/>
                  </a:lnTo>
                  <a:lnTo>
                    <a:pt x="1177" y="34"/>
                  </a:lnTo>
                  <a:lnTo>
                    <a:pt x="1167" y="34"/>
                  </a:lnTo>
                  <a:lnTo>
                    <a:pt x="1157" y="35"/>
                  </a:lnTo>
                  <a:lnTo>
                    <a:pt x="1146" y="37"/>
                  </a:lnTo>
                  <a:lnTo>
                    <a:pt x="1137" y="39"/>
                  </a:lnTo>
                  <a:lnTo>
                    <a:pt x="1128" y="42"/>
                  </a:lnTo>
                  <a:lnTo>
                    <a:pt x="1119" y="45"/>
                  </a:lnTo>
                  <a:lnTo>
                    <a:pt x="1111" y="49"/>
                  </a:lnTo>
                  <a:lnTo>
                    <a:pt x="1103" y="54"/>
                  </a:lnTo>
                  <a:lnTo>
                    <a:pt x="1096" y="60"/>
                  </a:lnTo>
                  <a:lnTo>
                    <a:pt x="1088" y="66"/>
                  </a:lnTo>
                  <a:lnTo>
                    <a:pt x="1082" y="72"/>
                  </a:lnTo>
                  <a:lnTo>
                    <a:pt x="1077" y="79"/>
                  </a:lnTo>
                  <a:lnTo>
                    <a:pt x="1072" y="87"/>
                  </a:lnTo>
                  <a:lnTo>
                    <a:pt x="1068" y="94"/>
                  </a:lnTo>
                  <a:lnTo>
                    <a:pt x="1064" y="102"/>
                  </a:lnTo>
                  <a:lnTo>
                    <a:pt x="1061" y="111"/>
                  </a:lnTo>
                  <a:lnTo>
                    <a:pt x="1061" y="111"/>
                  </a:lnTo>
                  <a:lnTo>
                    <a:pt x="1058" y="123"/>
                  </a:lnTo>
                  <a:lnTo>
                    <a:pt x="1057" y="134"/>
                  </a:lnTo>
                  <a:lnTo>
                    <a:pt x="1055" y="157"/>
                  </a:lnTo>
                  <a:lnTo>
                    <a:pt x="1055" y="157"/>
                  </a:lnTo>
                  <a:lnTo>
                    <a:pt x="1054" y="175"/>
                  </a:lnTo>
                  <a:lnTo>
                    <a:pt x="1053" y="184"/>
                  </a:lnTo>
                  <a:lnTo>
                    <a:pt x="1051" y="192"/>
                  </a:lnTo>
                  <a:lnTo>
                    <a:pt x="1049" y="201"/>
                  </a:lnTo>
                  <a:lnTo>
                    <a:pt x="1045" y="209"/>
                  </a:lnTo>
                  <a:lnTo>
                    <a:pt x="1040" y="216"/>
                  </a:lnTo>
                  <a:lnTo>
                    <a:pt x="1032" y="224"/>
                  </a:lnTo>
                  <a:lnTo>
                    <a:pt x="1032" y="224"/>
                  </a:lnTo>
                  <a:lnTo>
                    <a:pt x="1021" y="235"/>
                  </a:lnTo>
                  <a:lnTo>
                    <a:pt x="1011" y="242"/>
                  </a:lnTo>
                  <a:lnTo>
                    <a:pt x="1004" y="244"/>
                  </a:lnTo>
                  <a:lnTo>
                    <a:pt x="999" y="246"/>
                  </a:lnTo>
                  <a:lnTo>
                    <a:pt x="994" y="247"/>
                  </a:lnTo>
                  <a:lnTo>
                    <a:pt x="989" y="248"/>
                  </a:lnTo>
                  <a:lnTo>
                    <a:pt x="989" y="248"/>
                  </a:lnTo>
                  <a:lnTo>
                    <a:pt x="984" y="247"/>
                  </a:lnTo>
                  <a:lnTo>
                    <a:pt x="978" y="246"/>
                  </a:lnTo>
                  <a:lnTo>
                    <a:pt x="973" y="244"/>
                  </a:lnTo>
                  <a:lnTo>
                    <a:pt x="968" y="242"/>
                  </a:lnTo>
                  <a:lnTo>
                    <a:pt x="964" y="239"/>
                  </a:lnTo>
                  <a:lnTo>
                    <a:pt x="963" y="240"/>
                  </a:lnTo>
                  <a:lnTo>
                    <a:pt x="963" y="240"/>
                  </a:lnTo>
                  <a:lnTo>
                    <a:pt x="959" y="235"/>
                  </a:lnTo>
                  <a:lnTo>
                    <a:pt x="959" y="235"/>
                  </a:lnTo>
                  <a:lnTo>
                    <a:pt x="954" y="231"/>
                  </a:lnTo>
                  <a:lnTo>
                    <a:pt x="954" y="231"/>
                  </a:lnTo>
                  <a:lnTo>
                    <a:pt x="950" y="225"/>
                  </a:lnTo>
                  <a:lnTo>
                    <a:pt x="949" y="224"/>
                  </a:lnTo>
                  <a:lnTo>
                    <a:pt x="939" y="213"/>
                  </a:lnTo>
                  <a:lnTo>
                    <a:pt x="939" y="213"/>
                  </a:lnTo>
                  <a:lnTo>
                    <a:pt x="927" y="199"/>
                  </a:lnTo>
                  <a:lnTo>
                    <a:pt x="914" y="184"/>
                  </a:lnTo>
                  <a:lnTo>
                    <a:pt x="887" y="157"/>
                  </a:lnTo>
                  <a:lnTo>
                    <a:pt x="887" y="157"/>
                  </a:lnTo>
                  <a:lnTo>
                    <a:pt x="875" y="145"/>
                  </a:lnTo>
                  <a:lnTo>
                    <a:pt x="875" y="145"/>
                  </a:lnTo>
                  <a:lnTo>
                    <a:pt x="854" y="124"/>
                  </a:lnTo>
                  <a:lnTo>
                    <a:pt x="854" y="124"/>
                  </a:lnTo>
                  <a:lnTo>
                    <a:pt x="825" y="93"/>
                  </a:lnTo>
                  <a:lnTo>
                    <a:pt x="808" y="78"/>
                  </a:lnTo>
                  <a:lnTo>
                    <a:pt x="792" y="64"/>
                  </a:lnTo>
                  <a:lnTo>
                    <a:pt x="774" y="52"/>
                  </a:lnTo>
                  <a:lnTo>
                    <a:pt x="765" y="47"/>
                  </a:lnTo>
                  <a:lnTo>
                    <a:pt x="756" y="43"/>
                  </a:lnTo>
                  <a:lnTo>
                    <a:pt x="745" y="39"/>
                  </a:lnTo>
                  <a:lnTo>
                    <a:pt x="736" y="37"/>
                  </a:lnTo>
                  <a:lnTo>
                    <a:pt x="726" y="35"/>
                  </a:lnTo>
                  <a:lnTo>
                    <a:pt x="716" y="34"/>
                  </a:lnTo>
                  <a:lnTo>
                    <a:pt x="716" y="34"/>
                  </a:lnTo>
                  <a:lnTo>
                    <a:pt x="708" y="35"/>
                  </a:lnTo>
                  <a:lnTo>
                    <a:pt x="700" y="36"/>
                  </a:lnTo>
                  <a:lnTo>
                    <a:pt x="692" y="38"/>
                  </a:lnTo>
                  <a:lnTo>
                    <a:pt x="684" y="40"/>
                  </a:lnTo>
                  <a:lnTo>
                    <a:pt x="684" y="40"/>
                  </a:lnTo>
                  <a:lnTo>
                    <a:pt x="664" y="48"/>
                  </a:lnTo>
                  <a:lnTo>
                    <a:pt x="646" y="59"/>
                  </a:lnTo>
                  <a:lnTo>
                    <a:pt x="628" y="70"/>
                  </a:lnTo>
                  <a:lnTo>
                    <a:pt x="612" y="82"/>
                  </a:lnTo>
                  <a:lnTo>
                    <a:pt x="597" y="95"/>
                  </a:lnTo>
                  <a:lnTo>
                    <a:pt x="581" y="109"/>
                  </a:lnTo>
                  <a:lnTo>
                    <a:pt x="552" y="138"/>
                  </a:lnTo>
                  <a:lnTo>
                    <a:pt x="552" y="138"/>
                  </a:lnTo>
                  <a:lnTo>
                    <a:pt x="535" y="158"/>
                  </a:lnTo>
                  <a:lnTo>
                    <a:pt x="515" y="177"/>
                  </a:lnTo>
                  <a:lnTo>
                    <a:pt x="515" y="177"/>
                  </a:lnTo>
                  <a:lnTo>
                    <a:pt x="480" y="208"/>
                  </a:lnTo>
                  <a:lnTo>
                    <a:pt x="448" y="235"/>
                  </a:lnTo>
                  <a:lnTo>
                    <a:pt x="447" y="236"/>
                  </a:lnTo>
                  <a:lnTo>
                    <a:pt x="447" y="236"/>
                  </a:lnTo>
                  <a:lnTo>
                    <a:pt x="444" y="247"/>
                  </a:lnTo>
                  <a:lnTo>
                    <a:pt x="444" y="247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8" y="268"/>
                  </a:lnTo>
                  <a:lnTo>
                    <a:pt x="448" y="268"/>
                  </a:lnTo>
                  <a:lnTo>
                    <a:pt x="451" y="265"/>
                  </a:lnTo>
                  <a:lnTo>
                    <a:pt x="455" y="264"/>
                  </a:lnTo>
                  <a:lnTo>
                    <a:pt x="463" y="261"/>
                  </a:lnTo>
                  <a:lnTo>
                    <a:pt x="463" y="261"/>
                  </a:lnTo>
                  <a:lnTo>
                    <a:pt x="470" y="260"/>
                  </a:lnTo>
                  <a:lnTo>
                    <a:pt x="477" y="260"/>
                  </a:lnTo>
                  <a:lnTo>
                    <a:pt x="477" y="260"/>
                  </a:lnTo>
                  <a:lnTo>
                    <a:pt x="489" y="260"/>
                  </a:lnTo>
                  <a:lnTo>
                    <a:pt x="502" y="262"/>
                  </a:lnTo>
                  <a:lnTo>
                    <a:pt x="502" y="262"/>
                  </a:lnTo>
                  <a:lnTo>
                    <a:pt x="514" y="263"/>
                  </a:lnTo>
                  <a:lnTo>
                    <a:pt x="526" y="264"/>
                  </a:lnTo>
                  <a:lnTo>
                    <a:pt x="526" y="264"/>
                  </a:lnTo>
                  <a:lnTo>
                    <a:pt x="541" y="265"/>
                  </a:lnTo>
                  <a:lnTo>
                    <a:pt x="557" y="268"/>
                  </a:lnTo>
                  <a:lnTo>
                    <a:pt x="572" y="273"/>
                  </a:lnTo>
                  <a:lnTo>
                    <a:pt x="588" y="280"/>
                  </a:lnTo>
                  <a:lnTo>
                    <a:pt x="603" y="291"/>
                  </a:lnTo>
                  <a:lnTo>
                    <a:pt x="618" y="301"/>
                  </a:lnTo>
                  <a:lnTo>
                    <a:pt x="632" y="315"/>
                  </a:lnTo>
                  <a:lnTo>
                    <a:pt x="646" y="329"/>
                  </a:lnTo>
                  <a:lnTo>
                    <a:pt x="646" y="329"/>
                  </a:lnTo>
                  <a:lnTo>
                    <a:pt x="658" y="345"/>
                  </a:lnTo>
                  <a:lnTo>
                    <a:pt x="670" y="361"/>
                  </a:lnTo>
                  <a:lnTo>
                    <a:pt x="679" y="378"/>
                  </a:lnTo>
                  <a:lnTo>
                    <a:pt x="687" y="394"/>
                  </a:lnTo>
                  <a:lnTo>
                    <a:pt x="695" y="412"/>
                  </a:lnTo>
                  <a:lnTo>
                    <a:pt x="702" y="431"/>
                  </a:lnTo>
                  <a:lnTo>
                    <a:pt x="706" y="449"/>
                  </a:lnTo>
                  <a:lnTo>
                    <a:pt x="710" y="469"/>
                  </a:lnTo>
                  <a:lnTo>
                    <a:pt x="710" y="469"/>
                  </a:lnTo>
                  <a:lnTo>
                    <a:pt x="711" y="484"/>
                  </a:lnTo>
                  <a:lnTo>
                    <a:pt x="710" y="497"/>
                  </a:lnTo>
                  <a:lnTo>
                    <a:pt x="708" y="508"/>
                  </a:lnTo>
                  <a:lnTo>
                    <a:pt x="704" y="521"/>
                  </a:lnTo>
                  <a:lnTo>
                    <a:pt x="698" y="532"/>
                  </a:lnTo>
                  <a:lnTo>
                    <a:pt x="691" y="543"/>
                  </a:lnTo>
                  <a:lnTo>
                    <a:pt x="676" y="565"/>
                  </a:lnTo>
                  <a:lnTo>
                    <a:pt x="676" y="565"/>
                  </a:lnTo>
                  <a:lnTo>
                    <a:pt x="664" y="581"/>
                  </a:lnTo>
                  <a:lnTo>
                    <a:pt x="664" y="581"/>
                  </a:lnTo>
                  <a:lnTo>
                    <a:pt x="659" y="589"/>
                  </a:lnTo>
                  <a:lnTo>
                    <a:pt x="653" y="597"/>
                  </a:lnTo>
                  <a:lnTo>
                    <a:pt x="646" y="604"/>
                  </a:lnTo>
                  <a:lnTo>
                    <a:pt x="640" y="610"/>
                  </a:lnTo>
                  <a:lnTo>
                    <a:pt x="624" y="621"/>
                  </a:lnTo>
                  <a:lnTo>
                    <a:pt x="608" y="631"/>
                  </a:lnTo>
                  <a:lnTo>
                    <a:pt x="592" y="639"/>
                  </a:lnTo>
                  <a:lnTo>
                    <a:pt x="574" y="645"/>
                  </a:lnTo>
                  <a:lnTo>
                    <a:pt x="538" y="659"/>
                  </a:lnTo>
                  <a:lnTo>
                    <a:pt x="535" y="660"/>
                  </a:lnTo>
                  <a:lnTo>
                    <a:pt x="535" y="660"/>
                  </a:lnTo>
                  <a:lnTo>
                    <a:pt x="521" y="663"/>
                  </a:lnTo>
                  <a:lnTo>
                    <a:pt x="508" y="666"/>
                  </a:lnTo>
                  <a:lnTo>
                    <a:pt x="495" y="668"/>
                  </a:lnTo>
                  <a:lnTo>
                    <a:pt x="482" y="668"/>
                  </a:lnTo>
                  <a:lnTo>
                    <a:pt x="482" y="668"/>
                  </a:lnTo>
                  <a:lnTo>
                    <a:pt x="472" y="668"/>
                  </a:lnTo>
                  <a:lnTo>
                    <a:pt x="461" y="667"/>
                  </a:lnTo>
                  <a:lnTo>
                    <a:pt x="451" y="665"/>
                  </a:lnTo>
                  <a:lnTo>
                    <a:pt x="441" y="663"/>
                  </a:lnTo>
                  <a:lnTo>
                    <a:pt x="430" y="659"/>
                  </a:lnTo>
                  <a:lnTo>
                    <a:pt x="420" y="655"/>
                  </a:lnTo>
                  <a:lnTo>
                    <a:pt x="409" y="649"/>
                  </a:lnTo>
                  <a:lnTo>
                    <a:pt x="398" y="644"/>
                  </a:lnTo>
                  <a:lnTo>
                    <a:pt x="398" y="644"/>
                  </a:lnTo>
                  <a:lnTo>
                    <a:pt x="381" y="634"/>
                  </a:lnTo>
                  <a:lnTo>
                    <a:pt x="367" y="623"/>
                  </a:lnTo>
                  <a:lnTo>
                    <a:pt x="354" y="613"/>
                  </a:lnTo>
                  <a:lnTo>
                    <a:pt x="343" y="602"/>
                  </a:lnTo>
                  <a:lnTo>
                    <a:pt x="334" y="589"/>
                  </a:lnTo>
                  <a:lnTo>
                    <a:pt x="325" y="575"/>
                  </a:lnTo>
                  <a:lnTo>
                    <a:pt x="318" y="559"/>
                  </a:lnTo>
                  <a:lnTo>
                    <a:pt x="312" y="543"/>
                  </a:lnTo>
                  <a:lnTo>
                    <a:pt x="312" y="543"/>
                  </a:lnTo>
                  <a:lnTo>
                    <a:pt x="306" y="521"/>
                  </a:lnTo>
                  <a:lnTo>
                    <a:pt x="300" y="499"/>
                  </a:lnTo>
                  <a:lnTo>
                    <a:pt x="300" y="499"/>
                  </a:lnTo>
                  <a:lnTo>
                    <a:pt x="294" y="478"/>
                  </a:lnTo>
                  <a:lnTo>
                    <a:pt x="288" y="459"/>
                  </a:lnTo>
                  <a:lnTo>
                    <a:pt x="277" y="462"/>
                  </a:lnTo>
                  <a:lnTo>
                    <a:pt x="278" y="457"/>
                  </a:lnTo>
                  <a:lnTo>
                    <a:pt x="282" y="455"/>
                  </a:lnTo>
                  <a:lnTo>
                    <a:pt x="287" y="457"/>
                  </a:lnTo>
                  <a:lnTo>
                    <a:pt x="287" y="457"/>
                  </a:lnTo>
                  <a:lnTo>
                    <a:pt x="283" y="450"/>
                  </a:lnTo>
                  <a:lnTo>
                    <a:pt x="283" y="450"/>
                  </a:lnTo>
                  <a:lnTo>
                    <a:pt x="273" y="433"/>
                  </a:lnTo>
                  <a:lnTo>
                    <a:pt x="265" y="421"/>
                  </a:lnTo>
                  <a:lnTo>
                    <a:pt x="259" y="415"/>
                  </a:lnTo>
                  <a:lnTo>
                    <a:pt x="256" y="414"/>
                  </a:lnTo>
                  <a:lnTo>
                    <a:pt x="254" y="413"/>
                  </a:lnTo>
                  <a:lnTo>
                    <a:pt x="254" y="413"/>
                  </a:lnTo>
                  <a:lnTo>
                    <a:pt x="252" y="414"/>
                  </a:lnTo>
                  <a:lnTo>
                    <a:pt x="249" y="415"/>
                  </a:lnTo>
                  <a:lnTo>
                    <a:pt x="222" y="442"/>
                  </a:lnTo>
                  <a:lnTo>
                    <a:pt x="222" y="442"/>
                  </a:lnTo>
                  <a:lnTo>
                    <a:pt x="218" y="446"/>
                  </a:lnTo>
                  <a:lnTo>
                    <a:pt x="213" y="447"/>
                  </a:lnTo>
                  <a:lnTo>
                    <a:pt x="210" y="447"/>
                  </a:lnTo>
                  <a:lnTo>
                    <a:pt x="208" y="449"/>
                  </a:lnTo>
                  <a:lnTo>
                    <a:pt x="208" y="449"/>
                  </a:lnTo>
                  <a:lnTo>
                    <a:pt x="196" y="461"/>
                  </a:lnTo>
                  <a:lnTo>
                    <a:pt x="182" y="472"/>
                  </a:lnTo>
                  <a:lnTo>
                    <a:pt x="157" y="494"/>
                  </a:lnTo>
                  <a:lnTo>
                    <a:pt x="157" y="494"/>
                  </a:lnTo>
                  <a:lnTo>
                    <a:pt x="136" y="510"/>
                  </a:lnTo>
                  <a:lnTo>
                    <a:pt x="115" y="528"/>
                  </a:lnTo>
                  <a:lnTo>
                    <a:pt x="95" y="548"/>
                  </a:lnTo>
                  <a:lnTo>
                    <a:pt x="86" y="558"/>
                  </a:lnTo>
                  <a:lnTo>
                    <a:pt x="77" y="569"/>
                  </a:lnTo>
                  <a:lnTo>
                    <a:pt x="77" y="569"/>
                  </a:lnTo>
                  <a:lnTo>
                    <a:pt x="68" y="581"/>
                  </a:lnTo>
                  <a:lnTo>
                    <a:pt x="60" y="594"/>
                  </a:lnTo>
                  <a:lnTo>
                    <a:pt x="53" y="609"/>
                  </a:lnTo>
                  <a:lnTo>
                    <a:pt x="48" y="623"/>
                  </a:lnTo>
                  <a:lnTo>
                    <a:pt x="43" y="639"/>
                  </a:lnTo>
                  <a:lnTo>
                    <a:pt x="39" y="655"/>
                  </a:lnTo>
                  <a:lnTo>
                    <a:pt x="36" y="670"/>
                  </a:lnTo>
                  <a:lnTo>
                    <a:pt x="35" y="687"/>
                  </a:lnTo>
                  <a:lnTo>
                    <a:pt x="35" y="702"/>
                  </a:lnTo>
                  <a:lnTo>
                    <a:pt x="36" y="718"/>
                  </a:lnTo>
                  <a:lnTo>
                    <a:pt x="38" y="733"/>
                  </a:lnTo>
                  <a:lnTo>
                    <a:pt x="41" y="748"/>
                  </a:lnTo>
                  <a:lnTo>
                    <a:pt x="47" y="762"/>
                  </a:lnTo>
                  <a:lnTo>
                    <a:pt x="52" y="776"/>
                  </a:lnTo>
                  <a:lnTo>
                    <a:pt x="59" y="789"/>
                  </a:lnTo>
                  <a:lnTo>
                    <a:pt x="66" y="801"/>
                  </a:lnTo>
                  <a:lnTo>
                    <a:pt x="66" y="801"/>
                  </a:lnTo>
                  <a:lnTo>
                    <a:pt x="94" y="837"/>
                  </a:lnTo>
                  <a:lnTo>
                    <a:pt x="124" y="873"/>
                  </a:lnTo>
                  <a:lnTo>
                    <a:pt x="159" y="911"/>
                  </a:lnTo>
                  <a:lnTo>
                    <a:pt x="199" y="952"/>
                  </a:lnTo>
                  <a:lnTo>
                    <a:pt x="199" y="952"/>
                  </a:lnTo>
                  <a:lnTo>
                    <a:pt x="210" y="963"/>
                  </a:lnTo>
                  <a:lnTo>
                    <a:pt x="216" y="969"/>
                  </a:lnTo>
                  <a:lnTo>
                    <a:pt x="218" y="969"/>
                  </a:lnTo>
                  <a:lnTo>
                    <a:pt x="218" y="969"/>
                  </a:lnTo>
                  <a:lnTo>
                    <a:pt x="221" y="970"/>
                  </a:lnTo>
                  <a:lnTo>
                    <a:pt x="224" y="971"/>
                  </a:lnTo>
                  <a:lnTo>
                    <a:pt x="226" y="973"/>
                  </a:lnTo>
                  <a:lnTo>
                    <a:pt x="229" y="975"/>
                  </a:lnTo>
                  <a:lnTo>
                    <a:pt x="229" y="975"/>
                  </a:lnTo>
                  <a:lnTo>
                    <a:pt x="234" y="981"/>
                  </a:lnTo>
                  <a:lnTo>
                    <a:pt x="240" y="985"/>
                  </a:lnTo>
                  <a:lnTo>
                    <a:pt x="246" y="988"/>
                  </a:lnTo>
                  <a:lnTo>
                    <a:pt x="251" y="989"/>
                  </a:lnTo>
                  <a:lnTo>
                    <a:pt x="251" y="989"/>
                  </a:lnTo>
                  <a:lnTo>
                    <a:pt x="254" y="988"/>
                  </a:lnTo>
                  <a:lnTo>
                    <a:pt x="257" y="987"/>
                  </a:lnTo>
                  <a:lnTo>
                    <a:pt x="261" y="985"/>
                  </a:lnTo>
                  <a:lnTo>
                    <a:pt x="265" y="982"/>
                  </a:lnTo>
                  <a:lnTo>
                    <a:pt x="265" y="982"/>
                  </a:lnTo>
                  <a:lnTo>
                    <a:pt x="268" y="977"/>
                  </a:lnTo>
                  <a:lnTo>
                    <a:pt x="272" y="971"/>
                  </a:lnTo>
                  <a:lnTo>
                    <a:pt x="275" y="963"/>
                  </a:lnTo>
                  <a:lnTo>
                    <a:pt x="276" y="956"/>
                  </a:lnTo>
                  <a:lnTo>
                    <a:pt x="278" y="942"/>
                  </a:lnTo>
                  <a:lnTo>
                    <a:pt x="277" y="928"/>
                  </a:lnTo>
                  <a:lnTo>
                    <a:pt x="277" y="928"/>
                  </a:lnTo>
                  <a:lnTo>
                    <a:pt x="275" y="915"/>
                  </a:lnTo>
                  <a:lnTo>
                    <a:pt x="275" y="915"/>
                  </a:lnTo>
                  <a:lnTo>
                    <a:pt x="271" y="882"/>
                  </a:lnTo>
                  <a:lnTo>
                    <a:pt x="270" y="865"/>
                  </a:lnTo>
                  <a:lnTo>
                    <a:pt x="268" y="848"/>
                  </a:lnTo>
                  <a:lnTo>
                    <a:pt x="268" y="848"/>
                  </a:lnTo>
                  <a:lnTo>
                    <a:pt x="270" y="838"/>
                  </a:lnTo>
                  <a:lnTo>
                    <a:pt x="271" y="828"/>
                  </a:lnTo>
                  <a:lnTo>
                    <a:pt x="273" y="818"/>
                  </a:lnTo>
                  <a:lnTo>
                    <a:pt x="275" y="809"/>
                  </a:lnTo>
                  <a:lnTo>
                    <a:pt x="280" y="792"/>
                  </a:lnTo>
                  <a:lnTo>
                    <a:pt x="288" y="777"/>
                  </a:lnTo>
                  <a:lnTo>
                    <a:pt x="297" y="762"/>
                  </a:lnTo>
                  <a:lnTo>
                    <a:pt x="309" y="748"/>
                  </a:lnTo>
                  <a:lnTo>
                    <a:pt x="322" y="735"/>
                  </a:lnTo>
                  <a:lnTo>
                    <a:pt x="337" y="722"/>
                  </a:lnTo>
                  <a:lnTo>
                    <a:pt x="337" y="722"/>
                  </a:lnTo>
                  <a:lnTo>
                    <a:pt x="341" y="719"/>
                  </a:lnTo>
                  <a:lnTo>
                    <a:pt x="346" y="716"/>
                  </a:lnTo>
                  <a:lnTo>
                    <a:pt x="352" y="714"/>
                  </a:lnTo>
                  <a:lnTo>
                    <a:pt x="359" y="712"/>
                  </a:lnTo>
                  <a:lnTo>
                    <a:pt x="373" y="708"/>
                  </a:lnTo>
                  <a:lnTo>
                    <a:pt x="391" y="707"/>
                  </a:lnTo>
                  <a:lnTo>
                    <a:pt x="391" y="707"/>
                  </a:lnTo>
                  <a:lnTo>
                    <a:pt x="402" y="708"/>
                  </a:lnTo>
                  <a:lnTo>
                    <a:pt x="414" y="709"/>
                  </a:lnTo>
                  <a:lnTo>
                    <a:pt x="434" y="713"/>
                  </a:lnTo>
                  <a:lnTo>
                    <a:pt x="453" y="718"/>
                  </a:lnTo>
                  <a:lnTo>
                    <a:pt x="469" y="724"/>
                  </a:lnTo>
                  <a:lnTo>
                    <a:pt x="469" y="724"/>
                  </a:lnTo>
                  <a:lnTo>
                    <a:pt x="495" y="737"/>
                  </a:lnTo>
                  <a:lnTo>
                    <a:pt x="520" y="752"/>
                  </a:lnTo>
                  <a:lnTo>
                    <a:pt x="543" y="767"/>
                  </a:lnTo>
                  <a:lnTo>
                    <a:pt x="564" y="782"/>
                  </a:lnTo>
                  <a:lnTo>
                    <a:pt x="584" y="799"/>
                  </a:lnTo>
                  <a:lnTo>
                    <a:pt x="601" y="815"/>
                  </a:lnTo>
                  <a:lnTo>
                    <a:pt x="617" y="833"/>
                  </a:lnTo>
                  <a:lnTo>
                    <a:pt x="631" y="850"/>
                  </a:lnTo>
                  <a:lnTo>
                    <a:pt x="642" y="865"/>
                  </a:lnTo>
                  <a:lnTo>
                    <a:pt x="642" y="865"/>
                  </a:lnTo>
                  <a:lnTo>
                    <a:pt x="669" y="902"/>
                  </a:lnTo>
                  <a:lnTo>
                    <a:pt x="681" y="922"/>
                  </a:lnTo>
                  <a:lnTo>
                    <a:pt x="693" y="942"/>
                  </a:lnTo>
                  <a:lnTo>
                    <a:pt x="705" y="962"/>
                  </a:lnTo>
                  <a:lnTo>
                    <a:pt x="715" y="983"/>
                  </a:lnTo>
                  <a:lnTo>
                    <a:pt x="723" y="1005"/>
                  </a:lnTo>
                  <a:lnTo>
                    <a:pt x="730" y="1027"/>
                  </a:lnTo>
                  <a:lnTo>
                    <a:pt x="730" y="1027"/>
                  </a:lnTo>
                  <a:lnTo>
                    <a:pt x="733" y="1040"/>
                  </a:lnTo>
                  <a:lnTo>
                    <a:pt x="735" y="1057"/>
                  </a:lnTo>
                  <a:lnTo>
                    <a:pt x="737" y="1076"/>
                  </a:lnTo>
                  <a:lnTo>
                    <a:pt x="737" y="1097"/>
                  </a:lnTo>
                  <a:lnTo>
                    <a:pt x="736" y="1108"/>
                  </a:lnTo>
                  <a:lnTo>
                    <a:pt x="735" y="1118"/>
                  </a:lnTo>
                  <a:lnTo>
                    <a:pt x="733" y="1129"/>
                  </a:lnTo>
                  <a:lnTo>
                    <a:pt x="730" y="1140"/>
                  </a:lnTo>
                  <a:lnTo>
                    <a:pt x="726" y="1149"/>
                  </a:lnTo>
                  <a:lnTo>
                    <a:pt x="720" y="1158"/>
                  </a:lnTo>
                  <a:lnTo>
                    <a:pt x="714" y="1168"/>
                  </a:lnTo>
                  <a:lnTo>
                    <a:pt x="707" y="1176"/>
                  </a:lnTo>
                  <a:lnTo>
                    <a:pt x="707" y="1176"/>
                  </a:lnTo>
                  <a:lnTo>
                    <a:pt x="699" y="1183"/>
                  </a:lnTo>
                  <a:lnTo>
                    <a:pt x="689" y="1189"/>
                  </a:lnTo>
                  <a:lnTo>
                    <a:pt x="681" y="1196"/>
                  </a:lnTo>
                  <a:lnTo>
                    <a:pt x="672" y="1200"/>
                  </a:lnTo>
                  <a:lnTo>
                    <a:pt x="662" y="1203"/>
                  </a:lnTo>
                  <a:lnTo>
                    <a:pt x="653" y="1206"/>
                  </a:lnTo>
                  <a:lnTo>
                    <a:pt x="643" y="1207"/>
                  </a:lnTo>
                  <a:lnTo>
                    <a:pt x="633" y="1208"/>
                  </a:lnTo>
                  <a:lnTo>
                    <a:pt x="633" y="1208"/>
                  </a:lnTo>
                  <a:lnTo>
                    <a:pt x="620" y="1207"/>
                  </a:lnTo>
                  <a:lnTo>
                    <a:pt x="607" y="1205"/>
                  </a:lnTo>
                  <a:lnTo>
                    <a:pt x="593" y="1202"/>
                  </a:lnTo>
                  <a:lnTo>
                    <a:pt x="578" y="1197"/>
                  </a:lnTo>
                  <a:lnTo>
                    <a:pt x="578" y="1197"/>
                  </a:lnTo>
                  <a:lnTo>
                    <a:pt x="568" y="1192"/>
                  </a:lnTo>
                  <a:lnTo>
                    <a:pt x="557" y="1186"/>
                  </a:lnTo>
                  <a:lnTo>
                    <a:pt x="557" y="1186"/>
                  </a:lnTo>
                  <a:lnTo>
                    <a:pt x="540" y="1179"/>
                  </a:lnTo>
                  <a:lnTo>
                    <a:pt x="523" y="1172"/>
                  </a:lnTo>
                  <a:lnTo>
                    <a:pt x="515" y="1169"/>
                  </a:lnTo>
                  <a:lnTo>
                    <a:pt x="507" y="1167"/>
                  </a:lnTo>
                  <a:lnTo>
                    <a:pt x="499" y="1166"/>
                  </a:lnTo>
                  <a:lnTo>
                    <a:pt x="490" y="1165"/>
                  </a:lnTo>
                  <a:lnTo>
                    <a:pt x="490" y="116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03008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37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Another Impl for Mergesort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0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8914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E27EAD92-7578-4A54-BC54-77A823B8DE1F}" type="datetime1">
              <a:rPr lang="zh-CN" altLang="en-US" sz="790" smtClean="0"/>
              <a:pPr algn="l"/>
              <a:t>2024/10/16</a:t>
            </a:fld>
            <a:endParaRPr lang="en-US" altLang="zh-CN" sz="790"/>
          </a:p>
        </p:txBody>
      </p:sp>
      <p:sp>
        <p:nvSpPr>
          <p:cNvPr id="38915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7-2 Sorting II</a:t>
            </a:r>
            <a:endParaRPr lang="en-US" altLang="zh-CN" sz="790"/>
          </a:p>
        </p:txBody>
      </p:sp>
      <p:sp>
        <p:nvSpPr>
          <p:cNvPr id="3891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5BCBCD3A-1114-4F1F-A2F6-B5EF7D7AE3FC}" type="slidenum">
              <a:rPr lang="en-US" altLang="zh-CN" sz="790"/>
              <a:pPr algn="r"/>
              <a:t>18</a:t>
            </a:fld>
            <a:endParaRPr lang="en-US" altLang="zh-CN" sz="790"/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628650" y="2491105"/>
            <a:ext cx="7812405" cy="2595245"/>
          </a:xfrm>
          <a:prstGeom prst="rect">
            <a:avLst/>
          </a:prstGeom>
        </p:spPr>
        <p:txBody>
          <a:bodyPr/>
          <a:lstStyle>
            <a:lvl1pPr marL="128270" indent="-128270" algn="l" defTabSz="514350" rtl="0" eaLnBrk="1" latinLnBrk="0" hangingPunct="1">
              <a:lnSpc>
                <a:spcPct val="90000"/>
              </a:lnSpc>
              <a:spcBef>
                <a:spcPts val="565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1pPr>
            <a:lvl2pPr marL="385445" indent="-128270" algn="l" defTabSz="514350" rtl="0" eaLnBrk="1" latinLnBrk="0" hangingPunct="1">
              <a:lnSpc>
                <a:spcPct val="90000"/>
              </a:lnSpc>
              <a:spcBef>
                <a:spcPts val="28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2pPr>
            <a:lvl3pPr marL="642620" indent="-128270" algn="l" defTabSz="514350" rtl="0" eaLnBrk="1" latinLnBrk="0" hangingPunct="1">
              <a:lnSpc>
                <a:spcPct val="90000"/>
              </a:lnSpc>
              <a:spcBef>
                <a:spcPts val="28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3pPr>
            <a:lvl4pPr marL="899795" indent="-128270" algn="l" defTabSz="514350" rtl="0" eaLnBrk="1" latinLnBrk="0" hangingPunct="1">
              <a:lnSpc>
                <a:spcPct val="90000"/>
              </a:lnSpc>
              <a:spcBef>
                <a:spcPts val="280"/>
              </a:spcBef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4pPr>
            <a:lvl5pPr marL="1156970" indent="-128270" algn="l" defTabSz="514350" rtl="0" eaLnBrk="1" latinLnBrk="0" hangingPunct="1">
              <a:lnSpc>
                <a:spcPct val="90000"/>
              </a:lnSpc>
              <a:spcBef>
                <a:spcPts val="280"/>
              </a:spcBef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5pPr>
            <a:lvl6pPr marL="1414145" indent="-128270" algn="l" defTabSz="51435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320" indent="-128270" algn="l" defTabSz="51435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495" indent="-128270" algn="l" defTabSz="51435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670" indent="-128270" algn="l" defTabSz="51435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5300"/>
              </a:spcBef>
            </a:pPr>
            <a:r>
              <a:rPr lang="en-US" altLang="zh-CN" sz="2800" dirty="0"/>
              <a:t>Make use of Insertion Sort to sort small </a:t>
            </a:r>
            <a:r>
              <a:rPr lang="en-US" altLang="zh-CN" sz="2800" dirty="0" smtClean="0"/>
              <a:t>arrays.</a:t>
            </a:r>
            <a:endParaRPr lang="en-US" altLang="zh-CN" sz="2800" dirty="0"/>
          </a:p>
          <a:p>
            <a:pPr fontAlgn="auto">
              <a:spcBef>
                <a:spcPts val="5300"/>
              </a:spcBef>
            </a:pPr>
            <a:r>
              <a:rPr lang="en-US" altLang="zh-CN" sz="2800" dirty="0" smtClean="0"/>
              <a:t>No </a:t>
            </a:r>
            <a:r>
              <a:rPr lang="en-US" altLang="zh-CN" sz="2800" dirty="0"/>
              <a:t>test is needed to check for when one of the two subarrays becomes </a:t>
            </a:r>
            <a:r>
              <a:rPr lang="en-US" altLang="zh-CN" sz="2800" dirty="0" smtClean="0"/>
              <a:t>empty</a:t>
            </a:r>
          </a:p>
        </p:txBody>
      </p:sp>
      <p:grpSp>
        <p:nvGrpSpPr>
          <p:cNvPr id="1425" name="组合 1424"/>
          <p:cNvGrpSpPr/>
          <p:nvPr/>
        </p:nvGrpSpPr>
        <p:grpSpPr>
          <a:xfrm rot="21000000">
            <a:off x="7671435" y="5229860"/>
            <a:ext cx="914400" cy="935355"/>
            <a:chOff x="6108700" y="2038350"/>
            <a:chExt cx="787400" cy="804863"/>
          </a:xfrm>
          <a:solidFill>
            <a:schemeClr val="accent1">
              <a:lumMod val="75000"/>
              <a:alpha val="36000"/>
            </a:schemeClr>
          </a:solidFill>
        </p:grpSpPr>
        <p:sp>
          <p:nvSpPr>
            <p:cNvPr id="1426" name="Freeform 757"/>
            <p:cNvSpPr/>
            <p:nvPr>
              <p:custDataLst>
                <p:tags r:id="rId5"/>
              </p:custDataLst>
            </p:nvPr>
          </p:nvSpPr>
          <p:spPr bwMode="auto">
            <a:xfrm>
              <a:off x="6137275" y="2403475"/>
              <a:ext cx="25400" cy="46038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7" y="9"/>
                </a:cxn>
                <a:cxn ang="0">
                  <a:pos x="35" y="14"/>
                </a:cxn>
                <a:cxn ang="0">
                  <a:pos x="31" y="24"/>
                </a:cxn>
                <a:cxn ang="0">
                  <a:pos x="20" y="43"/>
                </a:cxn>
                <a:cxn ang="0">
                  <a:pos x="20" y="43"/>
                </a:cxn>
                <a:cxn ang="0">
                  <a:pos x="9" y="60"/>
                </a:cxn>
                <a:cxn ang="0">
                  <a:pos x="5" y="6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3" y="84"/>
                </a:cxn>
                <a:cxn ang="0">
                  <a:pos x="4" y="85"/>
                </a:cxn>
                <a:cxn ang="0">
                  <a:pos x="6" y="85"/>
                </a:cxn>
                <a:cxn ang="0">
                  <a:pos x="7" y="84"/>
                </a:cxn>
                <a:cxn ang="0">
                  <a:pos x="8" y="83"/>
                </a:cxn>
                <a:cxn ang="0">
                  <a:pos x="8" y="83"/>
                </a:cxn>
                <a:cxn ang="0">
                  <a:pos x="14" y="71"/>
                </a:cxn>
                <a:cxn ang="0">
                  <a:pos x="20" y="61"/>
                </a:cxn>
                <a:cxn ang="0">
                  <a:pos x="26" y="50"/>
                </a:cxn>
                <a:cxn ang="0">
                  <a:pos x="32" y="39"/>
                </a:cxn>
                <a:cxn ang="0">
                  <a:pos x="32" y="39"/>
                </a:cxn>
                <a:cxn ang="0">
                  <a:pos x="41" y="23"/>
                </a:cxn>
                <a:cxn ang="0">
                  <a:pos x="46" y="13"/>
                </a:cxn>
                <a:cxn ang="0">
                  <a:pos x="47" y="9"/>
                </a:cxn>
                <a:cxn ang="0">
                  <a:pos x="48" y="4"/>
                </a:cxn>
                <a:cxn ang="0">
                  <a:pos x="48" y="4"/>
                </a:cxn>
                <a:cxn ang="0">
                  <a:pos x="48" y="2"/>
                </a:cxn>
                <a:cxn ang="0">
                  <a:pos x="47" y="1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48" h="85">
                  <a:moveTo>
                    <a:pt x="38" y="4"/>
                  </a:moveTo>
                  <a:lnTo>
                    <a:pt x="38" y="4"/>
                  </a:lnTo>
                  <a:lnTo>
                    <a:pt x="37" y="9"/>
                  </a:lnTo>
                  <a:lnTo>
                    <a:pt x="35" y="14"/>
                  </a:lnTo>
                  <a:lnTo>
                    <a:pt x="31" y="24"/>
                  </a:lnTo>
                  <a:lnTo>
                    <a:pt x="20" y="43"/>
                  </a:lnTo>
                  <a:lnTo>
                    <a:pt x="20" y="43"/>
                  </a:lnTo>
                  <a:lnTo>
                    <a:pt x="9" y="60"/>
                  </a:lnTo>
                  <a:lnTo>
                    <a:pt x="5" y="6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3" y="84"/>
                  </a:lnTo>
                  <a:lnTo>
                    <a:pt x="4" y="85"/>
                  </a:lnTo>
                  <a:lnTo>
                    <a:pt x="6" y="85"/>
                  </a:lnTo>
                  <a:lnTo>
                    <a:pt x="7" y="84"/>
                  </a:lnTo>
                  <a:lnTo>
                    <a:pt x="8" y="83"/>
                  </a:lnTo>
                  <a:lnTo>
                    <a:pt x="8" y="83"/>
                  </a:lnTo>
                  <a:lnTo>
                    <a:pt x="14" y="71"/>
                  </a:lnTo>
                  <a:lnTo>
                    <a:pt x="20" y="61"/>
                  </a:lnTo>
                  <a:lnTo>
                    <a:pt x="26" y="50"/>
                  </a:lnTo>
                  <a:lnTo>
                    <a:pt x="32" y="39"/>
                  </a:lnTo>
                  <a:lnTo>
                    <a:pt x="32" y="39"/>
                  </a:lnTo>
                  <a:lnTo>
                    <a:pt x="41" y="23"/>
                  </a:lnTo>
                  <a:lnTo>
                    <a:pt x="46" y="13"/>
                  </a:lnTo>
                  <a:lnTo>
                    <a:pt x="47" y="9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8" y="2"/>
                  </a:lnTo>
                  <a:lnTo>
                    <a:pt x="47" y="1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7" name="Freeform 758"/>
            <p:cNvSpPr/>
            <p:nvPr>
              <p:custDataLst>
                <p:tags r:id="rId6"/>
              </p:custDataLst>
            </p:nvPr>
          </p:nvSpPr>
          <p:spPr bwMode="auto">
            <a:xfrm>
              <a:off x="6156325" y="2433638"/>
              <a:ext cx="25400" cy="57150"/>
            </a:xfrm>
            <a:custGeom>
              <a:avLst/>
              <a:gdLst/>
              <a:ahLst/>
              <a:cxnLst>
                <a:cxn ang="0">
                  <a:pos x="38" y="3"/>
                </a:cxn>
                <a:cxn ang="0">
                  <a:pos x="38" y="3"/>
                </a:cxn>
                <a:cxn ang="0">
                  <a:pos x="27" y="27"/>
                </a:cxn>
                <a:cxn ang="0">
                  <a:pos x="17" y="51"/>
                </a:cxn>
                <a:cxn ang="0">
                  <a:pos x="7" y="76"/>
                </a:cxn>
                <a:cxn ang="0">
                  <a:pos x="3" y="88"/>
                </a:cxn>
                <a:cxn ang="0">
                  <a:pos x="0" y="101"/>
                </a:cxn>
                <a:cxn ang="0">
                  <a:pos x="0" y="101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2" y="106"/>
                </a:cxn>
                <a:cxn ang="0">
                  <a:pos x="3" y="107"/>
                </a:cxn>
                <a:cxn ang="0">
                  <a:pos x="5" y="107"/>
                </a:cxn>
                <a:cxn ang="0">
                  <a:pos x="6" y="107"/>
                </a:cxn>
                <a:cxn ang="0">
                  <a:pos x="8" y="106"/>
                </a:cxn>
                <a:cxn ang="0">
                  <a:pos x="10" y="103"/>
                </a:cxn>
                <a:cxn ang="0">
                  <a:pos x="10" y="103"/>
                </a:cxn>
                <a:cxn ang="0">
                  <a:pos x="13" y="91"/>
                </a:cxn>
                <a:cxn ang="0">
                  <a:pos x="16" y="79"/>
                </a:cxn>
                <a:cxn ang="0">
                  <a:pos x="26" y="54"/>
                </a:cxn>
                <a:cxn ang="0">
                  <a:pos x="36" y="30"/>
                </a:cxn>
                <a:cxn ang="0">
                  <a:pos x="47" y="5"/>
                </a:cxn>
                <a:cxn ang="0">
                  <a:pos x="47" y="5"/>
                </a:cxn>
                <a:cxn ang="0">
                  <a:pos x="48" y="3"/>
                </a:cxn>
                <a:cxn ang="0">
                  <a:pos x="47" y="2"/>
                </a:cxn>
                <a:cxn ang="0">
                  <a:pos x="46" y="1"/>
                </a:cxn>
                <a:cxn ang="0">
                  <a:pos x="45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8" y="3"/>
                </a:cxn>
                <a:cxn ang="0">
                  <a:pos x="38" y="3"/>
                </a:cxn>
              </a:cxnLst>
              <a:rect l="0" t="0" r="r" b="b"/>
              <a:pathLst>
                <a:path w="48" h="107">
                  <a:moveTo>
                    <a:pt x="38" y="3"/>
                  </a:moveTo>
                  <a:lnTo>
                    <a:pt x="38" y="3"/>
                  </a:lnTo>
                  <a:lnTo>
                    <a:pt x="27" y="27"/>
                  </a:lnTo>
                  <a:lnTo>
                    <a:pt x="17" y="51"/>
                  </a:lnTo>
                  <a:lnTo>
                    <a:pt x="7" y="76"/>
                  </a:lnTo>
                  <a:lnTo>
                    <a:pt x="3" y="88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2" y="106"/>
                  </a:lnTo>
                  <a:lnTo>
                    <a:pt x="3" y="107"/>
                  </a:lnTo>
                  <a:lnTo>
                    <a:pt x="5" y="107"/>
                  </a:lnTo>
                  <a:lnTo>
                    <a:pt x="6" y="107"/>
                  </a:lnTo>
                  <a:lnTo>
                    <a:pt x="8" y="106"/>
                  </a:lnTo>
                  <a:lnTo>
                    <a:pt x="10" y="103"/>
                  </a:lnTo>
                  <a:lnTo>
                    <a:pt x="10" y="103"/>
                  </a:lnTo>
                  <a:lnTo>
                    <a:pt x="13" y="91"/>
                  </a:lnTo>
                  <a:lnTo>
                    <a:pt x="16" y="79"/>
                  </a:lnTo>
                  <a:lnTo>
                    <a:pt x="26" y="54"/>
                  </a:lnTo>
                  <a:lnTo>
                    <a:pt x="36" y="30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48" y="3"/>
                  </a:lnTo>
                  <a:lnTo>
                    <a:pt x="47" y="2"/>
                  </a:lnTo>
                  <a:lnTo>
                    <a:pt x="46" y="1"/>
                  </a:lnTo>
                  <a:lnTo>
                    <a:pt x="45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8" y="3"/>
                  </a:lnTo>
                  <a:lnTo>
                    <a:pt x="38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8" name="Freeform 759"/>
            <p:cNvSpPr/>
            <p:nvPr>
              <p:custDataLst>
                <p:tags r:id="rId7"/>
              </p:custDataLst>
            </p:nvPr>
          </p:nvSpPr>
          <p:spPr bwMode="auto">
            <a:xfrm>
              <a:off x="6183313" y="2476500"/>
              <a:ext cx="17463" cy="42863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2"/>
                </a:cxn>
                <a:cxn ang="0">
                  <a:pos x="18" y="20"/>
                </a:cxn>
                <a:cxn ang="0">
                  <a:pos x="10" y="38"/>
                </a:cxn>
                <a:cxn ang="0">
                  <a:pos x="5" y="57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0" y="78"/>
                </a:cxn>
                <a:cxn ang="0">
                  <a:pos x="0" y="79"/>
                </a:cxn>
                <a:cxn ang="0">
                  <a:pos x="1" y="80"/>
                </a:cxn>
                <a:cxn ang="0">
                  <a:pos x="3" y="81"/>
                </a:cxn>
                <a:cxn ang="0">
                  <a:pos x="5" y="81"/>
                </a:cxn>
                <a:cxn ang="0">
                  <a:pos x="6" y="81"/>
                </a:cxn>
                <a:cxn ang="0">
                  <a:pos x="8" y="80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13" y="60"/>
                </a:cxn>
                <a:cxn ang="0">
                  <a:pos x="20" y="42"/>
                </a:cxn>
                <a:cxn ang="0">
                  <a:pos x="26" y="24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4" y="5"/>
                </a:cxn>
                <a:cxn ang="0">
                  <a:pos x="34" y="3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81">
                  <a:moveTo>
                    <a:pt x="26" y="2"/>
                  </a:moveTo>
                  <a:lnTo>
                    <a:pt x="26" y="2"/>
                  </a:lnTo>
                  <a:lnTo>
                    <a:pt x="18" y="20"/>
                  </a:lnTo>
                  <a:lnTo>
                    <a:pt x="10" y="38"/>
                  </a:lnTo>
                  <a:lnTo>
                    <a:pt x="5" y="57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0" y="79"/>
                  </a:lnTo>
                  <a:lnTo>
                    <a:pt x="1" y="80"/>
                  </a:lnTo>
                  <a:lnTo>
                    <a:pt x="3" y="81"/>
                  </a:lnTo>
                  <a:lnTo>
                    <a:pt x="5" y="81"/>
                  </a:lnTo>
                  <a:lnTo>
                    <a:pt x="6" y="81"/>
                  </a:lnTo>
                  <a:lnTo>
                    <a:pt x="8" y="80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13" y="60"/>
                  </a:lnTo>
                  <a:lnTo>
                    <a:pt x="20" y="42"/>
                  </a:lnTo>
                  <a:lnTo>
                    <a:pt x="26" y="24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5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1" y="1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9" name="Freeform 760"/>
            <p:cNvSpPr/>
            <p:nvPr>
              <p:custDataLst>
                <p:tags r:id="rId8"/>
              </p:custDataLst>
            </p:nvPr>
          </p:nvSpPr>
          <p:spPr bwMode="auto">
            <a:xfrm>
              <a:off x="6203950" y="2500313"/>
              <a:ext cx="20638" cy="41275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29" y="3"/>
                </a:cxn>
                <a:cxn ang="0">
                  <a:pos x="23" y="20"/>
                </a:cxn>
                <a:cxn ang="0">
                  <a:pos x="17" y="37"/>
                </a:cxn>
                <a:cxn ang="0">
                  <a:pos x="1" y="69"/>
                </a:cxn>
                <a:cxn ang="0">
                  <a:pos x="1" y="69"/>
                </a:cxn>
                <a:cxn ang="0">
                  <a:pos x="0" y="71"/>
                </a:cxn>
                <a:cxn ang="0">
                  <a:pos x="1" y="73"/>
                </a:cxn>
                <a:cxn ang="0">
                  <a:pos x="2" y="75"/>
                </a:cxn>
                <a:cxn ang="0">
                  <a:pos x="4" y="76"/>
                </a:cxn>
                <a:cxn ang="0">
                  <a:pos x="5" y="76"/>
                </a:cxn>
                <a:cxn ang="0">
                  <a:pos x="7" y="76"/>
                </a:cxn>
                <a:cxn ang="0">
                  <a:pos x="9" y="76"/>
                </a:cxn>
                <a:cxn ang="0">
                  <a:pos x="10" y="74"/>
                </a:cxn>
                <a:cxn ang="0">
                  <a:pos x="10" y="74"/>
                </a:cxn>
                <a:cxn ang="0">
                  <a:pos x="25" y="41"/>
                </a:cxn>
                <a:cxn ang="0">
                  <a:pos x="33" y="23"/>
                </a:cxn>
                <a:cxn ang="0">
                  <a:pos x="39" y="7"/>
                </a:cxn>
                <a:cxn ang="0">
                  <a:pos x="39" y="7"/>
                </a:cxn>
                <a:cxn ang="0">
                  <a:pos x="39" y="4"/>
                </a:cxn>
                <a:cxn ang="0">
                  <a:pos x="38" y="2"/>
                </a:cxn>
                <a:cxn ang="0">
                  <a:pos x="37" y="1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2" y="0"/>
                </a:cxn>
                <a:cxn ang="0">
                  <a:pos x="30" y="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39" h="76">
                  <a:moveTo>
                    <a:pt x="29" y="3"/>
                  </a:moveTo>
                  <a:lnTo>
                    <a:pt x="29" y="3"/>
                  </a:lnTo>
                  <a:lnTo>
                    <a:pt x="23" y="20"/>
                  </a:lnTo>
                  <a:lnTo>
                    <a:pt x="17" y="37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1" y="73"/>
                  </a:lnTo>
                  <a:lnTo>
                    <a:pt x="2" y="75"/>
                  </a:lnTo>
                  <a:lnTo>
                    <a:pt x="4" y="76"/>
                  </a:lnTo>
                  <a:lnTo>
                    <a:pt x="5" y="76"/>
                  </a:lnTo>
                  <a:lnTo>
                    <a:pt x="7" y="76"/>
                  </a:lnTo>
                  <a:lnTo>
                    <a:pt x="9" y="76"/>
                  </a:lnTo>
                  <a:lnTo>
                    <a:pt x="10" y="74"/>
                  </a:lnTo>
                  <a:lnTo>
                    <a:pt x="10" y="74"/>
                  </a:lnTo>
                  <a:lnTo>
                    <a:pt x="25" y="41"/>
                  </a:lnTo>
                  <a:lnTo>
                    <a:pt x="33" y="23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9" y="4"/>
                  </a:lnTo>
                  <a:lnTo>
                    <a:pt x="38" y="2"/>
                  </a:lnTo>
                  <a:lnTo>
                    <a:pt x="37" y="1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0" name="Freeform 761"/>
            <p:cNvSpPr/>
            <p:nvPr>
              <p:custDataLst>
                <p:tags r:id="rId9"/>
              </p:custDataLst>
            </p:nvPr>
          </p:nvSpPr>
          <p:spPr bwMode="auto">
            <a:xfrm>
              <a:off x="6373813" y="2681288"/>
              <a:ext cx="12700" cy="38100"/>
            </a:xfrm>
            <a:custGeom>
              <a:avLst/>
              <a:gdLst/>
              <a:ahLst/>
              <a:cxnLst>
                <a:cxn ang="0">
                  <a:pos x="13" y="6"/>
                </a:cxn>
                <a:cxn ang="0">
                  <a:pos x="13" y="6"/>
                </a:cxn>
                <a:cxn ang="0">
                  <a:pos x="12" y="13"/>
                </a:cxn>
                <a:cxn ang="0">
                  <a:pos x="10" y="21"/>
                </a:cxn>
                <a:cxn ang="0">
                  <a:pos x="6" y="36"/>
                </a:cxn>
                <a:cxn ang="0">
                  <a:pos x="2" y="50"/>
                </a:cxn>
                <a:cxn ang="0">
                  <a:pos x="1" y="5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1" y="68"/>
                </a:cxn>
                <a:cxn ang="0">
                  <a:pos x="2" y="69"/>
                </a:cxn>
                <a:cxn ang="0">
                  <a:pos x="3" y="70"/>
                </a:cxn>
                <a:cxn ang="0">
                  <a:pos x="5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0" y="58"/>
                </a:cxn>
                <a:cxn ang="0">
                  <a:pos x="12" y="50"/>
                </a:cxn>
                <a:cxn ang="0">
                  <a:pos x="16" y="36"/>
                </a:cxn>
                <a:cxn ang="0">
                  <a:pos x="20" y="21"/>
                </a:cxn>
                <a:cxn ang="0">
                  <a:pos x="21" y="1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3" y="6"/>
                </a:cxn>
                <a:cxn ang="0">
                  <a:pos x="13" y="6"/>
                </a:cxn>
              </a:cxnLst>
              <a:rect l="0" t="0" r="r" b="b"/>
              <a:pathLst>
                <a:path w="22" h="70">
                  <a:moveTo>
                    <a:pt x="13" y="6"/>
                  </a:moveTo>
                  <a:lnTo>
                    <a:pt x="13" y="6"/>
                  </a:lnTo>
                  <a:lnTo>
                    <a:pt x="12" y="13"/>
                  </a:lnTo>
                  <a:lnTo>
                    <a:pt x="10" y="21"/>
                  </a:lnTo>
                  <a:lnTo>
                    <a:pt x="6" y="36"/>
                  </a:lnTo>
                  <a:lnTo>
                    <a:pt x="2" y="50"/>
                  </a:lnTo>
                  <a:lnTo>
                    <a:pt x="1" y="5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1" y="68"/>
                  </a:lnTo>
                  <a:lnTo>
                    <a:pt x="2" y="69"/>
                  </a:lnTo>
                  <a:lnTo>
                    <a:pt x="3" y="70"/>
                  </a:lnTo>
                  <a:lnTo>
                    <a:pt x="5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0" y="58"/>
                  </a:lnTo>
                  <a:lnTo>
                    <a:pt x="12" y="50"/>
                  </a:lnTo>
                  <a:lnTo>
                    <a:pt x="16" y="36"/>
                  </a:lnTo>
                  <a:lnTo>
                    <a:pt x="20" y="21"/>
                  </a:lnTo>
                  <a:lnTo>
                    <a:pt x="21" y="1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6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3" y="6"/>
                  </a:lnTo>
                  <a:lnTo>
                    <a:pt x="13" y="6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1" name="Freeform 762"/>
            <p:cNvSpPr/>
            <p:nvPr>
              <p:custDataLst>
                <p:tags r:id="rId10"/>
              </p:custDataLst>
            </p:nvPr>
          </p:nvSpPr>
          <p:spPr bwMode="auto">
            <a:xfrm>
              <a:off x="6407150" y="2698750"/>
              <a:ext cx="30163" cy="42863"/>
            </a:xfrm>
            <a:custGeom>
              <a:avLst/>
              <a:gdLst/>
              <a:ahLst/>
              <a:cxnLst>
                <a:cxn ang="0">
                  <a:pos x="45" y="3"/>
                </a:cxn>
                <a:cxn ang="0">
                  <a:pos x="45" y="3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6" y="26"/>
                </a:cxn>
                <a:cxn ang="0">
                  <a:pos x="19" y="35"/>
                </a:cxn>
                <a:cxn ang="0">
                  <a:pos x="19" y="35"/>
                </a:cxn>
                <a:cxn ang="0">
                  <a:pos x="16" y="39"/>
                </a:cxn>
                <a:cxn ang="0">
                  <a:pos x="14" y="44"/>
                </a:cxn>
                <a:cxn ang="0">
                  <a:pos x="10" y="54"/>
                </a:cxn>
                <a:cxn ang="0">
                  <a:pos x="10" y="54"/>
                </a:cxn>
                <a:cxn ang="0">
                  <a:pos x="5" y="66"/>
                </a:cxn>
                <a:cxn ang="0">
                  <a:pos x="1" y="77"/>
                </a:cxn>
                <a:cxn ang="0">
                  <a:pos x="1" y="77"/>
                </a:cxn>
                <a:cxn ang="0">
                  <a:pos x="0" y="79"/>
                </a:cxn>
                <a:cxn ang="0">
                  <a:pos x="1" y="80"/>
                </a:cxn>
                <a:cxn ang="0">
                  <a:pos x="2" y="81"/>
                </a:cxn>
                <a:cxn ang="0">
                  <a:pos x="4" y="82"/>
                </a:cxn>
                <a:cxn ang="0">
                  <a:pos x="6" y="82"/>
                </a:cxn>
                <a:cxn ang="0">
                  <a:pos x="7" y="82"/>
                </a:cxn>
                <a:cxn ang="0">
                  <a:pos x="9" y="81"/>
                </a:cxn>
                <a:cxn ang="0">
                  <a:pos x="10" y="79"/>
                </a:cxn>
                <a:cxn ang="0">
                  <a:pos x="10" y="79"/>
                </a:cxn>
                <a:cxn ang="0">
                  <a:pos x="18" y="59"/>
                </a:cxn>
                <a:cxn ang="0">
                  <a:pos x="22" y="48"/>
                </a:cxn>
                <a:cxn ang="0">
                  <a:pos x="27" y="39"/>
                </a:cxn>
                <a:cxn ang="0">
                  <a:pos x="27" y="39"/>
                </a:cxn>
                <a:cxn ang="0">
                  <a:pos x="33" y="31"/>
                </a:cxn>
                <a:cxn ang="0">
                  <a:pos x="40" y="23"/>
                </a:cxn>
                <a:cxn ang="0">
                  <a:pos x="48" y="16"/>
                </a:cxn>
                <a:cxn ang="0">
                  <a:pos x="54" y="8"/>
                </a:cxn>
                <a:cxn ang="0">
                  <a:pos x="54" y="8"/>
                </a:cxn>
                <a:cxn ang="0">
                  <a:pos x="55" y="6"/>
                </a:cxn>
                <a:cxn ang="0">
                  <a:pos x="54" y="4"/>
                </a:cxn>
                <a:cxn ang="0">
                  <a:pos x="53" y="3"/>
                </a:cxn>
                <a:cxn ang="0">
                  <a:pos x="52" y="1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7" y="1"/>
                </a:cxn>
                <a:cxn ang="0">
                  <a:pos x="45" y="3"/>
                </a:cxn>
                <a:cxn ang="0">
                  <a:pos x="45" y="3"/>
                </a:cxn>
              </a:cxnLst>
              <a:rect l="0" t="0" r="r" b="b"/>
              <a:pathLst>
                <a:path w="55" h="82">
                  <a:moveTo>
                    <a:pt x="45" y="3"/>
                  </a:moveTo>
                  <a:lnTo>
                    <a:pt x="45" y="3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6" y="26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6" y="39"/>
                  </a:lnTo>
                  <a:lnTo>
                    <a:pt x="14" y="4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5" y="66"/>
                  </a:lnTo>
                  <a:lnTo>
                    <a:pt x="1" y="77"/>
                  </a:lnTo>
                  <a:lnTo>
                    <a:pt x="1" y="77"/>
                  </a:lnTo>
                  <a:lnTo>
                    <a:pt x="0" y="79"/>
                  </a:lnTo>
                  <a:lnTo>
                    <a:pt x="1" y="80"/>
                  </a:lnTo>
                  <a:lnTo>
                    <a:pt x="2" y="81"/>
                  </a:lnTo>
                  <a:lnTo>
                    <a:pt x="4" y="82"/>
                  </a:lnTo>
                  <a:lnTo>
                    <a:pt x="6" y="82"/>
                  </a:lnTo>
                  <a:lnTo>
                    <a:pt x="7" y="82"/>
                  </a:lnTo>
                  <a:lnTo>
                    <a:pt x="9" y="81"/>
                  </a:lnTo>
                  <a:lnTo>
                    <a:pt x="10" y="79"/>
                  </a:lnTo>
                  <a:lnTo>
                    <a:pt x="10" y="79"/>
                  </a:lnTo>
                  <a:lnTo>
                    <a:pt x="18" y="59"/>
                  </a:lnTo>
                  <a:lnTo>
                    <a:pt x="22" y="48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33" y="31"/>
                  </a:lnTo>
                  <a:lnTo>
                    <a:pt x="40" y="23"/>
                  </a:lnTo>
                  <a:lnTo>
                    <a:pt x="48" y="16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55" y="6"/>
                  </a:lnTo>
                  <a:lnTo>
                    <a:pt x="54" y="4"/>
                  </a:lnTo>
                  <a:lnTo>
                    <a:pt x="53" y="3"/>
                  </a:lnTo>
                  <a:lnTo>
                    <a:pt x="52" y="1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7" y="1"/>
                  </a:lnTo>
                  <a:lnTo>
                    <a:pt x="45" y="3"/>
                  </a:lnTo>
                  <a:lnTo>
                    <a:pt x="45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2" name="Freeform 763"/>
            <p:cNvSpPr/>
            <p:nvPr>
              <p:custDataLst>
                <p:tags r:id="rId11"/>
              </p:custDataLst>
            </p:nvPr>
          </p:nvSpPr>
          <p:spPr bwMode="auto">
            <a:xfrm>
              <a:off x="6430963" y="2728913"/>
              <a:ext cx="26988" cy="50800"/>
            </a:xfrm>
            <a:custGeom>
              <a:avLst/>
              <a:gdLst/>
              <a:ahLst/>
              <a:cxnLst>
                <a:cxn ang="0">
                  <a:pos x="43" y="3"/>
                </a:cxn>
                <a:cxn ang="0">
                  <a:pos x="43" y="3"/>
                </a:cxn>
                <a:cxn ang="0">
                  <a:pos x="32" y="22"/>
                </a:cxn>
                <a:cxn ang="0">
                  <a:pos x="22" y="43"/>
                </a:cxn>
                <a:cxn ang="0">
                  <a:pos x="22" y="43"/>
                </a:cxn>
                <a:cxn ang="0">
                  <a:pos x="17" y="54"/>
                </a:cxn>
                <a:cxn ang="0">
                  <a:pos x="11" y="66"/>
                </a:cxn>
                <a:cxn ang="0">
                  <a:pos x="6" y="77"/>
                </a:cxn>
                <a:cxn ang="0">
                  <a:pos x="1" y="90"/>
                </a:cxn>
                <a:cxn ang="0">
                  <a:pos x="1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3" y="95"/>
                </a:cxn>
                <a:cxn ang="0">
                  <a:pos x="5" y="95"/>
                </a:cxn>
                <a:cxn ang="0">
                  <a:pos x="6" y="96"/>
                </a:cxn>
                <a:cxn ang="0">
                  <a:pos x="8" y="95"/>
                </a:cxn>
                <a:cxn ang="0">
                  <a:pos x="9" y="94"/>
                </a:cxn>
                <a:cxn ang="0">
                  <a:pos x="10" y="92"/>
                </a:cxn>
                <a:cxn ang="0">
                  <a:pos x="10" y="92"/>
                </a:cxn>
                <a:cxn ang="0">
                  <a:pos x="14" y="81"/>
                </a:cxn>
                <a:cxn ang="0">
                  <a:pos x="18" y="71"/>
                </a:cxn>
                <a:cxn ang="0">
                  <a:pos x="22" y="62"/>
                </a:cxn>
                <a:cxn ang="0">
                  <a:pos x="28" y="52"/>
                </a:cxn>
                <a:cxn ang="0">
                  <a:pos x="28" y="52"/>
                </a:cxn>
                <a:cxn ang="0">
                  <a:pos x="32" y="47"/>
                </a:cxn>
                <a:cxn ang="0">
                  <a:pos x="34" y="42"/>
                </a:cxn>
                <a:cxn ang="0">
                  <a:pos x="38" y="33"/>
                </a:cxn>
                <a:cxn ang="0">
                  <a:pos x="38" y="33"/>
                </a:cxn>
                <a:cxn ang="0">
                  <a:pos x="44" y="20"/>
                </a:cxn>
                <a:cxn ang="0">
                  <a:pos x="51" y="8"/>
                </a:cxn>
                <a:cxn ang="0">
                  <a:pos x="51" y="8"/>
                </a:cxn>
                <a:cxn ang="0">
                  <a:pos x="51" y="6"/>
                </a:cxn>
                <a:cxn ang="0">
                  <a:pos x="51" y="4"/>
                </a:cxn>
                <a:cxn ang="0">
                  <a:pos x="50" y="3"/>
                </a:cxn>
                <a:cxn ang="0">
                  <a:pos x="49" y="2"/>
                </a:cxn>
                <a:cxn ang="0">
                  <a:pos x="47" y="0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3" y="3"/>
                </a:cxn>
                <a:cxn ang="0">
                  <a:pos x="43" y="3"/>
                </a:cxn>
              </a:cxnLst>
              <a:rect l="0" t="0" r="r" b="b"/>
              <a:pathLst>
                <a:path w="51" h="96">
                  <a:moveTo>
                    <a:pt x="43" y="3"/>
                  </a:moveTo>
                  <a:lnTo>
                    <a:pt x="43" y="3"/>
                  </a:lnTo>
                  <a:lnTo>
                    <a:pt x="32" y="22"/>
                  </a:lnTo>
                  <a:lnTo>
                    <a:pt x="22" y="43"/>
                  </a:lnTo>
                  <a:lnTo>
                    <a:pt x="22" y="43"/>
                  </a:lnTo>
                  <a:lnTo>
                    <a:pt x="17" y="54"/>
                  </a:lnTo>
                  <a:lnTo>
                    <a:pt x="11" y="66"/>
                  </a:lnTo>
                  <a:lnTo>
                    <a:pt x="6" y="77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3" y="95"/>
                  </a:lnTo>
                  <a:lnTo>
                    <a:pt x="5" y="95"/>
                  </a:lnTo>
                  <a:lnTo>
                    <a:pt x="6" y="96"/>
                  </a:lnTo>
                  <a:lnTo>
                    <a:pt x="8" y="95"/>
                  </a:lnTo>
                  <a:lnTo>
                    <a:pt x="9" y="94"/>
                  </a:lnTo>
                  <a:lnTo>
                    <a:pt x="10" y="92"/>
                  </a:lnTo>
                  <a:lnTo>
                    <a:pt x="10" y="92"/>
                  </a:lnTo>
                  <a:lnTo>
                    <a:pt x="14" y="81"/>
                  </a:lnTo>
                  <a:lnTo>
                    <a:pt x="18" y="71"/>
                  </a:lnTo>
                  <a:lnTo>
                    <a:pt x="22" y="62"/>
                  </a:lnTo>
                  <a:lnTo>
                    <a:pt x="28" y="52"/>
                  </a:lnTo>
                  <a:lnTo>
                    <a:pt x="28" y="52"/>
                  </a:lnTo>
                  <a:lnTo>
                    <a:pt x="32" y="47"/>
                  </a:lnTo>
                  <a:lnTo>
                    <a:pt x="34" y="42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44" y="20"/>
                  </a:lnTo>
                  <a:lnTo>
                    <a:pt x="51" y="8"/>
                  </a:lnTo>
                  <a:lnTo>
                    <a:pt x="51" y="8"/>
                  </a:lnTo>
                  <a:lnTo>
                    <a:pt x="51" y="6"/>
                  </a:lnTo>
                  <a:lnTo>
                    <a:pt x="51" y="4"/>
                  </a:lnTo>
                  <a:lnTo>
                    <a:pt x="50" y="3"/>
                  </a:lnTo>
                  <a:lnTo>
                    <a:pt x="49" y="2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3" y="3"/>
                  </a:lnTo>
                  <a:lnTo>
                    <a:pt x="43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3" name="Freeform 764"/>
            <p:cNvSpPr/>
            <p:nvPr>
              <p:custDataLst>
                <p:tags r:id="rId12"/>
              </p:custDataLst>
            </p:nvPr>
          </p:nvSpPr>
          <p:spPr bwMode="auto">
            <a:xfrm>
              <a:off x="6461125" y="2754313"/>
              <a:ext cx="25400" cy="49213"/>
            </a:xfrm>
            <a:custGeom>
              <a:avLst/>
              <a:gdLst/>
              <a:ahLst/>
              <a:cxnLst>
                <a:cxn ang="0">
                  <a:pos x="39" y="2"/>
                </a:cxn>
                <a:cxn ang="0">
                  <a:pos x="39" y="2"/>
                </a:cxn>
                <a:cxn ang="0">
                  <a:pos x="26" y="22"/>
                </a:cxn>
                <a:cxn ang="0">
                  <a:pos x="15" y="43"/>
                </a:cxn>
                <a:cxn ang="0">
                  <a:pos x="7" y="64"/>
                </a:cxn>
                <a:cxn ang="0">
                  <a:pos x="3" y="75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0" y="89"/>
                </a:cxn>
                <a:cxn ang="0">
                  <a:pos x="2" y="91"/>
                </a:cxn>
                <a:cxn ang="0">
                  <a:pos x="4" y="91"/>
                </a:cxn>
                <a:cxn ang="0">
                  <a:pos x="6" y="92"/>
                </a:cxn>
                <a:cxn ang="0">
                  <a:pos x="7" y="91"/>
                </a:cxn>
                <a:cxn ang="0">
                  <a:pos x="9" y="90"/>
                </a:cxn>
                <a:cxn ang="0">
                  <a:pos x="9" y="88"/>
                </a:cxn>
                <a:cxn ang="0">
                  <a:pos x="9" y="88"/>
                </a:cxn>
                <a:cxn ang="0">
                  <a:pos x="12" y="78"/>
                </a:cxn>
                <a:cxn ang="0">
                  <a:pos x="15" y="66"/>
                </a:cxn>
                <a:cxn ang="0">
                  <a:pos x="24" y="46"/>
                </a:cxn>
                <a:cxn ang="0">
                  <a:pos x="35" y="26"/>
                </a:cxn>
                <a:cxn ang="0">
                  <a:pos x="47" y="7"/>
                </a:cxn>
                <a:cxn ang="0">
                  <a:pos x="47" y="7"/>
                </a:cxn>
                <a:cxn ang="0">
                  <a:pos x="48" y="5"/>
                </a:cxn>
                <a:cxn ang="0">
                  <a:pos x="47" y="3"/>
                </a:cxn>
                <a:cxn ang="0">
                  <a:pos x="47" y="2"/>
                </a:cxn>
                <a:cxn ang="0">
                  <a:pos x="45" y="1"/>
                </a:cxn>
                <a:cxn ang="0">
                  <a:pos x="42" y="0"/>
                </a:cxn>
                <a:cxn ang="0">
                  <a:pos x="40" y="1"/>
                </a:cxn>
                <a:cxn ang="0">
                  <a:pos x="39" y="2"/>
                </a:cxn>
                <a:cxn ang="0">
                  <a:pos x="39" y="2"/>
                </a:cxn>
              </a:cxnLst>
              <a:rect l="0" t="0" r="r" b="b"/>
              <a:pathLst>
                <a:path w="48" h="92">
                  <a:moveTo>
                    <a:pt x="39" y="2"/>
                  </a:moveTo>
                  <a:lnTo>
                    <a:pt x="39" y="2"/>
                  </a:lnTo>
                  <a:lnTo>
                    <a:pt x="26" y="22"/>
                  </a:lnTo>
                  <a:lnTo>
                    <a:pt x="15" y="43"/>
                  </a:lnTo>
                  <a:lnTo>
                    <a:pt x="7" y="64"/>
                  </a:lnTo>
                  <a:lnTo>
                    <a:pt x="3" y="75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0" y="89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2"/>
                  </a:lnTo>
                  <a:lnTo>
                    <a:pt x="7" y="91"/>
                  </a:lnTo>
                  <a:lnTo>
                    <a:pt x="9" y="90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12" y="78"/>
                  </a:lnTo>
                  <a:lnTo>
                    <a:pt x="15" y="66"/>
                  </a:lnTo>
                  <a:lnTo>
                    <a:pt x="24" y="46"/>
                  </a:lnTo>
                  <a:lnTo>
                    <a:pt x="35" y="26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48" y="5"/>
                  </a:lnTo>
                  <a:lnTo>
                    <a:pt x="47" y="3"/>
                  </a:lnTo>
                  <a:lnTo>
                    <a:pt x="47" y="2"/>
                  </a:lnTo>
                  <a:lnTo>
                    <a:pt x="45" y="1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39" y="2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4" name="Freeform 765"/>
            <p:cNvSpPr/>
            <p:nvPr>
              <p:custDataLst>
                <p:tags r:id="rId13"/>
              </p:custDataLst>
            </p:nvPr>
          </p:nvSpPr>
          <p:spPr bwMode="auto">
            <a:xfrm>
              <a:off x="6499225" y="2765425"/>
              <a:ext cx="22225" cy="53975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29" y="13"/>
                </a:cxn>
                <a:cxn ang="0">
                  <a:pos x="24" y="25"/>
                </a:cxn>
                <a:cxn ang="0">
                  <a:pos x="20" y="36"/>
                </a:cxn>
                <a:cxn ang="0">
                  <a:pos x="15" y="49"/>
                </a:cxn>
                <a:cxn ang="0">
                  <a:pos x="8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0" y="99"/>
                </a:cxn>
                <a:cxn ang="0">
                  <a:pos x="1" y="100"/>
                </a:cxn>
                <a:cxn ang="0">
                  <a:pos x="3" y="101"/>
                </a:cxn>
                <a:cxn ang="0">
                  <a:pos x="6" y="101"/>
                </a:cxn>
                <a:cxn ang="0">
                  <a:pos x="8" y="100"/>
                </a:cxn>
                <a:cxn ang="0">
                  <a:pos x="9" y="98"/>
                </a:cxn>
                <a:cxn ang="0">
                  <a:pos x="9" y="98"/>
                </a:cxn>
                <a:cxn ang="0">
                  <a:pos x="17" y="76"/>
                </a:cxn>
                <a:cxn ang="0">
                  <a:pos x="24" y="52"/>
                </a:cxn>
                <a:cxn ang="0">
                  <a:pos x="32" y="29"/>
                </a:cxn>
                <a:cxn ang="0">
                  <a:pos x="37" y="19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4" y="5"/>
                </a:cxn>
                <a:cxn ang="0">
                  <a:pos x="44" y="4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4" h="101">
                  <a:moveTo>
                    <a:pt x="35" y="3"/>
                  </a:moveTo>
                  <a:lnTo>
                    <a:pt x="35" y="3"/>
                  </a:lnTo>
                  <a:lnTo>
                    <a:pt x="29" y="13"/>
                  </a:lnTo>
                  <a:lnTo>
                    <a:pt x="24" y="25"/>
                  </a:lnTo>
                  <a:lnTo>
                    <a:pt x="20" y="36"/>
                  </a:lnTo>
                  <a:lnTo>
                    <a:pt x="15" y="49"/>
                  </a:lnTo>
                  <a:lnTo>
                    <a:pt x="8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0" y="99"/>
                  </a:lnTo>
                  <a:lnTo>
                    <a:pt x="1" y="100"/>
                  </a:lnTo>
                  <a:lnTo>
                    <a:pt x="3" y="101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17" y="76"/>
                  </a:lnTo>
                  <a:lnTo>
                    <a:pt x="24" y="52"/>
                  </a:lnTo>
                  <a:lnTo>
                    <a:pt x="32" y="29"/>
                  </a:lnTo>
                  <a:lnTo>
                    <a:pt x="37" y="19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5" name="Freeform 766"/>
            <p:cNvSpPr/>
            <p:nvPr>
              <p:custDataLst>
                <p:tags r:id="rId14"/>
              </p:custDataLst>
            </p:nvPr>
          </p:nvSpPr>
          <p:spPr bwMode="auto">
            <a:xfrm>
              <a:off x="6540500" y="2767013"/>
              <a:ext cx="23813" cy="53975"/>
            </a:xfrm>
            <a:custGeom>
              <a:avLst/>
              <a:gdLst/>
              <a:ahLst/>
              <a:cxnLst>
                <a:cxn ang="0">
                  <a:pos x="35" y="4"/>
                </a:cxn>
                <a:cxn ang="0">
                  <a:pos x="35" y="4"/>
                </a:cxn>
                <a:cxn ang="0">
                  <a:pos x="29" y="27"/>
                </a:cxn>
                <a:cxn ang="0">
                  <a:pos x="20" y="50"/>
                </a:cxn>
                <a:cxn ang="0">
                  <a:pos x="11" y="73"/>
                </a:cxn>
                <a:cxn ang="0">
                  <a:pos x="1" y="94"/>
                </a:cxn>
                <a:cxn ang="0">
                  <a:pos x="1" y="94"/>
                </a:cxn>
                <a:cxn ang="0">
                  <a:pos x="0" y="96"/>
                </a:cxn>
                <a:cxn ang="0">
                  <a:pos x="1" y="98"/>
                </a:cxn>
                <a:cxn ang="0">
                  <a:pos x="2" y="101"/>
                </a:cxn>
                <a:cxn ang="0">
                  <a:pos x="3" y="102"/>
                </a:cxn>
                <a:cxn ang="0">
                  <a:pos x="4" y="102"/>
                </a:cxn>
                <a:cxn ang="0">
                  <a:pos x="6" y="102"/>
                </a:cxn>
                <a:cxn ang="0">
                  <a:pos x="8" y="102"/>
                </a:cxn>
                <a:cxn ang="0">
                  <a:pos x="9" y="100"/>
                </a:cxn>
                <a:cxn ang="0">
                  <a:pos x="9" y="100"/>
                </a:cxn>
                <a:cxn ang="0">
                  <a:pos x="19" y="77"/>
                </a:cxn>
                <a:cxn ang="0">
                  <a:pos x="29" y="54"/>
                </a:cxn>
                <a:cxn ang="0">
                  <a:pos x="37" y="30"/>
                </a:cxn>
                <a:cxn ang="0">
                  <a:pos x="44" y="6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3" y="3"/>
                </a:cxn>
                <a:cxn ang="0">
                  <a:pos x="42" y="1"/>
                </a:cxn>
                <a:cxn ang="0">
                  <a:pos x="41" y="1"/>
                </a:cxn>
                <a:cxn ang="0">
                  <a:pos x="39" y="0"/>
                </a:cxn>
                <a:cxn ang="0">
                  <a:pos x="37" y="1"/>
                </a:cxn>
                <a:cxn ang="0">
                  <a:pos x="36" y="2"/>
                </a:cxn>
                <a:cxn ang="0">
                  <a:pos x="35" y="4"/>
                </a:cxn>
                <a:cxn ang="0">
                  <a:pos x="35" y="4"/>
                </a:cxn>
              </a:cxnLst>
              <a:rect l="0" t="0" r="r" b="b"/>
              <a:pathLst>
                <a:path w="44" h="102">
                  <a:moveTo>
                    <a:pt x="35" y="4"/>
                  </a:moveTo>
                  <a:lnTo>
                    <a:pt x="35" y="4"/>
                  </a:lnTo>
                  <a:lnTo>
                    <a:pt x="29" y="27"/>
                  </a:lnTo>
                  <a:lnTo>
                    <a:pt x="20" y="50"/>
                  </a:lnTo>
                  <a:lnTo>
                    <a:pt x="11" y="73"/>
                  </a:lnTo>
                  <a:lnTo>
                    <a:pt x="1" y="94"/>
                  </a:lnTo>
                  <a:lnTo>
                    <a:pt x="1" y="94"/>
                  </a:lnTo>
                  <a:lnTo>
                    <a:pt x="0" y="96"/>
                  </a:lnTo>
                  <a:lnTo>
                    <a:pt x="1" y="98"/>
                  </a:lnTo>
                  <a:lnTo>
                    <a:pt x="2" y="101"/>
                  </a:lnTo>
                  <a:lnTo>
                    <a:pt x="3" y="102"/>
                  </a:lnTo>
                  <a:lnTo>
                    <a:pt x="4" y="102"/>
                  </a:lnTo>
                  <a:lnTo>
                    <a:pt x="6" y="102"/>
                  </a:lnTo>
                  <a:lnTo>
                    <a:pt x="8" y="102"/>
                  </a:lnTo>
                  <a:lnTo>
                    <a:pt x="9" y="100"/>
                  </a:lnTo>
                  <a:lnTo>
                    <a:pt x="9" y="100"/>
                  </a:lnTo>
                  <a:lnTo>
                    <a:pt x="19" y="77"/>
                  </a:lnTo>
                  <a:lnTo>
                    <a:pt x="29" y="54"/>
                  </a:lnTo>
                  <a:lnTo>
                    <a:pt x="37" y="30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4" y="4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1" y="1"/>
                  </a:lnTo>
                  <a:lnTo>
                    <a:pt x="39" y="0"/>
                  </a:lnTo>
                  <a:lnTo>
                    <a:pt x="37" y="1"/>
                  </a:lnTo>
                  <a:lnTo>
                    <a:pt x="36" y="2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6" name="Freeform 767"/>
            <p:cNvSpPr/>
            <p:nvPr>
              <p:custDataLst>
                <p:tags r:id="rId15"/>
              </p:custDataLst>
            </p:nvPr>
          </p:nvSpPr>
          <p:spPr bwMode="auto">
            <a:xfrm>
              <a:off x="6386513" y="2139950"/>
              <a:ext cx="15875" cy="36513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22" y="4"/>
                </a:cxn>
                <a:cxn ang="0">
                  <a:pos x="21" y="12"/>
                </a:cxn>
                <a:cxn ang="0">
                  <a:pos x="19" y="19"/>
                </a:cxn>
                <a:cxn ang="0">
                  <a:pos x="14" y="32"/>
                </a:cxn>
                <a:cxn ang="0">
                  <a:pos x="14" y="32"/>
                </a:cxn>
                <a:cxn ang="0">
                  <a:pos x="9" y="48"/>
                </a:cxn>
                <a:cxn ang="0">
                  <a:pos x="5" y="55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0" y="65"/>
                </a:cxn>
                <a:cxn ang="0">
                  <a:pos x="0" y="67"/>
                </a:cxn>
                <a:cxn ang="0">
                  <a:pos x="2" y="68"/>
                </a:cxn>
                <a:cxn ang="0">
                  <a:pos x="3" y="69"/>
                </a:cxn>
                <a:cxn ang="0">
                  <a:pos x="5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9" y="68"/>
                </a:cxn>
                <a:cxn ang="0">
                  <a:pos x="13" y="60"/>
                </a:cxn>
                <a:cxn ang="0">
                  <a:pos x="16" y="53"/>
                </a:cxn>
                <a:cxn ang="0">
                  <a:pos x="22" y="38"/>
                </a:cxn>
                <a:cxn ang="0">
                  <a:pos x="22" y="38"/>
                </a:cxn>
                <a:cxn ang="0">
                  <a:pos x="28" y="22"/>
                </a:cxn>
                <a:cxn ang="0">
                  <a:pos x="31" y="14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2" y="3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2" y="4"/>
                </a:cxn>
                <a:cxn ang="0">
                  <a:pos x="22" y="4"/>
                </a:cxn>
              </a:cxnLst>
              <a:rect l="0" t="0" r="r" b="b"/>
              <a:pathLst>
                <a:path w="32" h="70">
                  <a:moveTo>
                    <a:pt x="22" y="4"/>
                  </a:moveTo>
                  <a:lnTo>
                    <a:pt x="22" y="4"/>
                  </a:lnTo>
                  <a:lnTo>
                    <a:pt x="21" y="12"/>
                  </a:lnTo>
                  <a:lnTo>
                    <a:pt x="19" y="19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9" y="48"/>
                  </a:lnTo>
                  <a:lnTo>
                    <a:pt x="5" y="55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8"/>
                  </a:lnTo>
                  <a:lnTo>
                    <a:pt x="3" y="69"/>
                  </a:lnTo>
                  <a:lnTo>
                    <a:pt x="5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9" y="68"/>
                  </a:lnTo>
                  <a:lnTo>
                    <a:pt x="13" y="60"/>
                  </a:lnTo>
                  <a:lnTo>
                    <a:pt x="16" y="53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8" y="22"/>
                  </a:lnTo>
                  <a:lnTo>
                    <a:pt x="31" y="1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3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2" y="4"/>
                  </a:lnTo>
                  <a:lnTo>
                    <a:pt x="22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7" name="Freeform 768"/>
            <p:cNvSpPr/>
            <p:nvPr>
              <p:custDataLst>
                <p:tags r:id="rId16"/>
              </p:custDataLst>
            </p:nvPr>
          </p:nvSpPr>
          <p:spPr bwMode="auto">
            <a:xfrm>
              <a:off x="6429375" y="2155825"/>
              <a:ext cx="9525" cy="33338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7" y="4"/>
                </a:cxn>
                <a:cxn ang="0">
                  <a:pos x="6" y="18"/>
                </a:cxn>
                <a:cxn ang="0">
                  <a:pos x="3" y="31"/>
                </a:cxn>
                <a:cxn ang="0">
                  <a:pos x="1" y="45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1" y="60"/>
                </a:cxn>
                <a:cxn ang="0">
                  <a:pos x="2" y="61"/>
                </a:cxn>
                <a:cxn ang="0">
                  <a:pos x="3" y="63"/>
                </a:cxn>
                <a:cxn ang="0">
                  <a:pos x="6" y="63"/>
                </a:cxn>
                <a:cxn ang="0">
                  <a:pos x="7" y="63"/>
                </a:cxn>
                <a:cxn ang="0">
                  <a:pos x="9" y="61"/>
                </a:cxn>
                <a:cxn ang="0">
                  <a:pos x="10" y="60"/>
                </a:cxn>
                <a:cxn ang="0">
                  <a:pos x="10" y="58"/>
                </a:cxn>
                <a:cxn ang="0">
                  <a:pos x="10" y="58"/>
                </a:cxn>
                <a:cxn ang="0">
                  <a:pos x="12" y="45"/>
                </a:cxn>
                <a:cxn ang="0">
                  <a:pos x="14" y="31"/>
                </a:cxn>
                <a:cxn ang="0">
                  <a:pos x="16" y="18"/>
                </a:cxn>
                <a:cxn ang="0">
                  <a:pos x="17" y="4"/>
                </a:cxn>
                <a:cxn ang="0">
                  <a:pos x="17" y="4"/>
                </a:cxn>
                <a:cxn ang="0">
                  <a:pos x="16" y="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8" y="2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17" h="63">
                  <a:moveTo>
                    <a:pt x="7" y="4"/>
                  </a:moveTo>
                  <a:lnTo>
                    <a:pt x="7" y="4"/>
                  </a:lnTo>
                  <a:lnTo>
                    <a:pt x="6" y="18"/>
                  </a:lnTo>
                  <a:lnTo>
                    <a:pt x="3" y="31"/>
                  </a:lnTo>
                  <a:lnTo>
                    <a:pt x="1" y="45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2" y="61"/>
                  </a:lnTo>
                  <a:lnTo>
                    <a:pt x="3" y="63"/>
                  </a:lnTo>
                  <a:lnTo>
                    <a:pt x="6" y="63"/>
                  </a:lnTo>
                  <a:lnTo>
                    <a:pt x="7" y="63"/>
                  </a:lnTo>
                  <a:lnTo>
                    <a:pt x="9" y="61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12" y="45"/>
                  </a:lnTo>
                  <a:lnTo>
                    <a:pt x="14" y="31"/>
                  </a:lnTo>
                  <a:lnTo>
                    <a:pt x="16" y="18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8" name="Freeform 769"/>
            <p:cNvSpPr/>
            <p:nvPr>
              <p:custDataLst>
                <p:tags r:id="rId17"/>
              </p:custDataLst>
            </p:nvPr>
          </p:nvSpPr>
          <p:spPr bwMode="auto">
            <a:xfrm>
              <a:off x="6461125" y="2173288"/>
              <a:ext cx="14288" cy="36513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7" y="2"/>
                </a:cxn>
                <a:cxn ang="0">
                  <a:pos x="14" y="9"/>
                </a:cxn>
                <a:cxn ang="0">
                  <a:pos x="11" y="17"/>
                </a:cxn>
                <a:cxn ang="0">
                  <a:pos x="7" y="32"/>
                </a:cxn>
                <a:cxn ang="0">
                  <a:pos x="5" y="47"/>
                </a:cxn>
                <a:cxn ang="0">
                  <a:pos x="1" y="64"/>
                </a:cxn>
                <a:cxn ang="0">
                  <a:pos x="1" y="64"/>
                </a:cxn>
                <a:cxn ang="0">
                  <a:pos x="0" y="66"/>
                </a:cxn>
                <a:cxn ang="0">
                  <a:pos x="1" y="67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7" y="69"/>
                </a:cxn>
                <a:cxn ang="0">
                  <a:pos x="8" y="69"/>
                </a:cxn>
                <a:cxn ang="0">
                  <a:pos x="10" y="68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4" y="51"/>
                </a:cxn>
                <a:cxn ang="0">
                  <a:pos x="16" y="36"/>
                </a:cxn>
                <a:cxn ang="0">
                  <a:pos x="19" y="21"/>
                </a:cxn>
                <a:cxn ang="0">
                  <a:pos x="22" y="14"/>
                </a:cxn>
                <a:cxn ang="0">
                  <a:pos x="25" y="7"/>
                </a:cxn>
                <a:cxn ang="0">
                  <a:pos x="25" y="7"/>
                </a:cxn>
                <a:cxn ang="0">
                  <a:pos x="26" y="5"/>
                </a:cxn>
                <a:cxn ang="0">
                  <a:pos x="26" y="3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9" y="1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26" h="69">
                  <a:moveTo>
                    <a:pt x="17" y="2"/>
                  </a:moveTo>
                  <a:lnTo>
                    <a:pt x="17" y="2"/>
                  </a:lnTo>
                  <a:lnTo>
                    <a:pt x="14" y="9"/>
                  </a:lnTo>
                  <a:lnTo>
                    <a:pt x="11" y="17"/>
                  </a:lnTo>
                  <a:lnTo>
                    <a:pt x="7" y="32"/>
                  </a:lnTo>
                  <a:lnTo>
                    <a:pt x="5" y="47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0" y="66"/>
                  </a:lnTo>
                  <a:lnTo>
                    <a:pt x="1" y="67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7" y="69"/>
                  </a:lnTo>
                  <a:lnTo>
                    <a:pt x="8" y="69"/>
                  </a:lnTo>
                  <a:lnTo>
                    <a:pt x="10" y="6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4" y="51"/>
                  </a:lnTo>
                  <a:lnTo>
                    <a:pt x="16" y="36"/>
                  </a:lnTo>
                  <a:lnTo>
                    <a:pt x="19" y="21"/>
                  </a:lnTo>
                  <a:lnTo>
                    <a:pt x="22" y="14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6" y="3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1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9" name="Freeform 770"/>
            <p:cNvSpPr/>
            <p:nvPr>
              <p:custDataLst>
                <p:tags r:id="rId18"/>
              </p:custDataLst>
            </p:nvPr>
          </p:nvSpPr>
          <p:spPr bwMode="auto">
            <a:xfrm>
              <a:off x="6475413" y="2203450"/>
              <a:ext cx="19050" cy="508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3" y="11"/>
                </a:cxn>
                <a:cxn ang="0">
                  <a:pos x="18" y="21"/>
                </a:cxn>
                <a:cxn ang="0">
                  <a:pos x="13" y="32"/>
                </a:cxn>
                <a:cxn ang="0">
                  <a:pos x="9" y="43"/>
                </a:cxn>
                <a:cxn ang="0">
                  <a:pos x="6" y="54"/>
                </a:cxn>
                <a:cxn ang="0">
                  <a:pos x="3" y="67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2" y="95"/>
                </a:cxn>
                <a:cxn ang="0">
                  <a:pos x="5" y="95"/>
                </a:cxn>
                <a:cxn ang="0">
                  <a:pos x="8" y="94"/>
                </a:cxn>
                <a:cxn ang="0">
                  <a:pos x="9" y="92"/>
                </a:cxn>
                <a:cxn ang="0">
                  <a:pos x="10" y="90"/>
                </a:cxn>
                <a:cxn ang="0">
                  <a:pos x="10" y="90"/>
                </a:cxn>
                <a:cxn ang="0">
                  <a:pos x="13" y="68"/>
                </a:cxn>
                <a:cxn ang="0">
                  <a:pos x="15" y="58"/>
                </a:cxn>
                <a:cxn ang="0">
                  <a:pos x="18" y="47"/>
                </a:cxn>
                <a:cxn ang="0">
                  <a:pos x="21" y="37"/>
                </a:cxn>
                <a:cxn ang="0">
                  <a:pos x="25" y="26"/>
                </a:cxn>
                <a:cxn ang="0">
                  <a:pos x="30" y="17"/>
                </a:cxn>
                <a:cxn ang="0">
                  <a:pos x="37" y="8"/>
                </a:cxn>
                <a:cxn ang="0">
                  <a:pos x="37" y="8"/>
                </a:cxn>
                <a:cxn ang="0">
                  <a:pos x="38" y="6"/>
                </a:cxn>
                <a:cxn ang="0">
                  <a:pos x="38" y="4"/>
                </a:cxn>
                <a:cxn ang="0">
                  <a:pos x="37" y="1"/>
                </a:cxn>
                <a:cxn ang="0">
                  <a:pos x="35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95">
                  <a:moveTo>
                    <a:pt x="30" y="2"/>
                  </a:moveTo>
                  <a:lnTo>
                    <a:pt x="30" y="2"/>
                  </a:lnTo>
                  <a:lnTo>
                    <a:pt x="23" y="11"/>
                  </a:lnTo>
                  <a:lnTo>
                    <a:pt x="18" y="21"/>
                  </a:lnTo>
                  <a:lnTo>
                    <a:pt x="13" y="32"/>
                  </a:lnTo>
                  <a:lnTo>
                    <a:pt x="9" y="43"/>
                  </a:lnTo>
                  <a:lnTo>
                    <a:pt x="6" y="54"/>
                  </a:lnTo>
                  <a:lnTo>
                    <a:pt x="3" y="6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2" y="95"/>
                  </a:lnTo>
                  <a:lnTo>
                    <a:pt x="5" y="95"/>
                  </a:lnTo>
                  <a:lnTo>
                    <a:pt x="8" y="94"/>
                  </a:lnTo>
                  <a:lnTo>
                    <a:pt x="9" y="92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3" y="68"/>
                  </a:lnTo>
                  <a:lnTo>
                    <a:pt x="15" y="58"/>
                  </a:lnTo>
                  <a:lnTo>
                    <a:pt x="18" y="47"/>
                  </a:lnTo>
                  <a:lnTo>
                    <a:pt x="21" y="37"/>
                  </a:lnTo>
                  <a:lnTo>
                    <a:pt x="25" y="26"/>
                  </a:lnTo>
                  <a:lnTo>
                    <a:pt x="30" y="17"/>
                  </a:lnTo>
                  <a:lnTo>
                    <a:pt x="37" y="8"/>
                  </a:lnTo>
                  <a:lnTo>
                    <a:pt x="37" y="8"/>
                  </a:lnTo>
                  <a:lnTo>
                    <a:pt x="38" y="6"/>
                  </a:lnTo>
                  <a:lnTo>
                    <a:pt x="38" y="4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0" name="Freeform 771"/>
            <p:cNvSpPr/>
            <p:nvPr>
              <p:custDataLst>
                <p:tags r:id="rId19"/>
              </p:custDataLst>
            </p:nvPr>
          </p:nvSpPr>
          <p:spPr bwMode="auto">
            <a:xfrm>
              <a:off x="6481763" y="2241550"/>
              <a:ext cx="26988" cy="55563"/>
            </a:xfrm>
            <a:custGeom>
              <a:avLst/>
              <a:gdLst/>
              <a:ahLst/>
              <a:cxnLst>
                <a:cxn ang="0">
                  <a:pos x="42" y="2"/>
                </a:cxn>
                <a:cxn ang="0">
                  <a:pos x="42" y="2"/>
                </a:cxn>
                <a:cxn ang="0">
                  <a:pos x="34" y="13"/>
                </a:cxn>
                <a:cxn ang="0">
                  <a:pos x="28" y="25"/>
                </a:cxn>
                <a:cxn ang="0">
                  <a:pos x="23" y="37"/>
                </a:cxn>
                <a:cxn ang="0">
                  <a:pos x="17" y="50"/>
                </a:cxn>
                <a:cxn ang="0">
                  <a:pos x="8" y="76"/>
                </a:cxn>
                <a:cxn ang="0">
                  <a:pos x="0" y="102"/>
                </a:cxn>
                <a:cxn ang="0">
                  <a:pos x="0" y="102"/>
                </a:cxn>
                <a:cxn ang="0">
                  <a:pos x="0" y="104"/>
                </a:cxn>
                <a:cxn ang="0">
                  <a:pos x="1" y="105"/>
                </a:cxn>
                <a:cxn ang="0">
                  <a:pos x="2" y="106"/>
                </a:cxn>
                <a:cxn ang="0">
                  <a:pos x="3" y="107"/>
                </a:cxn>
                <a:cxn ang="0">
                  <a:pos x="5" y="107"/>
                </a:cxn>
                <a:cxn ang="0">
                  <a:pos x="7" y="107"/>
                </a:cxn>
                <a:cxn ang="0">
                  <a:pos x="8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7" y="79"/>
                </a:cxn>
                <a:cxn ang="0">
                  <a:pos x="26" y="54"/>
                </a:cxn>
                <a:cxn ang="0">
                  <a:pos x="31" y="41"/>
                </a:cxn>
                <a:cxn ang="0">
                  <a:pos x="36" y="29"/>
                </a:cxn>
                <a:cxn ang="0">
                  <a:pos x="42" y="18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51" y="5"/>
                </a:cxn>
                <a:cxn ang="0">
                  <a:pos x="51" y="3"/>
                </a:cxn>
                <a:cxn ang="0">
                  <a:pos x="50" y="2"/>
                </a:cxn>
                <a:cxn ang="0">
                  <a:pos x="49" y="1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42" y="2"/>
                </a:cxn>
                <a:cxn ang="0">
                  <a:pos x="42" y="2"/>
                </a:cxn>
              </a:cxnLst>
              <a:rect l="0" t="0" r="r" b="b"/>
              <a:pathLst>
                <a:path w="51" h="107">
                  <a:moveTo>
                    <a:pt x="42" y="2"/>
                  </a:moveTo>
                  <a:lnTo>
                    <a:pt x="42" y="2"/>
                  </a:lnTo>
                  <a:lnTo>
                    <a:pt x="34" y="13"/>
                  </a:lnTo>
                  <a:lnTo>
                    <a:pt x="28" y="25"/>
                  </a:lnTo>
                  <a:lnTo>
                    <a:pt x="23" y="37"/>
                  </a:lnTo>
                  <a:lnTo>
                    <a:pt x="17" y="50"/>
                  </a:lnTo>
                  <a:lnTo>
                    <a:pt x="8" y="7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4"/>
                  </a:lnTo>
                  <a:lnTo>
                    <a:pt x="1" y="105"/>
                  </a:lnTo>
                  <a:lnTo>
                    <a:pt x="2" y="106"/>
                  </a:lnTo>
                  <a:lnTo>
                    <a:pt x="3" y="107"/>
                  </a:lnTo>
                  <a:lnTo>
                    <a:pt x="5" y="107"/>
                  </a:lnTo>
                  <a:lnTo>
                    <a:pt x="7" y="107"/>
                  </a:lnTo>
                  <a:lnTo>
                    <a:pt x="8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7" y="79"/>
                  </a:lnTo>
                  <a:lnTo>
                    <a:pt x="26" y="54"/>
                  </a:lnTo>
                  <a:lnTo>
                    <a:pt x="31" y="41"/>
                  </a:lnTo>
                  <a:lnTo>
                    <a:pt x="36" y="29"/>
                  </a:lnTo>
                  <a:lnTo>
                    <a:pt x="42" y="18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0" y="2"/>
                  </a:lnTo>
                  <a:lnTo>
                    <a:pt x="49" y="1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2" y="2"/>
                  </a:lnTo>
                  <a:lnTo>
                    <a:pt x="42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1" name="Freeform 772"/>
            <p:cNvSpPr/>
            <p:nvPr>
              <p:custDataLst>
                <p:tags r:id="rId20"/>
              </p:custDataLst>
            </p:nvPr>
          </p:nvSpPr>
          <p:spPr bwMode="auto">
            <a:xfrm>
              <a:off x="6770688" y="2238375"/>
              <a:ext cx="12700" cy="47625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7" y="4"/>
                </a:cxn>
                <a:cxn ang="0">
                  <a:pos x="12" y="25"/>
                </a:cxn>
                <a:cxn ang="0">
                  <a:pos x="7" y="45"/>
                </a:cxn>
                <a:cxn ang="0">
                  <a:pos x="3" y="65"/>
                </a:cxn>
                <a:cxn ang="0">
                  <a:pos x="1" y="75"/>
                </a:cxn>
                <a:cxn ang="0">
                  <a:pos x="0" y="87"/>
                </a:cxn>
                <a:cxn ang="0">
                  <a:pos x="0" y="87"/>
                </a:cxn>
                <a:cxn ang="0">
                  <a:pos x="1" y="88"/>
                </a:cxn>
                <a:cxn ang="0">
                  <a:pos x="2" y="90"/>
                </a:cxn>
                <a:cxn ang="0">
                  <a:pos x="3" y="91"/>
                </a:cxn>
                <a:cxn ang="0">
                  <a:pos x="5" y="91"/>
                </a:cxn>
                <a:cxn ang="0">
                  <a:pos x="7" y="91"/>
                </a:cxn>
                <a:cxn ang="0">
                  <a:pos x="8" y="90"/>
                </a:cxn>
                <a:cxn ang="0">
                  <a:pos x="9" y="88"/>
                </a:cxn>
                <a:cxn ang="0">
                  <a:pos x="10" y="87"/>
                </a:cxn>
                <a:cxn ang="0">
                  <a:pos x="10" y="87"/>
                </a:cxn>
                <a:cxn ang="0">
                  <a:pos x="10" y="75"/>
                </a:cxn>
                <a:cxn ang="0">
                  <a:pos x="12" y="65"/>
                </a:cxn>
                <a:cxn ang="0">
                  <a:pos x="17" y="45"/>
                </a:cxn>
                <a:cxn ang="0">
                  <a:pos x="22" y="25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2"/>
                </a:cxn>
                <a:cxn ang="0">
                  <a:pos x="25" y="1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19" y="1"/>
                </a:cxn>
                <a:cxn ang="0">
                  <a:pos x="17" y="2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26" h="91">
                  <a:moveTo>
                    <a:pt x="17" y="4"/>
                  </a:moveTo>
                  <a:lnTo>
                    <a:pt x="17" y="4"/>
                  </a:lnTo>
                  <a:lnTo>
                    <a:pt x="12" y="25"/>
                  </a:lnTo>
                  <a:lnTo>
                    <a:pt x="7" y="45"/>
                  </a:lnTo>
                  <a:lnTo>
                    <a:pt x="3" y="65"/>
                  </a:lnTo>
                  <a:lnTo>
                    <a:pt x="1" y="75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1" y="88"/>
                  </a:lnTo>
                  <a:lnTo>
                    <a:pt x="2" y="90"/>
                  </a:lnTo>
                  <a:lnTo>
                    <a:pt x="3" y="91"/>
                  </a:lnTo>
                  <a:lnTo>
                    <a:pt x="5" y="91"/>
                  </a:lnTo>
                  <a:lnTo>
                    <a:pt x="7" y="91"/>
                  </a:lnTo>
                  <a:lnTo>
                    <a:pt x="8" y="90"/>
                  </a:lnTo>
                  <a:lnTo>
                    <a:pt x="9" y="88"/>
                  </a:lnTo>
                  <a:lnTo>
                    <a:pt x="10" y="87"/>
                  </a:lnTo>
                  <a:lnTo>
                    <a:pt x="10" y="87"/>
                  </a:lnTo>
                  <a:lnTo>
                    <a:pt x="10" y="75"/>
                  </a:lnTo>
                  <a:lnTo>
                    <a:pt x="12" y="65"/>
                  </a:lnTo>
                  <a:lnTo>
                    <a:pt x="17" y="45"/>
                  </a:lnTo>
                  <a:lnTo>
                    <a:pt x="22" y="25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19" y="1"/>
                  </a:lnTo>
                  <a:lnTo>
                    <a:pt x="17" y="2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2" name="Freeform 773"/>
            <p:cNvSpPr/>
            <p:nvPr>
              <p:custDataLst>
                <p:tags r:id="rId21"/>
              </p:custDataLst>
            </p:nvPr>
          </p:nvSpPr>
          <p:spPr bwMode="auto">
            <a:xfrm>
              <a:off x="6811963" y="2214563"/>
              <a:ext cx="17463" cy="50800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3" y="3"/>
                </a:cxn>
                <a:cxn ang="0">
                  <a:pos x="14" y="25"/>
                </a:cxn>
                <a:cxn ang="0">
                  <a:pos x="9" y="47"/>
                </a:cxn>
                <a:cxn ang="0">
                  <a:pos x="4" y="70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1" y="96"/>
                </a:cxn>
                <a:cxn ang="0">
                  <a:pos x="3" y="98"/>
                </a:cxn>
                <a:cxn ang="0">
                  <a:pos x="6" y="98"/>
                </a:cxn>
                <a:cxn ang="0">
                  <a:pos x="7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9" y="95"/>
                </a:cxn>
                <a:cxn ang="0">
                  <a:pos x="9" y="95"/>
                </a:cxn>
                <a:cxn ang="0">
                  <a:pos x="11" y="94"/>
                </a:cxn>
                <a:cxn ang="0">
                  <a:pos x="12" y="91"/>
                </a:cxn>
                <a:cxn ang="0">
                  <a:pos x="12" y="88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14" y="66"/>
                </a:cxn>
                <a:cxn ang="0">
                  <a:pos x="18" y="46"/>
                </a:cxn>
                <a:cxn ang="0">
                  <a:pos x="25" y="25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32" y="3"/>
                </a:cxn>
                <a:cxn ang="0">
                  <a:pos x="31" y="2"/>
                </a:cxn>
                <a:cxn ang="0">
                  <a:pos x="30" y="1"/>
                </a:cxn>
                <a:cxn ang="0">
                  <a:pos x="29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32" h="98">
                  <a:moveTo>
                    <a:pt x="23" y="3"/>
                  </a:moveTo>
                  <a:lnTo>
                    <a:pt x="23" y="3"/>
                  </a:lnTo>
                  <a:lnTo>
                    <a:pt x="14" y="25"/>
                  </a:lnTo>
                  <a:lnTo>
                    <a:pt x="9" y="47"/>
                  </a:lnTo>
                  <a:lnTo>
                    <a:pt x="4" y="70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1" y="96"/>
                  </a:lnTo>
                  <a:lnTo>
                    <a:pt x="3" y="98"/>
                  </a:lnTo>
                  <a:lnTo>
                    <a:pt x="6" y="98"/>
                  </a:lnTo>
                  <a:lnTo>
                    <a:pt x="7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9" y="95"/>
                  </a:lnTo>
                  <a:lnTo>
                    <a:pt x="9" y="95"/>
                  </a:lnTo>
                  <a:lnTo>
                    <a:pt x="11" y="94"/>
                  </a:lnTo>
                  <a:lnTo>
                    <a:pt x="12" y="91"/>
                  </a:lnTo>
                  <a:lnTo>
                    <a:pt x="12" y="88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4" y="66"/>
                  </a:lnTo>
                  <a:lnTo>
                    <a:pt x="18" y="46"/>
                  </a:lnTo>
                  <a:lnTo>
                    <a:pt x="25" y="25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2" y="3"/>
                  </a:lnTo>
                  <a:lnTo>
                    <a:pt x="31" y="2"/>
                  </a:lnTo>
                  <a:lnTo>
                    <a:pt x="30" y="1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3" name="Freeform 774"/>
            <p:cNvSpPr/>
            <p:nvPr>
              <p:custDataLst>
                <p:tags r:id="rId22"/>
              </p:custDataLst>
            </p:nvPr>
          </p:nvSpPr>
          <p:spPr bwMode="auto">
            <a:xfrm>
              <a:off x="6848475" y="2211388"/>
              <a:ext cx="19050" cy="46038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22" y="23"/>
                </a:cxn>
                <a:cxn ang="0">
                  <a:pos x="17" y="44"/>
                </a:cxn>
                <a:cxn ang="0">
                  <a:pos x="11" y="62"/>
                </a:cxn>
                <a:cxn ang="0">
                  <a:pos x="6" y="72"/>
                </a:cxn>
                <a:cxn ang="0">
                  <a:pos x="1" y="81"/>
                </a:cxn>
                <a:cxn ang="0">
                  <a:pos x="1" y="81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3" y="87"/>
                </a:cxn>
                <a:cxn ang="0">
                  <a:pos x="4" y="88"/>
                </a:cxn>
                <a:cxn ang="0">
                  <a:pos x="6" y="88"/>
                </a:cxn>
                <a:cxn ang="0">
                  <a:pos x="8" y="87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15" y="77"/>
                </a:cxn>
                <a:cxn ang="0">
                  <a:pos x="19" y="66"/>
                </a:cxn>
                <a:cxn ang="0">
                  <a:pos x="25" y="47"/>
                </a:cxn>
                <a:cxn ang="0">
                  <a:pos x="30" y="26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5" y="3"/>
                </a:cxn>
                <a:cxn ang="0">
                  <a:pos x="34" y="2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5" h="88">
                  <a:moveTo>
                    <a:pt x="26" y="3"/>
                  </a:moveTo>
                  <a:lnTo>
                    <a:pt x="26" y="3"/>
                  </a:lnTo>
                  <a:lnTo>
                    <a:pt x="22" y="23"/>
                  </a:lnTo>
                  <a:lnTo>
                    <a:pt x="17" y="44"/>
                  </a:lnTo>
                  <a:lnTo>
                    <a:pt x="11" y="62"/>
                  </a:lnTo>
                  <a:lnTo>
                    <a:pt x="6" y="72"/>
                  </a:lnTo>
                  <a:lnTo>
                    <a:pt x="1" y="81"/>
                  </a:lnTo>
                  <a:lnTo>
                    <a:pt x="1" y="81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3" y="87"/>
                  </a:lnTo>
                  <a:lnTo>
                    <a:pt x="4" y="88"/>
                  </a:lnTo>
                  <a:lnTo>
                    <a:pt x="6" y="88"/>
                  </a:lnTo>
                  <a:lnTo>
                    <a:pt x="8" y="87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5" y="77"/>
                  </a:lnTo>
                  <a:lnTo>
                    <a:pt x="19" y="66"/>
                  </a:lnTo>
                  <a:lnTo>
                    <a:pt x="25" y="47"/>
                  </a:lnTo>
                  <a:lnTo>
                    <a:pt x="30" y="26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4" name="Freeform 775"/>
            <p:cNvSpPr/>
            <p:nvPr>
              <p:custDataLst>
                <p:tags r:id="rId23"/>
              </p:custDataLst>
            </p:nvPr>
          </p:nvSpPr>
          <p:spPr bwMode="auto">
            <a:xfrm>
              <a:off x="6586538" y="2754313"/>
              <a:ext cx="7938" cy="46038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6" y="24"/>
                </a:cxn>
                <a:cxn ang="0">
                  <a:pos x="5" y="44"/>
                </a:cxn>
                <a:cxn ang="0">
                  <a:pos x="3" y="63"/>
                </a:cxn>
                <a:cxn ang="0">
                  <a:pos x="0" y="83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2" y="88"/>
                </a:cxn>
                <a:cxn ang="0">
                  <a:pos x="3" y="88"/>
                </a:cxn>
                <a:cxn ang="0">
                  <a:pos x="5" y="88"/>
                </a:cxn>
                <a:cxn ang="0">
                  <a:pos x="7" y="88"/>
                </a:cxn>
                <a:cxn ang="0">
                  <a:pos x="8" y="87"/>
                </a:cxn>
                <a:cxn ang="0">
                  <a:pos x="9" y="85"/>
                </a:cxn>
                <a:cxn ang="0">
                  <a:pos x="9" y="85"/>
                </a:cxn>
                <a:cxn ang="0">
                  <a:pos x="12" y="65"/>
                </a:cxn>
                <a:cxn ang="0">
                  <a:pos x="14" y="46"/>
                </a:cxn>
                <a:cxn ang="0">
                  <a:pos x="15" y="25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5" h="88">
                  <a:moveTo>
                    <a:pt x="6" y="4"/>
                  </a:moveTo>
                  <a:lnTo>
                    <a:pt x="6" y="4"/>
                  </a:lnTo>
                  <a:lnTo>
                    <a:pt x="6" y="24"/>
                  </a:lnTo>
                  <a:lnTo>
                    <a:pt x="5" y="44"/>
                  </a:lnTo>
                  <a:lnTo>
                    <a:pt x="3" y="63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2" y="88"/>
                  </a:lnTo>
                  <a:lnTo>
                    <a:pt x="3" y="88"/>
                  </a:lnTo>
                  <a:lnTo>
                    <a:pt x="5" y="88"/>
                  </a:lnTo>
                  <a:lnTo>
                    <a:pt x="7" y="88"/>
                  </a:lnTo>
                  <a:lnTo>
                    <a:pt x="8" y="87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12" y="65"/>
                  </a:lnTo>
                  <a:lnTo>
                    <a:pt x="14" y="46"/>
                  </a:lnTo>
                  <a:lnTo>
                    <a:pt x="15" y="2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5" name="Freeform 776"/>
            <p:cNvSpPr/>
            <p:nvPr>
              <p:custDataLst>
                <p:tags r:id="rId24"/>
              </p:custDataLst>
            </p:nvPr>
          </p:nvSpPr>
          <p:spPr bwMode="auto">
            <a:xfrm>
              <a:off x="6623050" y="2711450"/>
              <a:ext cx="12700" cy="47625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20" y="1"/>
                </a:cxn>
                <a:cxn ang="0">
                  <a:pos x="16" y="2"/>
                </a:cxn>
                <a:cxn ang="0">
                  <a:pos x="13" y="4"/>
                </a:cxn>
                <a:cxn ang="0">
                  <a:pos x="9" y="8"/>
                </a:cxn>
                <a:cxn ang="0">
                  <a:pos x="8" y="11"/>
                </a:cxn>
                <a:cxn ang="0">
                  <a:pos x="6" y="19"/>
                </a:cxn>
                <a:cxn ang="0">
                  <a:pos x="5" y="27"/>
                </a:cxn>
                <a:cxn ang="0">
                  <a:pos x="5" y="27"/>
                </a:cxn>
                <a:cxn ang="0">
                  <a:pos x="6" y="55"/>
                </a:cxn>
                <a:cxn ang="0">
                  <a:pos x="6" y="63"/>
                </a:cxn>
                <a:cxn ang="0">
                  <a:pos x="5" y="69"/>
                </a:cxn>
                <a:cxn ang="0">
                  <a:pos x="4" y="76"/>
                </a:cxn>
                <a:cxn ang="0">
                  <a:pos x="1" y="82"/>
                </a:cxn>
                <a:cxn ang="0">
                  <a:pos x="1" y="82"/>
                </a:cxn>
                <a:cxn ang="0">
                  <a:pos x="0" y="84"/>
                </a:cxn>
                <a:cxn ang="0">
                  <a:pos x="0" y="86"/>
                </a:cxn>
                <a:cxn ang="0">
                  <a:pos x="1" y="87"/>
                </a:cxn>
                <a:cxn ang="0">
                  <a:pos x="3" y="88"/>
                </a:cxn>
                <a:cxn ang="0">
                  <a:pos x="4" y="89"/>
                </a:cxn>
                <a:cxn ang="0">
                  <a:pos x="6" y="89"/>
                </a:cxn>
                <a:cxn ang="0">
                  <a:pos x="7" y="88"/>
                </a:cxn>
                <a:cxn ang="0">
                  <a:pos x="9" y="87"/>
                </a:cxn>
                <a:cxn ang="0">
                  <a:pos x="9" y="87"/>
                </a:cxn>
                <a:cxn ang="0">
                  <a:pos x="13" y="78"/>
                </a:cxn>
                <a:cxn ang="0">
                  <a:pos x="15" y="68"/>
                </a:cxn>
                <a:cxn ang="0">
                  <a:pos x="16" y="57"/>
                </a:cxn>
                <a:cxn ang="0">
                  <a:pos x="17" y="48"/>
                </a:cxn>
                <a:cxn ang="0">
                  <a:pos x="17" y="48"/>
                </a:cxn>
                <a:cxn ang="0">
                  <a:pos x="16" y="39"/>
                </a:cxn>
                <a:cxn ang="0">
                  <a:pos x="15" y="26"/>
                </a:cxn>
                <a:cxn ang="0">
                  <a:pos x="15" y="21"/>
                </a:cxn>
                <a:cxn ang="0">
                  <a:pos x="16" y="16"/>
                </a:cxn>
                <a:cxn ang="0">
                  <a:pos x="19" y="13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4" y="9"/>
                </a:cxn>
                <a:cxn ang="0">
                  <a:pos x="25" y="8"/>
                </a:cxn>
                <a:cxn ang="0">
                  <a:pos x="26" y="6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3" y="1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1"/>
                </a:cxn>
              </a:cxnLst>
              <a:rect l="0" t="0" r="r" b="b"/>
              <a:pathLst>
                <a:path w="26" h="89">
                  <a:moveTo>
                    <a:pt x="20" y="1"/>
                  </a:moveTo>
                  <a:lnTo>
                    <a:pt x="20" y="1"/>
                  </a:lnTo>
                  <a:lnTo>
                    <a:pt x="16" y="2"/>
                  </a:lnTo>
                  <a:lnTo>
                    <a:pt x="13" y="4"/>
                  </a:lnTo>
                  <a:lnTo>
                    <a:pt x="9" y="8"/>
                  </a:lnTo>
                  <a:lnTo>
                    <a:pt x="8" y="11"/>
                  </a:lnTo>
                  <a:lnTo>
                    <a:pt x="6" y="19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6" y="55"/>
                  </a:lnTo>
                  <a:lnTo>
                    <a:pt x="6" y="63"/>
                  </a:lnTo>
                  <a:lnTo>
                    <a:pt x="5" y="69"/>
                  </a:lnTo>
                  <a:lnTo>
                    <a:pt x="4" y="76"/>
                  </a:lnTo>
                  <a:lnTo>
                    <a:pt x="1" y="82"/>
                  </a:lnTo>
                  <a:lnTo>
                    <a:pt x="1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88"/>
                  </a:lnTo>
                  <a:lnTo>
                    <a:pt x="9" y="87"/>
                  </a:lnTo>
                  <a:lnTo>
                    <a:pt x="9" y="87"/>
                  </a:lnTo>
                  <a:lnTo>
                    <a:pt x="13" y="78"/>
                  </a:lnTo>
                  <a:lnTo>
                    <a:pt x="15" y="68"/>
                  </a:lnTo>
                  <a:lnTo>
                    <a:pt x="16" y="57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6" y="39"/>
                  </a:lnTo>
                  <a:lnTo>
                    <a:pt x="15" y="26"/>
                  </a:lnTo>
                  <a:lnTo>
                    <a:pt x="15" y="21"/>
                  </a:lnTo>
                  <a:lnTo>
                    <a:pt x="16" y="16"/>
                  </a:lnTo>
                  <a:lnTo>
                    <a:pt x="19" y="13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9"/>
                  </a:lnTo>
                  <a:lnTo>
                    <a:pt x="25" y="8"/>
                  </a:lnTo>
                  <a:lnTo>
                    <a:pt x="26" y="6"/>
                  </a:lnTo>
                  <a:lnTo>
                    <a:pt x="25" y="4"/>
                  </a:lnTo>
                  <a:lnTo>
                    <a:pt x="25" y="2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6" name="Freeform 777"/>
            <p:cNvSpPr/>
            <p:nvPr>
              <p:custDataLst>
                <p:tags r:id="rId25"/>
              </p:custDataLst>
            </p:nvPr>
          </p:nvSpPr>
          <p:spPr bwMode="auto">
            <a:xfrm>
              <a:off x="6661150" y="2678113"/>
              <a:ext cx="23813" cy="50800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35" y="2"/>
                </a:cxn>
                <a:cxn ang="0">
                  <a:pos x="29" y="13"/>
                </a:cxn>
                <a:cxn ang="0">
                  <a:pos x="23" y="23"/>
                </a:cxn>
                <a:cxn ang="0">
                  <a:pos x="18" y="33"/>
                </a:cxn>
                <a:cxn ang="0">
                  <a:pos x="13" y="45"/>
                </a:cxn>
                <a:cxn ang="0">
                  <a:pos x="6" y="66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1"/>
                </a:cxn>
                <a:cxn ang="0">
                  <a:pos x="0" y="93"/>
                </a:cxn>
                <a:cxn ang="0">
                  <a:pos x="1" y="94"/>
                </a:cxn>
                <a:cxn ang="0">
                  <a:pos x="3" y="95"/>
                </a:cxn>
                <a:cxn ang="0">
                  <a:pos x="5" y="95"/>
                </a:cxn>
                <a:cxn ang="0">
                  <a:pos x="6" y="94"/>
                </a:cxn>
                <a:cxn ang="0">
                  <a:pos x="8" y="93"/>
                </a:cxn>
                <a:cxn ang="0">
                  <a:pos x="9" y="92"/>
                </a:cxn>
                <a:cxn ang="0">
                  <a:pos x="9" y="92"/>
                </a:cxn>
                <a:cxn ang="0">
                  <a:pos x="15" y="70"/>
                </a:cxn>
                <a:cxn ang="0">
                  <a:pos x="23" y="48"/>
                </a:cxn>
                <a:cxn ang="0">
                  <a:pos x="27" y="37"/>
                </a:cxn>
                <a:cxn ang="0">
                  <a:pos x="32" y="27"/>
                </a:cxn>
                <a:cxn ang="0">
                  <a:pos x="37" y="17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4" y="5"/>
                </a:cxn>
                <a:cxn ang="0">
                  <a:pos x="43" y="4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2"/>
                </a:cxn>
                <a:cxn ang="0">
                  <a:pos x="35" y="2"/>
                </a:cxn>
              </a:cxnLst>
              <a:rect l="0" t="0" r="r" b="b"/>
              <a:pathLst>
                <a:path w="44" h="95">
                  <a:moveTo>
                    <a:pt x="35" y="2"/>
                  </a:moveTo>
                  <a:lnTo>
                    <a:pt x="35" y="2"/>
                  </a:lnTo>
                  <a:lnTo>
                    <a:pt x="29" y="13"/>
                  </a:lnTo>
                  <a:lnTo>
                    <a:pt x="23" y="23"/>
                  </a:lnTo>
                  <a:lnTo>
                    <a:pt x="18" y="33"/>
                  </a:lnTo>
                  <a:lnTo>
                    <a:pt x="13" y="45"/>
                  </a:lnTo>
                  <a:lnTo>
                    <a:pt x="6" y="66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1" y="94"/>
                  </a:lnTo>
                  <a:lnTo>
                    <a:pt x="3" y="95"/>
                  </a:lnTo>
                  <a:lnTo>
                    <a:pt x="5" y="95"/>
                  </a:lnTo>
                  <a:lnTo>
                    <a:pt x="6" y="94"/>
                  </a:lnTo>
                  <a:lnTo>
                    <a:pt x="8" y="93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15" y="70"/>
                  </a:lnTo>
                  <a:lnTo>
                    <a:pt x="23" y="48"/>
                  </a:lnTo>
                  <a:lnTo>
                    <a:pt x="27" y="37"/>
                  </a:lnTo>
                  <a:lnTo>
                    <a:pt x="32" y="27"/>
                  </a:lnTo>
                  <a:lnTo>
                    <a:pt x="37" y="17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4" y="5"/>
                  </a:lnTo>
                  <a:lnTo>
                    <a:pt x="43" y="4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2"/>
                  </a:lnTo>
                  <a:lnTo>
                    <a:pt x="35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7" name="Freeform 778"/>
            <p:cNvSpPr/>
            <p:nvPr>
              <p:custDataLst>
                <p:tags r:id="rId26"/>
              </p:custDataLst>
            </p:nvPr>
          </p:nvSpPr>
          <p:spPr bwMode="auto">
            <a:xfrm>
              <a:off x="6719888" y="2638425"/>
              <a:ext cx="15875" cy="53975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5" y="14"/>
                </a:cxn>
                <a:cxn ang="0">
                  <a:pos x="12" y="25"/>
                </a:cxn>
                <a:cxn ang="0">
                  <a:pos x="9" y="49"/>
                </a:cxn>
                <a:cxn ang="0">
                  <a:pos x="6" y="73"/>
                </a:cxn>
                <a:cxn ang="0">
                  <a:pos x="3" y="84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8"/>
                </a:cxn>
                <a:cxn ang="0">
                  <a:pos x="0" y="99"/>
                </a:cxn>
                <a:cxn ang="0">
                  <a:pos x="1" y="101"/>
                </a:cxn>
                <a:cxn ang="0">
                  <a:pos x="3" y="101"/>
                </a:cxn>
                <a:cxn ang="0">
                  <a:pos x="6" y="101"/>
                </a:cxn>
                <a:cxn ang="0">
                  <a:pos x="8" y="100"/>
                </a:cxn>
                <a:cxn ang="0">
                  <a:pos x="9" y="98"/>
                </a:cxn>
                <a:cxn ang="0">
                  <a:pos x="9" y="98"/>
                </a:cxn>
                <a:cxn ang="0">
                  <a:pos x="12" y="88"/>
                </a:cxn>
                <a:cxn ang="0">
                  <a:pos x="14" y="76"/>
                </a:cxn>
                <a:cxn ang="0">
                  <a:pos x="17" y="52"/>
                </a:cxn>
                <a:cxn ang="0">
                  <a:pos x="20" y="29"/>
                </a:cxn>
                <a:cxn ang="0">
                  <a:pos x="23" y="18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8" y="6"/>
                </a:cxn>
                <a:cxn ang="0">
                  <a:pos x="28" y="4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8" h="101">
                  <a:moveTo>
                    <a:pt x="19" y="3"/>
                  </a:moveTo>
                  <a:lnTo>
                    <a:pt x="19" y="3"/>
                  </a:lnTo>
                  <a:lnTo>
                    <a:pt x="15" y="14"/>
                  </a:lnTo>
                  <a:lnTo>
                    <a:pt x="12" y="25"/>
                  </a:lnTo>
                  <a:lnTo>
                    <a:pt x="9" y="49"/>
                  </a:lnTo>
                  <a:lnTo>
                    <a:pt x="6" y="73"/>
                  </a:lnTo>
                  <a:lnTo>
                    <a:pt x="3" y="84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8"/>
                  </a:lnTo>
                  <a:lnTo>
                    <a:pt x="0" y="99"/>
                  </a:lnTo>
                  <a:lnTo>
                    <a:pt x="1" y="101"/>
                  </a:lnTo>
                  <a:lnTo>
                    <a:pt x="3" y="101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12" y="88"/>
                  </a:lnTo>
                  <a:lnTo>
                    <a:pt x="14" y="76"/>
                  </a:lnTo>
                  <a:lnTo>
                    <a:pt x="17" y="52"/>
                  </a:lnTo>
                  <a:lnTo>
                    <a:pt x="20" y="29"/>
                  </a:lnTo>
                  <a:lnTo>
                    <a:pt x="23" y="18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8" y="4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8" name="Freeform 779"/>
            <p:cNvSpPr/>
            <p:nvPr>
              <p:custDataLst>
                <p:tags r:id="rId27"/>
              </p:custDataLst>
            </p:nvPr>
          </p:nvSpPr>
          <p:spPr bwMode="auto">
            <a:xfrm>
              <a:off x="6767513" y="2584450"/>
              <a:ext cx="15875" cy="57150"/>
            </a:xfrm>
            <a:custGeom>
              <a:avLst/>
              <a:gdLst/>
              <a:ahLst/>
              <a:cxnLst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19" y="31"/>
                </a:cxn>
                <a:cxn ang="0">
                  <a:pos x="18" y="44"/>
                </a:cxn>
                <a:cxn ang="0">
                  <a:pos x="16" y="57"/>
                </a:cxn>
                <a:cxn ang="0">
                  <a:pos x="16" y="57"/>
                </a:cxn>
                <a:cxn ang="0">
                  <a:pos x="9" y="80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0" y="104"/>
                </a:cxn>
                <a:cxn ang="0">
                  <a:pos x="1" y="105"/>
                </a:cxn>
                <a:cxn ang="0">
                  <a:pos x="2" y="107"/>
                </a:cxn>
                <a:cxn ang="0">
                  <a:pos x="3" y="107"/>
                </a:cxn>
                <a:cxn ang="0">
                  <a:pos x="7" y="107"/>
                </a:cxn>
                <a:cxn ang="0">
                  <a:pos x="8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9" y="79"/>
                </a:cxn>
                <a:cxn ang="0">
                  <a:pos x="28" y="53"/>
                </a:cxn>
                <a:cxn ang="0">
                  <a:pos x="28" y="53"/>
                </a:cxn>
                <a:cxn ang="0">
                  <a:pos x="30" y="40"/>
                </a:cxn>
                <a:cxn ang="0">
                  <a:pos x="30" y="29"/>
                </a:cxn>
                <a:cxn ang="0">
                  <a:pos x="29" y="4"/>
                </a:cxn>
                <a:cxn ang="0">
                  <a:pos x="29" y="4"/>
                </a:cxn>
              </a:cxnLst>
              <a:rect l="0" t="0" r="r" b="b"/>
              <a:pathLst>
                <a:path w="30" h="107">
                  <a:moveTo>
                    <a:pt x="29" y="4"/>
                  </a:move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0" y="1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31"/>
                  </a:lnTo>
                  <a:lnTo>
                    <a:pt x="18" y="44"/>
                  </a:lnTo>
                  <a:lnTo>
                    <a:pt x="16" y="57"/>
                  </a:lnTo>
                  <a:lnTo>
                    <a:pt x="16" y="57"/>
                  </a:lnTo>
                  <a:lnTo>
                    <a:pt x="9" y="80"/>
                  </a:lnTo>
                  <a:lnTo>
                    <a:pt x="1" y="101"/>
                  </a:lnTo>
                  <a:lnTo>
                    <a:pt x="1" y="101"/>
                  </a:lnTo>
                  <a:lnTo>
                    <a:pt x="0" y="104"/>
                  </a:lnTo>
                  <a:lnTo>
                    <a:pt x="1" y="105"/>
                  </a:lnTo>
                  <a:lnTo>
                    <a:pt x="2" y="107"/>
                  </a:lnTo>
                  <a:lnTo>
                    <a:pt x="3" y="107"/>
                  </a:lnTo>
                  <a:lnTo>
                    <a:pt x="7" y="107"/>
                  </a:lnTo>
                  <a:lnTo>
                    <a:pt x="8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9" y="79"/>
                  </a:lnTo>
                  <a:lnTo>
                    <a:pt x="28" y="53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0" y="29"/>
                  </a:lnTo>
                  <a:lnTo>
                    <a:pt x="29" y="4"/>
                  </a:lnTo>
                  <a:lnTo>
                    <a:pt x="29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9" name="Freeform 780"/>
            <p:cNvSpPr/>
            <p:nvPr>
              <p:custDataLst>
                <p:tags r:id="rId28"/>
              </p:custDataLst>
            </p:nvPr>
          </p:nvSpPr>
          <p:spPr bwMode="auto">
            <a:xfrm>
              <a:off x="6805613" y="2538413"/>
              <a:ext cx="15875" cy="63500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1" y="19"/>
                </a:cxn>
                <a:cxn ang="0">
                  <a:pos x="20" y="33"/>
                </a:cxn>
                <a:cxn ang="0">
                  <a:pos x="15" y="62"/>
                </a:cxn>
                <a:cxn ang="0">
                  <a:pos x="15" y="62"/>
                </a:cxn>
                <a:cxn ang="0">
                  <a:pos x="14" y="75"/>
                </a:cxn>
                <a:cxn ang="0">
                  <a:pos x="12" y="88"/>
                </a:cxn>
                <a:cxn ang="0">
                  <a:pos x="11" y="95"/>
                </a:cxn>
                <a:cxn ang="0">
                  <a:pos x="9" y="101"/>
                </a:cxn>
                <a:cxn ang="0">
                  <a:pos x="6" y="106"/>
                </a:cxn>
                <a:cxn ang="0">
                  <a:pos x="1" y="113"/>
                </a:cxn>
                <a:cxn ang="0">
                  <a:pos x="1" y="113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2" y="119"/>
                </a:cxn>
                <a:cxn ang="0">
                  <a:pos x="3" y="120"/>
                </a:cxn>
                <a:cxn ang="0">
                  <a:pos x="4" y="121"/>
                </a:cxn>
                <a:cxn ang="0">
                  <a:pos x="7" y="120"/>
                </a:cxn>
                <a:cxn ang="0">
                  <a:pos x="9" y="119"/>
                </a:cxn>
                <a:cxn ang="0">
                  <a:pos x="9" y="119"/>
                </a:cxn>
                <a:cxn ang="0">
                  <a:pos x="14" y="110"/>
                </a:cxn>
                <a:cxn ang="0">
                  <a:pos x="18" y="100"/>
                </a:cxn>
                <a:cxn ang="0">
                  <a:pos x="21" y="90"/>
                </a:cxn>
                <a:cxn ang="0">
                  <a:pos x="22" y="80"/>
                </a:cxn>
                <a:cxn ang="0">
                  <a:pos x="22" y="80"/>
                </a:cxn>
                <a:cxn ang="0">
                  <a:pos x="28" y="42"/>
                </a:cxn>
                <a:cxn ang="0">
                  <a:pos x="30" y="24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31" y="3"/>
                </a:cxn>
                <a:cxn ang="0">
                  <a:pos x="30" y="1"/>
                </a:cxn>
                <a:cxn ang="0">
                  <a:pos x="29" y="1"/>
                </a:cxn>
                <a:cxn ang="0">
                  <a:pos x="27" y="0"/>
                </a:cxn>
                <a:cxn ang="0">
                  <a:pos x="25" y="1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1" h="121">
                  <a:moveTo>
                    <a:pt x="22" y="5"/>
                  </a:moveTo>
                  <a:lnTo>
                    <a:pt x="22" y="5"/>
                  </a:lnTo>
                  <a:lnTo>
                    <a:pt x="21" y="19"/>
                  </a:lnTo>
                  <a:lnTo>
                    <a:pt x="20" y="33"/>
                  </a:lnTo>
                  <a:lnTo>
                    <a:pt x="15" y="62"/>
                  </a:lnTo>
                  <a:lnTo>
                    <a:pt x="15" y="62"/>
                  </a:lnTo>
                  <a:lnTo>
                    <a:pt x="14" y="75"/>
                  </a:lnTo>
                  <a:lnTo>
                    <a:pt x="12" y="88"/>
                  </a:lnTo>
                  <a:lnTo>
                    <a:pt x="11" y="95"/>
                  </a:lnTo>
                  <a:lnTo>
                    <a:pt x="9" y="101"/>
                  </a:lnTo>
                  <a:lnTo>
                    <a:pt x="6" y="106"/>
                  </a:lnTo>
                  <a:lnTo>
                    <a:pt x="1" y="113"/>
                  </a:lnTo>
                  <a:lnTo>
                    <a:pt x="1" y="113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2" y="119"/>
                  </a:lnTo>
                  <a:lnTo>
                    <a:pt x="3" y="120"/>
                  </a:lnTo>
                  <a:lnTo>
                    <a:pt x="4" y="121"/>
                  </a:lnTo>
                  <a:lnTo>
                    <a:pt x="7" y="120"/>
                  </a:lnTo>
                  <a:lnTo>
                    <a:pt x="9" y="119"/>
                  </a:lnTo>
                  <a:lnTo>
                    <a:pt x="9" y="119"/>
                  </a:lnTo>
                  <a:lnTo>
                    <a:pt x="14" y="110"/>
                  </a:lnTo>
                  <a:lnTo>
                    <a:pt x="18" y="100"/>
                  </a:lnTo>
                  <a:lnTo>
                    <a:pt x="21" y="9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28" y="42"/>
                  </a:lnTo>
                  <a:lnTo>
                    <a:pt x="30" y="24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1" y="3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0" name="Freeform 781"/>
            <p:cNvSpPr/>
            <p:nvPr>
              <p:custDataLst>
                <p:tags r:id="rId29"/>
              </p:custDataLst>
            </p:nvPr>
          </p:nvSpPr>
          <p:spPr bwMode="auto">
            <a:xfrm>
              <a:off x="6854825" y="2497138"/>
              <a:ext cx="6350" cy="444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4"/>
                </a:cxn>
                <a:cxn ang="0">
                  <a:pos x="3" y="23"/>
                </a:cxn>
                <a:cxn ang="0">
                  <a:pos x="2" y="40"/>
                </a:cxn>
                <a:cxn ang="0">
                  <a:pos x="1" y="59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1" y="80"/>
                </a:cxn>
                <a:cxn ang="0">
                  <a:pos x="2" y="81"/>
                </a:cxn>
                <a:cxn ang="0">
                  <a:pos x="3" y="82"/>
                </a:cxn>
                <a:cxn ang="0">
                  <a:pos x="5" y="82"/>
                </a:cxn>
                <a:cxn ang="0">
                  <a:pos x="7" y="82"/>
                </a:cxn>
                <a:cxn ang="0">
                  <a:pos x="8" y="81"/>
                </a:cxn>
                <a:cxn ang="0">
                  <a:pos x="9" y="80"/>
                </a:cxn>
                <a:cxn ang="0">
                  <a:pos x="10" y="78"/>
                </a:cxn>
                <a:cxn ang="0">
                  <a:pos x="10" y="78"/>
                </a:cxn>
                <a:cxn ang="0">
                  <a:pos x="10" y="59"/>
                </a:cxn>
                <a:cxn ang="0">
                  <a:pos x="11" y="40"/>
                </a:cxn>
                <a:cxn ang="0">
                  <a:pos x="12" y="23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12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2">
                  <a:moveTo>
                    <a:pt x="4" y="4"/>
                  </a:moveTo>
                  <a:lnTo>
                    <a:pt x="4" y="4"/>
                  </a:lnTo>
                  <a:lnTo>
                    <a:pt x="3" y="23"/>
                  </a:lnTo>
                  <a:lnTo>
                    <a:pt x="2" y="40"/>
                  </a:lnTo>
                  <a:lnTo>
                    <a:pt x="1" y="59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1" y="80"/>
                  </a:lnTo>
                  <a:lnTo>
                    <a:pt x="2" y="81"/>
                  </a:lnTo>
                  <a:lnTo>
                    <a:pt x="3" y="82"/>
                  </a:lnTo>
                  <a:lnTo>
                    <a:pt x="5" y="82"/>
                  </a:lnTo>
                  <a:lnTo>
                    <a:pt x="7" y="82"/>
                  </a:lnTo>
                  <a:lnTo>
                    <a:pt x="8" y="81"/>
                  </a:lnTo>
                  <a:lnTo>
                    <a:pt x="9" y="80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10" y="59"/>
                  </a:lnTo>
                  <a:lnTo>
                    <a:pt x="11" y="40"/>
                  </a:lnTo>
                  <a:lnTo>
                    <a:pt x="12" y="2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1" name="Freeform 782"/>
            <p:cNvSpPr/>
            <p:nvPr>
              <p:custDataLst>
                <p:tags r:id="rId30"/>
              </p:custDataLst>
            </p:nvPr>
          </p:nvSpPr>
          <p:spPr bwMode="auto">
            <a:xfrm>
              <a:off x="6578600" y="2328863"/>
              <a:ext cx="12700" cy="52388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2" y="3"/>
                </a:cxn>
                <a:cxn ang="0">
                  <a:pos x="21" y="1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6" y="1"/>
                </a:cxn>
                <a:cxn ang="0">
                  <a:pos x="14" y="1"/>
                </a:cxn>
                <a:cxn ang="0">
                  <a:pos x="13" y="3"/>
                </a:cxn>
                <a:cxn ang="0">
                  <a:pos x="13" y="5"/>
                </a:cxn>
                <a:cxn ang="0">
                  <a:pos x="13" y="5"/>
                </a:cxn>
                <a:cxn ang="0">
                  <a:pos x="12" y="17"/>
                </a:cxn>
                <a:cxn ang="0">
                  <a:pos x="8" y="31"/>
                </a:cxn>
                <a:cxn ang="0">
                  <a:pos x="8" y="31"/>
                </a:cxn>
                <a:cxn ang="0">
                  <a:pos x="3" y="39"/>
                </a:cxn>
                <a:cxn ang="0">
                  <a:pos x="1" y="44"/>
                </a:cxn>
                <a:cxn ang="0">
                  <a:pos x="0" y="50"/>
                </a:cxn>
                <a:cxn ang="0">
                  <a:pos x="0" y="93"/>
                </a:cxn>
                <a:cxn ang="0">
                  <a:pos x="0" y="93"/>
                </a:cxn>
                <a:cxn ang="0">
                  <a:pos x="0" y="95"/>
                </a:cxn>
                <a:cxn ang="0">
                  <a:pos x="1" y="97"/>
                </a:cxn>
                <a:cxn ang="0">
                  <a:pos x="3" y="98"/>
                </a:cxn>
                <a:cxn ang="0">
                  <a:pos x="4" y="98"/>
                </a:cxn>
                <a:cxn ang="0">
                  <a:pos x="7" y="98"/>
                </a:cxn>
                <a:cxn ang="0">
                  <a:pos x="8" y="97"/>
                </a:cxn>
                <a:cxn ang="0">
                  <a:pos x="9" y="95"/>
                </a:cxn>
                <a:cxn ang="0">
                  <a:pos x="10" y="93"/>
                </a:cxn>
                <a:cxn ang="0">
                  <a:pos x="10" y="93"/>
                </a:cxn>
                <a:cxn ang="0">
                  <a:pos x="8" y="70"/>
                </a:cxn>
                <a:cxn ang="0">
                  <a:pos x="9" y="58"/>
                </a:cxn>
                <a:cxn ang="0">
                  <a:pos x="10" y="52"/>
                </a:cxn>
                <a:cxn ang="0">
                  <a:pos x="11" y="48"/>
                </a:cxn>
                <a:cxn ang="0">
                  <a:pos x="11" y="48"/>
                </a:cxn>
                <a:cxn ang="0">
                  <a:pos x="16" y="37"/>
                </a:cxn>
                <a:cxn ang="0">
                  <a:pos x="19" y="27"/>
                </a:cxn>
                <a:cxn ang="0">
                  <a:pos x="21" y="16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22" h="98">
                  <a:moveTo>
                    <a:pt x="22" y="5"/>
                  </a:moveTo>
                  <a:lnTo>
                    <a:pt x="22" y="5"/>
                  </a:lnTo>
                  <a:lnTo>
                    <a:pt x="22" y="3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2" y="17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3" y="39"/>
                  </a:lnTo>
                  <a:lnTo>
                    <a:pt x="1" y="44"/>
                  </a:lnTo>
                  <a:lnTo>
                    <a:pt x="0" y="5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7"/>
                  </a:lnTo>
                  <a:lnTo>
                    <a:pt x="3" y="98"/>
                  </a:lnTo>
                  <a:lnTo>
                    <a:pt x="4" y="98"/>
                  </a:lnTo>
                  <a:lnTo>
                    <a:pt x="7" y="98"/>
                  </a:lnTo>
                  <a:lnTo>
                    <a:pt x="8" y="97"/>
                  </a:lnTo>
                  <a:lnTo>
                    <a:pt x="9" y="95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70"/>
                  </a:lnTo>
                  <a:lnTo>
                    <a:pt x="9" y="58"/>
                  </a:lnTo>
                  <a:lnTo>
                    <a:pt x="10" y="52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6" y="37"/>
                  </a:lnTo>
                  <a:lnTo>
                    <a:pt x="19" y="27"/>
                  </a:lnTo>
                  <a:lnTo>
                    <a:pt x="21" y="16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2" name="Freeform 783"/>
            <p:cNvSpPr/>
            <p:nvPr>
              <p:custDataLst>
                <p:tags r:id="rId31"/>
              </p:custDataLst>
            </p:nvPr>
          </p:nvSpPr>
          <p:spPr bwMode="auto">
            <a:xfrm>
              <a:off x="6613525" y="2352675"/>
              <a:ext cx="14288" cy="44450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18" y="6"/>
                </a:cxn>
                <a:cxn ang="0">
                  <a:pos x="17" y="15"/>
                </a:cxn>
                <a:cxn ang="0">
                  <a:pos x="16" y="24"/>
                </a:cxn>
                <a:cxn ang="0">
                  <a:pos x="11" y="43"/>
                </a:cxn>
                <a:cxn ang="0">
                  <a:pos x="5" y="62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1" y="83"/>
                </a:cxn>
                <a:cxn ang="0">
                  <a:pos x="2" y="85"/>
                </a:cxn>
                <a:cxn ang="0">
                  <a:pos x="3" y="85"/>
                </a:cxn>
                <a:cxn ang="0">
                  <a:pos x="5" y="86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14" y="64"/>
                </a:cxn>
                <a:cxn ang="0">
                  <a:pos x="20" y="44"/>
                </a:cxn>
                <a:cxn ang="0">
                  <a:pos x="25" y="25"/>
                </a:cxn>
                <a:cxn ang="0">
                  <a:pos x="27" y="15"/>
                </a:cxn>
                <a:cxn ang="0">
                  <a:pos x="27" y="6"/>
                </a:cxn>
                <a:cxn ang="0">
                  <a:pos x="27" y="6"/>
                </a:cxn>
                <a:cxn ang="0">
                  <a:pos x="27" y="4"/>
                </a:cxn>
                <a:cxn ang="0">
                  <a:pos x="26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1"/>
                </a:cxn>
                <a:cxn ang="0">
                  <a:pos x="19" y="4"/>
                </a:cxn>
                <a:cxn ang="0">
                  <a:pos x="18" y="6"/>
                </a:cxn>
                <a:cxn ang="0">
                  <a:pos x="18" y="6"/>
                </a:cxn>
              </a:cxnLst>
              <a:rect l="0" t="0" r="r" b="b"/>
              <a:pathLst>
                <a:path w="27" h="86">
                  <a:moveTo>
                    <a:pt x="18" y="6"/>
                  </a:moveTo>
                  <a:lnTo>
                    <a:pt x="18" y="6"/>
                  </a:lnTo>
                  <a:lnTo>
                    <a:pt x="17" y="15"/>
                  </a:lnTo>
                  <a:lnTo>
                    <a:pt x="16" y="24"/>
                  </a:lnTo>
                  <a:lnTo>
                    <a:pt x="11" y="43"/>
                  </a:lnTo>
                  <a:lnTo>
                    <a:pt x="5" y="62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1" y="83"/>
                  </a:lnTo>
                  <a:lnTo>
                    <a:pt x="2" y="85"/>
                  </a:lnTo>
                  <a:lnTo>
                    <a:pt x="3" y="85"/>
                  </a:lnTo>
                  <a:lnTo>
                    <a:pt x="5" y="86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14" y="64"/>
                  </a:lnTo>
                  <a:lnTo>
                    <a:pt x="20" y="44"/>
                  </a:lnTo>
                  <a:lnTo>
                    <a:pt x="25" y="25"/>
                  </a:lnTo>
                  <a:lnTo>
                    <a:pt x="27" y="15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6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1"/>
                  </a:lnTo>
                  <a:lnTo>
                    <a:pt x="19" y="4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3" name="Freeform 784"/>
            <p:cNvSpPr/>
            <p:nvPr>
              <p:custDataLst>
                <p:tags r:id="rId32"/>
              </p:custDataLst>
            </p:nvPr>
          </p:nvSpPr>
          <p:spPr bwMode="auto">
            <a:xfrm>
              <a:off x="6656388" y="2373313"/>
              <a:ext cx="38100" cy="58738"/>
            </a:xfrm>
            <a:custGeom>
              <a:avLst/>
              <a:gdLst/>
              <a:ahLst/>
              <a:cxnLst>
                <a:cxn ang="0">
                  <a:pos x="64" y="2"/>
                </a:cxn>
                <a:cxn ang="0">
                  <a:pos x="64" y="2"/>
                </a:cxn>
                <a:cxn ang="0">
                  <a:pos x="56" y="14"/>
                </a:cxn>
                <a:cxn ang="0">
                  <a:pos x="48" y="26"/>
                </a:cxn>
                <a:cxn ang="0">
                  <a:pos x="32" y="48"/>
                </a:cxn>
                <a:cxn ang="0">
                  <a:pos x="32" y="48"/>
                </a:cxn>
                <a:cxn ang="0">
                  <a:pos x="23" y="62"/>
                </a:cxn>
                <a:cxn ang="0">
                  <a:pos x="15" y="75"/>
                </a:cxn>
                <a:cxn ang="0">
                  <a:pos x="0" y="103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0" y="108"/>
                </a:cxn>
                <a:cxn ang="0">
                  <a:pos x="1" y="109"/>
                </a:cxn>
                <a:cxn ang="0">
                  <a:pos x="2" y="110"/>
                </a:cxn>
                <a:cxn ang="0">
                  <a:pos x="5" y="111"/>
                </a:cxn>
                <a:cxn ang="0">
                  <a:pos x="6" y="111"/>
                </a:cxn>
                <a:cxn ang="0">
                  <a:pos x="8" y="110"/>
                </a:cxn>
                <a:cxn ang="0">
                  <a:pos x="9" y="109"/>
                </a:cxn>
                <a:cxn ang="0">
                  <a:pos x="9" y="109"/>
                </a:cxn>
                <a:cxn ang="0">
                  <a:pos x="24" y="77"/>
                </a:cxn>
                <a:cxn ang="0">
                  <a:pos x="34" y="63"/>
                </a:cxn>
                <a:cxn ang="0">
                  <a:pos x="43" y="50"/>
                </a:cxn>
                <a:cxn ang="0">
                  <a:pos x="43" y="50"/>
                </a:cxn>
                <a:cxn ang="0">
                  <a:pos x="58" y="29"/>
                </a:cxn>
                <a:cxn ang="0">
                  <a:pos x="66" y="18"/>
                </a:cxn>
                <a:cxn ang="0">
                  <a:pos x="72" y="7"/>
                </a:cxn>
                <a:cxn ang="0">
                  <a:pos x="72" y="7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0" y="0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4" y="2"/>
                </a:cxn>
                <a:cxn ang="0">
                  <a:pos x="64" y="2"/>
                </a:cxn>
              </a:cxnLst>
              <a:rect l="0" t="0" r="r" b="b"/>
              <a:pathLst>
                <a:path w="73" h="111">
                  <a:moveTo>
                    <a:pt x="64" y="2"/>
                  </a:moveTo>
                  <a:lnTo>
                    <a:pt x="64" y="2"/>
                  </a:lnTo>
                  <a:lnTo>
                    <a:pt x="56" y="14"/>
                  </a:lnTo>
                  <a:lnTo>
                    <a:pt x="48" y="26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23" y="62"/>
                  </a:lnTo>
                  <a:lnTo>
                    <a:pt x="15" y="75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0" y="108"/>
                  </a:lnTo>
                  <a:lnTo>
                    <a:pt x="1" y="109"/>
                  </a:lnTo>
                  <a:lnTo>
                    <a:pt x="2" y="110"/>
                  </a:lnTo>
                  <a:lnTo>
                    <a:pt x="5" y="111"/>
                  </a:lnTo>
                  <a:lnTo>
                    <a:pt x="6" y="111"/>
                  </a:lnTo>
                  <a:lnTo>
                    <a:pt x="8" y="110"/>
                  </a:lnTo>
                  <a:lnTo>
                    <a:pt x="9" y="109"/>
                  </a:lnTo>
                  <a:lnTo>
                    <a:pt x="9" y="109"/>
                  </a:lnTo>
                  <a:lnTo>
                    <a:pt x="24" y="77"/>
                  </a:lnTo>
                  <a:lnTo>
                    <a:pt x="34" y="63"/>
                  </a:lnTo>
                  <a:lnTo>
                    <a:pt x="43" y="50"/>
                  </a:lnTo>
                  <a:lnTo>
                    <a:pt x="43" y="50"/>
                  </a:lnTo>
                  <a:lnTo>
                    <a:pt x="58" y="29"/>
                  </a:lnTo>
                  <a:lnTo>
                    <a:pt x="66" y="18"/>
                  </a:lnTo>
                  <a:lnTo>
                    <a:pt x="72" y="7"/>
                  </a:lnTo>
                  <a:lnTo>
                    <a:pt x="72" y="7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0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4" y="2"/>
                  </a:lnTo>
                  <a:lnTo>
                    <a:pt x="64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4" name="Freeform 785"/>
            <p:cNvSpPr/>
            <p:nvPr>
              <p:custDataLst>
                <p:tags r:id="rId33"/>
              </p:custDataLst>
            </p:nvPr>
          </p:nvSpPr>
          <p:spPr bwMode="auto">
            <a:xfrm>
              <a:off x="6532563" y="2520950"/>
              <a:ext cx="17463" cy="47625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20" y="23"/>
                </a:cxn>
                <a:cxn ang="0">
                  <a:pos x="13" y="44"/>
                </a:cxn>
                <a:cxn ang="0">
                  <a:pos x="5" y="65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1" y="90"/>
                </a:cxn>
                <a:cxn ang="0">
                  <a:pos x="2" y="91"/>
                </a:cxn>
                <a:cxn ang="0">
                  <a:pos x="4" y="92"/>
                </a:cxn>
                <a:cxn ang="0">
                  <a:pos x="5" y="92"/>
                </a:cxn>
                <a:cxn ang="0">
                  <a:pos x="7" y="91"/>
                </a:cxn>
                <a:cxn ang="0">
                  <a:pos x="8" y="90"/>
                </a:cxn>
                <a:cxn ang="0">
                  <a:pos x="9" y="88"/>
                </a:cxn>
                <a:cxn ang="0">
                  <a:pos x="9" y="88"/>
                </a:cxn>
                <a:cxn ang="0">
                  <a:pos x="15" y="67"/>
                </a:cxn>
                <a:cxn ang="0">
                  <a:pos x="22" y="46"/>
                </a:cxn>
                <a:cxn ang="0">
                  <a:pos x="28" y="27"/>
                </a:cxn>
                <a:cxn ang="0">
                  <a:pos x="34" y="6"/>
                </a:cxn>
                <a:cxn ang="0">
                  <a:pos x="34" y="6"/>
                </a:cxn>
                <a:cxn ang="0">
                  <a:pos x="35" y="4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1"/>
                </a:cxn>
                <a:cxn ang="0">
                  <a:pos x="26" y="2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5" h="92">
                  <a:moveTo>
                    <a:pt x="26" y="3"/>
                  </a:moveTo>
                  <a:lnTo>
                    <a:pt x="26" y="3"/>
                  </a:lnTo>
                  <a:lnTo>
                    <a:pt x="20" y="23"/>
                  </a:lnTo>
                  <a:lnTo>
                    <a:pt x="13" y="44"/>
                  </a:lnTo>
                  <a:lnTo>
                    <a:pt x="5" y="65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1" y="90"/>
                  </a:lnTo>
                  <a:lnTo>
                    <a:pt x="2" y="91"/>
                  </a:lnTo>
                  <a:lnTo>
                    <a:pt x="4" y="92"/>
                  </a:lnTo>
                  <a:lnTo>
                    <a:pt x="5" y="92"/>
                  </a:lnTo>
                  <a:lnTo>
                    <a:pt x="7" y="91"/>
                  </a:lnTo>
                  <a:lnTo>
                    <a:pt x="8" y="90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15" y="67"/>
                  </a:lnTo>
                  <a:lnTo>
                    <a:pt x="22" y="46"/>
                  </a:lnTo>
                  <a:lnTo>
                    <a:pt x="28" y="27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5" y="4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1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5" name="Freeform 786"/>
            <p:cNvSpPr/>
            <p:nvPr>
              <p:custDataLst>
                <p:tags r:id="rId34"/>
              </p:custDataLst>
            </p:nvPr>
          </p:nvSpPr>
          <p:spPr bwMode="auto">
            <a:xfrm>
              <a:off x="6569075" y="2543175"/>
              <a:ext cx="11113" cy="25400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1"/>
                </a:cxn>
                <a:cxn ang="0">
                  <a:pos x="11" y="5"/>
                </a:cxn>
                <a:cxn ang="0">
                  <a:pos x="8" y="11"/>
                </a:cxn>
                <a:cxn ang="0">
                  <a:pos x="4" y="21"/>
                </a:cxn>
                <a:cxn ang="0">
                  <a:pos x="1" y="32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1" y="45"/>
                </a:cxn>
                <a:cxn ang="0">
                  <a:pos x="2" y="47"/>
                </a:cxn>
                <a:cxn ang="0">
                  <a:pos x="3" y="47"/>
                </a:cxn>
                <a:cxn ang="0">
                  <a:pos x="5" y="48"/>
                </a:cxn>
                <a:cxn ang="0">
                  <a:pos x="6" y="47"/>
                </a:cxn>
                <a:cxn ang="0">
                  <a:pos x="8" y="47"/>
                </a:cxn>
                <a:cxn ang="0">
                  <a:pos x="9" y="45"/>
                </a:cxn>
                <a:cxn ang="0">
                  <a:pos x="9" y="43"/>
                </a:cxn>
                <a:cxn ang="0">
                  <a:pos x="9" y="43"/>
                </a:cxn>
                <a:cxn ang="0">
                  <a:pos x="10" y="34"/>
                </a:cxn>
                <a:cxn ang="0">
                  <a:pos x="12" y="24"/>
                </a:cxn>
                <a:cxn ang="0">
                  <a:pos x="16" y="16"/>
                </a:cxn>
                <a:cxn ang="0">
                  <a:pos x="18" y="12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1" y="6"/>
                </a:cxn>
                <a:cxn ang="0">
                  <a:pos x="22" y="4"/>
                </a:cxn>
                <a:cxn ang="0">
                  <a:pos x="21" y="3"/>
                </a:cxn>
                <a:cxn ang="0">
                  <a:pos x="20" y="1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4" y="1"/>
                </a:cxn>
                <a:cxn ang="0">
                  <a:pos x="14" y="1"/>
                </a:cxn>
              </a:cxnLst>
              <a:rect l="0" t="0" r="r" b="b"/>
              <a:pathLst>
                <a:path w="22" h="48">
                  <a:moveTo>
                    <a:pt x="14" y="1"/>
                  </a:moveTo>
                  <a:lnTo>
                    <a:pt x="14" y="1"/>
                  </a:lnTo>
                  <a:lnTo>
                    <a:pt x="11" y="5"/>
                  </a:lnTo>
                  <a:lnTo>
                    <a:pt x="8" y="11"/>
                  </a:lnTo>
                  <a:lnTo>
                    <a:pt x="4" y="21"/>
                  </a:lnTo>
                  <a:lnTo>
                    <a:pt x="1" y="32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45"/>
                  </a:lnTo>
                  <a:lnTo>
                    <a:pt x="2" y="47"/>
                  </a:lnTo>
                  <a:lnTo>
                    <a:pt x="3" y="47"/>
                  </a:lnTo>
                  <a:lnTo>
                    <a:pt x="5" y="48"/>
                  </a:lnTo>
                  <a:lnTo>
                    <a:pt x="6" y="47"/>
                  </a:lnTo>
                  <a:lnTo>
                    <a:pt x="8" y="47"/>
                  </a:lnTo>
                  <a:lnTo>
                    <a:pt x="9" y="45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10" y="34"/>
                  </a:lnTo>
                  <a:lnTo>
                    <a:pt x="12" y="24"/>
                  </a:lnTo>
                  <a:lnTo>
                    <a:pt x="16" y="16"/>
                  </a:lnTo>
                  <a:lnTo>
                    <a:pt x="18" y="12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1" y="6"/>
                  </a:lnTo>
                  <a:lnTo>
                    <a:pt x="22" y="4"/>
                  </a:lnTo>
                  <a:lnTo>
                    <a:pt x="21" y="3"/>
                  </a:lnTo>
                  <a:lnTo>
                    <a:pt x="20" y="1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1"/>
                  </a:lnTo>
                  <a:lnTo>
                    <a:pt x="14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6" name="Freeform 787"/>
            <p:cNvSpPr/>
            <p:nvPr>
              <p:custDataLst>
                <p:tags r:id="rId35"/>
              </p:custDataLst>
            </p:nvPr>
          </p:nvSpPr>
          <p:spPr bwMode="auto">
            <a:xfrm>
              <a:off x="6665913" y="2536825"/>
              <a:ext cx="9525" cy="3492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4" y="9"/>
                </a:cxn>
                <a:cxn ang="0">
                  <a:pos x="2" y="16"/>
                </a:cxn>
                <a:cxn ang="0">
                  <a:pos x="0" y="24"/>
                </a:cxn>
                <a:cxn ang="0">
                  <a:pos x="0" y="31"/>
                </a:cxn>
                <a:cxn ang="0">
                  <a:pos x="0" y="45"/>
                </a:cxn>
                <a:cxn ang="0">
                  <a:pos x="1" y="61"/>
                </a:cxn>
                <a:cxn ang="0">
                  <a:pos x="1" y="61"/>
                </a:cxn>
                <a:cxn ang="0">
                  <a:pos x="1" y="63"/>
                </a:cxn>
                <a:cxn ang="0">
                  <a:pos x="2" y="65"/>
                </a:cxn>
                <a:cxn ang="0">
                  <a:pos x="4" y="65"/>
                </a:cxn>
                <a:cxn ang="0">
                  <a:pos x="5" y="66"/>
                </a:cxn>
                <a:cxn ang="0">
                  <a:pos x="7" y="65"/>
                </a:cxn>
                <a:cxn ang="0">
                  <a:pos x="9" y="65"/>
                </a:cxn>
                <a:cxn ang="0">
                  <a:pos x="10" y="63"/>
                </a:cxn>
                <a:cxn ang="0">
                  <a:pos x="10" y="61"/>
                </a:cxn>
                <a:cxn ang="0">
                  <a:pos x="10" y="61"/>
                </a:cxn>
                <a:cxn ang="0">
                  <a:pos x="9" y="47"/>
                </a:cxn>
                <a:cxn ang="0">
                  <a:pos x="9" y="33"/>
                </a:cxn>
                <a:cxn ang="0">
                  <a:pos x="9" y="27"/>
                </a:cxn>
                <a:cxn ang="0">
                  <a:pos x="10" y="19"/>
                </a:cxn>
                <a:cxn ang="0">
                  <a:pos x="12" y="13"/>
                </a:cxn>
                <a:cxn ang="0">
                  <a:pos x="16" y="7"/>
                </a:cxn>
                <a:cxn ang="0">
                  <a:pos x="16" y="7"/>
                </a:cxn>
                <a:cxn ang="0">
                  <a:pos x="17" y="5"/>
                </a:cxn>
                <a:cxn ang="0">
                  <a:pos x="17" y="3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7" h="66">
                  <a:moveTo>
                    <a:pt x="8" y="2"/>
                  </a:moveTo>
                  <a:lnTo>
                    <a:pt x="8" y="2"/>
                  </a:lnTo>
                  <a:lnTo>
                    <a:pt x="4" y="9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0" y="31"/>
                  </a:lnTo>
                  <a:lnTo>
                    <a:pt x="0" y="45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3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5" y="66"/>
                  </a:lnTo>
                  <a:lnTo>
                    <a:pt x="7" y="65"/>
                  </a:lnTo>
                  <a:lnTo>
                    <a:pt x="9" y="65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0" y="61"/>
                  </a:lnTo>
                  <a:lnTo>
                    <a:pt x="9" y="47"/>
                  </a:lnTo>
                  <a:lnTo>
                    <a:pt x="9" y="33"/>
                  </a:lnTo>
                  <a:lnTo>
                    <a:pt x="9" y="27"/>
                  </a:lnTo>
                  <a:lnTo>
                    <a:pt x="10" y="19"/>
                  </a:lnTo>
                  <a:lnTo>
                    <a:pt x="12" y="13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7" name="Freeform 788"/>
            <p:cNvSpPr/>
            <p:nvPr>
              <p:custDataLst>
                <p:tags r:id="rId36"/>
              </p:custDataLst>
            </p:nvPr>
          </p:nvSpPr>
          <p:spPr bwMode="auto">
            <a:xfrm>
              <a:off x="6735763" y="2103438"/>
              <a:ext cx="9525" cy="49213"/>
            </a:xfrm>
            <a:custGeom>
              <a:avLst/>
              <a:gdLst/>
              <a:ahLst/>
              <a:cxnLst>
                <a:cxn ang="0">
                  <a:pos x="16" y="85"/>
                </a:cxn>
                <a:cxn ang="0">
                  <a:pos x="16" y="85"/>
                </a:cxn>
                <a:cxn ang="0">
                  <a:pos x="13" y="76"/>
                </a:cxn>
                <a:cxn ang="0">
                  <a:pos x="10" y="65"/>
                </a:cxn>
                <a:cxn ang="0">
                  <a:pos x="9" y="56"/>
                </a:cxn>
                <a:cxn ang="0">
                  <a:pos x="9" y="45"/>
                </a:cxn>
                <a:cxn ang="0">
                  <a:pos x="10" y="25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27"/>
                </a:cxn>
                <a:cxn ang="0">
                  <a:pos x="0" y="48"/>
                </a:cxn>
                <a:cxn ang="0">
                  <a:pos x="1" y="58"/>
                </a:cxn>
                <a:cxn ang="0">
                  <a:pos x="2" y="69"/>
                </a:cxn>
                <a:cxn ang="0">
                  <a:pos x="4" y="80"/>
                </a:cxn>
                <a:cxn ang="0">
                  <a:pos x="8" y="90"/>
                </a:cxn>
                <a:cxn ang="0">
                  <a:pos x="8" y="90"/>
                </a:cxn>
                <a:cxn ang="0">
                  <a:pos x="9" y="91"/>
                </a:cxn>
                <a:cxn ang="0">
                  <a:pos x="11" y="92"/>
                </a:cxn>
                <a:cxn ang="0">
                  <a:pos x="12" y="92"/>
                </a:cxn>
                <a:cxn ang="0">
                  <a:pos x="14" y="91"/>
                </a:cxn>
                <a:cxn ang="0">
                  <a:pos x="16" y="89"/>
                </a:cxn>
                <a:cxn ang="0">
                  <a:pos x="16" y="87"/>
                </a:cxn>
                <a:cxn ang="0">
                  <a:pos x="16" y="85"/>
                </a:cxn>
                <a:cxn ang="0">
                  <a:pos x="16" y="85"/>
                </a:cxn>
              </a:cxnLst>
              <a:rect l="0" t="0" r="r" b="b"/>
              <a:pathLst>
                <a:path w="16" h="92">
                  <a:moveTo>
                    <a:pt x="16" y="85"/>
                  </a:moveTo>
                  <a:lnTo>
                    <a:pt x="16" y="85"/>
                  </a:lnTo>
                  <a:lnTo>
                    <a:pt x="13" y="76"/>
                  </a:lnTo>
                  <a:lnTo>
                    <a:pt x="10" y="65"/>
                  </a:lnTo>
                  <a:lnTo>
                    <a:pt x="9" y="56"/>
                  </a:lnTo>
                  <a:lnTo>
                    <a:pt x="9" y="45"/>
                  </a:lnTo>
                  <a:lnTo>
                    <a:pt x="10" y="2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27"/>
                  </a:lnTo>
                  <a:lnTo>
                    <a:pt x="0" y="48"/>
                  </a:lnTo>
                  <a:lnTo>
                    <a:pt x="1" y="58"/>
                  </a:lnTo>
                  <a:lnTo>
                    <a:pt x="2" y="69"/>
                  </a:lnTo>
                  <a:lnTo>
                    <a:pt x="4" y="80"/>
                  </a:lnTo>
                  <a:lnTo>
                    <a:pt x="8" y="90"/>
                  </a:lnTo>
                  <a:lnTo>
                    <a:pt x="8" y="90"/>
                  </a:lnTo>
                  <a:lnTo>
                    <a:pt x="9" y="91"/>
                  </a:lnTo>
                  <a:lnTo>
                    <a:pt x="11" y="92"/>
                  </a:lnTo>
                  <a:lnTo>
                    <a:pt x="12" y="92"/>
                  </a:lnTo>
                  <a:lnTo>
                    <a:pt x="14" y="91"/>
                  </a:lnTo>
                  <a:lnTo>
                    <a:pt x="16" y="89"/>
                  </a:lnTo>
                  <a:lnTo>
                    <a:pt x="16" y="87"/>
                  </a:lnTo>
                  <a:lnTo>
                    <a:pt x="16" y="85"/>
                  </a:lnTo>
                  <a:lnTo>
                    <a:pt x="16" y="8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8" name="Freeform 789"/>
            <p:cNvSpPr/>
            <p:nvPr>
              <p:custDataLst>
                <p:tags r:id="rId37"/>
              </p:custDataLst>
            </p:nvPr>
          </p:nvSpPr>
          <p:spPr bwMode="auto">
            <a:xfrm>
              <a:off x="6777038" y="2109788"/>
              <a:ext cx="14288" cy="36513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20" y="1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5" y="1"/>
                </a:cxn>
                <a:cxn ang="0">
                  <a:pos x="14" y="3"/>
                </a:cxn>
                <a:cxn ang="0">
                  <a:pos x="13" y="4"/>
                </a:cxn>
                <a:cxn ang="0">
                  <a:pos x="13" y="7"/>
                </a:cxn>
                <a:cxn ang="0">
                  <a:pos x="14" y="9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17" y="11"/>
                </a:cxn>
                <a:cxn ang="0">
                  <a:pos x="18" y="14"/>
                </a:cxn>
                <a:cxn ang="0">
                  <a:pos x="18" y="19"/>
                </a:cxn>
                <a:cxn ang="0">
                  <a:pos x="16" y="26"/>
                </a:cxn>
                <a:cxn ang="0">
                  <a:pos x="13" y="35"/>
                </a:cxn>
                <a:cxn ang="0">
                  <a:pos x="6" y="50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0" y="63"/>
                </a:cxn>
                <a:cxn ang="0">
                  <a:pos x="0" y="64"/>
                </a:cxn>
                <a:cxn ang="0">
                  <a:pos x="1" y="66"/>
                </a:cxn>
                <a:cxn ang="0">
                  <a:pos x="3" y="67"/>
                </a:cxn>
                <a:cxn ang="0">
                  <a:pos x="5" y="68"/>
                </a:cxn>
                <a:cxn ang="0">
                  <a:pos x="7" y="68"/>
                </a:cxn>
                <a:cxn ang="0">
                  <a:pos x="8" y="67"/>
                </a:cxn>
                <a:cxn ang="0">
                  <a:pos x="9" y="65"/>
                </a:cxn>
                <a:cxn ang="0">
                  <a:pos x="9" y="65"/>
                </a:cxn>
                <a:cxn ang="0">
                  <a:pos x="16" y="51"/>
                </a:cxn>
                <a:cxn ang="0">
                  <a:pos x="20" y="42"/>
                </a:cxn>
                <a:cxn ang="0">
                  <a:pos x="24" y="32"/>
                </a:cxn>
                <a:cxn ang="0">
                  <a:pos x="26" y="23"/>
                </a:cxn>
                <a:cxn ang="0">
                  <a:pos x="27" y="15"/>
                </a:cxn>
                <a:cxn ang="0">
                  <a:pos x="26" y="11"/>
                </a:cxn>
                <a:cxn ang="0">
                  <a:pos x="25" y="7"/>
                </a:cxn>
                <a:cxn ang="0">
                  <a:pos x="23" y="3"/>
                </a:cxn>
                <a:cxn ang="0">
                  <a:pos x="20" y="1"/>
                </a:cxn>
                <a:cxn ang="0">
                  <a:pos x="20" y="1"/>
                </a:cxn>
              </a:cxnLst>
              <a:rect l="0" t="0" r="r" b="b"/>
              <a:pathLst>
                <a:path w="27" h="68">
                  <a:moveTo>
                    <a:pt x="20" y="1"/>
                  </a:moveTo>
                  <a:lnTo>
                    <a:pt x="20" y="1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1"/>
                  </a:lnTo>
                  <a:lnTo>
                    <a:pt x="14" y="3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4" y="9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7" y="11"/>
                  </a:lnTo>
                  <a:lnTo>
                    <a:pt x="18" y="14"/>
                  </a:lnTo>
                  <a:lnTo>
                    <a:pt x="18" y="19"/>
                  </a:lnTo>
                  <a:lnTo>
                    <a:pt x="16" y="26"/>
                  </a:lnTo>
                  <a:lnTo>
                    <a:pt x="13" y="35"/>
                  </a:lnTo>
                  <a:lnTo>
                    <a:pt x="6" y="5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0" y="64"/>
                  </a:lnTo>
                  <a:lnTo>
                    <a:pt x="1" y="66"/>
                  </a:lnTo>
                  <a:lnTo>
                    <a:pt x="3" y="67"/>
                  </a:lnTo>
                  <a:lnTo>
                    <a:pt x="5" y="68"/>
                  </a:lnTo>
                  <a:lnTo>
                    <a:pt x="7" y="68"/>
                  </a:lnTo>
                  <a:lnTo>
                    <a:pt x="8" y="67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16" y="51"/>
                  </a:lnTo>
                  <a:lnTo>
                    <a:pt x="20" y="42"/>
                  </a:lnTo>
                  <a:lnTo>
                    <a:pt x="24" y="32"/>
                  </a:lnTo>
                  <a:lnTo>
                    <a:pt x="26" y="23"/>
                  </a:lnTo>
                  <a:lnTo>
                    <a:pt x="27" y="15"/>
                  </a:lnTo>
                  <a:lnTo>
                    <a:pt x="26" y="11"/>
                  </a:lnTo>
                  <a:lnTo>
                    <a:pt x="25" y="7"/>
                  </a:lnTo>
                  <a:lnTo>
                    <a:pt x="23" y="3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9" name="Freeform 790"/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6108700" y="2038350"/>
              <a:ext cx="787400" cy="804863"/>
            </a:xfrm>
            <a:custGeom>
              <a:avLst/>
              <a:gdLst/>
              <a:ahLst/>
              <a:cxnLst>
                <a:cxn ang="0">
                  <a:pos x="578" y="1404"/>
                </a:cxn>
                <a:cxn ang="0">
                  <a:pos x="407" y="1195"/>
                </a:cxn>
                <a:cxn ang="0">
                  <a:pos x="531" y="1138"/>
                </a:cxn>
                <a:cxn ang="0">
                  <a:pos x="680" y="1150"/>
                </a:cxn>
                <a:cxn ang="0">
                  <a:pos x="645" y="932"/>
                </a:cxn>
                <a:cxn ang="0">
                  <a:pos x="408" y="748"/>
                </a:cxn>
                <a:cxn ang="0">
                  <a:pos x="309" y="884"/>
                </a:cxn>
                <a:cxn ang="0">
                  <a:pos x="256" y="1027"/>
                </a:cxn>
                <a:cxn ang="0">
                  <a:pos x="27" y="808"/>
                </a:cxn>
                <a:cxn ang="0">
                  <a:pos x="28" y="580"/>
                </a:cxn>
                <a:cxn ang="0">
                  <a:pos x="237" y="380"/>
                </a:cxn>
                <a:cxn ang="0">
                  <a:pos x="342" y="519"/>
                </a:cxn>
                <a:cxn ang="0">
                  <a:pos x="488" y="635"/>
                </a:cxn>
                <a:cxn ang="0">
                  <a:pos x="644" y="548"/>
                </a:cxn>
                <a:cxn ang="0">
                  <a:pos x="628" y="366"/>
                </a:cxn>
                <a:cxn ang="0">
                  <a:pos x="492" y="300"/>
                </a:cxn>
                <a:cxn ang="0">
                  <a:pos x="415" y="290"/>
                </a:cxn>
                <a:cxn ang="0">
                  <a:pos x="435" y="200"/>
                </a:cxn>
                <a:cxn ang="0">
                  <a:pos x="676" y="5"/>
                </a:cxn>
                <a:cxn ang="0">
                  <a:pos x="880" y="97"/>
                </a:cxn>
                <a:cxn ang="0">
                  <a:pos x="996" y="212"/>
                </a:cxn>
                <a:cxn ang="0">
                  <a:pos x="1057" y="40"/>
                </a:cxn>
                <a:cxn ang="0">
                  <a:pos x="1286" y="30"/>
                </a:cxn>
                <a:cxn ang="0">
                  <a:pos x="1459" y="212"/>
                </a:cxn>
                <a:cxn ang="0">
                  <a:pos x="1441" y="427"/>
                </a:cxn>
                <a:cxn ang="0">
                  <a:pos x="1284" y="473"/>
                </a:cxn>
                <a:cxn ang="0">
                  <a:pos x="1353" y="601"/>
                </a:cxn>
                <a:cxn ang="0">
                  <a:pos x="1487" y="856"/>
                </a:cxn>
                <a:cxn ang="0">
                  <a:pos x="1299" y="1117"/>
                </a:cxn>
                <a:cxn ang="0">
                  <a:pos x="1017" y="1376"/>
                </a:cxn>
                <a:cxn ang="0">
                  <a:pos x="789" y="1521"/>
                </a:cxn>
                <a:cxn ang="0">
                  <a:pos x="453" y="1210"/>
                </a:cxn>
                <a:cxn ang="0">
                  <a:pos x="633" y="1401"/>
                </a:cxn>
                <a:cxn ang="0">
                  <a:pos x="800" y="1483"/>
                </a:cxn>
                <a:cxn ang="0">
                  <a:pos x="1004" y="1338"/>
                </a:cxn>
                <a:cxn ang="0">
                  <a:pos x="1270" y="1096"/>
                </a:cxn>
                <a:cxn ang="0">
                  <a:pos x="1454" y="851"/>
                </a:cxn>
                <a:cxn ang="0">
                  <a:pos x="1336" y="635"/>
                </a:cxn>
                <a:cxn ang="0">
                  <a:pos x="1274" y="564"/>
                </a:cxn>
                <a:cxn ang="0">
                  <a:pos x="1278" y="427"/>
                </a:cxn>
                <a:cxn ang="0">
                  <a:pos x="1442" y="370"/>
                </a:cxn>
                <a:cxn ang="0">
                  <a:pos x="1397" y="175"/>
                </a:cxn>
                <a:cxn ang="0">
                  <a:pos x="1211" y="37"/>
                </a:cxn>
                <a:cxn ang="0">
                  <a:pos x="1064" y="102"/>
                </a:cxn>
                <a:cxn ang="0">
                  <a:pos x="999" y="246"/>
                </a:cxn>
                <a:cxn ang="0">
                  <a:pos x="939" y="213"/>
                </a:cxn>
                <a:cxn ang="0">
                  <a:pos x="716" y="34"/>
                </a:cxn>
                <a:cxn ang="0">
                  <a:pos x="480" y="208"/>
                </a:cxn>
                <a:cxn ang="0">
                  <a:pos x="502" y="262"/>
                </a:cxn>
                <a:cxn ang="0">
                  <a:pos x="695" y="412"/>
                </a:cxn>
                <a:cxn ang="0">
                  <a:pos x="640" y="610"/>
                </a:cxn>
                <a:cxn ang="0">
                  <a:pos x="420" y="655"/>
                </a:cxn>
                <a:cxn ang="0">
                  <a:pos x="277" y="462"/>
                </a:cxn>
                <a:cxn ang="0">
                  <a:pos x="213" y="447"/>
                </a:cxn>
                <a:cxn ang="0">
                  <a:pos x="43" y="639"/>
                </a:cxn>
                <a:cxn ang="0">
                  <a:pos x="210" y="963"/>
                </a:cxn>
                <a:cxn ang="0">
                  <a:pos x="265" y="982"/>
                </a:cxn>
                <a:cxn ang="0">
                  <a:pos x="280" y="792"/>
                </a:cxn>
                <a:cxn ang="0">
                  <a:pos x="469" y="724"/>
                </a:cxn>
                <a:cxn ang="0">
                  <a:pos x="730" y="1027"/>
                </a:cxn>
                <a:cxn ang="0">
                  <a:pos x="672" y="1200"/>
                </a:cxn>
                <a:cxn ang="0">
                  <a:pos x="499" y="1166"/>
                </a:cxn>
              </a:cxnLst>
              <a:rect l="0" t="0" r="r" b="b"/>
              <a:pathLst>
                <a:path w="1489" h="1521">
                  <a:moveTo>
                    <a:pt x="789" y="1521"/>
                  </a:moveTo>
                  <a:lnTo>
                    <a:pt x="789" y="1521"/>
                  </a:lnTo>
                  <a:lnTo>
                    <a:pt x="778" y="1521"/>
                  </a:lnTo>
                  <a:lnTo>
                    <a:pt x="778" y="1521"/>
                  </a:lnTo>
                  <a:lnTo>
                    <a:pt x="762" y="1519"/>
                  </a:lnTo>
                  <a:lnTo>
                    <a:pt x="747" y="1516"/>
                  </a:lnTo>
                  <a:lnTo>
                    <a:pt x="733" y="1512"/>
                  </a:lnTo>
                  <a:lnTo>
                    <a:pt x="718" y="1507"/>
                  </a:lnTo>
                  <a:lnTo>
                    <a:pt x="705" y="1501"/>
                  </a:lnTo>
                  <a:lnTo>
                    <a:pt x="691" y="1494"/>
                  </a:lnTo>
                  <a:lnTo>
                    <a:pt x="678" y="1486"/>
                  </a:lnTo>
                  <a:lnTo>
                    <a:pt x="663" y="1476"/>
                  </a:lnTo>
                  <a:lnTo>
                    <a:pt x="663" y="1476"/>
                  </a:lnTo>
                  <a:lnTo>
                    <a:pt x="643" y="1461"/>
                  </a:lnTo>
                  <a:lnTo>
                    <a:pt x="621" y="1444"/>
                  </a:lnTo>
                  <a:lnTo>
                    <a:pt x="599" y="1425"/>
                  </a:lnTo>
                  <a:lnTo>
                    <a:pt x="578" y="1404"/>
                  </a:lnTo>
                  <a:lnTo>
                    <a:pt x="578" y="1404"/>
                  </a:lnTo>
                  <a:lnTo>
                    <a:pt x="552" y="1378"/>
                  </a:lnTo>
                  <a:lnTo>
                    <a:pt x="529" y="1352"/>
                  </a:lnTo>
                  <a:lnTo>
                    <a:pt x="505" y="1326"/>
                  </a:lnTo>
                  <a:lnTo>
                    <a:pt x="484" y="1300"/>
                  </a:lnTo>
                  <a:lnTo>
                    <a:pt x="484" y="1300"/>
                  </a:lnTo>
                  <a:lnTo>
                    <a:pt x="475" y="1289"/>
                  </a:lnTo>
                  <a:lnTo>
                    <a:pt x="463" y="1277"/>
                  </a:lnTo>
                  <a:lnTo>
                    <a:pt x="442" y="1256"/>
                  </a:lnTo>
                  <a:lnTo>
                    <a:pt x="442" y="1256"/>
                  </a:lnTo>
                  <a:lnTo>
                    <a:pt x="436" y="1251"/>
                  </a:lnTo>
                  <a:lnTo>
                    <a:pt x="439" y="1249"/>
                  </a:lnTo>
                  <a:lnTo>
                    <a:pt x="434" y="1244"/>
                  </a:lnTo>
                  <a:lnTo>
                    <a:pt x="434" y="1244"/>
                  </a:lnTo>
                  <a:lnTo>
                    <a:pt x="426" y="1233"/>
                  </a:lnTo>
                  <a:lnTo>
                    <a:pt x="419" y="1223"/>
                  </a:lnTo>
                  <a:lnTo>
                    <a:pt x="414" y="1213"/>
                  </a:lnTo>
                  <a:lnTo>
                    <a:pt x="409" y="1204"/>
                  </a:lnTo>
                  <a:lnTo>
                    <a:pt x="407" y="1195"/>
                  </a:lnTo>
                  <a:lnTo>
                    <a:pt x="407" y="1186"/>
                  </a:lnTo>
                  <a:lnTo>
                    <a:pt x="409" y="1178"/>
                  </a:lnTo>
                  <a:lnTo>
                    <a:pt x="413" y="1171"/>
                  </a:lnTo>
                  <a:lnTo>
                    <a:pt x="413" y="1171"/>
                  </a:lnTo>
                  <a:lnTo>
                    <a:pt x="419" y="1161"/>
                  </a:lnTo>
                  <a:lnTo>
                    <a:pt x="426" y="1153"/>
                  </a:lnTo>
                  <a:lnTo>
                    <a:pt x="434" y="1147"/>
                  </a:lnTo>
                  <a:lnTo>
                    <a:pt x="444" y="1141"/>
                  </a:lnTo>
                  <a:lnTo>
                    <a:pt x="454" y="1135"/>
                  </a:lnTo>
                  <a:lnTo>
                    <a:pt x="465" y="1132"/>
                  </a:lnTo>
                  <a:lnTo>
                    <a:pt x="477" y="1130"/>
                  </a:lnTo>
                  <a:lnTo>
                    <a:pt x="489" y="1129"/>
                  </a:lnTo>
                  <a:lnTo>
                    <a:pt x="489" y="1129"/>
                  </a:lnTo>
                  <a:lnTo>
                    <a:pt x="501" y="1130"/>
                  </a:lnTo>
                  <a:lnTo>
                    <a:pt x="511" y="1131"/>
                  </a:lnTo>
                  <a:lnTo>
                    <a:pt x="521" y="1134"/>
                  </a:lnTo>
                  <a:lnTo>
                    <a:pt x="531" y="1138"/>
                  </a:lnTo>
                  <a:lnTo>
                    <a:pt x="531" y="1138"/>
                  </a:lnTo>
                  <a:lnTo>
                    <a:pt x="553" y="1148"/>
                  </a:lnTo>
                  <a:lnTo>
                    <a:pt x="553" y="1148"/>
                  </a:lnTo>
                  <a:lnTo>
                    <a:pt x="571" y="1156"/>
                  </a:lnTo>
                  <a:lnTo>
                    <a:pt x="591" y="1165"/>
                  </a:lnTo>
                  <a:lnTo>
                    <a:pt x="600" y="1168"/>
                  </a:lnTo>
                  <a:lnTo>
                    <a:pt x="609" y="1170"/>
                  </a:lnTo>
                  <a:lnTo>
                    <a:pt x="619" y="1171"/>
                  </a:lnTo>
                  <a:lnTo>
                    <a:pt x="629" y="1172"/>
                  </a:lnTo>
                  <a:lnTo>
                    <a:pt x="631" y="1172"/>
                  </a:lnTo>
                  <a:lnTo>
                    <a:pt x="631" y="1172"/>
                  </a:lnTo>
                  <a:lnTo>
                    <a:pt x="638" y="1171"/>
                  </a:lnTo>
                  <a:lnTo>
                    <a:pt x="646" y="1170"/>
                  </a:lnTo>
                  <a:lnTo>
                    <a:pt x="652" y="1168"/>
                  </a:lnTo>
                  <a:lnTo>
                    <a:pt x="658" y="1166"/>
                  </a:lnTo>
                  <a:lnTo>
                    <a:pt x="664" y="1162"/>
                  </a:lnTo>
                  <a:lnTo>
                    <a:pt x="671" y="1158"/>
                  </a:lnTo>
                  <a:lnTo>
                    <a:pt x="676" y="1154"/>
                  </a:lnTo>
                  <a:lnTo>
                    <a:pt x="680" y="1150"/>
                  </a:lnTo>
                  <a:lnTo>
                    <a:pt x="680" y="1150"/>
                  </a:lnTo>
                  <a:lnTo>
                    <a:pt x="686" y="1143"/>
                  </a:lnTo>
                  <a:lnTo>
                    <a:pt x="690" y="1134"/>
                  </a:lnTo>
                  <a:lnTo>
                    <a:pt x="694" y="1125"/>
                  </a:lnTo>
                  <a:lnTo>
                    <a:pt x="698" y="1116"/>
                  </a:lnTo>
                  <a:lnTo>
                    <a:pt x="700" y="1105"/>
                  </a:lnTo>
                  <a:lnTo>
                    <a:pt x="702" y="1095"/>
                  </a:lnTo>
                  <a:lnTo>
                    <a:pt x="702" y="1085"/>
                  </a:lnTo>
                  <a:lnTo>
                    <a:pt x="702" y="1073"/>
                  </a:lnTo>
                  <a:lnTo>
                    <a:pt x="702" y="1073"/>
                  </a:lnTo>
                  <a:lnTo>
                    <a:pt x="700" y="1061"/>
                  </a:lnTo>
                  <a:lnTo>
                    <a:pt x="698" y="1048"/>
                  </a:lnTo>
                  <a:lnTo>
                    <a:pt x="694" y="1036"/>
                  </a:lnTo>
                  <a:lnTo>
                    <a:pt x="690" y="1024"/>
                  </a:lnTo>
                  <a:lnTo>
                    <a:pt x="682" y="1000"/>
                  </a:lnTo>
                  <a:lnTo>
                    <a:pt x="671" y="976"/>
                  </a:lnTo>
                  <a:lnTo>
                    <a:pt x="658" y="954"/>
                  </a:lnTo>
                  <a:lnTo>
                    <a:pt x="645" y="932"/>
                  </a:lnTo>
                  <a:lnTo>
                    <a:pt x="630" y="911"/>
                  </a:lnTo>
                  <a:lnTo>
                    <a:pt x="616" y="891"/>
                  </a:lnTo>
                  <a:lnTo>
                    <a:pt x="616" y="891"/>
                  </a:lnTo>
                  <a:lnTo>
                    <a:pt x="596" y="865"/>
                  </a:lnTo>
                  <a:lnTo>
                    <a:pt x="574" y="840"/>
                  </a:lnTo>
                  <a:lnTo>
                    <a:pt x="562" y="828"/>
                  </a:lnTo>
                  <a:lnTo>
                    <a:pt x="549" y="816"/>
                  </a:lnTo>
                  <a:lnTo>
                    <a:pt x="537" y="805"/>
                  </a:lnTo>
                  <a:lnTo>
                    <a:pt x="523" y="794"/>
                  </a:lnTo>
                  <a:lnTo>
                    <a:pt x="510" y="785"/>
                  </a:lnTo>
                  <a:lnTo>
                    <a:pt x="495" y="776"/>
                  </a:lnTo>
                  <a:lnTo>
                    <a:pt x="481" y="768"/>
                  </a:lnTo>
                  <a:lnTo>
                    <a:pt x="467" y="761"/>
                  </a:lnTo>
                  <a:lnTo>
                    <a:pt x="453" y="755"/>
                  </a:lnTo>
                  <a:lnTo>
                    <a:pt x="438" y="751"/>
                  </a:lnTo>
                  <a:lnTo>
                    <a:pt x="423" y="749"/>
                  </a:lnTo>
                  <a:lnTo>
                    <a:pt x="408" y="748"/>
                  </a:lnTo>
                  <a:lnTo>
                    <a:pt x="408" y="748"/>
                  </a:lnTo>
                  <a:lnTo>
                    <a:pt x="404" y="748"/>
                  </a:lnTo>
                  <a:lnTo>
                    <a:pt x="404" y="748"/>
                  </a:lnTo>
                  <a:lnTo>
                    <a:pt x="393" y="748"/>
                  </a:lnTo>
                  <a:lnTo>
                    <a:pt x="382" y="749"/>
                  </a:lnTo>
                  <a:lnTo>
                    <a:pt x="372" y="751"/>
                  </a:lnTo>
                  <a:lnTo>
                    <a:pt x="363" y="754"/>
                  </a:lnTo>
                  <a:lnTo>
                    <a:pt x="354" y="758"/>
                  </a:lnTo>
                  <a:lnTo>
                    <a:pt x="346" y="763"/>
                  </a:lnTo>
                  <a:lnTo>
                    <a:pt x="339" y="770"/>
                  </a:lnTo>
                  <a:lnTo>
                    <a:pt x="333" y="776"/>
                  </a:lnTo>
                  <a:lnTo>
                    <a:pt x="333" y="776"/>
                  </a:lnTo>
                  <a:lnTo>
                    <a:pt x="324" y="786"/>
                  </a:lnTo>
                  <a:lnTo>
                    <a:pt x="318" y="799"/>
                  </a:lnTo>
                  <a:lnTo>
                    <a:pt x="313" y="813"/>
                  </a:lnTo>
                  <a:lnTo>
                    <a:pt x="310" y="829"/>
                  </a:lnTo>
                  <a:lnTo>
                    <a:pt x="308" y="845"/>
                  </a:lnTo>
                  <a:lnTo>
                    <a:pt x="308" y="864"/>
                  </a:lnTo>
                  <a:lnTo>
                    <a:pt x="309" y="884"/>
                  </a:lnTo>
                  <a:lnTo>
                    <a:pt x="311" y="905"/>
                  </a:lnTo>
                  <a:lnTo>
                    <a:pt x="311" y="905"/>
                  </a:lnTo>
                  <a:lnTo>
                    <a:pt x="313" y="922"/>
                  </a:lnTo>
                  <a:lnTo>
                    <a:pt x="315" y="938"/>
                  </a:lnTo>
                  <a:lnTo>
                    <a:pt x="315" y="952"/>
                  </a:lnTo>
                  <a:lnTo>
                    <a:pt x="313" y="966"/>
                  </a:lnTo>
                  <a:lnTo>
                    <a:pt x="312" y="972"/>
                  </a:lnTo>
                  <a:lnTo>
                    <a:pt x="310" y="978"/>
                  </a:lnTo>
                  <a:lnTo>
                    <a:pt x="307" y="984"/>
                  </a:lnTo>
                  <a:lnTo>
                    <a:pt x="303" y="990"/>
                  </a:lnTo>
                  <a:lnTo>
                    <a:pt x="299" y="997"/>
                  </a:lnTo>
                  <a:lnTo>
                    <a:pt x="294" y="1002"/>
                  </a:lnTo>
                  <a:lnTo>
                    <a:pt x="288" y="1008"/>
                  </a:lnTo>
                  <a:lnTo>
                    <a:pt x="281" y="1013"/>
                  </a:lnTo>
                  <a:lnTo>
                    <a:pt x="281" y="1013"/>
                  </a:lnTo>
                  <a:lnTo>
                    <a:pt x="273" y="1019"/>
                  </a:lnTo>
                  <a:lnTo>
                    <a:pt x="264" y="1024"/>
                  </a:lnTo>
                  <a:lnTo>
                    <a:pt x="256" y="1027"/>
                  </a:lnTo>
                  <a:lnTo>
                    <a:pt x="248" y="1028"/>
                  </a:lnTo>
                  <a:lnTo>
                    <a:pt x="248" y="1028"/>
                  </a:lnTo>
                  <a:lnTo>
                    <a:pt x="239" y="1027"/>
                  </a:lnTo>
                  <a:lnTo>
                    <a:pt x="232" y="1024"/>
                  </a:lnTo>
                  <a:lnTo>
                    <a:pt x="224" y="1019"/>
                  </a:lnTo>
                  <a:lnTo>
                    <a:pt x="216" y="1014"/>
                  </a:lnTo>
                  <a:lnTo>
                    <a:pt x="213" y="1010"/>
                  </a:lnTo>
                  <a:lnTo>
                    <a:pt x="209" y="1013"/>
                  </a:lnTo>
                  <a:lnTo>
                    <a:pt x="164" y="968"/>
                  </a:lnTo>
                  <a:lnTo>
                    <a:pt x="164" y="968"/>
                  </a:lnTo>
                  <a:lnTo>
                    <a:pt x="125" y="929"/>
                  </a:lnTo>
                  <a:lnTo>
                    <a:pt x="108" y="911"/>
                  </a:lnTo>
                  <a:lnTo>
                    <a:pt x="90" y="891"/>
                  </a:lnTo>
                  <a:lnTo>
                    <a:pt x="73" y="871"/>
                  </a:lnTo>
                  <a:lnTo>
                    <a:pt x="57" y="851"/>
                  </a:lnTo>
                  <a:lnTo>
                    <a:pt x="41" y="830"/>
                  </a:lnTo>
                  <a:lnTo>
                    <a:pt x="27" y="808"/>
                  </a:lnTo>
                  <a:lnTo>
                    <a:pt x="27" y="808"/>
                  </a:lnTo>
                  <a:lnTo>
                    <a:pt x="22" y="798"/>
                  </a:lnTo>
                  <a:lnTo>
                    <a:pt x="17" y="786"/>
                  </a:lnTo>
                  <a:lnTo>
                    <a:pt x="11" y="776"/>
                  </a:lnTo>
                  <a:lnTo>
                    <a:pt x="8" y="764"/>
                  </a:lnTo>
                  <a:lnTo>
                    <a:pt x="5" y="752"/>
                  </a:lnTo>
                  <a:lnTo>
                    <a:pt x="2" y="741"/>
                  </a:lnTo>
                  <a:lnTo>
                    <a:pt x="1" y="728"/>
                  </a:lnTo>
                  <a:lnTo>
                    <a:pt x="0" y="716"/>
                  </a:lnTo>
                  <a:lnTo>
                    <a:pt x="0" y="702"/>
                  </a:lnTo>
                  <a:lnTo>
                    <a:pt x="0" y="689"/>
                  </a:lnTo>
                  <a:lnTo>
                    <a:pt x="2" y="675"/>
                  </a:lnTo>
                  <a:lnTo>
                    <a:pt x="4" y="662"/>
                  </a:lnTo>
                  <a:lnTo>
                    <a:pt x="6" y="647"/>
                  </a:lnTo>
                  <a:lnTo>
                    <a:pt x="9" y="633"/>
                  </a:lnTo>
                  <a:lnTo>
                    <a:pt x="19" y="602"/>
                  </a:lnTo>
                  <a:lnTo>
                    <a:pt x="19" y="602"/>
                  </a:lnTo>
                  <a:lnTo>
                    <a:pt x="23" y="590"/>
                  </a:lnTo>
                  <a:lnTo>
                    <a:pt x="28" y="580"/>
                  </a:lnTo>
                  <a:lnTo>
                    <a:pt x="33" y="570"/>
                  </a:lnTo>
                  <a:lnTo>
                    <a:pt x="39" y="560"/>
                  </a:lnTo>
                  <a:lnTo>
                    <a:pt x="53" y="541"/>
                  </a:lnTo>
                  <a:lnTo>
                    <a:pt x="68" y="523"/>
                  </a:lnTo>
                  <a:lnTo>
                    <a:pt x="85" y="506"/>
                  </a:lnTo>
                  <a:lnTo>
                    <a:pt x="104" y="490"/>
                  </a:lnTo>
                  <a:lnTo>
                    <a:pt x="141" y="459"/>
                  </a:lnTo>
                  <a:lnTo>
                    <a:pt x="141" y="459"/>
                  </a:lnTo>
                  <a:lnTo>
                    <a:pt x="156" y="446"/>
                  </a:lnTo>
                  <a:lnTo>
                    <a:pt x="156" y="446"/>
                  </a:lnTo>
                  <a:lnTo>
                    <a:pt x="178" y="428"/>
                  </a:lnTo>
                  <a:lnTo>
                    <a:pt x="202" y="405"/>
                  </a:lnTo>
                  <a:lnTo>
                    <a:pt x="205" y="408"/>
                  </a:lnTo>
                  <a:lnTo>
                    <a:pt x="209" y="404"/>
                  </a:lnTo>
                  <a:lnTo>
                    <a:pt x="209" y="404"/>
                  </a:lnTo>
                  <a:lnTo>
                    <a:pt x="220" y="393"/>
                  </a:lnTo>
                  <a:lnTo>
                    <a:pt x="231" y="384"/>
                  </a:lnTo>
                  <a:lnTo>
                    <a:pt x="237" y="380"/>
                  </a:lnTo>
                  <a:lnTo>
                    <a:pt x="244" y="377"/>
                  </a:lnTo>
                  <a:lnTo>
                    <a:pt x="249" y="375"/>
                  </a:lnTo>
                  <a:lnTo>
                    <a:pt x="255" y="375"/>
                  </a:lnTo>
                  <a:lnTo>
                    <a:pt x="255" y="375"/>
                  </a:lnTo>
                  <a:lnTo>
                    <a:pt x="261" y="376"/>
                  </a:lnTo>
                  <a:lnTo>
                    <a:pt x="267" y="378"/>
                  </a:lnTo>
                  <a:lnTo>
                    <a:pt x="274" y="381"/>
                  </a:lnTo>
                  <a:lnTo>
                    <a:pt x="280" y="386"/>
                  </a:lnTo>
                  <a:lnTo>
                    <a:pt x="280" y="386"/>
                  </a:lnTo>
                  <a:lnTo>
                    <a:pt x="290" y="399"/>
                  </a:lnTo>
                  <a:lnTo>
                    <a:pt x="300" y="411"/>
                  </a:lnTo>
                  <a:lnTo>
                    <a:pt x="307" y="422"/>
                  </a:lnTo>
                  <a:lnTo>
                    <a:pt x="314" y="435"/>
                  </a:lnTo>
                  <a:lnTo>
                    <a:pt x="319" y="447"/>
                  </a:lnTo>
                  <a:lnTo>
                    <a:pt x="324" y="461"/>
                  </a:lnTo>
                  <a:lnTo>
                    <a:pt x="333" y="489"/>
                  </a:lnTo>
                  <a:lnTo>
                    <a:pt x="333" y="489"/>
                  </a:lnTo>
                  <a:lnTo>
                    <a:pt x="342" y="519"/>
                  </a:lnTo>
                  <a:lnTo>
                    <a:pt x="345" y="527"/>
                  </a:lnTo>
                  <a:lnTo>
                    <a:pt x="345" y="527"/>
                  </a:lnTo>
                  <a:lnTo>
                    <a:pt x="352" y="549"/>
                  </a:lnTo>
                  <a:lnTo>
                    <a:pt x="357" y="559"/>
                  </a:lnTo>
                  <a:lnTo>
                    <a:pt x="362" y="570"/>
                  </a:lnTo>
                  <a:lnTo>
                    <a:pt x="368" y="580"/>
                  </a:lnTo>
                  <a:lnTo>
                    <a:pt x="375" y="588"/>
                  </a:lnTo>
                  <a:lnTo>
                    <a:pt x="385" y="595"/>
                  </a:lnTo>
                  <a:lnTo>
                    <a:pt x="395" y="602"/>
                  </a:lnTo>
                  <a:lnTo>
                    <a:pt x="395" y="602"/>
                  </a:lnTo>
                  <a:lnTo>
                    <a:pt x="411" y="610"/>
                  </a:lnTo>
                  <a:lnTo>
                    <a:pt x="411" y="610"/>
                  </a:lnTo>
                  <a:lnTo>
                    <a:pt x="428" y="617"/>
                  </a:lnTo>
                  <a:lnTo>
                    <a:pt x="446" y="625"/>
                  </a:lnTo>
                  <a:lnTo>
                    <a:pt x="462" y="631"/>
                  </a:lnTo>
                  <a:lnTo>
                    <a:pt x="480" y="635"/>
                  </a:lnTo>
                  <a:lnTo>
                    <a:pt x="480" y="635"/>
                  </a:lnTo>
                  <a:lnTo>
                    <a:pt x="488" y="635"/>
                  </a:lnTo>
                  <a:lnTo>
                    <a:pt x="488" y="635"/>
                  </a:lnTo>
                  <a:lnTo>
                    <a:pt x="498" y="635"/>
                  </a:lnTo>
                  <a:lnTo>
                    <a:pt x="507" y="633"/>
                  </a:lnTo>
                  <a:lnTo>
                    <a:pt x="517" y="631"/>
                  </a:lnTo>
                  <a:lnTo>
                    <a:pt x="528" y="627"/>
                  </a:lnTo>
                  <a:lnTo>
                    <a:pt x="547" y="619"/>
                  </a:lnTo>
                  <a:lnTo>
                    <a:pt x="566" y="611"/>
                  </a:lnTo>
                  <a:lnTo>
                    <a:pt x="574" y="607"/>
                  </a:lnTo>
                  <a:lnTo>
                    <a:pt x="574" y="607"/>
                  </a:lnTo>
                  <a:lnTo>
                    <a:pt x="584" y="603"/>
                  </a:lnTo>
                  <a:lnTo>
                    <a:pt x="592" y="598"/>
                  </a:lnTo>
                  <a:lnTo>
                    <a:pt x="599" y="593"/>
                  </a:lnTo>
                  <a:lnTo>
                    <a:pt x="605" y="588"/>
                  </a:lnTo>
                  <a:lnTo>
                    <a:pt x="618" y="577"/>
                  </a:lnTo>
                  <a:lnTo>
                    <a:pt x="629" y="564"/>
                  </a:lnTo>
                  <a:lnTo>
                    <a:pt x="629" y="564"/>
                  </a:lnTo>
                  <a:lnTo>
                    <a:pt x="644" y="548"/>
                  </a:lnTo>
                  <a:lnTo>
                    <a:pt x="644" y="548"/>
                  </a:lnTo>
                  <a:lnTo>
                    <a:pt x="652" y="538"/>
                  </a:lnTo>
                  <a:lnTo>
                    <a:pt x="659" y="529"/>
                  </a:lnTo>
                  <a:lnTo>
                    <a:pt x="664" y="519"/>
                  </a:lnTo>
                  <a:lnTo>
                    <a:pt x="667" y="508"/>
                  </a:lnTo>
                  <a:lnTo>
                    <a:pt x="671" y="497"/>
                  </a:lnTo>
                  <a:lnTo>
                    <a:pt x="673" y="486"/>
                  </a:lnTo>
                  <a:lnTo>
                    <a:pt x="673" y="474"/>
                  </a:lnTo>
                  <a:lnTo>
                    <a:pt x="673" y="463"/>
                  </a:lnTo>
                  <a:lnTo>
                    <a:pt x="671" y="451"/>
                  </a:lnTo>
                  <a:lnTo>
                    <a:pt x="669" y="440"/>
                  </a:lnTo>
                  <a:lnTo>
                    <a:pt x="665" y="430"/>
                  </a:lnTo>
                  <a:lnTo>
                    <a:pt x="661" y="418"/>
                  </a:lnTo>
                  <a:lnTo>
                    <a:pt x="656" y="408"/>
                  </a:lnTo>
                  <a:lnTo>
                    <a:pt x="651" y="398"/>
                  </a:lnTo>
                  <a:lnTo>
                    <a:pt x="645" y="388"/>
                  </a:lnTo>
                  <a:lnTo>
                    <a:pt x="637" y="379"/>
                  </a:lnTo>
                  <a:lnTo>
                    <a:pt x="637" y="379"/>
                  </a:lnTo>
                  <a:lnTo>
                    <a:pt x="628" y="366"/>
                  </a:lnTo>
                  <a:lnTo>
                    <a:pt x="628" y="366"/>
                  </a:lnTo>
                  <a:lnTo>
                    <a:pt x="619" y="355"/>
                  </a:lnTo>
                  <a:lnTo>
                    <a:pt x="609" y="344"/>
                  </a:lnTo>
                  <a:lnTo>
                    <a:pt x="597" y="332"/>
                  </a:lnTo>
                  <a:lnTo>
                    <a:pt x="591" y="328"/>
                  </a:lnTo>
                  <a:lnTo>
                    <a:pt x="584" y="324"/>
                  </a:lnTo>
                  <a:lnTo>
                    <a:pt x="584" y="324"/>
                  </a:lnTo>
                  <a:lnTo>
                    <a:pt x="570" y="316"/>
                  </a:lnTo>
                  <a:lnTo>
                    <a:pt x="570" y="316"/>
                  </a:lnTo>
                  <a:lnTo>
                    <a:pt x="563" y="311"/>
                  </a:lnTo>
                  <a:lnTo>
                    <a:pt x="555" y="307"/>
                  </a:lnTo>
                  <a:lnTo>
                    <a:pt x="546" y="304"/>
                  </a:lnTo>
                  <a:lnTo>
                    <a:pt x="537" y="301"/>
                  </a:lnTo>
                  <a:lnTo>
                    <a:pt x="537" y="301"/>
                  </a:lnTo>
                  <a:lnTo>
                    <a:pt x="520" y="300"/>
                  </a:lnTo>
                  <a:lnTo>
                    <a:pt x="506" y="300"/>
                  </a:lnTo>
                  <a:lnTo>
                    <a:pt x="492" y="300"/>
                  </a:lnTo>
                  <a:lnTo>
                    <a:pt x="492" y="300"/>
                  </a:lnTo>
                  <a:lnTo>
                    <a:pt x="483" y="298"/>
                  </a:lnTo>
                  <a:lnTo>
                    <a:pt x="483" y="298"/>
                  </a:lnTo>
                  <a:lnTo>
                    <a:pt x="473" y="296"/>
                  </a:lnTo>
                  <a:lnTo>
                    <a:pt x="471" y="296"/>
                  </a:lnTo>
                  <a:lnTo>
                    <a:pt x="469" y="297"/>
                  </a:lnTo>
                  <a:lnTo>
                    <a:pt x="469" y="297"/>
                  </a:lnTo>
                  <a:lnTo>
                    <a:pt x="464" y="300"/>
                  </a:lnTo>
                  <a:lnTo>
                    <a:pt x="460" y="302"/>
                  </a:lnTo>
                  <a:lnTo>
                    <a:pt x="451" y="303"/>
                  </a:lnTo>
                  <a:lnTo>
                    <a:pt x="450" y="303"/>
                  </a:lnTo>
                  <a:lnTo>
                    <a:pt x="450" y="303"/>
                  </a:lnTo>
                  <a:lnTo>
                    <a:pt x="445" y="304"/>
                  </a:lnTo>
                  <a:lnTo>
                    <a:pt x="445" y="304"/>
                  </a:lnTo>
                  <a:lnTo>
                    <a:pt x="437" y="303"/>
                  </a:lnTo>
                  <a:lnTo>
                    <a:pt x="429" y="300"/>
                  </a:lnTo>
                  <a:lnTo>
                    <a:pt x="422" y="296"/>
                  </a:lnTo>
                  <a:lnTo>
                    <a:pt x="415" y="290"/>
                  </a:lnTo>
                  <a:lnTo>
                    <a:pt x="415" y="290"/>
                  </a:lnTo>
                  <a:lnTo>
                    <a:pt x="408" y="282"/>
                  </a:lnTo>
                  <a:lnTo>
                    <a:pt x="403" y="275"/>
                  </a:lnTo>
                  <a:lnTo>
                    <a:pt x="400" y="268"/>
                  </a:lnTo>
                  <a:lnTo>
                    <a:pt x="400" y="261"/>
                  </a:lnTo>
                  <a:lnTo>
                    <a:pt x="400" y="252"/>
                  </a:lnTo>
                  <a:lnTo>
                    <a:pt x="402" y="244"/>
                  </a:lnTo>
                  <a:lnTo>
                    <a:pt x="406" y="235"/>
                  </a:lnTo>
                  <a:lnTo>
                    <a:pt x="410" y="225"/>
                  </a:lnTo>
                  <a:lnTo>
                    <a:pt x="413" y="220"/>
                  </a:lnTo>
                  <a:lnTo>
                    <a:pt x="411" y="220"/>
                  </a:lnTo>
                  <a:lnTo>
                    <a:pt x="415" y="218"/>
                  </a:lnTo>
                  <a:lnTo>
                    <a:pt x="419" y="209"/>
                  </a:lnTo>
                  <a:lnTo>
                    <a:pt x="419" y="209"/>
                  </a:lnTo>
                  <a:lnTo>
                    <a:pt x="423" y="204"/>
                  </a:lnTo>
                  <a:lnTo>
                    <a:pt x="426" y="202"/>
                  </a:lnTo>
                  <a:lnTo>
                    <a:pt x="430" y="200"/>
                  </a:lnTo>
                  <a:lnTo>
                    <a:pt x="433" y="200"/>
                  </a:lnTo>
                  <a:lnTo>
                    <a:pt x="435" y="200"/>
                  </a:lnTo>
                  <a:lnTo>
                    <a:pt x="438" y="199"/>
                  </a:lnTo>
                  <a:lnTo>
                    <a:pt x="438" y="199"/>
                  </a:lnTo>
                  <a:lnTo>
                    <a:pt x="459" y="180"/>
                  </a:lnTo>
                  <a:lnTo>
                    <a:pt x="479" y="163"/>
                  </a:lnTo>
                  <a:lnTo>
                    <a:pt x="495" y="147"/>
                  </a:lnTo>
                  <a:lnTo>
                    <a:pt x="511" y="131"/>
                  </a:lnTo>
                  <a:lnTo>
                    <a:pt x="522" y="119"/>
                  </a:lnTo>
                  <a:lnTo>
                    <a:pt x="522" y="119"/>
                  </a:lnTo>
                  <a:lnTo>
                    <a:pt x="541" y="99"/>
                  </a:lnTo>
                  <a:lnTo>
                    <a:pt x="560" y="80"/>
                  </a:lnTo>
                  <a:lnTo>
                    <a:pt x="578" y="63"/>
                  </a:lnTo>
                  <a:lnTo>
                    <a:pt x="597" y="47"/>
                  </a:lnTo>
                  <a:lnTo>
                    <a:pt x="618" y="32"/>
                  </a:lnTo>
                  <a:lnTo>
                    <a:pt x="629" y="25"/>
                  </a:lnTo>
                  <a:lnTo>
                    <a:pt x="640" y="19"/>
                  </a:lnTo>
                  <a:lnTo>
                    <a:pt x="651" y="14"/>
                  </a:lnTo>
                  <a:lnTo>
                    <a:pt x="663" y="9"/>
                  </a:lnTo>
                  <a:lnTo>
                    <a:pt x="676" y="5"/>
                  </a:lnTo>
                  <a:lnTo>
                    <a:pt x="689" y="2"/>
                  </a:lnTo>
                  <a:lnTo>
                    <a:pt x="689" y="2"/>
                  </a:lnTo>
                  <a:lnTo>
                    <a:pt x="701" y="0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723" y="0"/>
                  </a:lnTo>
                  <a:lnTo>
                    <a:pt x="734" y="1"/>
                  </a:lnTo>
                  <a:lnTo>
                    <a:pt x="744" y="3"/>
                  </a:lnTo>
                  <a:lnTo>
                    <a:pt x="755" y="6"/>
                  </a:lnTo>
                  <a:lnTo>
                    <a:pt x="765" y="10"/>
                  </a:lnTo>
                  <a:lnTo>
                    <a:pt x="775" y="14"/>
                  </a:lnTo>
                  <a:lnTo>
                    <a:pt x="795" y="23"/>
                  </a:lnTo>
                  <a:lnTo>
                    <a:pt x="813" y="35"/>
                  </a:lnTo>
                  <a:lnTo>
                    <a:pt x="829" y="47"/>
                  </a:lnTo>
                  <a:lnTo>
                    <a:pt x="845" y="61"/>
                  </a:lnTo>
                  <a:lnTo>
                    <a:pt x="857" y="73"/>
                  </a:lnTo>
                  <a:lnTo>
                    <a:pt x="857" y="73"/>
                  </a:lnTo>
                  <a:lnTo>
                    <a:pt x="880" y="97"/>
                  </a:lnTo>
                  <a:lnTo>
                    <a:pt x="903" y="120"/>
                  </a:lnTo>
                  <a:lnTo>
                    <a:pt x="903" y="120"/>
                  </a:lnTo>
                  <a:lnTo>
                    <a:pt x="923" y="142"/>
                  </a:lnTo>
                  <a:lnTo>
                    <a:pt x="945" y="164"/>
                  </a:lnTo>
                  <a:lnTo>
                    <a:pt x="945" y="164"/>
                  </a:lnTo>
                  <a:lnTo>
                    <a:pt x="956" y="177"/>
                  </a:lnTo>
                  <a:lnTo>
                    <a:pt x="966" y="188"/>
                  </a:lnTo>
                  <a:lnTo>
                    <a:pt x="966" y="188"/>
                  </a:lnTo>
                  <a:lnTo>
                    <a:pt x="978" y="204"/>
                  </a:lnTo>
                  <a:lnTo>
                    <a:pt x="978" y="205"/>
                  </a:lnTo>
                  <a:lnTo>
                    <a:pt x="979" y="205"/>
                  </a:lnTo>
                  <a:lnTo>
                    <a:pt x="979" y="205"/>
                  </a:lnTo>
                  <a:lnTo>
                    <a:pt x="983" y="208"/>
                  </a:lnTo>
                  <a:lnTo>
                    <a:pt x="986" y="210"/>
                  </a:lnTo>
                  <a:lnTo>
                    <a:pt x="990" y="212"/>
                  </a:lnTo>
                  <a:lnTo>
                    <a:pt x="993" y="212"/>
                  </a:lnTo>
                  <a:lnTo>
                    <a:pt x="993" y="212"/>
                  </a:lnTo>
                  <a:lnTo>
                    <a:pt x="996" y="212"/>
                  </a:lnTo>
                  <a:lnTo>
                    <a:pt x="999" y="210"/>
                  </a:lnTo>
                  <a:lnTo>
                    <a:pt x="1002" y="209"/>
                  </a:lnTo>
                  <a:lnTo>
                    <a:pt x="1004" y="206"/>
                  </a:lnTo>
                  <a:lnTo>
                    <a:pt x="1008" y="200"/>
                  </a:lnTo>
                  <a:lnTo>
                    <a:pt x="1013" y="190"/>
                  </a:lnTo>
                  <a:lnTo>
                    <a:pt x="1015" y="181"/>
                  </a:lnTo>
                  <a:lnTo>
                    <a:pt x="1017" y="169"/>
                  </a:lnTo>
                  <a:lnTo>
                    <a:pt x="1019" y="147"/>
                  </a:lnTo>
                  <a:lnTo>
                    <a:pt x="1019" y="147"/>
                  </a:lnTo>
                  <a:lnTo>
                    <a:pt x="1021" y="130"/>
                  </a:lnTo>
                  <a:lnTo>
                    <a:pt x="1023" y="114"/>
                  </a:lnTo>
                  <a:lnTo>
                    <a:pt x="1027" y="97"/>
                  </a:lnTo>
                  <a:lnTo>
                    <a:pt x="1032" y="80"/>
                  </a:lnTo>
                  <a:lnTo>
                    <a:pt x="1032" y="80"/>
                  </a:lnTo>
                  <a:lnTo>
                    <a:pt x="1034" y="73"/>
                  </a:lnTo>
                  <a:lnTo>
                    <a:pt x="1037" y="66"/>
                  </a:lnTo>
                  <a:lnTo>
                    <a:pt x="1047" y="52"/>
                  </a:lnTo>
                  <a:lnTo>
                    <a:pt x="1057" y="40"/>
                  </a:lnTo>
                  <a:lnTo>
                    <a:pt x="1069" y="30"/>
                  </a:lnTo>
                  <a:lnTo>
                    <a:pt x="1082" y="20"/>
                  </a:lnTo>
                  <a:lnTo>
                    <a:pt x="1097" y="12"/>
                  </a:lnTo>
                  <a:lnTo>
                    <a:pt x="1112" y="7"/>
                  </a:lnTo>
                  <a:lnTo>
                    <a:pt x="1128" y="4"/>
                  </a:lnTo>
                  <a:lnTo>
                    <a:pt x="1128" y="4"/>
                  </a:lnTo>
                  <a:lnTo>
                    <a:pt x="1153" y="1"/>
                  </a:lnTo>
                  <a:lnTo>
                    <a:pt x="1176" y="1"/>
                  </a:lnTo>
                  <a:lnTo>
                    <a:pt x="1176" y="1"/>
                  </a:lnTo>
                  <a:lnTo>
                    <a:pt x="1192" y="1"/>
                  </a:lnTo>
                  <a:lnTo>
                    <a:pt x="1207" y="2"/>
                  </a:lnTo>
                  <a:lnTo>
                    <a:pt x="1222" y="5"/>
                  </a:lnTo>
                  <a:lnTo>
                    <a:pt x="1235" y="8"/>
                  </a:lnTo>
                  <a:lnTo>
                    <a:pt x="1249" y="12"/>
                  </a:lnTo>
                  <a:lnTo>
                    <a:pt x="1262" y="17"/>
                  </a:lnTo>
                  <a:lnTo>
                    <a:pt x="1274" y="22"/>
                  </a:lnTo>
                  <a:lnTo>
                    <a:pt x="1286" y="30"/>
                  </a:lnTo>
                  <a:lnTo>
                    <a:pt x="1286" y="30"/>
                  </a:lnTo>
                  <a:lnTo>
                    <a:pt x="1298" y="38"/>
                  </a:lnTo>
                  <a:lnTo>
                    <a:pt x="1309" y="47"/>
                  </a:lnTo>
                  <a:lnTo>
                    <a:pt x="1331" y="67"/>
                  </a:lnTo>
                  <a:lnTo>
                    <a:pt x="1331" y="67"/>
                  </a:lnTo>
                  <a:lnTo>
                    <a:pt x="1343" y="79"/>
                  </a:lnTo>
                  <a:lnTo>
                    <a:pt x="1357" y="91"/>
                  </a:lnTo>
                  <a:lnTo>
                    <a:pt x="1357" y="91"/>
                  </a:lnTo>
                  <a:lnTo>
                    <a:pt x="1373" y="104"/>
                  </a:lnTo>
                  <a:lnTo>
                    <a:pt x="1373" y="104"/>
                  </a:lnTo>
                  <a:lnTo>
                    <a:pt x="1387" y="116"/>
                  </a:lnTo>
                  <a:lnTo>
                    <a:pt x="1400" y="128"/>
                  </a:lnTo>
                  <a:lnTo>
                    <a:pt x="1413" y="140"/>
                  </a:lnTo>
                  <a:lnTo>
                    <a:pt x="1425" y="154"/>
                  </a:lnTo>
                  <a:lnTo>
                    <a:pt x="1425" y="154"/>
                  </a:lnTo>
                  <a:lnTo>
                    <a:pt x="1433" y="166"/>
                  </a:lnTo>
                  <a:lnTo>
                    <a:pt x="1443" y="180"/>
                  </a:lnTo>
                  <a:lnTo>
                    <a:pt x="1451" y="195"/>
                  </a:lnTo>
                  <a:lnTo>
                    <a:pt x="1459" y="212"/>
                  </a:lnTo>
                  <a:lnTo>
                    <a:pt x="1468" y="230"/>
                  </a:lnTo>
                  <a:lnTo>
                    <a:pt x="1474" y="248"/>
                  </a:lnTo>
                  <a:lnTo>
                    <a:pt x="1480" y="267"/>
                  </a:lnTo>
                  <a:lnTo>
                    <a:pt x="1484" y="286"/>
                  </a:lnTo>
                  <a:lnTo>
                    <a:pt x="1487" y="305"/>
                  </a:lnTo>
                  <a:lnTo>
                    <a:pt x="1488" y="324"/>
                  </a:lnTo>
                  <a:lnTo>
                    <a:pt x="1487" y="343"/>
                  </a:lnTo>
                  <a:lnTo>
                    <a:pt x="1484" y="360"/>
                  </a:lnTo>
                  <a:lnTo>
                    <a:pt x="1482" y="368"/>
                  </a:lnTo>
                  <a:lnTo>
                    <a:pt x="1479" y="378"/>
                  </a:lnTo>
                  <a:lnTo>
                    <a:pt x="1476" y="386"/>
                  </a:lnTo>
                  <a:lnTo>
                    <a:pt x="1472" y="393"/>
                  </a:lnTo>
                  <a:lnTo>
                    <a:pt x="1467" y="401"/>
                  </a:lnTo>
                  <a:lnTo>
                    <a:pt x="1461" y="408"/>
                  </a:lnTo>
                  <a:lnTo>
                    <a:pt x="1455" y="415"/>
                  </a:lnTo>
                  <a:lnTo>
                    <a:pt x="1448" y="421"/>
                  </a:lnTo>
                  <a:lnTo>
                    <a:pt x="1448" y="421"/>
                  </a:lnTo>
                  <a:lnTo>
                    <a:pt x="1441" y="427"/>
                  </a:lnTo>
                  <a:lnTo>
                    <a:pt x="1432" y="431"/>
                  </a:lnTo>
                  <a:lnTo>
                    <a:pt x="1424" y="433"/>
                  </a:lnTo>
                  <a:lnTo>
                    <a:pt x="1416" y="435"/>
                  </a:lnTo>
                  <a:lnTo>
                    <a:pt x="1406" y="436"/>
                  </a:lnTo>
                  <a:lnTo>
                    <a:pt x="1397" y="437"/>
                  </a:lnTo>
                  <a:lnTo>
                    <a:pt x="1377" y="437"/>
                  </a:lnTo>
                  <a:lnTo>
                    <a:pt x="1377" y="437"/>
                  </a:lnTo>
                  <a:lnTo>
                    <a:pt x="1359" y="437"/>
                  </a:lnTo>
                  <a:lnTo>
                    <a:pt x="1339" y="439"/>
                  </a:lnTo>
                  <a:lnTo>
                    <a:pt x="1331" y="441"/>
                  </a:lnTo>
                  <a:lnTo>
                    <a:pt x="1321" y="443"/>
                  </a:lnTo>
                  <a:lnTo>
                    <a:pt x="1313" y="447"/>
                  </a:lnTo>
                  <a:lnTo>
                    <a:pt x="1305" y="452"/>
                  </a:lnTo>
                  <a:lnTo>
                    <a:pt x="1305" y="452"/>
                  </a:lnTo>
                  <a:lnTo>
                    <a:pt x="1298" y="458"/>
                  </a:lnTo>
                  <a:lnTo>
                    <a:pt x="1292" y="463"/>
                  </a:lnTo>
                  <a:lnTo>
                    <a:pt x="1287" y="468"/>
                  </a:lnTo>
                  <a:lnTo>
                    <a:pt x="1284" y="473"/>
                  </a:lnTo>
                  <a:lnTo>
                    <a:pt x="1281" y="478"/>
                  </a:lnTo>
                  <a:lnTo>
                    <a:pt x="1280" y="484"/>
                  </a:lnTo>
                  <a:lnTo>
                    <a:pt x="1279" y="488"/>
                  </a:lnTo>
                  <a:lnTo>
                    <a:pt x="1279" y="493"/>
                  </a:lnTo>
                  <a:lnTo>
                    <a:pt x="1281" y="501"/>
                  </a:lnTo>
                  <a:lnTo>
                    <a:pt x="1284" y="510"/>
                  </a:lnTo>
                  <a:lnTo>
                    <a:pt x="1289" y="518"/>
                  </a:lnTo>
                  <a:lnTo>
                    <a:pt x="1295" y="526"/>
                  </a:lnTo>
                  <a:lnTo>
                    <a:pt x="1295" y="526"/>
                  </a:lnTo>
                  <a:lnTo>
                    <a:pt x="1302" y="537"/>
                  </a:lnTo>
                  <a:lnTo>
                    <a:pt x="1308" y="549"/>
                  </a:lnTo>
                  <a:lnTo>
                    <a:pt x="1308" y="549"/>
                  </a:lnTo>
                  <a:lnTo>
                    <a:pt x="1308" y="549"/>
                  </a:lnTo>
                  <a:lnTo>
                    <a:pt x="1316" y="559"/>
                  </a:lnTo>
                  <a:lnTo>
                    <a:pt x="1316" y="559"/>
                  </a:lnTo>
                  <a:lnTo>
                    <a:pt x="1333" y="581"/>
                  </a:lnTo>
                  <a:lnTo>
                    <a:pt x="1342" y="591"/>
                  </a:lnTo>
                  <a:lnTo>
                    <a:pt x="1353" y="601"/>
                  </a:lnTo>
                  <a:lnTo>
                    <a:pt x="1353" y="601"/>
                  </a:lnTo>
                  <a:lnTo>
                    <a:pt x="1367" y="614"/>
                  </a:lnTo>
                  <a:lnTo>
                    <a:pt x="1367" y="614"/>
                  </a:lnTo>
                  <a:lnTo>
                    <a:pt x="1400" y="644"/>
                  </a:lnTo>
                  <a:lnTo>
                    <a:pt x="1416" y="660"/>
                  </a:lnTo>
                  <a:lnTo>
                    <a:pt x="1431" y="677"/>
                  </a:lnTo>
                  <a:lnTo>
                    <a:pt x="1446" y="694"/>
                  </a:lnTo>
                  <a:lnTo>
                    <a:pt x="1459" y="713"/>
                  </a:lnTo>
                  <a:lnTo>
                    <a:pt x="1464" y="721"/>
                  </a:lnTo>
                  <a:lnTo>
                    <a:pt x="1470" y="730"/>
                  </a:lnTo>
                  <a:lnTo>
                    <a:pt x="1474" y="741"/>
                  </a:lnTo>
                  <a:lnTo>
                    <a:pt x="1477" y="750"/>
                  </a:lnTo>
                  <a:lnTo>
                    <a:pt x="1477" y="750"/>
                  </a:lnTo>
                  <a:lnTo>
                    <a:pt x="1483" y="773"/>
                  </a:lnTo>
                  <a:lnTo>
                    <a:pt x="1487" y="794"/>
                  </a:lnTo>
                  <a:lnTo>
                    <a:pt x="1489" y="816"/>
                  </a:lnTo>
                  <a:lnTo>
                    <a:pt x="1489" y="836"/>
                  </a:lnTo>
                  <a:lnTo>
                    <a:pt x="1487" y="856"/>
                  </a:lnTo>
                  <a:lnTo>
                    <a:pt x="1483" y="876"/>
                  </a:lnTo>
                  <a:lnTo>
                    <a:pt x="1476" y="896"/>
                  </a:lnTo>
                  <a:lnTo>
                    <a:pt x="1467" y="918"/>
                  </a:lnTo>
                  <a:lnTo>
                    <a:pt x="1467" y="918"/>
                  </a:lnTo>
                  <a:lnTo>
                    <a:pt x="1458" y="933"/>
                  </a:lnTo>
                  <a:lnTo>
                    <a:pt x="1448" y="949"/>
                  </a:lnTo>
                  <a:lnTo>
                    <a:pt x="1437" y="963"/>
                  </a:lnTo>
                  <a:lnTo>
                    <a:pt x="1425" y="978"/>
                  </a:lnTo>
                  <a:lnTo>
                    <a:pt x="1425" y="978"/>
                  </a:lnTo>
                  <a:lnTo>
                    <a:pt x="1404" y="1004"/>
                  </a:lnTo>
                  <a:lnTo>
                    <a:pt x="1404" y="1004"/>
                  </a:lnTo>
                  <a:lnTo>
                    <a:pt x="1389" y="1024"/>
                  </a:lnTo>
                  <a:lnTo>
                    <a:pt x="1373" y="1041"/>
                  </a:lnTo>
                  <a:lnTo>
                    <a:pt x="1340" y="1075"/>
                  </a:lnTo>
                  <a:lnTo>
                    <a:pt x="1340" y="1075"/>
                  </a:lnTo>
                  <a:lnTo>
                    <a:pt x="1320" y="1096"/>
                  </a:lnTo>
                  <a:lnTo>
                    <a:pt x="1320" y="1096"/>
                  </a:lnTo>
                  <a:lnTo>
                    <a:pt x="1299" y="1117"/>
                  </a:lnTo>
                  <a:lnTo>
                    <a:pt x="1278" y="1137"/>
                  </a:lnTo>
                  <a:lnTo>
                    <a:pt x="1233" y="1175"/>
                  </a:lnTo>
                  <a:lnTo>
                    <a:pt x="1233" y="1175"/>
                  </a:lnTo>
                  <a:lnTo>
                    <a:pt x="1194" y="1209"/>
                  </a:lnTo>
                  <a:lnTo>
                    <a:pt x="1174" y="1227"/>
                  </a:lnTo>
                  <a:lnTo>
                    <a:pt x="1155" y="1245"/>
                  </a:lnTo>
                  <a:lnTo>
                    <a:pt x="1155" y="1245"/>
                  </a:lnTo>
                  <a:lnTo>
                    <a:pt x="1134" y="1266"/>
                  </a:lnTo>
                  <a:lnTo>
                    <a:pt x="1112" y="1286"/>
                  </a:lnTo>
                  <a:lnTo>
                    <a:pt x="1112" y="1286"/>
                  </a:lnTo>
                  <a:lnTo>
                    <a:pt x="1089" y="1305"/>
                  </a:lnTo>
                  <a:lnTo>
                    <a:pt x="1068" y="1326"/>
                  </a:lnTo>
                  <a:lnTo>
                    <a:pt x="1063" y="1330"/>
                  </a:lnTo>
                  <a:lnTo>
                    <a:pt x="1063" y="1330"/>
                  </a:lnTo>
                  <a:lnTo>
                    <a:pt x="1041" y="1352"/>
                  </a:lnTo>
                  <a:lnTo>
                    <a:pt x="1018" y="1374"/>
                  </a:lnTo>
                  <a:lnTo>
                    <a:pt x="1017" y="1375"/>
                  </a:lnTo>
                  <a:lnTo>
                    <a:pt x="1017" y="1376"/>
                  </a:lnTo>
                  <a:lnTo>
                    <a:pt x="1017" y="1376"/>
                  </a:lnTo>
                  <a:lnTo>
                    <a:pt x="1013" y="1381"/>
                  </a:lnTo>
                  <a:lnTo>
                    <a:pt x="1013" y="1381"/>
                  </a:lnTo>
                  <a:lnTo>
                    <a:pt x="988" y="1404"/>
                  </a:lnTo>
                  <a:lnTo>
                    <a:pt x="962" y="1427"/>
                  </a:lnTo>
                  <a:lnTo>
                    <a:pt x="935" y="1447"/>
                  </a:lnTo>
                  <a:lnTo>
                    <a:pt x="909" y="1468"/>
                  </a:lnTo>
                  <a:lnTo>
                    <a:pt x="909" y="1468"/>
                  </a:lnTo>
                  <a:lnTo>
                    <a:pt x="883" y="1489"/>
                  </a:lnTo>
                  <a:lnTo>
                    <a:pt x="883" y="1489"/>
                  </a:lnTo>
                  <a:lnTo>
                    <a:pt x="873" y="1496"/>
                  </a:lnTo>
                  <a:lnTo>
                    <a:pt x="861" y="1502"/>
                  </a:lnTo>
                  <a:lnTo>
                    <a:pt x="850" y="1509"/>
                  </a:lnTo>
                  <a:lnTo>
                    <a:pt x="839" y="1513"/>
                  </a:lnTo>
                  <a:lnTo>
                    <a:pt x="826" y="1517"/>
                  </a:lnTo>
                  <a:lnTo>
                    <a:pt x="814" y="1519"/>
                  </a:lnTo>
                  <a:lnTo>
                    <a:pt x="801" y="1521"/>
                  </a:lnTo>
                  <a:lnTo>
                    <a:pt x="789" y="1521"/>
                  </a:lnTo>
                  <a:lnTo>
                    <a:pt x="789" y="1521"/>
                  </a:lnTo>
                  <a:lnTo>
                    <a:pt x="789" y="1521"/>
                  </a:lnTo>
                  <a:lnTo>
                    <a:pt x="789" y="1521"/>
                  </a:lnTo>
                  <a:close/>
                  <a:moveTo>
                    <a:pt x="490" y="1165"/>
                  </a:moveTo>
                  <a:lnTo>
                    <a:pt x="490" y="1165"/>
                  </a:lnTo>
                  <a:lnTo>
                    <a:pt x="484" y="1165"/>
                  </a:lnTo>
                  <a:lnTo>
                    <a:pt x="478" y="1166"/>
                  </a:lnTo>
                  <a:lnTo>
                    <a:pt x="473" y="1168"/>
                  </a:lnTo>
                  <a:lnTo>
                    <a:pt x="467" y="1171"/>
                  </a:lnTo>
                  <a:lnTo>
                    <a:pt x="467" y="1171"/>
                  </a:lnTo>
                  <a:lnTo>
                    <a:pt x="460" y="1176"/>
                  </a:lnTo>
                  <a:lnTo>
                    <a:pt x="454" y="1181"/>
                  </a:lnTo>
                  <a:lnTo>
                    <a:pt x="450" y="1187"/>
                  </a:lnTo>
                  <a:lnTo>
                    <a:pt x="449" y="1194"/>
                  </a:lnTo>
                  <a:lnTo>
                    <a:pt x="449" y="1194"/>
                  </a:lnTo>
                  <a:lnTo>
                    <a:pt x="449" y="1200"/>
                  </a:lnTo>
                  <a:lnTo>
                    <a:pt x="450" y="1205"/>
                  </a:lnTo>
                  <a:lnTo>
                    <a:pt x="453" y="1210"/>
                  </a:lnTo>
                  <a:lnTo>
                    <a:pt x="456" y="1215"/>
                  </a:lnTo>
                  <a:lnTo>
                    <a:pt x="465" y="1226"/>
                  </a:lnTo>
                  <a:lnTo>
                    <a:pt x="476" y="1236"/>
                  </a:lnTo>
                  <a:lnTo>
                    <a:pt x="476" y="1236"/>
                  </a:lnTo>
                  <a:lnTo>
                    <a:pt x="485" y="1244"/>
                  </a:lnTo>
                  <a:lnTo>
                    <a:pt x="485" y="1244"/>
                  </a:lnTo>
                  <a:lnTo>
                    <a:pt x="487" y="1247"/>
                  </a:lnTo>
                  <a:lnTo>
                    <a:pt x="489" y="1252"/>
                  </a:lnTo>
                  <a:lnTo>
                    <a:pt x="489" y="1253"/>
                  </a:lnTo>
                  <a:lnTo>
                    <a:pt x="504" y="1268"/>
                  </a:lnTo>
                  <a:lnTo>
                    <a:pt x="504" y="1268"/>
                  </a:lnTo>
                  <a:lnTo>
                    <a:pt x="545" y="1312"/>
                  </a:lnTo>
                  <a:lnTo>
                    <a:pt x="545" y="1312"/>
                  </a:lnTo>
                  <a:lnTo>
                    <a:pt x="567" y="1334"/>
                  </a:lnTo>
                  <a:lnTo>
                    <a:pt x="567" y="1334"/>
                  </a:lnTo>
                  <a:lnTo>
                    <a:pt x="598" y="1369"/>
                  </a:lnTo>
                  <a:lnTo>
                    <a:pt x="615" y="1385"/>
                  </a:lnTo>
                  <a:lnTo>
                    <a:pt x="633" y="1401"/>
                  </a:lnTo>
                  <a:lnTo>
                    <a:pt x="633" y="1401"/>
                  </a:lnTo>
                  <a:lnTo>
                    <a:pt x="646" y="1412"/>
                  </a:lnTo>
                  <a:lnTo>
                    <a:pt x="658" y="1424"/>
                  </a:lnTo>
                  <a:lnTo>
                    <a:pt x="658" y="1424"/>
                  </a:lnTo>
                  <a:lnTo>
                    <a:pt x="676" y="1440"/>
                  </a:lnTo>
                  <a:lnTo>
                    <a:pt x="685" y="1447"/>
                  </a:lnTo>
                  <a:lnTo>
                    <a:pt x="694" y="1455"/>
                  </a:lnTo>
                  <a:lnTo>
                    <a:pt x="705" y="1462"/>
                  </a:lnTo>
                  <a:lnTo>
                    <a:pt x="715" y="1468"/>
                  </a:lnTo>
                  <a:lnTo>
                    <a:pt x="727" y="1472"/>
                  </a:lnTo>
                  <a:lnTo>
                    <a:pt x="739" y="1476"/>
                  </a:lnTo>
                  <a:lnTo>
                    <a:pt x="739" y="1476"/>
                  </a:lnTo>
                  <a:lnTo>
                    <a:pt x="752" y="1480"/>
                  </a:lnTo>
                  <a:lnTo>
                    <a:pt x="765" y="1482"/>
                  </a:lnTo>
                  <a:lnTo>
                    <a:pt x="776" y="1483"/>
                  </a:lnTo>
                  <a:lnTo>
                    <a:pt x="787" y="1483"/>
                  </a:lnTo>
                  <a:lnTo>
                    <a:pt x="787" y="1483"/>
                  </a:lnTo>
                  <a:lnTo>
                    <a:pt x="800" y="1483"/>
                  </a:lnTo>
                  <a:lnTo>
                    <a:pt x="813" y="1481"/>
                  </a:lnTo>
                  <a:lnTo>
                    <a:pt x="824" y="1478"/>
                  </a:lnTo>
                  <a:lnTo>
                    <a:pt x="836" y="1473"/>
                  </a:lnTo>
                  <a:lnTo>
                    <a:pt x="848" y="1467"/>
                  </a:lnTo>
                  <a:lnTo>
                    <a:pt x="859" y="1460"/>
                  </a:lnTo>
                  <a:lnTo>
                    <a:pt x="872" y="1452"/>
                  </a:lnTo>
                  <a:lnTo>
                    <a:pt x="883" y="1442"/>
                  </a:lnTo>
                  <a:lnTo>
                    <a:pt x="883" y="1442"/>
                  </a:lnTo>
                  <a:lnTo>
                    <a:pt x="905" y="1424"/>
                  </a:lnTo>
                  <a:lnTo>
                    <a:pt x="928" y="1405"/>
                  </a:lnTo>
                  <a:lnTo>
                    <a:pt x="928" y="1405"/>
                  </a:lnTo>
                  <a:lnTo>
                    <a:pt x="945" y="1391"/>
                  </a:lnTo>
                  <a:lnTo>
                    <a:pt x="949" y="1388"/>
                  </a:lnTo>
                  <a:lnTo>
                    <a:pt x="946" y="1384"/>
                  </a:lnTo>
                  <a:lnTo>
                    <a:pt x="959" y="1376"/>
                  </a:lnTo>
                  <a:lnTo>
                    <a:pt x="959" y="1376"/>
                  </a:lnTo>
                  <a:lnTo>
                    <a:pt x="982" y="1357"/>
                  </a:lnTo>
                  <a:lnTo>
                    <a:pt x="1004" y="1338"/>
                  </a:lnTo>
                  <a:lnTo>
                    <a:pt x="1025" y="1317"/>
                  </a:lnTo>
                  <a:lnTo>
                    <a:pt x="1047" y="1296"/>
                  </a:lnTo>
                  <a:lnTo>
                    <a:pt x="1053" y="1289"/>
                  </a:lnTo>
                  <a:lnTo>
                    <a:pt x="1053" y="1289"/>
                  </a:lnTo>
                  <a:lnTo>
                    <a:pt x="1070" y="1274"/>
                  </a:lnTo>
                  <a:lnTo>
                    <a:pt x="1086" y="1260"/>
                  </a:lnTo>
                  <a:lnTo>
                    <a:pt x="1086" y="1260"/>
                  </a:lnTo>
                  <a:lnTo>
                    <a:pt x="1102" y="1246"/>
                  </a:lnTo>
                  <a:lnTo>
                    <a:pt x="1118" y="1231"/>
                  </a:lnTo>
                  <a:lnTo>
                    <a:pt x="1118" y="1231"/>
                  </a:lnTo>
                  <a:lnTo>
                    <a:pt x="1136" y="1214"/>
                  </a:lnTo>
                  <a:lnTo>
                    <a:pt x="1155" y="1198"/>
                  </a:lnTo>
                  <a:lnTo>
                    <a:pt x="1192" y="1166"/>
                  </a:lnTo>
                  <a:lnTo>
                    <a:pt x="1192" y="1166"/>
                  </a:lnTo>
                  <a:lnTo>
                    <a:pt x="1231" y="1132"/>
                  </a:lnTo>
                  <a:lnTo>
                    <a:pt x="1251" y="1115"/>
                  </a:lnTo>
                  <a:lnTo>
                    <a:pt x="1270" y="1096"/>
                  </a:lnTo>
                  <a:lnTo>
                    <a:pt x="1270" y="1096"/>
                  </a:lnTo>
                  <a:lnTo>
                    <a:pt x="1307" y="1057"/>
                  </a:lnTo>
                  <a:lnTo>
                    <a:pt x="1343" y="1017"/>
                  </a:lnTo>
                  <a:lnTo>
                    <a:pt x="1377" y="977"/>
                  </a:lnTo>
                  <a:lnTo>
                    <a:pt x="1410" y="936"/>
                  </a:lnTo>
                  <a:lnTo>
                    <a:pt x="1410" y="936"/>
                  </a:lnTo>
                  <a:lnTo>
                    <a:pt x="1419" y="924"/>
                  </a:lnTo>
                  <a:lnTo>
                    <a:pt x="1427" y="911"/>
                  </a:lnTo>
                  <a:lnTo>
                    <a:pt x="1431" y="903"/>
                  </a:lnTo>
                  <a:lnTo>
                    <a:pt x="1434" y="896"/>
                  </a:lnTo>
                  <a:lnTo>
                    <a:pt x="1438" y="888"/>
                  </a:lnTo>
                  <a:lnTo>
                    <a:pt x="1440" y="878"/>
                  </a:lnTo>
                  <a:lnTo>
                    <a:pt x="1440" y="878"/>
                  </a:lnTo>
                  <a:lnTo>
                    <a:pt x="1442" y="874"/>
                  </a:lnTo>
                  <a:lnTo>
                    <a:pt x="1443" y="871"/>
                  </a:lnTo>
                  <a:lnTo>
                    <a:pt x="1448" y="864"/>
                  </a:lnTo>
                  <a:lnTo>
                    <a:pt x="1448" y="864"/>
                  </a:lnTo>
                  <a:lnTo>
                    <a:pt x="1451" y="858"/>
                  </a:lnTo>
                  <a:lnTo>
                    <a:pt x="1454" y="851"/>
                  </a:lnTo>
                  <a:lnTo>
                    <a:pt x="1456" y="843"/>
                  </a:lnTo>
                  <a:lnTo>
                    <a:pt x="1457" y="834"/>
                  </a:lnTo>
                  <a:lnTo>
                    <a:pt x="1457" y="834"/>
                  </a:lnTo>
                  <a:lnTo>
                    <a:pt x="1455" y="816"/>
                  </a:lnTo>
                  <a:lnTo>
                    <a:pt x="1452" y="800"/>
                  </a:lnTo>
                  <a:lnTo>
                    <a:pt x="1449" y="783"/>
                  </a:lnTo>
                  <a:lnTo>
                    <a:pt x="1444" y="769"/>
                  </a:lnTo>
                  <a:lnTo>
                    <a:pt x="1439" y="755"/>
                  </a:lnTo>
                  <a:lnTo>
                    <a:pt x="1431" y="743"/>
                  </a:lnTo>
                  <a:lnTo>
                    <a:pt x="1424" y="730"/>
                  </a:lnTo>
                  <a:lnTo>
                    <a:pt x="1415" y="719"/>
                  </a:lnTo>
                  <a:lnTo>
                    <a:pt x="1410" y="713"/>
                  </a:lnTo>
                  <a:lnTo>
                    <a:pt x="1410" y="713"/>
                  </a:lnTo>
                  <a:lnTo>
                    <a:pt x="1381" y="678"/>
                  </a:lnTo>
                  <a:lnTo>
                    <a:pt x="1366" y="663"/>
                  </a:lnTo>
                  <a:lnTo>
                    <a:pt x="1349" y="647"/>
                  </a:lnTo>
                  <a:lnTo>
                    <a:pt x="1349" y="647"/>
                  </a:lnTo>
                  <a:lnTo>
                    <a:pt x="1336" y="635"/>
                  </a:lnTo>
                  <a:lnTo>
                    <a:pt x="1336" y="635"/>
                  </a:lnTo>
                  <a:lnTo>
                    <a:pt x="1323" y="623"/>
                  </a:lnTo>
                  <a:lnTo>
                    <a:pt x="1310" y="612"/>
                  </a:lnTo>
                  <a:lnTo>
                    <a:pt x="1300" y="600"/>
                  </a:lnTo>
                  <a:lnTo>
                    <a:pt x="1295" y="593"/>
                  </a:lnTo>
                  <a:lnTo>
                    <a:pt x="1290" y="586"/>
                  </a:lnTo>
                  <a:lnTo>
                    <a:pt x="1290" y="586"/>
                  </a:lnTo>
                  <a:lnTo>
                    <a:pt x="1288" y="582"/>
                  </a:lnTo>
                  <a:lnTo>
                    <a:pt x="1286" y="580"/>
                  </a:lnTo>
                  <a:lnTo>
                    <a:pt x="1285" y="579"/>
                  </a:lnTo>
                  <a:lnTo>
                    <a:pt x="1285" y="579"/>
                  </a:lnTo>
                  <a:lnTo>
                    <a:pt x="1281" y="577"/>
                  </a:lnTo>
                  <a:lnTo>
                    <a:pt x="1279" y="574"/>
                  </a:lnTo>
                  <a:lnTo>
                    <a:pt x="1277" y="571"/>
                  </a:lnTo>
                  <a:lnTo>
                    <a:pt x="1276" y="566"/>
                  </a:lnTo>
                  <a:lnTo>
                    <a:pt x="1275" y="565"/>
                  </a:lnTo>
                  <a:lnTo>
                    <a:pt x="1274" y="564"/>
                  </a:lnTo>
                  <a:lnTo>
                    <a:pt x="1274" y="564"/>
                  </a:lnTo>
                  <a:lnTo>
                    <a:pt x="1263" y="552"/>
                  </a:lnTo>
                  <a:lnTo>
                    <a:pt x="1263" y="552"/>
                  </a:lnTo>
                  <a:lnTo>
                    <a:pt x="1259" y="547"/>
                  </a:lnTo>
                  <a:lnTo>
                    <a:pt x="1257" y="543"/>
                  </a:lnTo>
                  <a:lnTo>
                    <a:pt x="1257" y="543"/>
                  </a:lnTo>
                  <a:lnTo>
                    <a:pt x="1248" y="527"/>
                  </a:lnTo>
                  <a:lnTo>
                    <a:pt x="1244" y="520"/>
                  </a:lnTo>
                  <a:lnTo>
                    <a:pt x="1242" y="514"/>
                  </a:lnTo>
                  <a:lnTo>
                    <a:pt x="1240" y="506"/>
                  </a:lnTo>
                  <a:lnTo>
                    <a:pt x="1239" y="500"/>
                  </a:lnTo>
                  <a:lnTo>
                    <a:pt x="1239" y="493"/>
                  </a:lnTo>
                  <a:lnTo>
                    <a:pt x="1240" y="487"/>
                  </a:lnTo>
                  <a:lnTo>
                    <a:pt x="1240" y="487"/>
                  </a:lnTo>
                  <a:lnTo>
                    <a:pt x="1244" y="473"/>
                  </a:lnTo>
                  <a:lnTo>
                    <a:pt x="1250" y="460"/>
                  </a:lnTo>
                  <a:lnTo>
                    <a:pt x="1257" y="447"/>
                  </a:lnTo>
                  <a:lnTo>
                    <a:pt x="1267" y="436"/>
                  </a:lnTo>
                  <a:lnTo>
                    <a:pt x="1278" y="427"/>
                  </a:lnTo>
                  <a:lnTo>
                    <a:pt x="1289" y="418"/>
                  </a:lnTo>
                  <a:lnTo>
                    <a:pt x="1302" y="412"/>
                  </a:lnTo>
                  <a:lnTo>
                    <a:pt x="1315" y="408"/>
                  </a:lnTo>
                  <a:lnTo>
                    <a:pt x="1315" y="408"/>
                  </a:lnTo>
                  <a:lnTo>
                    <a:pt x="1324" y="407"/>
                  </a:lnTo>
                  <a:lnTo>
                    <a:pt x="1333" y="406"/>
                  </a:lnTo>
                  <a:lnTo>
                    <a:pt x="1353" y="405"/>
                  </a:lnTo>
                  <a:lnTo>
                    <a:pt x="1353" y="405"/>
                  </a:lnTo>
                  <a:lnTo>
                    <a:pt x="1368" y="404"/>
                  </a:lnTo>
                  <a:lnTo>
                    <a:pt x="1383" y="403"/>
                  </a:lnTo>
                  <a:lnTo>
                    <a:pt x="1397" y="401"/>
                  </a:lnTo>
                  <a:lnTo>
                    <a:pt x="1412" y="396"/>
                  </a:lnTo>
                  <a:lnTo>
                    <a:pt x="1418" y="393"/>
                  </a:lnTo>
                  <a:lnTo>
                    <a:pt x="1423" y="390"/>
                  </a:lnTo>
                  <a:lnTo>
                    <a:pt x="1429" y="386"/>
                  </a:lnTo>
                  <a:lnTo>
                    <a:pt x="1433" y="382"/>
                  </a:lnTo>
                  <a:lnTo>
                    <a:pt x="1439" y="376"/>
                  </a:lnTo>
                  <a:lnTo>
                    <a:pt x="1442" y="370"/>
                  </a:lnTo>
                  <a:lnTo>
                    <a:pt x="1445" y="362"/>
                  </a:lnTo>
                  <a:lnTo>
                    <a:pt x="1447" y="354"/>
                  </a:lnTo>
                  <a:lnTo>
                    <a:pt x="1447" y="354"/>
                  </a:lnTo>
                  <a:lnTo>
                    <a:pt x="1449" y="343"/>
                  </a:lnTo>
                  <a:lnTo>
                    <a:pt x="1449" y="331"/>
                  </a:lnTo>
                  <a:lnTo>
                    <a:pt x="1449" y="319"/>
                  </a:lnTo>
                  <a:lnTo>
                    <a:pt x="1449" y="306"/>
                  </a:lnTo>
                  <a:lnTo>
                    <a:pt x="1447" y="294"/>
                  </a:lnTo>
                  <a:lnTo>
                    <a:pt x="1445" y="280"/>
                  </a:lnTo>
                  <a:lnTo>
                    <a:pt x="1442" y="268"/>
                  </a:lnTo>
                  <a:lnTo>
                    <a:pt x="1438" y="254"/>
                  </a:lnTo>
                  <a:lnTo>
                    <a:pt x="1433" y="242"/>
                  </a:lnTo>
                  <a:lnTo>
                    <a:pt x="1429" y="230"/>
                  </a:lnTo>
                  <a:lnTo>
                    <a:pt x="1424" y="217"/>
                  </a:lnTo>
                  <a:lnTo>
                    <a:pt x="1418" y="206"/>
                  </a:lnTo>
                  <a:lnTo>
                    <a:pt x="1412" y="194"/>
                  </a:lnTo>
                  <a:lnTo>
                    <a:pt x="1404" y="184"/>
                  </a:lnTo>
                  <a:lnTo>
                    <a:pt x="1397" y="175"/>
                  </a:lnTo>
                  <a:lnTo>
                    <a:pt x="1389" y="166"/>
                  </a:lnTo>
                  <a:lnTo>
                    <a:pt x="1389" y="166"/>
                  </a:lnTo>
                  <a:lnTo>
                    <a:pt x="1381" y="158"/>
                  </a:lnTo>
                  <a:lnTo>
                    <a:pt x="1371" y="150"/>
                  </a:lnTo>
                  <a:lnTo>
                    <a:pt x="1354" y="134"/>
                  </a:lnTo>
                  <a:lnTo>
                    <a:pt x="1354" y="134"/>
                  </a:lnTo>
                  <a:lnTo>
                    <a:pt x="1336" y="121"/>
                  </a:lnTo>
                  <a:lnTo>
                    <a:pt x="1320" y="106"/>
                  </a:lnTo>
                  <a:lnTo>
                    <a:pt x="1320" y="106"/>
                  </a:lnTo>
                  <a:lnTo>
                    <a:pt x="1302" y="88"/>
                  </a:lnTo>
                  <a:lnTo>
                    <a:pt x="1282" y="72"/>
                  </a:lnTo>
                  <a:lnTo>
                    <a:pt x="1273" y="65"/>
                  </a:lnTo>
                  <a:lnTo>
                    <a:pt x="1263" y="59"/>
                  </a:lnTo>
                  <a:lnTo>
                    <a:pt x="1253" y="52"/>
                  </a:lnTo>
                  <a:lnTo>
                    <a:pt x="1242" y="47"/>
                  </a:lnTo>
                  <a:lnTo>
                    <a:pt x="1242" y="47"/>
                  </a:lnTo>
                  <a:lnTo>
                    <a:pt x="1227" y="41"/>
                  </a:lnTo>
                  <a:lnTo>
                    <a:pt x="1211" y="37"/>
                  </a:lnTo>
                  <a:lnTo>
                    <a:pt x="1195" y="35"/>
                  </a:lnTo>
                  <a:lnTo>
                    <a:pt x="1177" y="34"/>
                  </a:lnTo>
                  <a:lnTo>
                    <a:pt x="1177" y="34"/>
                  </a:lnTo>
                  <a:lnTo>
                    <a:pt x="1167" y="34"/>
                  </a:lnTo>
                  <a:lnTo>
                    <a:pt x="1157" y="35"/>
                  </a:lnTo>
                  <a:lnTo>
                    <a:pt x="1146" y="37"/>
                  </a:lnTo>
                  <a:lnTo>
                    <a:pt x="1137" y="39"/>
                  </a:lnTo>
                  <a:lnTo>
                    <a:pt x="1128" y="42"/>
                  </a:lnTo>
                  <a:lnTo>
                    <a:pt x="1119" y="45"/>
                  </a:lnTo>
                  <a:lnTo>
                    <a:pt x="1111" y="49"/>
                  </a:lnTo>
                  <a:lnTo>
                    <a:pt x="1103" y="54"/>
                  </a:lnTo>
                  <a:lnTo>
                    <a:pt x="1096" y="60"/>
                  </a:lnTo>
                  <a:lnTo>
                    <a:pt x="1088" y="66"/>
                  </a:lnTo>
                  <a:lnTo>
                    <a:pt x="1082" y="72"/>
                  </a:lnTo>
                  <a:lnTo>
                    <a:pt x="1077" y="79"/>
                  </a:lnTo>
                  <a:lnTo>
                    <a:pt x="1072" y="87"/>
                  </a:lnTo>
                  <a:lnTo>
                    <a:pt x="1068" y="94"/>
                  </a:lnTo>
                  <a:lnTo>
                    <a:pt x="1064" y="102"/>
                  </a:lnTo>
                  <a:lnTo>
                    <a:pt x="1061" y="111"/>
                  </a:lnTo>
                  <a:lnTo>
                    <a:pt x="1061" y="111"/>
                  </a:lnTo>
                  <a:lnTo>
                    <a:pt x="1058" y="123"/>
                  </a:lnTo>
                  <a:lnTo>
                    <a:pt x="1057" y="134"/>
                  </a:lnTo>
                  <a:lnTo>
                    <a:pt x="1055" y="157"/>
                  </a:lnTo>
                  <a:lnTo>
                    <a:pt x="1055" y="157"/>
                  </a:lnTo>
                  <a:lnTo>
                    <a:pt x="1054" y="175"/>
                  </a:lnTo>
                  <a:lnTo>
                    <a:pt x="1053" y="184"/>
                  </a:lnTo>
                  <a:lnTo>
                    <a:pt x="1051" y="192"/>
                  </a:lnTo>
                  <a:lnTo>
                    <a:pt x="1049" y="201"/>
                  </a:lnTo>
                  <a:lnTo>
                    <a:pt x="1045" y="209"/>
                  </a:lnTo>
                  <a:lnTo>
                    <a:pt x="1040" y="216"/>
                  </a:lnTo>
                  <a:lnTo>
                    <a:pt x="1032" y="224"/>
                  </a:lnTo>
                  <a:lnTo>
                    <a:pt x="1032" y="224"/>
                  </a:lnTo>
                  <a:lnTo>
                    <a:pt x="1021" y="235"/>
                  </a:lnTo>
                  <a:lnTo>
                    <a:pt x="1011" y="242"/>
                  </a:lnTo>
                  <a:lnTo>
                    <a:pt x="1004" y="244"/>
                  </a:lnTo>
                  <a:lnTo>
                    <a:pt x="999" y="246"/>
                  </a:lnTo>
                  <a:lnTo>
                    <a:pt x="994" y="247"/>
                  </a:lnTo>
                  <a:lnTo>
                    <a:pt x="989" y="248"/>
                  </a:lnTo>
                  <a:lnTo>
                    <a:pt x="989" y="248"/>
                  </a:lnTo>
                  <a:lnTo>
                    <a:pt x="984" y="247"/>
                  </a:lnTo>
                  <a:lnTo>
                    <a:pt x="978" y="246"/>
                  </a:lnTo>
                  <a:lnTo>
                    <a:pt x="973" y="244"/>
                  </a:lnTo>
                  <a:lnTo>
                    <a:pt x="968" y="242"/>
                  </a:lnTo>
                  <a:lnTo>
                    <a:pt x="964" y="239"/>
                  </a:lnTo>
                  <a:lnTo>
                    <a:pt x="963" y="240"/>
                  </a:lnTo>
                  <a:lnTo>
                    <a:pt x="963" y="240"/>
                  </a:lnTo>
                  <a:lnTo>
                    <a:pt x="959" y="235"/>
                  </a:lnTo>
                  <a:lnTo>
                    <a:pt x="959" y="235"/>
                  </a:lnTo>
                  <a:lnTo>
                    <a:pt x="954" y="231"/>
                  </a:lnTo>
                  <a:lnTo>
                    <a:pt x="954" y="231"/>
                  </a:lnTo>
                  <a:lnTo>
                    <a:pt x="950" y="225"/>
                  </a:lnTo>
                  <a:lnTo>
                    <a:pt x="949" y="224"/>
                  </a:lnTo>
                  <a:lnTo>
                    <a:pt x="939" y="213"/>
                  </a:lnTo>
                  <a:lnTo>
                    <a:pt x="939" y="213"/>
                  </a:lnTo>
                  <a:lnTo>
                    <a:pt x="927" y="199"/>
                  </a:lnTo>
                  <a:lnTo>
                    <a:pt x="914" y="184"/>
                  </a:lnTo>
                  <a:lnTo>
                    <a:pt x="887" y="157"/>
                  </a:lnTo>
                  <a:lnTo>
                    <a:pt x="887" y="157"/>
                  </a:lnTo>
                  <a:lnTo>
                    <a:pt x="875" y="145"/>
                  </a:lnTo>
                  <a:lnTo>
                    <a:pt x="875" y="145"/>
                  </a:lnTo>
                  <a:lnTo>
                    <a:pt x="854" y="124"/>
                  </a:lnTo>
                  <a:lnTo>
                    <a:pt x="854" y="124"/>
                  </a:lnTo>
                  <a:lnTo>
                    <a:pt x="825" y="93"/>
                  </a:lnTo>
                  <a:lnTo>
                    <a:pt x="808" y="78"/>
                  </a:lnTo>
                  <a:lnTo>
                    <a:pt x="792" y="64"/>
                  </a:lnTo>
                  <a:lnTo>
                    <a:pt x="774" y="52"/>
                  </a:lnTo>
                  <a:lnTo>
                    <a:pt x="765" y="47"/>
                  </a:lnTo>
                  <a:lnTo>
                    <a:pt x="756" y="43"/>
                  </a:lnTo>
                  <a:lnTo>
                    <a:pt x="745" y="39"/>
                  </a:lnTo>
                  <a:lnTo>
                    <a:pt x="736" y="37"/>
                  </a:lnTo>
                  <a:lnTo>
                    <a:pt x="726" y="35"/>
                  </a:lnTo>
                  <a:lnTo>
                    <a:pt x="716" y="34"/>
                  </a:lnTo>
                  <a:lnTo>
                    <a:pt x="716" y="34"/>
                  </a:lnTo>
                  <a:lnTo>
                    <a:pt x="708" y="35"/>
                  </a:lnTo>
                  <a:lnTo>
                    <a:pt x="700" y="36"/>
                  </a:lnTo>
                  <a:lnTo>
                    <a:pt x="692" y="38"/>
                  </a:lnTo>
                  <a:lnTo>
                    <a:pt x="684" y="40"/>
                  </a:lnTo>
                  <a:lnTo>
                    <a:pt x="684" y="40"/>
                  </a:lnTo>
                  <a:lnTo>
                    <a:pt x="664" y="48"/>
                  </a:lnTo>
                  <a:lnTo>
                    <a:pt x="646" y="59"/>
                  </a:lnTo>
                  <a:lnTo>
                    <a:pt x="628" y="70"/>
                  </a:lnTo>
                  <a:lnTo>
                    <a:pt x="612" y="82"/>
                  </a:lnTo>
                  <a:lnTo>
                    <a:pt x="597" y="95"/>
                  </a:lnTo>
                  <a:lnTo>
                    <a:pt x="581" y="109"/>
                  </a:lnTo>
                  <a:lnTo>
                    <a:pt x="552" y="138"/>
                  </a:lnTo>
                  <a:lnTo>
                    <a:pt x="552" y="138"/>
                  </a:lnTo>
                  <a:lnTo>
                    <a:pt x="535" y="158"/>
                  </a:lnTo>
                  <a:lnTo>
                    <a:pt x="515" y="177"/>
                  </a:lnTo>
                  <a:lnTo>
                    <a:pt x="515" y="177"/>
                  </a:lnTo>
                  <a:lnTo>
                    <a:pt x="480" y="208"/>
                  </a:lnTo>
                  <a:lnTo>
                    <a:pt x="448" y="235"/>
                  </a:lnTo>
                  <a:lnTo>
                    <a:pt x="447" y="236"/>
                  </a:lnTo>
                  <a:lnTo>
                    <a:pt x="447" y="236"/>
                  </a:lnTo>
                  <a:lnTo>
                    <a:pt x="444" y="247"/>
                  </a:lnTo>
                  <a:lnTo>
                    <a:pt x="444" y="247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8" y="268"/>
                  </a:lnTo>
                  <a:lnTo>
                    <a:pt x="448" y="268"/>
                  </a:lnTo>
                  <a:lnTo>
                    <a:pt x="451" y="265"/>
                  </a:lnTo>
                  <a:lnTo>
                    <a:pt x="455" y="264"/>
                  </a:lnTo>
                  <a:lnTo>
                    <a:pt x="463" y="261"/>
                  </a:lnTo>
                  <a:lnTo>
                    <a:pt x="463" y="261"/>
                  </a:lnTo>
                  <a:lnTo>
                    <a:pt x="470" y="260"/>
                  </a:lnTo>
                  <a:lnTo>
                    <a:pt x="477" y="260"/>
                  </a:lnTo>
                  <a:lnTo>
                    <a:pt x="477" y="260"/>
                  </a:lnTo>
                  <a:lnTo>
                    <a:pt x="489" y="260"/>
                  </a:lnTo>
                  <a:lnTo>
                    <a:pt x="502" y="262"/>
                  </a:lnTo>
                  <a:lnTo>
                    <a:pt x="502" y="262"/>
                  </a:lnTo>
                  <a:lnTo>
                    <a:pt x="514" y="263"/>
                  </a:lnTo>
                  <a:lnTo>
                    <a:pt x="526" y="264"/>
                  </a:lnTo>
                  <a:lnTo>
                    <a:pt x="526" y="264"/>
                  </a:lnTo>
                  <a:lnTo>
                    <a:pt x="541" y="265"/>
                  </a:lnTo>
                  <a:lnTo>
                    <a:pt x="557" y="268"/>
                  </a:lnTo>
                  <a:lnTo>
                    <a:pt x="572" y="273"/>
                  </a:lnTo>
                  <a:lnTo>
                    <a:pt x="588" y="280"/>
                  </a:lnTo>
                  <a:lnTo>
                    <a:pt x="603" y="291"/>
                  </a:lnTo>
                  <a:lnTo>
                    <a:pt x="618" y="301"/>
                  </a:lnTo>
                  <a:lnTo>
                    <a:pt x="632" y="315"/>
                  </a:lnTo>
                  <a:lnTo>
                    <a:pt x="646" y="329"/>
                  </a:lnTo>
                  <a:lnTo>
                    <a:pt x="646" y="329"/>
                  </a:lnTo>
                  <a:lnTo>
                    <a:pt x="658" y="345"/>
                  </a:lnTo>
                  <a:lnTo>
                    <a:pt x="670" y="361"/>
                  </a:lnTo>
                  <a:lnTo>
                    <a:pt x="679" y="378"/>
                  </a:lnTo>
                  <a:lnTo>
                    <a:pt x="687" y="394"/>
                  </a:lnTo>
                  <a:lnTo>
                    <a:pt x="695" y="412"/>
                  </a:lnTo>
                  <a:lnTo>
                    <a:pt x="702" y="431"/>
                  </a:lnTo>
                  <a:lnTo>
                    <a:pt x="706" y="449"/>
                  </a:lnTo>
                  <a:lnTo>
                    <a:pt x="710" y="469"/>
                  </a:lnTo>
                  <a:lnTo>
                    <a:pt x="710" y="469"/>
                  </a:lnTo>
                  <a:lnTo>
                    <a:pt x="711" y="484"/>
                  </a:lnTo>
                  <a:lnTo>
                    <a:pt x="710" y="497"/>
                  </a:lnTo>
                  <a:lnTo>
                    <a:pt x="708" y="508"/>
                  </a:lnTo>
                  <a:lnTo>
                    <a:pt x="704" y="521"/>
                  </a:lnTo>
                  <a:lnTo>
                    <a:pt x="698" y="532"/>
                  </a:lnTo>
                  <a:lnTo>
                    <a:pt x="691" y="543"/>
                  </a:lnTo>
                  <a:lnTo>
                    <a:pt x="676" y="565"/>
                  </a:lnTo>
                  <a:lnTo>
                    <a:pt x="676" y="565"/>
                  </a:lnTo>
                  <a:lnTo>
                    <a:pt x="664" y="581"/>
                  </a:lnTo>
                  <a:lnTo>
                    <a:pt x="664" y="581"/>
                  </a:lnTo>
                  <a:lnTo>
                    <a:pt x="659" y="589"/>
                  </a:lnTo>
                  <a:lnTo>
                    <a:pt x="653" y="597"/>
                  </a:lnTo>
                  <a:lnTo>
                    <a:pt x="646" y="604"/>
                  </a:lnTo>
                  <a:lnTo>
                    <a:pt x="640" y="610"/>
                  </a:lnTo>
                  <a:lnTo>
                    <a:pt x="624" y="621"/>
                  </a:lnTo>
                  <a:lnTo>
                    <a:pt x="608" y="631"/>
                  </a:lnTo>
                  <a:lnTo>
                    <a:pt x="592" y="639"/>
                  </a:lnTo>
                  <a:lnTo>
                    <a:pt x="574" y="645"/>
                  </a:lnTo>
                  <a:lnTo>
                    <a:pt x="538" y="659"/>
                  </a:lnTo>
                  <a:lnTo>
                    <a:pt x="535" y="660"/>
                  </a:lnTo>
                  <a:lnTo>
                    <a:pt x="535" y="660"/>
                  </a:lnTo>
                  <a:lnTo>
                    <a:pt x="521" y="663"/>
                  </a:lnTo>
                  <a:lnTo>
                    <a:pt x="508" y="666"/>
                  </a:lnTo>
                  <a:lnTo>
                    <a:pt x="495" y="668"/>
                  </a:lnTo>
                  <a:lnTo>
                    <a:pt x="482" y="668"/>
                  </a:lnTo>
                  <a:lnTo>
                    <a:pt x="482" y="668"/>
                  </a:lnTo>
                  <a:lnTo>
                    <a:pt x="472" y="668"/>
                  </a:lnTo>
                  <a:lnTo>
                    <a:pt x="461" y="667"/>
                  </a:lnTo>
                  <a:lnTo>
                    <a:pt x="451" y="665"/>
                  </a:lnTo>
                  <a:lnTo>
                    <a:pt x="441" y="663"/>
                  </a:lnTo>
                  <a:lnTo>
                    <a:pt x="430" y="659"/>
                  </a:lnTo>
                  <a:lnTo>
                    <a:pt x="420" y="655"/>
                  </a:lnTo>
                  <a:lnTo>
                    <a:pt x="409" y="649"/>
                  </a:lnTo>
                  <a:lnTo>
                    <a:pt x="398" y="644"/>
                  </a:lnTo>
                  <a:lnTo>
                    <a:pt x="398" y="644"/>
                  </a:lnTo>
                  <a:lnTo>
                    <a:pt x="381" y="634"/>
                  </a:lnTo>
                  <a:lnTo>
                    <a:pt x="367" y="623"/>
                  </a:lnTo>
                  <a:lnTo>
                    <a:pt x="354" y="613"/>
                  </a:lnTo>
                  <a:lnTo>
                    <a:pt x="343" y="602"/>
                  </a:lnTo>
                  <a:lnTo>
                    <a:pt x="334" y="589"/>
                  </a:lnTo>
                  <a:lnTo>
                    <a:pt x="325" y="575"/>
                  </a:lnTo>
                  <a:lnTo>
                    <a:pt x="318" y="559"/>
                  </a:lnTo>
                  <a:lnTo>
                    <a:pt x="312" y="543"/>
                  </a:lnTo>
                  <a:lnTo>
                    <a:pt x="312" y="543"/>
                  </a:lnTo>
                  <a:lnTo>
                    <a:pt x="306" y="521"/>
                  </a:lnTo>
                  <a:lnTo>
                    <a:pt x="300" y="499"/>
                  </a:lnTo>
                  <a:lnTo>
                    <a:pt x="300" y="499"/>
                  </a:lnTo>
                  <a:lnTo>
                    <a:pt x="294" y="478"/>
                  </a:lnTo>
                  <a:lnTo>
                    <a:pt x="288" y="459"/>
                  </a:lnTo>
                  <a:lnTo>
                    <a:pt x="277" y="462"/>
                  </a:lnTo>
                  <a:lnTo>
                    <a:pt x="278" y="457"/>
                  </a:lnTo>
                  <a:lnTo>
                    <a:pt x="282" y="455"/>
                  </a:lnTo>
                  <a:lnTo>
                    <a:pt x="287" y="457"/>
                  </a:lnTo>
                  <a:lnTo>
                    <a:pt x="287" y="457"/>
                  </a:lnTo>
                  <a:lnTo>
                    <a:pt x="283" y="450"/>
                  </a:lnTo>
                  <a:lnTo>
                    <a:pt x="283" y="450"/>
                  </a:lnTo>
                  <a:lnTo>
                    <a:pt x="273" y="433"/>
                  </a:lnTo>
                  <a:lnTo>
                    <a:pt x="265" y="421"/>
                  </a:lnTo>
                  <a:lnTo>
                    <a:pt x="259" y="415"/>
                  </a:lnTo>
                  <a:lnTo>
                    <a:pt x="256" y="414"/>
                  </a:lnTo>
                  <a:lnTo>
                    <a:pt x="254" y="413"/>
                  </a:lnTo>
                  <a:lnTo>
                    <a:pt x="254" y="413"/>
                  </a:lnTo>
                  <a:lnTo>
                    <a:pt x="252" y="414"/>
                  </a:lnTo>
                  <a:lnTo>
                    <a:pt x="249" y="415"/>
                  </a:lnTo>
                  <a:lnTo>
                    <a:pt x="222" y="442"/>
                  </a:lnTo>
                  <a:lnTo>
                    <a:pt x="222" y="442"/>
                  </a:lnTo>
                  <a:lnTo>
                    <a:pt x="218" y="446"/>
                  </a:lnTo>
                  <a:lnTo>
                    <a:pt x="213" y="447"/>
                  </a:lnTo>
                  <a:lnTo>
                    <a:pt x="210" y="447"/>
                  </a:lnTo>
                  <a:lnTo>
                    <a:pt x="208" y="449"/>
                  </a:lnTo>
                  <a:lnTo>
                    <a:pt x="208" y="449"/>
                  </a:lnTo>
                  <a:lnTo>
                    <a:pt x="196" y="461"/>
                  </a:lnTo>
                  <a:lnTo>
                    <a:pt x="182" y="472"/>
                  </a:lnTo>
                  <a:lnTo>
                    <a:pt x="157" y="494"/>
                  </a:lnTo>
                  <a:lnTo>
                    <a:pt x="157" y="494"/>
                  </a:lnTo>
                  <a:lnTo>
                    <a:pt x="136" y="510"/>
                  </a:lnTo>
                  <a:lnTo>
                    <a:pt x="115" y="528"/>
                  </a:lnTo>
                  <a:lnTo>
                    <a:pt x="95" y="548"/>
                  </a:lnTo>
                  <a:lnTo>
                    <a:pt x="86" y="558"/>
                  </a:lnTo>
                  <a:lnTo>
                    <a:pt x="77" y="569"/>
                  </a:lnTo>
                  <a:lnTo>
                    <a:pt x="77" y="569"/>
                  </a:lnTo>
                  <a:lnTo>
                    <a:pt x="68" y="581"/>
                  </a:lnTo>
                  <a:lnTo>
                    <a:pt x="60" y="594"/>
                  </a:lnTo>
                  <a:lnTo>
                    <a:pt x="53" y="609"/>
                  </a:lnTo>
                  <a:lnTo>
                    <a:pt x="48" y="623"/>
                  </a:lnTo>
                  <a:lnTo>
                    <a:pt x="43" y="639"/>
                  </a:lnTo>
                  <a:lnTo>
                    <a:pt x="39" y="655"/>
                  </a:lnTo>
                  <a:lnTo>
                    <a:pt x="36" y="670"/>
                  </a:lnTo>
                  <a:lnTo>
                    <a:pt x="35" y="687"/>
                  </a:lnTo>
                  <a:lnTo>
                    <a:pt x="35" y="702"/>
                  </a:lnTo>
                  <a:lnTo>
                    <a:pt x="36" y="718"/>
                  </a:lnTo>
                  <a:lnTo>
                    <a:pt x="38" y="733"/>
                  </a:lnTo>
                  <a:lnTo>
                    <a:pt x="41" y="748"/>
                  </a:lnTo>
                  <a:lnTo>
                    <a:pt x="47" y="762"/>
                  </a:lnTo>
                  <a:lnTo>
                    <a:pt x="52" y="776"/>
                  </a:lnTo>
                  <a:lnTo>
                    <a:pt x="59" y="789"/>
                  </a:lnTo>
                  <a:lnTo>
                    <a:pt x="66" y="801"/>
                  </a:lnTo>
                  <a:lnTo>
                    <a:pt x="66" y="801"/>
                  </a:lnTo>
                  <a:lnTo>
                    <a:pt x="94" y="837"/>
                  </a:lnTo>
                  <a:lnTo>
                    <a:pt x="124" y="873"/>
                  </a:lnTo>
                  <a:lnTo>
                    <a:pt x="159" y="911"/>
                  </a:lnTo>
                  <a:lnTo>
                    <a:pt x="199" y="952"/>
                  </a:lnTo>
                  <a:lnTo>
                    <a:pt x="199" y="952"/>
                  </a:lnTo>
                  <a:lnTo>
                    <a:pt x="210" y="963"/>
                  </a:lnTo>
                  <a:lnTo>
                    <a:pt x="216" y="969"/>
                  </a:lnTo>
                  <a:lnTo>
                    <a:pt x="218" y="969"/>
                  </a:lnTo>
                  <a:lnTo>
                    <a:pt x="218" y="969"/>
                  </a:lnTo>
                  <a:lnTo>
                    <a:pt x="221" y="970"/>
                  </a:lnTo>
                  <a:lnTo>
                    <a:pt x="224" y="971"/>
                  </a:lnTo>
                  <a:lnTo>
                    <a:pt x="226" y="973"/>
                  </a:lnTo>
                  <a:lnTo>
                    <a:pt x="229" y="975"/>
                  </a:lnTo>
                  <a:lnTo>
                    <a:pt x="229" y="975"/>
                  </a:lnTo>
                  <a:lnTo>
                    <a:pt x="234" y="981"/>
                  </a:lnTo>
                  <a:lnTo>
                    <a:pt x="240" y="985"/>
                  </a:lnTo>
                  <a:lnTo>
                    <a:pt x="246" y="988"/>
                  </a:lnTo>
                  <a:lnTo>
                    <a:pt x="251" y="989"/>
                  </a:lnTo>
                  <a:lnTo>
                    <a:pt x="251" y="989"/>
                  </a:lnTo>
                  <a:lnTo>
                    <a:pt x="254" y="988"/>
                  </a:lnTo>
                  <a:lnTo>
                    <a:pt x="257" y="987"/>
                  </a:lnTo>
                  <a:lnTo>
                    <a:pt x="261" y="985"/>
                  </a:lnTo>
                  <a:lnTo>
                    <a:pt x="265" y="982"/>
                  </a:lnTo>
                  <a:lnTo>
                    <a:pt x="265" y="982"/>
                  </a:lnTo>
                  <a:lnTo>
                    <a:pt x="268" y="977"/>
                  </a:lnTo>
                  <a:lnTo>
                    <a:pt x="272" y="971"/>
                  </a:lnTo>
                  <a:lnTo>
                    <a:pt x="275" y="963"/>
                  </a:lnTo>
                  <a:lnTo>
                    <a:pt x="276" y="956"/>
                  </a:lnTo>
                  <a:lnTo>
                    <a:pt x="278" y="942"/>
                  </a:lnTo>
                  <a:lnTo>
                    <a:pt x="277" y="928"/>
                  </a:lnTo>
                  <a:lnTo>
                    <a:pt x="277" y="928"/>
                  </a:lnTo>
                  <a:lnTo>
                    <a:pt x="275" y="915"/>
                  </a:lnTo>
                  <a:lnTo>
                    <a:pt x="275" y="915"/>
                  </a:lnTo>
                  <a:lnTo>
                    <a:pt x="271" y="882"/>
                  </a:lnTo>
                  <a:lnTo>
                    <a:pt x="270" y="865"/>
                  </a:lnTo>
                  <a:lnTo>
                    <a:pt x="268" y="848"/>
                  </a:lnTo>
                  <a:lnTo>
                    <a:pt x="268" y="848"/>
                  </a:lnTo>
                  <a:lnTo>
                    <a:pt x="270" y="838"/>
                  </a:lnTo>
                  <a:lnTo>
                    <a:pt x="271" y="828"/>
                  </a:lnTo>
                  <a:lnTo>
                    <a:pt x="273" y="818"/>
                  </a:lnTo>
                  <a:lnTo>
                    <a:pt x="275" y="809"/>
                  </a:lnTo>
                  <a:lnTo>
                    <a:pt x="280" y="792"/>
                  </a:lnTo>
                  <a:lnTo>
                    <a:pt x="288" y="777"/>
                  </a:lnTo>
                  <a:lnTo>
                    <a:pt x="297" y="762"/>
                  </a:lnTo>
                  <a:lnTo>
                    <a:pt x="309" y="748"/>
                  </a:lnTo>
                  <a:lnTo>
                    <a:pt x="322" y="735"/>
                  </a:lnTo>
                  <a:lnTo>
                    <a:pt x="337" y="722"/>
                  </a:lnTo>
                  <a:lnTo>
                    <a:pt x="337" y="722"/>
                  </a:lnTo>
                  <a:lnTo>
                    <a:pt x="341" y="719"/>
                  </a:lnTo>
                  <a:lnTo>
                    <a:pt x="346" y="716"/>
                  </a:lnTo>
                  <a:lnTo>
                    <a:pt x="352" y="714"/>
                  </a:lnTo>
                  <a:lnTo>
                    <a:pt x="359" y="712"/>
                  </a:lnTo>
                  <a:lnTo>
                    <a:pt x="373" y="708"/>
                  </a:lnTo>
                  <a:lnTo>
                    <a:pt x="391" y="707"/>
                  </a:lnTo>
                  <a:lnTo>
                    <a:pt x="391" y="707"/>
                  </a:lnTo>
                  <a:lnTo>
                    <a:pt x="402" y="708"/>
                  </a:lnTo>
                  <a:lnTo>
                    <a:pt x="414" y="709"/>
                  </a:lnTo>
                  <a:lnTo>
                    <a:pt x="434" y="713"/>
                  </a:lnTo>
                  <a:lnTo>
                    <a:pt x="453" y="718"/>
                  </a:lnTo>
                  <a:lnTo>
                    <a:pt x="469" y="724"/>
                  </a:lnTo>
                  <a:lnTo>
                    <a:pt x="469" y="724"/>
                  </a:lnTo>
                  <a:lnTo>
                    <a:pt x="495" y="737"/>
                  </a:lnTo>
                  <a:lnTo>
                    <a:pt x="520" y="752"/>
                  </a:lnTo>
                  <a:lnTo>
                    <a:pt x="543" y="767"/>
                  </a:lnTo>
                  <a:lnTo>
                    <a:pt x="564" y="782"/>
                  </a:lnTo>
                  <a:lnTo>
                    <a:pt x="584" y="799"/>
                  </a:lnTo>
                  <a:lnTo>
                    <a:pt x="601" y="815"/>
                  </a:lnTo>
                  <a:lnTo>
                    <a:pt x="617" y="833"/>
                  </a:lnTo>
                  <a:lnTo>
                    <a:pt x="631" y="850"/>
                  </a:lnTo>
                  <a:lnTo>
                    <a:pt x="642" y="865"/>
                  </a:lnTo>
                  <a:lnTo>
                    <a:pt x="642" y="865"/>
                  </a:lnTo>
                  <a:lnTo>
                    <a:pt x="669" y="902"/>
                  </a:lnTo>
                  <a:lnTo>
                    <a:pt x="681" y="922"/>
                  </a:lnTo>
                  <a:lnTo>
                    <a:pt x="693" y="942"/>
                  </a:lnTo>
                  <a:lnTo>
                    <a:pt x="705" y="962"/>
                  </a:lnTo>
                  <a:lnTo>
                    <a:pt x="715" y="983"/>
                  </a:lnTo>
                  <a:lnTo>
                    <a:pt x="723" y="1005"/>
                  </a:lnTo>
                  <a:lnTo>
                    <a:pt x="730" y="1027"/>
                  </a:lnTo>
                  <a:lnTo>
                    <a:pt x="730" y="1027"/>
                  </a:lnTo>
                  <a:lnTo>
                    <a:pt x="733" y="1040"/>
                  </a:lnTo>
                  <a:lnTo>
                    <a:pt x="735" y="1057"/>
                  </a:lnTo>
                  <a:lnTo>
                    <a:pt x="737" y="1076"/>
                  </a:lnTo>
                  <a:lnTo>
                    <a:pt x="737" y="1097"/>
                  </a:lnTo>
                  <a:lnTo>
                    <a:pt x="736" y="1108"/>
                  </a:lnTo>
                  <a:lnTo>
                    <a:pt x="735" y="1118"/>
                  </a:lnTo>
                  <a:lnTo>
                    <a:pt x="733" y="1129"/>
                  </a:lnTo>
                  <a:lnTo>
                    <a:pt x="730" y="1140"/>
                  </a:lnTo>
                  <a:lnTo>
                    <a:pt x="726" y="1149"/>
                  </a:lnTo>
                  <a:lnTo>
                    <a:pt x="720" y="1158"/>
                  </a:lnTo>
                  <a:lnTo>
                    <a:pt x="714" y="1168"/>
                  </a:lnTo>
                  <a:lnTo>
                    <a:pt x="707" y="1176"/>
                  </a:lnTo>
                  <a:lnTo>
                    <a:pt x="707" y="1176"/>
                  </a:lnTo>
                  <a:lnTo>
                    <a:pt x="699" y="1183"/>
                  </a:lnTo>
                  <a:lnTo>
                    <a:pt x="689" y="1189"/>
                  </a:lnTo>
                  <a:lnTo>
                    <a:pt x="681" y="1196"/>
                  </a:lnTo>
                  <a:lnTo>
                    <a:pt x="672" y="1200"/>
                  </a:lnTo>
                  <a:lnTo>
                    <a:pt x="662" y="1203"/>
                  </a:lnTo>
                  <a:lnTo>
                    <a:pt x="653" y="1206"/>
                  </a:lnTo>
                  <a:lnTo>
                    <a:pt x="643" y="1207"/>
                  </a:lnTo>
                  <a:lnTo>
                    <a:pt x="633" y="1208"/>
                  </a:lnTo>
                  <a:lnTo>
                    <a:pt x="633" y="1208"/>
                  </a:lnTo>
                  <a:lnTo>
                    <a:pt x="620" y="1207"/>
                  </a:lnTo>
                  <a:lnTo>
                    <a:pt x="607" y="1205"/>
                  </a:lnTo>
                  <a:lnTo>
                    <a:pt x="593" y="1202"/>
                  </a:lnTo>
                  <a:lnTo>
                    <a:pt x="578" y="1197"/>
                  </a:lnTo>
                  <a:lnTo>
                    <a:pt x="578" y="1197"/>
                  </a:lnTo>
                  <a:lnTo>
                    <a:pt x="568" y="1192"/>
                  </a:lnTo>
                  <a:lnTo>
                    <a:pt x="557" y="1186"/>
                  </a:lnTo>
                  <a:lnTo>
                    <a:pt x="557" y="1186"/>
                  </a:lnTo>
                  <a:lnTo>
                    <a:pt x="540" y="1179"/>
                  </a:lnTo>
                  <a:lnTo>
                    <a:pt x="523" y="1172"/>
                  </a:lnTo>
                  <a:lnTo>
                    <a:pt x="515" y="1169"/>
                  </a:lnTo>
                  <a:lnTo>
                    <a:pt x="507" y="1167"/>
                  </a:lnTo>
                  <a:lnTo>
                    <a:pt x="499" y="1166"/>
                  </a:lnTo>
                  <a:lnTo>
                    <a:pt x="490" y="1165"/>
                  </a:lnTo>
                  <a:lnTo>
                    <a:pt x="490" y="116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03008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37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Another Impl for Mergesort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8914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E27EAD92-7578-4A54-BC54-77A823B8DE1F}" type="datetime1">
              <a:rPr lang="zh-CN" altLang="en-US" sz="790" smtClean="0"/>
              <a:pPr algn="l"/>
              <a:t>2024/10/16</a:t>
            </a:fld>
            <a:endParaRPr lang="en-US" altLang="zh-CN" sz="790"/>
          </a:p>
        </p:txBody>
      </p:sp>
      <p:sp>
        <p:nvSpPr>
          <p:cNvPr id="38915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7-2 Sorting II</a:t>
            </a:r>
            <a:endParaRPr lang="en-US" altLang="zh-CN" sz="790"/>
          </a:p>
        </p:txBody>
      </p:sp>
      <p:sp>
        <p:nvSpPr>
          <p:cNvPr id="3891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5BCBCD3A-1114-4F1F-A2F6-B5EF7D7AE3FC}" type="slidenum">
              <a:rPr lang="en-US" altLang="zh-CN" sz="790"/>
              <a:pPr algn="r"/>
              <a:t>19</a:t>
            </a:fld>
            <a:endParaRPr lang="en-US" altLang="zh-CN" sz="790"/>
          </a:p>
        </p:txBody>
      </p:sp>
      <p:sp>
        <p:nvSpPr>
          <p:cNvPr id="2" name="矩形 1"/>
          <p:cNvSpPr/>
          <p:nvPr/>
        </p:nvSpPr>
        <p:spPr>
          <a:xfrm>
            <a:off x="467995" y="1413510"/>
            <a:ext cx="8163560" cy="4818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fontAlgn="auto"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Sitka Text" pitchFamily="2" charset="0"/>
              </a:rPr>
              <a:t>template &lt;</a:t>
            </a:r>
            <a:r>
              <a:rPr lang="en-US" altLang="zh-CN" dirty="0" err="1">
                <a:latin typeface="Sitka Text" pitchFamily="2" charset="0"/>
              </a:rPr>
              <a:t>typename</a:t>
            </a:r>
            <a:r>
              <a:rPr lang="en-US" altLang="zh-CN" dirty="0">
                <a:latin typeface="Sitka Text" pitchFamily="2" charset="0"/>
              </a:rPr>
              <a:t> E, </a:t>
            </a:r>
            <a:r>
              <a:rPr lang="en-US" altLang="zh-CN" dirty="0" err="1">
                <a:latin typeface="Sitka Text" pitchFamily="2" charset="0"/>
              </a:rPr>
              <a:t>typename</a:t>
            </a:r>
            <a:r>
              <a:rPr lang="en-US" altLang="zh-CN" dirty="0">
                <a:latin typeface="Sitka Text" pitchFamily="2" charset="0"/>
              </a:rPr>
              <a:t> Comp&gt;</a:t>
            </a:r>
          </a:p>
          <a:p>
            <a:pPr indent="0" fontAlgn="auto"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Sitka Text" pitchFamily="2" charset="0"/>
              </a:rPr>
              <a:t>void </a:t>
            </a:r>
            <a:r>
              <a:rPr lang="en-US" altLang="zh-CN" dirty="0" err="1">
                <a:solidFill>
                  <a:srgbClr val="FF0000"/>
                </a:solidFill>
                <a:latin typeface="Sitka Text" pitchFamily="2" charset="0"/>
              </a:rPr>
              <a:t>mergesort</a:t>
            </a:r>
            <a:r>
              <a:rPr lang="en-US" altLang="zh-CN" dirty="0">
                <a:latin typeface="Sitka Text" pitchFamily="2" charset="0"/>
              </a:rPr>
              <a:t>(E A[], E temp[], </a:t>
            </a:r>
            <a:r>
              <a:rPr lang="en-US" altLang="zh-CN" dirty="0" err="1">
                <a:latin typeface="Sitka Text" pitchFamily="2" charset="0"/>
              </a:rPr>
              <a:t>int</a:t>
            </a:r>
            <a:r>
              <a:rPr lang="en-US" altLang="zh-CN" dirty="0">
                <a:latin typeface="Sitka Text" pitchFamily="2" charset="0"/>
              </a:rPr>
              <a:t> left, </a:t>
            </a:r>
            <a:r>
              <a:rPr lang="en-US" altLang="zh-CN" dirty="0" err="1">
                <a:latin typeface="Sitka Text" pitchFamily="2" charset="0"/>
              </a:rPr>
              <a:t>int</a:t>
            </a:r>
            <a:r>
              <a:rPr lang="en-US" altLang="zh-CN" dirty="0">
                <a:latin typeface="Sitka Text" pitchFamily="2" charset="0"/>
              </a:rPr>
              <a:t> right) {</a:t>
            </a:r>
          </a:p>
          <a:p>
            <a:pPr indent="0" fontAlgn="auto"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Sitka Text" pitchFamily="2" charset="0"/>
              </a:rPr>
              <a:t>  if ((right-left) &lt;= THRESHOLD) { </a:t>
            </a:r>
            <a:r>
              <a:rPr lang="en-US" altLang="zh-CN" dirty="0">
                <a:solidFill>
                  <a:srgbClr val="00B050"/>
                </a:solidFill>
                <a:latin typeface="Sitka Text" pitchFamily="2" charset="0"/>
              </a:rPr>
              <a:t>//small list</a:t>
            </a:r>
          </a:p>
          <a:p>
            <a:pPr indent="0" fontAlgn="auto"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Sitka Text" pitchFamily="2" charset="0"/>
              </a:rPr>
              <a:t>    </a:t>
            </a:r>
            <a:r>
              <a:rPr lang="en-US" altLang="zh-CN" dirty="0" err="1" smtClean="0">
                <a:latin typeface="Sitka Text" pitchFamily="2" charset="0"/>
              </a:rPr>
              <a:t>insertionsort</a:t>
            </a:r>
            <a:r>
              <a:rPr lang="en-US" altLang="zh-CN" dirty="0" smtClean="0">
                <a:latin typeface="Sitka Text" pitchFamily="2" charset="0"/>
              </a:rPr>
              <a:t>&lt;</a:t>
            </a:r>
            <a:r>
              <a:rPr lang="en-US" altLang="zh-CN" dirty="0" err="1" smtClean="0">
                <a:latin typeface="Sitka Text" pitchFamily="2" charset="0"/>
              </a:rPr>
              <a:t>E,Comp</a:t>
            </a:r>
            <a:r>
              <a:rPr lang="en-US" altLang="zh-CN" dirty="0">
                <a:latin typeface="Sitka Text" pitchFamily="2" charset="0"/>
              </a:rPr>
              <a:t>&gt;(&amp;A[left], right-left+1);</a:t>
            </a:r>
          </a:p>
          <a:p>
            <a:pPr indent="0" fontAlgn="auto"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Sitka Text" pitchFamily="2" charset="0"/>
              </a:rPr>
              <a:t>    return;</a:t>
            </a:r>
          </a:p>
          <a:p>
            <a:pPr indent="0" fontAlgn="auto"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Sitka Text" pitchFamily="2" charset="0"/>
              </a:rPr>
              <a:t>  </a:t>
            </a:r>
            <a:r>
              <a:rPr lang="en-US" altLang="zh-CN" dirty="0" smtClean="0">
                <a:latin typeface="Sitka Text" pitchFamily="2" charset="0"/>
              </a:rPr>
              <a:t>}</a:t>
            </a:r>
          </a:p>
          <a:p>
            <a:pPr indent="0" fontAlgn="auto">
              <a:lnSpc>
                <a:spcPct val="90000"/>
              </a:lnSpc>
              <a:spcBef>
                <a:spcPct val="0"/>
              </a:spcBef>
            </a:pPr>
            <a:r>
              <a:rPr lang="en-US" altLang="zh-CN" dirty="0" smtClean="0">
                <a:latin typeface="Sitka Text" pitchFamily="2" charset="0"/>
              </a:rPr>
              <a:t>  </a:t>
            </a:r>
            <a:r>
              <a:rPr lang="en-US" altLang="zh-CN" dirty="0" err="1" smtClean="0">
                <a:latin typeface="Sitka Text" pitchFamily="2" charset="0"/>
              </a:rPr>
              <a:t>int</a:t>
            </a:r>
            <a:r>
              <a:rPr lang="en-US" altLang="zh-CN" dirty="0" smtClean="0">
                <a:latin typeface="Sitka Text" pitchFamily="2" charset="0"/>
              </a:rPr>
              <a:t> </a:t>
            </a:r>
            <a:r>
              <a:rPr lang="en-US" altLang="zh-CN" dirty="0" err="1" smtClean="0">
                <a:latin typeface="Sitka Text" pitchFamily="2" charset="0"/>
              </a:rPr>
              <a:t>i</a:t>
            </a:r>
            <a:r>
              <a:rPr lang="en-US" altLang="zh-CN" dirty="0" smtClean="0">
                <a:latin typeface="Sitka Text" pitchFamily="2" charset="0"/>
              </a:rPr>
              <a:t>, j, k, mid = (</a:t>
            </a:r>
            <a:r>
              <a:rPr lang="en-US" altLang="zh-CN" dirty="0" err="1" smtClean="0">
                <a:latin typeface="Sitka Text" pitchFamily="2" charset="0"/>
              </a:rPr>
              <a:t>left+right</a:t>
            </a:r>
            <a:r>
              <a:rPr lang="en-US" altLang="zh-CN" dirty="0" smtClean="0">
                <a:latin typeface="Sitka Text" pitchFamily="2" charset="0"/>
              </a:rPr>
              <a:t>)/2;</a:t>
            </a:r>
          </a:p>
          <a:p>
            <a:pPr indent="0" fontAlgn="auto">
              <a:lnSpc>
                <a:spcPct val="90000"/>
              </a:lnSpc>
              <a:spcBef>
                <a:spcPct val="0"/>
              </a:spcBef>
            </a:pPr>
            <a:r>
              <a:rPr lang="en-US" altLang="zh-CN" dirty="0" smtClean="0">
                <a:latin typeface="Sitka Text" pitchFamily="2" charset="0"/>
              </a:rPr>
              <a:t>  </a:t>
            </a:r>
            <a:r>
              <a:rPr lang="en-US" altLang="zh-CN" dirty="0">
                <a:latin typeface="Sitka Text" pitchFamily="2" charset="0"/>
              </a:rPr>
              <a:t>if (left == right) return;</a:t>
            </a:r>
          </a:p>
          <a:p>
            <a:pPr indent="0" fontAlgn="auto"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Sitka Text" pitchFamily="2" charset="0"/>
              </a:rPr>
              <a:t>  </a:t>
            </a:r>
            <a:r>
              <a:rPr lang="en-US" altLang="zh-CN" dirty="0" err="1">
                <a:latin typeface="Sitka Text" pitchFamily="2" charset="0"/>
              </a:rPr>
              <a:t>mergesort</a:t>
            </a:r>
            <a:r>
              <a:rPr lang="en-US" altLang="zh-CN" dirty="0">
                <a:latin typeface="Sitka Text" pitchFamily="2" charset="0"/>
              </a:rPr>
              <a:t>&lt;E, Comp&gt;(A, temp, left, mid);</a:t>
            </a:r>
          </a:p>
          <a:p>
            <a:pPr indent="0" fontAlgn="auto"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Sitka Text" pitchFamily="2" charset="0"/>
              </a:rPr>
              <a:t>  </a:t>
            </a:r>
            <a:r>
              <a:rPr lang="en-US" altLang="zh-CN" dirty="0" err="1">
                <a:latin typeface="Sitka Text" pitchFamily="2" charset="0"/>
              </a:rPr>
              <a:t>mergesort</a:t>
            </a:r>
            <a:r>
              <a:rPr lang="en-US" altLang="zh-CN" dirty="0">
                <a:latin typeface="Sitka Text" pitchFamily="2" charset="0"/>
              </a:rPr>
              <a:t>&lt;E, Comp&gt;(A, temp, mid+1, right);</a:t>
            </a:r>
          </a:p>
          <a:p>
            <a:pPr indent="0" fontAlgn="auto"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Sitka Text" pitchFamily="2" charset="0"/>
              </a:rPr>
              <a:t>  </a:t>
            </a:r>
            <a:r>
              <a:rPr lang="en-US" altLang="zh-CN" dirty="0">
                <a:solidFill>
                  <a:srgbClr val="00B050"/>
                </a:solidFill>
                <a:latin typeface="Sitka Text" pitchFamily="2" charset="0"/>
              </a:rPr>
              <a:t>//Do the merge operation. First copy two halves to temp</a:t>
            </a:r>
          </a:p>
          <a:p>
            <a:pPr indent="0" fontAlgn="auto"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Sitka Text" pitchFamily="2" charset="0"/>
              </a:rPr>
              <a:t>  for (</a:t>
            </a:r>
            <a:r>
              <a:rPr lang="en-US" altLang="zh-CN" dirty="0" err="1">
                <a:latin typeface="Sitka Text" pitchFamily="2" charset="0"/>
              </a:rPr>
              <a:t>i</a:t>
            </a:r>
            <a:r>
              <a:rPr lang="en-US" altLang="zh-CN" dirty="0">
                <a:latin typeface="Sitka Text" pitchFamily="2" charset="0"/>
              </a:rPr>
              <a:t>=mid; </a:t>
            </a:r>
            <a:r>
              <a:rPr lang="en-US" altLang="zh-CN" dirty="0" err="1">
                <a:latin typeface="Sitka Text" pitchFamily="2" charset="0"/>
              </a:rPr>
              <a:t>i</a:t>
            </a:r>
            <a:r>
              <a:rPr lang="en-US" altLang="zh-CN" dirty="0">
                <a:latin typeface="Sitka Text" pitchFamily="2" charset="0"/>
              </a:rPr>
              <a:t>&gt;=left; </a:t>
            </a:r>
            <a:r>
              <a:rPr lang="en-US" altLang="zh-CN" dirty="0" err="1">
                <a:latin typeface="Sitka Text" pitchFamily="2" charset="0"/>
              </a:rPr>
              <a:t>i</a:t>
            </a:r>
            <a:r>
              <a:rPr lang="en-US" altLang="zh-CN" dirty="0">
                <a:latin typeface="Sitka Text" pitchFamily="2" charset="0"/>
              </a:rPr>
              <a:t>--) </a:t>
            </a:r>
            <a:r>
              <a:rPr lang="en-US" altLang="zh-CN" dirty="0">
                <a:solidFill>
                  <a:srgbClr val="7030A0"/>
                </a:solidFill>
                <a:latin typeface="Sitka Text" pitchFamily="2" charset="0"/>
              </a:rPr>
              <a:t>temp[</a:t>
            </a:r>
            <a:r>
              <a:rPr lang="en-US" altLang="zh-CN" dirty="0" err="1">
                <a:solidFill>
                  <a:srgbClr val="7030A0"/>
                </a:solidFill>
                <a:latin typeface="Sitka Text" pitchFamily="2" charset="0"/>
              </a:rPr>
              <a:t>i</a:t>
            </a:r>
            <a:r>
              <a:rPr lang="en-US" altLang="zh-CN" dirty="0">
                <a:solidFill>
                  <a:srgbClr val="7030A0"/>
                </a:solidFill>
                <a:latin typeface="Sitka Text" pitchFamily="2" charset="0"/>
              </a:rPr>
              <a:t>] = A[</a:t>
            </a:r>
            <a:r>
              <a:rPr lang="en-US" altLang="zh-CN" dirty="0" err="1">
                <a:solidFill>
                  <a:srgbClr val="7030A0"/>
                </a:solidFill>
                <a:latin typeface="Sitka Text" pitchFamily="2" charset="0"/>
              </a:rPr>
              <a:t>i</a:t>
            </a:r>
            <a:r>
              <a:rPr lang="en-US" altLang="zh-CN" dirty="0">
                <a:solidFill>
                  <a:srgbClr val="7030A0"/>
                </a:solidFill>
                <a:latin typeface="Sitka Text" pitchFamily="2" charset="0"/>
              </a:rPr>
              <a:t>];</a:t>
            </a:r>
          </a:p>
          <a:p>
            <a:pPr indent="0" fontAlgn="auto"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Sitka Text" pitchFamily="2" charset="0"/>
              </a:rPr>
              <a:t>  for (j=1; j&lt;=right-mid; j++) </a:t>
            </a:r>
            <a:r>
              <a:rPr lang="en-US" altLang="zh-CN" dirty="0">
                <a:solidFill>
                  <a:srgbClr val="FF0000"/>
                </a:solidFill>
                <a:latin typeface="Sitka Text" pitchFamily="2" charset="0"/>
              </a:rPr>
              <a:t>temp[right-j+1] = A[</a:t>
            </a:r>
            <a:r>
              <a:rPr lang="en-US" altLang="zh-CN" dirty="0" err="1">
                <a:solidFill>
                  <a:srgbClr val="FF0000"/>
                </a:solidFill>
                <a:latin typeface="Sitka Text" pitchFamily="2" charset="0"/>
              </a:rPr>
              <a:t>j+mid</a:t>
            </a:r>
            <a:r>
              <a:rPr lang="en-US" altLang="zh-CN" dirty="0" smtClean="0">
                <a:solidFill>
                  <a:srgbClr val="FF0000"/>
                </a:solidFill>
                <a:latin typeface="Sitka Text" pitchFamily="2" charset="0"/>
              </a:rPr>
              <a:t>]; // reverse order</a:t>
            </a:r>
            <a:endParaRPr lang="en-US" altLang="zh-CN" dirty="0">
              <a:solidFill>
                <a:srgbClr val="FF0000"/>
              </a:solidFill>
              <a:latin typeface="Sitka Text" pitchFamily="2" charset="0"/>
            </a:endParaRPr>
          </a:p>
          <a:p>
            <a:pPr indent="0" fontAlgn="auto"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Sitka Text" pitchFamily="2" charset="0"/>
              </a:rPr>
              <a:t>  </a:t>
            </a:r>
            <a:r>
              <a:rPr lang="en-US" altLang="zh-CN" dirty="0">
                <a:solidFill>
                  <a:srgbClr val="00B050"/>
                </a:solidFill>
                <a:latin typeface="Sitka Text" pitchFamily="2" charset="0"/>
              </a:rPr>
              <a:t>//Merge </a:t>
            </a:r>
            <a:r>
              <a:rPr lang="en-US" altLang="zh-CN" dirty="0" err="1">
                <a:solidFill>
                  <a:srgbClr val="00B050"/>
                </a:solidFill>
                <a:latin typeface="Sitka Text" pitchFamily="2" charset="0"/>
              </a:rPr>
              <a:t>sublists</a:t>
            </a:r>
            <a:r>
              <a:rPr lang="en-US" altLang="zh-CN" dirty="0">
                <a:solidFill>
                  <a:srgbClr val="00B050"/>
                </a:solidFill>
                <a:latin typeface="Sitka Text" pitchFamily="2" charset="0"/>
              </a:rPr>
              <a:t> back to A</a:t>
            </a:r>
          </a:p>
          <a:p>
            <a:pPr indent="0" fontAlgn="auto"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Sitka Text" pitchFamily="2" charset="0"/>
              </a:rPr>
              <a:t>  for (</a:t>
            </a:r>
            <a:r>
              <a:rPr lang="en-US" altLang="zh-CN" dirty="0" err="1">
                <a:latin typeface="Sitka Text" pitchFamily="2" charset="0"/>
              </a:rPr>
              <a:t>i</a:t>
            </a:r>
            <a:r>
              <a:rPr lang="en-US" altLang="zh-CN" dirty="0">
                <a:latin typeface="Sitka Text" pitchFamily="2" charset="0"/>
              </a:rPr>
              <a:t>=left, j=right, k=left; k&lt;=right; k++)</a:t>
            </a:r>
          </a:p>
          <a:p>
            <a:pPr indent="0" fontAlgn="auto"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Sitka Text" pitchFamily="2" charset="0"/>
              </a:rPr>
              <a:t>    if (Comp::prior(temp[</a:t>
            </a:r>
            <a:r>
              <a:rPr lang="en-US" altLang="zh-CN" dirty="0" err="1">
                <a:latin typeface="Sitka Text" pitchFamily="2" charset="0"/>
              </a:rPr>
              <a:t>i</a:t>
            </a:r>
            <a:r>
              <a:rPr lang="en-US" altLang="zh-CN" dirty="0">
                <a:latin typeface="Sitka Text" pitchFamily="2" charset="0"/>
              </a:rPr>
              <a:t>], temp[j])) A[k] = temp[</a:t>
            </a:r>
            <a:r>
              <a:rPr lang="en-US" altLang="zh-CN" dirty="0" err="1">
                <a:latin typeface="Sitka Text" pitchFamily="2" charset="0"/>
              </a:rPr>
              <a:t>i</a:t>
            </a:r>
            <a:r>
              <a:rPr lang="en-US" altLang="zh-CN" dirty="0">
                <a:latin typeface="Sitka Text" pitchFamily="2" charset="0"/>
              </a:rPr>
              <a:t>++];</a:t>
            </a:r>
          </a:p>
          <a:p>
            <a:pPr indent="0" fontAlgn="auto"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Sitka Text" pitchFamily="2" charset="0"/>
              </a:rPr>
              <a:t>    else A[k] = temp[j-</a:t>
            </a:r>
            <a:r>
              <a:rPr lang="en-US" altLang="zh-CN" dirty="0" smtClean="0">
                <a:latin typeface="Sitka Text" pitchFamily="2" charset="0"/>
              </a:rPr>
              <a:t>-];</a:t>
            </a:r>
          </a:p>
          <a:p>
            <a:pPr indent="0" fontAlgn="auto"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Sitka Text" pitchFamily="2" charset="0"/>
              </a:rPr>
              <a:t>}</a:t>
            </a:r>
          </a:p>
        </p:txBody>
      </p:sp>
      <p:graphicFrame>
        <p:nvGraphicFramePr>
          <p:cNvPr id="8" name="Table 5"/>
          <p:cNvGraphicFramePr>
            <a:graphicFrameLocks noGrp="1"/>
          </p:cNvGraphicFramePr>
          <p:nvPr/>
        </p:nvGraphicFramePr>
        <p:xfrm>
          <a:off x="1058545" y="2345690"/>
          <a:ext cx="7127240" cy="1245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905"/>
                <a:gridCol w="890905"/>
                <a:gridCol w="890905"/>
                <a:gridCol w="890905"/>
                <a:gridCol w="890905"/>
                <a:gridCol w="890905"/>
                <a:gridCol w="890905"/>
                <a:gridCol w="890905"/>
              </a:tblGrid>
              <a:tr h="41529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91" marR="68591" marT="34299" marB="342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91" marR="68591" marT="34299" marB="342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91" marR="68591" marT="34299" marB="342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91" marR="68591" marT="34299" marB="342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91" marR="68591" marT="34299" marB="342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91" marR="68591" marT="34299" marB="342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91" marR="68591" marT="34299" marB="342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91" marR="68591" marT="34299" marB="342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5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Temp</a:t>
                      </a:r>
                    </a:p>
                  </a:txBody>
                  <a:tcPr marL="68591" marR="68591" marT="34299" marB="342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7030A0"/>
                          </a:solidFill>
                        </a:rPr>
                        <a:t>A[0]</a:t>
                      </a:r>
                    </a:p>
                  </a:txBody>
                  <a:tcPr marL="68591" marR="68591" marT="34299" marB="342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7030A0"/>
                          </a:solidFill>
                        </a:rPr>
                        <a:t>A[1]</a:t>
                      </a:r>
                    </a:p>
                  </a:txBody>
                  <a:tcPr marL="68591" marR="68591" marT="34299" marB="342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7030A0"/>
                          </a:solidFill>
                        </a:rPr>
                        <a:t>A[2]</a:t>
                      </a:r>
                    </a:p>
                  </a:txBody>
                  <a:tcPr marL="68591" marR="68591" marT="34299" marB="342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7030A0"/>
                          </a:solidFill>
                        </a:rPr>
                        <a:t>A[3]</a:t>
                      </a:r>
                    </a:p>
                  </a:txBody>
                  <a:tcPr marL="68591" marR="68591" marT="34299" marB="342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</a:rPr>
                        <a:t>A[6]</a:t>
                      </a:r>
                    </a:p>
                  </a:txBody>
                  <a:tcPr marL="68591" marR="68591" marT="34299" marB="342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</a:rPr>
                        <a:t>A[5]</a:t>
                      </a:r>
                    </a:p>
                  </a:txBody>
                  <a:tcPr marL="68591" marR="68591" marT="34299" marB="342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</a:rPr>
                        <a:t>A[4]</a:t>
                      </a:r>
                    </a:p>
                  </a:txBody>
                  <a:tcPr marL="68591" marR="68591" marT="34299" marB="342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529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68591" marR="68591" marT="34299" marB="342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68591" marR="68591" marT="34299" marB="342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68591" marR="68591" marT="34299" marB="342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Arrow 6"/>
          <p:cNvSpPr/>
          <p:nvPr/>
        </p:nvSpPr>
        <p:spPr>
          <a:xfrm>
            <a:off x="2429510" y="3260725"/>
            <a:ext cx="2493645" cy="23749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solidFill>
                <a:srgbClr val="00B050"/>
              </a:solidFill>
            </a:endParaRPr>
          </a:p>
        </p:txBody>
      </p:sp>
      <p:sp>
        <p:nvSpPr>
          <p:cNvPr id="10" name="Right Arrow 7"/>
          <p:cNvSpPr/>
          <p:nvPr/>
        </p:nvSpPr>
        <p:spPr>
          <a:xfrm rot="10800000">
            <a:off x="6026150" y="3297555"/>
            <a:ext cx="1697355" cy="16637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Freeform 66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 rot="218059">
            <a:off x="770837" y="2651430"/>
            <a:ext cx="481676" cy="486694"/>
          </a:xfrm>
          <a:custGeom>
            <a:avLst/>
            <a:gdLst/>
            <a:ahLst/>
            <a:cxnLst>
              <a:cxn ang="0">
                <a:pos x="166" y="76"/>
              </a:cxn>
              <a:cxn ang="0">
                <a:pos x="287" y="94"/>
              </a:cxn>
              <a:cxn ang="0">
                <a:pos x="168" y="226"/>
              </a:cxn>
              <a:cxn ang="0">
                <a:pos x="69" y="274"/>
              </a:cxn>
              <a:cxn ang="0">
                <a:pos x="0" y="122"/>
              </a:cxn>
              <a:cxn ang="0">
                <a:pos x="107" y="99"/>
              </a:cxn>
              <a:cxn ang="0">
                <a:pos x="102" y="177"/>
              </a:cxn>
              <a:cxn ang="0">
                <a:pos x="99" y="173"/>
              </a:cxn>
              <a:cxn ang="0">
                <a:pos x="132" y="154"/>
              </a:cxn>
              <a:cxn ang="0">
                <a:pos x="217" y="111"/>
              </a:cxn>
              <a:cxn ang="0">
                <a:pos x="234" y="109"/>
              </a:cxn>
              <a:cxn ang="0">
                <a:pos x="197" y="101"/>
              </a:cxn>
              <a:cxn ang="0">
                <a:pos x="172" y="132"/>
              </a:cxn>
              <a:cxn ang="0">
                <a:pos x="184" y="137"/>
              </a:cxn>
              <a:cxn ang="0">
                <a:pos x="215" y="122"/>
              </a:cxn>
              <a:cxn ang="0">
                <a:pos x="131" y="212"/>
              </a:cxn>
              <a:cxn ang="0">
                <a:pos x="83" y="267"/>
              </a:cxn>
              <a:cxn ang="0">
                <a:pos x="83" y="254"/>
              </a:cxn>
              <a:cxn ang="0">
                <a:pos x="79" y="257"/>
              </a:cxn>
              <a:cxn ang="0">
                <a:pos x="159" y="105"/>
              </a:cxn>
              <a:cxn ang="0">
                <a:pos x="147" y="90"/>
              </a:cxn>
              <a:cxn ang="0">
                <a:pos x="149" y="97"/>
              </a:cxn>
              <a:cxn ang="0">
                <a:pos x="85" y="156"/>
              </a:cxn>
              <a:cxn ang="0">
                <a:pos x="166" y="208"/>
              </a:cxn>
              <a:cxn ang="0">
                <a:pos x="184" y="195"/>
              </a:cxn>
              <a:cxn ang="0">
                <a:pos x="189" y="170"/>
              </a:cxn>
              <a:cxn ang="0">
                <a:pos x="203" y="202"/>
              </a:cxn>
              <a:cxn ang="0">
                <a:pos x="204" y="215"/>
              </a:cxn>
              <a:cxn ang="0">
                <a:pos x="211" y="240"/>
              </a:cxn>
              <a:cxn ang="0">
                <a:pos x="203" y="187"/>
              </a:cxn>
              <a:cxn ang="0">
                <a:pos x="253" y="106"/>
              </a:cxn>
              <a:cxn ang="0">
                <a:pos x="183" y="101"/>
              </a:cxn>
              <a:cxn ang="0">
                <a:pos x="183" y="101"/>
              </a:cxn>
              <a:cxn ang="0">
                <a:pos x="132" y="47"/>
              </a:cxn>
              <a:cxn ang="0">
                <a:pos x="137" y="53"/>
              </a:cxn>
              <a:cxn ang="0">
                <a:pos x="201" y="173"/>
              </a:cxn>
              <a:cxn ang="0">
                <a:pos x="183" y="191"/>
              </a:cxn>
              <a:cxn ang="0">
                <a:pos x="71" y="144"/>
              </a:cxn>
              <a:cxn ang="0">
                <a:pos x="180" y="223"/>
              </a:cxn>
              <a:cxn ang="0">
                <a:pos x="184" y="212"/>
              </a:cxn>
              <a:cxn ang="0">
                <a:pos x="123" y="88"/>
              </a:cxn>
              <a:cxn ang="0">
                <a:pos x="135" y="76"/>
              </a:cxn>
              <a:cxn ang="0">
                <a:pos x="59" y="133"/>
              </a:cxn>
              <a:cxn ang="0">
                <a:pos x="58" y="126"/>
              </a:cxn>
              <a:cxn ang="0">
                <a:pos x="75" y="112"/>
              </a:cxn>
              <a:cxn ang="0">
                <a:pos x="82" y="109"/>
              </a:cxn>
              <a:cxn ang="0">
                <a:pos x="97" y="109"/>
              </a:cxn>
              <a:cxn ang="0">
                <a:pos x="194" y="234"/>
              </a:cxn>
              <a:cxn ang="0">
                <a:pos x="197" y="226"/>
              </a:cxn>
              <a:cxn ang="0">
                <a:pos x="71" y="128"/>
              </a:cxn>
              <a:cxn ang="0">
                <a:pos x="131" y="216"/>
              </a:cxn>
              <a:cxn ang="0">
                <a:pos x="149" y="94"/>
              </a:cxn>
              <a:cxn ang="0">
                <a:pos x="106" y="118"/>
              </a:cxn>
              <a:cxn ang="0">
                <a:pos x="109" y="114"/>
              </a:cxn>
              <a:cxn ang="0">
                <a:pos x="40" y="130"/>
              </a:cxn>
              <a:cxn ang="0">
                <a:pos x="110" y="227"/>
              </a:cxn>
              <a:cxn ang="0">
                <a:pos x="127" y="102"/>
              </a:cxn>
              <a:cxn ang="0">
                <a:pos x="155" y="71"/>
              </a:cxn>
              <a:cxn ang="0">
                <a:pos x="154" y="73"/>
              </a:cxn>
            </a:cxnLst>
            <a:rect l="0" t="0" r="r" b="b"/>
            <a:pathLst>
              <a:path w="287" h="289">
                <a:moveTo>
                  <a:pt x="130" y="0"/>
                </a:moveTo>
                <a:lnTo>
                  <a:pt x="130" y="0"/>
                </a:lnTo>
                <a:lnTo>
                  <a:pt x="138" y="7"/>
                </a:lnTo>
                <a:lnTo>
                  <a:pt x="144" y="15"/>
                </a:lnTo>
                <a:lnTo>
                  <a:pt x="149" y="24"/>
                </a:lnTo>
                <a:lnTo>
                  <a:pt x="154" y="33"/>
                </a:lnTo>
                <a:lnTo>
                  <a:pt x="161" y="53"/>
                </a:lnTo>
                <a:lnTo>
                  <a:pt x="166" y="76"/>
                </a:lnTo>
                <a:lnTo>
                  <a:pt x="166" y="76"/>
                </a:lnTo>
                <a:lnTo>
                  <a:pt x="168" y="84"/>
                </a:lnTo>
                <a:lnTo>
                  <a:pt x="170" y="91"/>
                </a:lnTo>
                <a:lnTo>
                  <a:pt x="170" y="91"/>
                </a:lnTo>
                <a:lnTo>
                  <a:pt x="183" y="90"/>
                </a:lnTo>
                <a:lnTo>
                  <a:pt x="197" y="87"/>
                </a:lnTo>
                <a:lnTo>
                  <a:pt x="213" y="87"/>
                </a:lnTo>
                <a:lnTo>
                  <a:pt x="228" y="87"/>
                </a:lnTo>
                <a:lnTo>
                  <a:pt x="258" y="90"/>
                </a:lnTo>
                <a:lnTo>
                  <a:pt x="287" y="94"/>
                </a:lnTo>
                <a:lnTo>
                  <a:pt x="287" y="94"/>
                </a:lnTo>
                <a:lnTo>
                  <a:pt x="249" y="125"/>
                </a:lnTo>
                <a:lnTo>
                  <a:pt x="229" y="140"/>
                </a:lnTo>
                <a:lnTo>
                  <a:pt x="211" y="154"/>
                </a:lnTo>
                <a:lnTo>
                  <a:pt x="229" y="267"/>
                </a:lnTo>
                <a:lnTo>
                  <a:pt x="229" y="267"/>
                </a:lnTo>
                <a:lnTo>
                  <a:pt x="208" y="255"/>
                </a:lnTo>
                <a:lnTo>
                  <a:pt x="187" y="241"/>
                </a:lnTo>
                <a:lnTo>
                  <a:pt x="168" y="226"/>
                </a:lnTo>
                <a:lnTo>
                  <a:pt x="148" y="209"/>
                </a:lnTo>
                <a:lnTo>
                  <a:pt x="148" y="209"/>
                </a:lnTo>
                <a:lnTo>
                  <a:pt x="130" y="232"/>
                </a:lnTo>
                <a:lnTo>
                  <a:pt x="111" y="253"/>
                </a:lnTo>
                <a:lnTo>
                  <a:pt x="90" y="272"/>
                </a:lnTo>
                <a:lnTo>
                  <a:pt x="80" y="281"/>
                </a:lnTo>
                <a:lnTo>
                  <a:pt x="68" y="289"/>
                </a:lnTo>
                <a:lnTo>
                  <a:pt x="68" y="289"/>
                </a:lnTo>
                <a:lnTo>
                  <a:pt x="69" y="274"/>
                </a:lnTo>
                <a:lnTo>
                  <a:pt x="72" y="258"/>
                </a:lnTo>
                <a:lnTo>
                  <a:pt x="78" y="229"/>
                </a:lnTo>
                <a:lnTo>
                  <a:pt x="85" y="201"/>
                </a:lnTo>
                <a:lnTo>
                  <a:pt x="89" y="173"/>
                </a:lnTo>
                <a:lnTo>
                  <a:pt x="89" y="173"/>
                </a:lnTo>
                <a:lnTo>
                  <a:pt x="68" y="158"/>
                </a:lnTo>
                <a:lnTo>
                  <a:pt x="45" y="146"/>
                </a:lnTo>
                <a:lnTo>
                  <a:pt x="0" y="122"/>
                </a:lnTo>
                <a:lnTo>
                  <a:pt x="0" y="122"/>
                </a:lnTo>
                <a:lnTo>
                  <a:pt x="0" y="122"/>
                </a:lnTo>
                <a:lnTo>
                  <a:pt x="0" y="121"/>
                </a:lnTo>
                <a:lnTo>
                  <a:pt x="3" y="118"/>
                </a:lnTo>
                <a:lnTo>
                  <a:pt x="12" y="114"/>
                </a:lnTo>
                <a:lnTo>
                  <a:pt x="12" y="114"/>
                </a:lnTo>
                <a:lnTo>
                  <a:pt x="34" y="109"/>
                </a:lnTo>
                <a:lnTo>
                  <a:pt x="57" y="105"/>
                </a:lnTo>
                <a:lnTo>
                  <a:pt x="82" y="101"/>
                </a:lnTo>
                <a:lnTo>
                  <a:pt x="107" y="99"/>
                </a:lnTo>
                <a:lnTo>
                  <a:pt x="130" y="0"/>
                </a:lnTo>
                <a:close/>
                <a:moveTo>
                  <a:pt x="103" y="187"/>
                </a:moveTo>
                <a:lnTo>
                  <a:pt x="103" y="187"/>
                </a:lnTo>
                <a:lnTo>
                  <a:pt x="102" y="187"/>
                </a:lnTo>
                <a:lnTo>
                  <a:pt x="102" y="187"/>
                </a:lnTo>
                <a:lnTo>
                  <a:pt x="100" y="184"/>
                </a:lnTo>
                <a:lnTo>
                  <a:pt x="102" y="180"/>
                </a:lnTo>
                <a:lnTo>
                  <a:pt x="102" y="177"/>
                </a:lnTo>
                <a:lnTo>
                  <a:pt x="102" y="177"/>
                </a:lnTo>
                <a:lnTo>
                  <a:pt x="113" y="163"/>
                </a:lnTo>
                <a:lnTo>
                  <a:pt x="124" y="149"/>
                </a:lnTo>
                <a:lnTo>
                  <a:pt x="147" y="123"/>
                </a:lnTo>
                <a:lnTo>
                  <a:pt x="147" y="123"/>
                </a:lnTo>
                <a:lnTo>
                  <a:pt x="134" y="132"/>
                </a:lnTo>
                <a:lnTo>
                  <a:pt x="123" y="140"/>
                </a:lnTo>
                <a:lnTo>
                  <a:pt x="100" y="160"/>
                </a:lnTo>
                <a:lnTo>
                  <a:pt x="100" y="160"/>
                </a:lnTo>
                <a:lnTo>
                  <a:pt x="99" y="173"/>
                </a:lnTo>
                <a:lnTo>
                  <a:pt x="96" y="187"/>
                </a:lnTo>
                <a:lnTo>
                  <a:pt x="92" y="213"/>
                </a:lnTo>
                <a:lnTo>
                  <a:pt x="165" y="128"/>
                </a:lnTo>
                <a:lnTo>
                  <a:pt x="165" y="128"/>
                </a:lnTo>
                <a:lnTo>
                  <a:pt x="158" y="133"/>
                </a:lnTo>
                <a:lnTo>
                  <a:pt x="148" y="143"/>
                </a:lnTo>
                <a:lnTo>
                  <a:pt x="140" y="151"/>
                </a:lnTo>
                <a:lnTo>
                  <a:pt x="132" y="158"/>
                </a:lnTo>
                <a:lnTo>
                  <a:pt x="132" y="154"/>
                </a:lnTo>
                <a:lnTo>
                  <a:pt x="132" y="154"/>
                </a:lnTo>
                <a:lnTo>
                  <a:pt x="127" y="164"/>
                </a:lnTo>
                <a:lnTo>
                  <a:pt x="120" y="173"/>
                </a:lnTo>
                <a:lnTo>
                  <a:pt x="113" y="180"/>
                </a:lnTo>
                <a:lnTo>
                  <a:pt x="103" y="187"/>
                </a:lnTo>
                <a:lnTo>
                  <a:pt x="103" y="187"/>
                </a:lnTo>
                <a:close/>
                <a:moveTo>
                  <a:pt x="214" y="112"/>
                </a:moveTo>
                <a:lnTo>
                  <a:pt x="214" y="112"/>
                </a:lnTo>
                <a:lnTo>
                  <a:pt x="217" y="111"/>
                </a:lnTo>
                <a:lnTo>
                  <a:pt x="218" y="109"/>
                </a:lnTo>
                <a:lnTo>
                  <a:pt x="218" y="106"/>
                </a:lnTo>
                <a:lnTo>
                  <a:pt x="221" y="105"/>
                </a:lnTo>
                <a:lnTo>
                  <a:pt x="224" y="106"/>
                </a:lnTo>
                <a:lnTo>
                  <a:pt x="231" y="101"/>
                </a:lnTo>
                <a:lnTo>
                  <a:pt x="231" y="101"/>
                </a:lnTo>
                <a:lnTo>
                  <a:pt x="232" y="104"/>
                </a:lnTo>
                <a:lnTo>
                  <a:pt x="234" y="108"/>
                </a:lnTo>
                <a:lnTo>
                  <a:pt x="234" y="109"/>
                </a:lnTo>
                <a:lnTo>
                  <a:pt x="235" y="111"/>
                </a:lnTo>
                <a:lnTo>
                  <a:pt x="235" y="111"/>
                </a:lnTo>
                <a:lnTo>
                  <a:pt x="241" y="108"/>
                </a:lnTo>
                <a:lnTo>
                  <a:pt x="245" y="105"/>
                </a:lnTo>
                <a:lnTo>
                  <a:pt x="255" y="99"/>
                </a:lnTo>
                <a:lnTo>
                  <a:pt x="255" y="99"/>
                </a:lnTo>
                <a:lnTo>
                  <a:pt x="239" y="98"/>
                </a:lnTo>
                <a:lnTo>
                  <a:pt x="225" y="98"/>
                </a:lnTo>
                <a:lnTo>
                  <a:pt x="197" y="101"/>
                </a:lnTo>
                <a:lnTo>
                  <a:pt x="197" y="101"/>
                </a:lnTo>
                <a:lnTo>
                  <a:pt x="194" y="101"/>
                </a:lnTo>
                <a:lnTo>
                  <a:pt x="192" y="104"/>
                </a:lnTo>
                <a:lnTo>
                  <a:pt x="186" y="111"/>
                </a:lnTo>
                <a:lnTo>
                  <a:pt x="180" y="119"/>
                </a:lnTo>
                <a:lnTo>
                  <a:pt x="175" y="125"/>
                </a:lnTo>
                <a:lnTo>
                  <a:pt x="175" y="125"/>
                </a:lnTo>
                <a:lnTo>
                  <a:pt x="172" y="129"/>
                </a:lnTo>
                <a:lnTo>
                  <a:pt x="172" y="132"/>
                </a:lnTo>
                <a:lnTo>
                  <a:pt x="176" y="139"/>
                </a:lnTo>
                <a:lnTo>
                  <a:pt x="176" y="139"/>
                </a:lnTo>
                <a:lnTo>
                  <a:pt x="182" y="132"/>
                </a:lnTo>
                <a:lnTo>
                  <a:pt x="187" y="122"/>
                </a:lnTo>
                <a:lnTo>
                  <a:pt x="194" y="114"/>
                </a:lnTo>
                <a:lnTo>
                  <a:pt x="199" y="111"/>
                </a:lnTo>
                <a:lnTo>
                  <a:pt x="204" y="108"/>
                </a:lnTo>
                <a:lnTo>
                  <a:pt x="184" y="137"/>
                </a:lnTo>
                <a:lnTo>
                  <a:pt x="184" y="137"/>
                </a:lnTo>
                <a:lnTo>
                  <a:pt x="192" y="132"/>
                </a:lnTo>
                <a:lnTo>
                  <a:pt x="199" y="125"/>
                </a:lnTo>
                <a:lnTo>
                  <a:pt x="207" y="118"/>
                </a:lnTo>
                <a:lnTo>
                  <a:pt x="214" y="112"/>
                </a:lnTo>
                <a:lnTo>
                  <a:pt x="214" y="112"/>
                </a:lnTo>
                <a:close/>
                <a:moveTo>
                  <a:pt x="211" y="123"/>
                </a:moveTo>
                <a:lnTo>
                  <a:pt x="211" y="123"/>
                </a:lnTo>
                <a:lnTo>
                  <a:pt x="214" y="123"/>
                </a:lnTo>
                <a:lnTo>
                  <a:pt x="215" y="122"/>
                </a:lnTo>
                <a:lnTo>
                  <a:pt x="217" y="115"/>
                </a:lnTo>
                <a:lnTo>
                  <a:pt x="217" y="115"/>
                </a:lnTo>
                <a:lnTo>
                  <a:pt x="193" y="136"/>
                </a:lnTo>
                <a:lnTo>
                  <a:pt x="170" y="158"/>
                </a:lnTo>
                <a:lnTo>
                  <a:pt x="151" y="182"/>
                </a:lnTo>
                <a:lnTo>
                  <a:pt x="132" y="209"/>
                </a:lnTo>
                <a:lnTo>
                  <a:pt x="132" y="209"/>
                </a:lnTo>
                <a:lnTo>
                  <a:pt x="131" y="212"/>
                </a:lnTo>
                <a:lnTo>
                  <a:pt x="131" y="212"/>
                </a:lnTo>
                <a:lnTo>
                  <a:pt x="131" y="212"/>
                </a:lnTo>
                <a:lnTo>
                  <a:pt x="154" y="192"/>
                </a:lnTo>
                <a:lnTo>
                  <a:pt x="175" y="171"/>
                </a:lnTo>
                <a:lnTo>
                  <a:pt x="193" y="149"/>
                </a:lnTo>
                <a:lnTo>
                  <a:pt x="211" y="123"/>
                </a:lnTo>
                <a:lnTo>
                  <a:pt x="211" y="123"/>
                </a:lnTo>
                <a:close/>
                <a:moveTo>
                  <a:pt x="78" y="271"/>
                </a:moveTo>
                <a:lnTo>
                  <a:pt x="78" y="271"/>
                </a:lnTo>
                <a:lnTo>
                  <a:pt x="83" y="267"/>
                </a:lnTo>
                <a:lnTo>
                  <a:pt x="89" y="262"/>
                </a:lnTo>
                <a:lnTo>
                  <a:pt x="93" y="257"/>
                </a:lnTo>
                <a:lnTo>
                  <a:pt x="96" y="250"/>
                </a:lnTo>
                <a:lnTo>
                  <a:pt x="96" y="250"/>
                </a:lnTo>
                <a:lnTo>
                  <a:pt x="90" y="255"/>
                </a:lnTo>
                <a:lnTo>
                  <a:pt x="86" y="257"/>
                </a:lnTo>
                <a:lnTo>
                  <a:pt x="85" y="255"/>
                </a:lnTo>
                <a:lnTo>
                  <a:pt x="83" y="254"/>
                </a:lnTo>
                <a:lnTo>
                  <a:pt x="83" y="254"/>
                </a:lnTo>
                <a:lnTo>
                  <a:pt x="106" y="220"/>
                </a:lnTo>
                <a:lnTo>
                  <a:pt x="128" y="188"/>
                </a:lnTo>
                <a:lnTo>
                  <a:pt x="128" y="188"/>
                </a:lnTo>
                <a:lnTo>
                  <a:pt x="111" y="203"/>
                </a:lnTo>
                <a:lnTo>
                  <a:pt x="103" y="212"/>
                </a:lnTo>
                <a:lnTo>
                  <a:pt x="96" y="222"/>
                </a:lnTo>
                <a:lnTo>
                  <a:pt x="89" y="233"/>
                </a:lnTo>
                <a:lnTo>
                  <a:pt x="83" y="244"/>
                </a:lnTo>
                <a:lnTo>
                  <a:pt x="79" y="257"/>
                </a:lnTo>
                <a:lnTo>
                  <a:pt x="78" y="271"/>
                </a:lnTo>
                <a:lnTo>
                  <a:pt x="78" y="271"/>
                </a:lnTo>
                <a:close/>
                <a:moveTo>
                  <a:pt x="149" y="98"/>
                </a:moveTo>
                <a:lnTo>
                  <a:pt x="123" y="132"/>
                </a:lnTo>
                <a:lnTo>
                  <a:pt x="123" y="132"/>
                </a:lnTo>
                <a:lnTo>
                  <a:pt x="141" y="118"/>
                </a:lnTo>
                <a:lnTo>
                  <a:pt x="151" y="111"/>
                </a:lnTo>
                <a:lnTo>
                  <a:pt x="159" y="105"/>
                </a:lnTo>
                <a:lnTo>
                  <a:pt x="159" y="105"/>
                </a:lnTo>
                <a:lnTo>
                  <a:pt x="162" y="102"/>
                </a:lnTo>
                <a:lnTo>
                  <a:pt x="163" y="99"/>
                </a:lnTo>
                <a:lnTo>
                  <a:pt x="163" y="97"/>
                </a:lnTo>
                <a:lnTo>
                  <a:pt x="162" y="92"/>
                </a:lnTo>
                <a:lnTo>
                  <a:pt x="159" y="84"/>
                </a:lnTo>
                <a:lnTo>
                  <a:pt x="156" y="77"/>
                </a:lnTo>
                <a:lnTo>
                  <a:pt x="156" y="77"/>
                </a:lnTo>
                <a:lnTo>
                  <a:pt x="152" y="84"/>
                </a:lnTo>
                <a:lnTo>
                  <a:pt x="147" y="90"/>
                </a:lnTo>
                <a:lnTo>
                  <a:pt x="140" y="94"/>
                </a:lnTo>
                <a:lnTo>
                  <a:pt x="134" y="99"/>
                </a:lnTo>
                <a:lnTo>
                  <a:pt x="134" y="99"/>
                </a:lnTo>
                <a:lnTo>
                  <a:pt x="138" y="98"/>
                </a:lnTo>
                <a:lnTo>
                  <a:pt x="142" y="97"/>
                </a:lnTo>
                <a:lnTo>
                  <a:pt x="145" y="97"/>
                </a:lnTo>
                <a:lnTo>
                  <a:pt x="149" y="94"/>
                </a:lnTo>
                <a:lnTo>
                  <a:pt x="149" y="94"/>
                </a:lnTo>
                <a:lnTo>
                  <a:pt x="149" y="97"/>
                </a:lnTo>
                <a:lnTo>
                  <a:pt x="149" y="98"/>
                </a:lnTo>
                <a:lnTo>
                  <a:pt x="149" y="98"/>
                </a:lnTo>
                <a:close/>
                <a:moveTo>
                  <a:pt x="117" y="119"/>
                </a:moveTo>
                <a:lnTo>
                  <a:pt x="117" y="119"/>
                </a:lnTo>
                <a:lnTo>
                  <a:pt x="99" y="135"/>
                </a:lnTo>
                <a:lnTo>
                  <a:pt x="80" y="150"/>
                </a:lnTo>
                <a:lnTo>
                  <a:pt x="80" y="150"/>
                </a:lnTo>
                <a:lnTo>
                  <a:pt x="82" y="153"/>
                </a:lnTo>
                <a:lnTo>
                  <a:pt x="85" y="156"/>
                </a:lnTo>
                <a:lnTo>
                  <a:pt x="88" y="157"/>
                </a:lnTo>
                <a:lnTo>
                  <a:pt x="89" y="158"/>
                </a:lnTo>
                <a:lnTo>
                  <a:pt x="127" y="115"/>
                </a:lnTo>
                <a:lnTo>
                  <a:pt x="127" y="115"/>
                </a:lnTo>
                <a:lnTo>
                  <a:pt x="117" y="119"/>
                </a:lnTo>
                <a:lnTo>
                  <a:pt x="117" y="119"/>
                </a:lnTo>
                <a:close/>
                <a:moveTo>
                  <a:pt x="161" y="199"/>
                </a:moveTo>
                <a:lnTo>
                  <a:pt x="161" y="199"/>
                </a:lnTo>
                <a:lnTo>
                  <a:pt x="166" y="208"/>
                </a:lnTo>
                <a:lnTo>
                  <a:pt x="169" y="212"/>
                </a:lnTo>
                <a:lnTo>
                  <a:pt x="173" y="216"/>
                </a:lnTo>
                <a:lnTo>
                  <a:pt x="173" y="216"/>
                </a:lnTo>
                <a:lnTo>
                  <a:pt x="179" y="208"/>
                </a:lnTo>
                <a:lnTo>
                  <a:pt x="184" y="201"/>
                </a:lnTo>
                <a:lnTo>
                  <a:pt x="192" y="194"/>
                </a:lnTo>
                <a:lnTo>
                  <a:pt x="196" y="185"/>
                </a:lnTo>
                <a:lnTo>
                  <a:pt x="196" y="185"/>
                </a:lnTo>
                <a:lnTo>
                  <a:pt x="184" y="195"/>
                </a:lnTo>
                <a:lnTo>
                  <a:pt x="177" y="201"/>
                </a:lnTo>
                <a:lnTo>
                  <a:pt x="170" y="205"/>
                </a:lnTo>
                <a:lnTo>
                  <a:pt x="170" y="205"/>
                </a:lnTo>
                <a:lnTo>
                  <a:pt x="170" y="199"/>
                </a:lnTo>
                <a:lnTo>
                  <a:pt x="170" y="195"/>
                </a:lnTo>
                <a:lnTo>
                  <a:pt x="176" y="185"/>
                </a:lnTo>
                <a:lnTo>
                  <a:pt x="182" y="177"/>
                </a:lnTo>
                <a:lnTo>
                  <a:pt x="189" y="170"/>
                </a:lnTo>
                <a:lnTo>
                  <a:pt x="189" y="170"/>
                </a:lnTo>
                <a:lnTo>
                  <a:pt x="190" y="168"/>
                </a:lnTo>
                <a:lnTo>
                  <a:pt x="189" y="164"/>
                </a:lnTo>
                <a:lnTo>
                  <a:pt x="161" y="199"/>
                </a:lnTo>
                <a:close/>
                <a:moveTo>
                  <a:pt x="199" y="191"/>
                </a:moveTo>
                <a:lnTo>
                  <a:pt x="199" y="191"/>
                </a:lnTo>
                <a:lnTo>
                  <a:pt x="201" y="192"/>
                </a:lnTo>
                <a:lnTo>
                  <a:pt x="203" y="194"/>
                </a:lnTo>
                <a:lnTo>
                  <a:pt x="203" y="196"/>
                </a:lnTo>
                <a:lnTo>
                  <a:pt x="203" y="202"/>
                </a:lnTo>
                <a:lnTo>
                  <a:pt x="200" y="208"/>
                </a:lnTo>
                <a:lnTo>
                  <a:pt x="196" y="218"/>
                </a:lnTo>
                <a:lnTo>
                  <a:pt x="194" y="222"/>
                </a:lnTo>
                <a:lnTo>
                  <a:pt x="194" y="223"/>
                </a:lnTo>
                <a:lnTo>
                  <a:pt x="194" y="223"/>
                </a:lnTo>
                <a:lnTo>
                  <a:pt x="197" y="220"/>
                </a:lnTo>
                <a:lnTo>
                  <a:pt x="200" y="218"/>
                </a:lnTo>
                <a:lnTo>
                  <a:pt x="203" y="215"/>
                </a:lnTo>
                <a:lnTo>
                  <a:pt x="204" y="215"/>
                </a:lnTo>
                <a:lnTo>
                  <a:pt x="207" y="215"/>
                </a:lnTo>
                <a:lnTo>
                  <a:pt x="207" y="215"/>
                </a:lnTo>
                <a:lnTo>
                  <a:pt x="208" y="220"/>
                </a:lnTo>
                <a:lnTo>
                  <a:pt x="207" y="226"/>
                </a:lnTo>
                <a:lnTo>
                  <a:pt x="206" y="237"/>
                </a:lnTo>
                <a:lnTo>
                  <a:pt x="206" y="237"/>
                </a:lnTo>
                <a:lnTo>
                  <a:pt x="206" y="240"/>
                </a:lnTo>
                <a:lnTo>
                  <a:pt x="208" y="240"/>
                </a:lnTo>
                <a:lnTo>
                  <a:pt x="211" y="240"/>
                </a:lnTo>
                <a:lnTo>
                  <a:pt x="213" y="239"/>
                </a:lnTo>
                <a:lnTo>
                  <a:pt x="213" y="239"/>
                </a:lnTo>
                <a:lnTo>
                  <a:pt x="211" y="213"/>
                </a:lnTo>
                <a:lnTo>
                  <a:pt x="207" y="188"/>
                </a:lnTo>
                <a:lnTo>
                  <a:pt x="207" y="188"/>
                </a:lnTo>
                <a:lnTo>
                  <a:pt x="206" y="184"/>
                </a:lnTo>
                <a:lnTo>
                  <a:pt x="204" y="184"/>
                </a:lnTo>
                <a:lnTo>
                  <a:pt x="203" y="187"/>
                </a:lnTo>
                <a:lnTo>
                  <a:pt x="203" y="187"/>
                </a:lnTo>
                <a:lnTo>
                  <a:pt x="200" y="189"/>
                </a:lnTo>
                <a:lnTo>
                  <a:pt x="199" y="191"/>
                </a:lnTo>
                <a:lnTo>
                  <a:pt x="199" y="191"/>
                </a:lnTo>
                <a:close/>
                <a:moveTo>
                  <a:pt x="206" y="143"/>
                </a:moveTo>
                <a:lnTo>
                  <a:pt x="206" y="143"/>
                </a:lnTo>
                <a:lnTo>
                  <a:pt x="218" y="136"/>
                </a:lnTo>
                <a:lnTo>
                  <a:pt x="232" y="128"/>
                </a:lnTo>
                <a:lnTo>
                  <a:pt x="244" y="116"/>
                </a:lnTo>
                <a:lnTo>
                  <a:pt x="253" y="106"/>
                </a:lnTo>
                <a:lnTo>
                  <a:pt x="253" y="106"/>
                </a:lnTo>
                <a:lnTo>
                  <a:pt x="238" y="112"/>
                </a:lnTo>
                <a:lnTo>
                  <a:pt x="224" y="121"/>
                </a:lnTo>
                <a:lnTo>
                  <a:pt x="218" y="126"/>
                </a:lnTo>
                <a:lnTo>
                  <a:pt x="213" y="132"/>
                </a:lnTo>
                <a:lnTo>
                  <a:pt x="208" y="137"/>
                </a:lnTo>
                <a:lnTo>
                  <a:pt x="206" y="143"/>
                </a:lnTo>
                <a:lnTo>
                  <a:pt x="206" y="143"/>
                </a:lnTo>
                <a:close/>
                <a:moveTo>
                  <a:pt x="183" y="101"/>
                </a:moveTo>
                <a:lnTo>
                  <a:pt x="175" y="105"/>
                </a:lnTo>
                <a:lnTo>
                  <a:pt x="175" y="105"/>
                </a:lnTo>
                <a:lnTo>
                  <a:pt x="165" y="111"/>
                </a:lnTo>
                <a:lnTo>
                  <a:pt x="158" y="119"/>
                </a:lnTo>
                <a:lnTo>
                  <a:pt x="145" y="137"/>
                </a:lnTo>
                <a:lnTo>
                  <a:pt x="145" y="137"/>
                </a:lnTo>
                <a:lnTo>
                  <a:pt x="163" y="119"/>
                </a:lnTo>
                <a:lnTo>
                  <a:pt x="183" y="101"/>
                </a:lnTo>
                <a:lnTo>
                  <a:pt x="183" y="101"/>
                </a:lnTo>
                <a:close/>
                <a:moveTo>
                  <a:pt x="138" y="50"/>
                </a:moveTo>
                <a:lnTo>
                  <a:pt x="138" y="50"/>
                </a:lnTo>
                <a:lnTo>
                  <a:pt x="145" y="45"/>
                </a:lnTo>
                <a:lnTo>
                  <a:pt x="147" y="40"/>
                </a:lnTo>
                <a:lnTo>
                  <a:pt x="145" y="38"/>
                </a:lnTo>
                <a:lnTo>
                  <a:pt x="144" y="36"/>
                </a:lnTo>
                <a:lnTo>
                  <a:pt x="144" y="36"/>
                </a:lnTo>
                <a:lnTo>
                  <a:pt x="138" y="40"/>
                </a:lnTo>
                <a:lnTo>
                  <a:pt x="132" y="47"/>
                </a:lnTo>
                <a:lnTo>
                  <a:pt x="130" y="55"/>
                </a:lnTo>
                <a:lnTo>
                  <a:pt x="128" y="62"/>
                </a:lnTo>
                <a:lnTo>
                  <a:pt x="137" y="56"/>
                </a:lnTo>
                <a:lnTo>
                  <a:pt x="137" y="56"/>
                </a:lnTo>
                <a:lnTo>
                  <a:pt x="135" y="56"/>
                </a:lnTo>
                <a:lnTo>
                  <a:pt x="135" y="55"/>
                </a:lnTo>
                <a:lnTo>
                  <a:pt x="135" y="53"/>
                </a:lnTo>
                <a:lnTo>
                  <a:pt x="137" y="53"/>
                </a:lnTo>
                <a:lnTo>
                  <a:pt x="137" y="53"/>
                </a:lnTo>
                <a:lnTo>
                  <a:pt x="138" y="52"/>
                </a:lnTo>
                <a:lnTo>
                  <a:pt x="138" y="50"/>
                </a:lnTo>
                <a:lnTo>
                  <a:pt x="138" y="50"/>
                </a:lnTo>
                <a:close/>
                <a:moveTo>
                  <a:pt x="183" y="191"/>
                </a:moveTo>
                <a:lnTo>
                  <a:pt x="183" y="191"/>
                </a:lnTo>
                <a:lnTo>
                  <a:pt x="192" y="181"/>
                </a:lnTo>
                <a:lnTo>
                  <a:pt x="196" y="177"/>
                </a:lnTo>
                <a:lnTo>
                  <a:pt x="201" y="173"/>
                </a:lnTo>
                <a:lnTo>
                  <a:pt x="201" y="173"/>
                </a:lnTo>
                <a:lnTo>
                  <a:pt x="204" y="170"/>
                </a:lnTo>
                <a:lnTo>
                  <a:pt x="204" y="166"/>
                </a:lnTo>
                <a:lnTo>
                  <a:pt x="204" y="161"/>
                </a:lnTo>
                <a:lnTo>
                  <a:pt x="203" y="161"/>
                </a:lnTo>
                <a:lnTo>
                  <a:pt x="203" y="161"/>
                </a:lnTo>
                <a:lnTo>
                  <a:pt x="203" y="161"/>
                </a:lnTo>
                <a:lnTo>
                  <a:pt x="190" y="177"/>
                </a:lnTo>
                <a:lnTo>
                  <a:pt x="186" y="184"/>
                </a:lnTo>
                <a:lnTo>
                  <a:pt x="183" y="191"/>
                </a:lnTo>
                <a:lnTo>
                  <a:pt x="183" y="191"/>
                </a:lnTo>
                <a:close/>
                <a:moveTo>
                  <a:pt x="69" y="137"/>
                </a:moveTo>
                <a:lnTo>
                  <a:pt x="69" y="137"/>
                </a:lnTo>
                <a:lnTo>
                  <a:pt x="68" y="140"/>
                </a:lnTo>
                <a:lnTo>
                  <a:pt x="66" y="144"/>
                </a:lnTo>
                <a:lnTo>
                  <a:pt x="66" y="146"/>
                </a:lnTo>
                <a:lnTo>
                  <a:pt x="68" y="146"/>
                </a:lnTo>
                <a:lnTo>
                  <a:pt x="71" y="144"/>
                </a:lnTo>
                <a:lnTo>
                  <a:pt x="71" y="144"/>
                </a:lnTo>
                <a:lnTo>
                  <a:pt x="75" y="140"/>
                </a:lnTo>
                <a:lnTo>
                  <a:pt x="80" y="135"/>
                </a:lnTo>
                <a:lnTo>
                  <a:pt x="85" y="130"/>
                </a:lnTo>
                <a:lnTo>
                  <a:pt x="86" y="126"/>
                </a:lnTo>
                <a:lnTo>
                  <a:pt x="86" y="126"/>
                </a:lnTo>
                <a:lnTo>
                  <a:pt x="78" y="132"/>
                </a:lnTo>
                <a:lnTo>
                  <a:pt x="69" y="137"/>
                </a:lnTo>
                <a:lnTo>
                  <a:pt x="69" y="137"/>
                </a:lnTo>
                <a:close/>
                <a:moveTo>
                  <a:pt x="180" y="223"/>
                </a:moveTo>
                <a:lnTo>
                  <a:pt x="180" y="223"/>
                </a:lnTo>
                <a:lnTo>
                  <a:pt x="184" y="222"/>
                </a:lnTo>
                <a:lnTo>
                  <a:pt x="190" y="218"/>
                </a:lnTo>
                <a:lnTo>
                  <a:pt x="193" y="212"/>
                </a:lnTo>
                <a:lnTo>
                  <a:pt x="194" y="209"/>
                </a:lnTo>
                <a:lnTo>
                  <a:pt x="193" y="206"/>
                </a:lnTo>
                <a:lnTo>
                  <a:pt x="193" y="206"/>
                </a:lnTo>
                <a:lnTo>
                  <a:pt x="189" y="209"/>
                </a:lnTo>
                <a:lnTo>
                  <a:pt x="184" y="212"/>
                </a:lnTo>
                <a:lnTo>
                  <a:pt x="182" y="218"/>
                </a:lnTo>
                <a:lnTo>
                  <a:pt x="180" y="223"/>
                </a:lnTo>
                <a:lnTo>
                  <a:pt x="180" y="223"/>
                </a:lnTo>
                <a:close/>
                <a:moveTo>
                  <a:pt x="131" y="77"/>
                </a:moveTo>
                <a:lnTo>
                  <a:pt x="131" y="77"/>
                </a:lnTo>
                <a:lnTo>
                  <a:pt x="128" y="78"/>
                </a:lnTo>
                <a:lnTo>
                  <a:pt x="125" y="80"/>
                </a:lnTo>
                <a:lnTo>
                  <a:pt x="124" y="84"/>
                </a:lnTo>
                <a:lnTo>
                  <a:pt x="123" y="88"/>
                </a:lnTo>
                <a:lnTo>
                  <a:pt x="121" y="94"/>
                </a:lnTo>
                <a:lnTo>
                  <a:pt x="121" y="94"/>
                </a:lnTo>
                <a:lnTo>
                  <a:pt x="124" y="92"/>
                </a:lnTo>
                <a:lnTo>
                  <a:pt x="128" y="90"/>
                </a:lnTo>
                <a:lnTo>
                  <a:pt x="134" y="81"/>
                </a:lnTo>
                <a:lnTo>
                  <a:pt x="138" y="74"/>
                </a:lnTo>
                <a:lnTo>
                  <a:pt x="140" y="70"/>
                </a:lnTo>
                <a:lnTo>
                  <a:pt x="140" y="70"/>
                </a:lnTo>
                <a:lnTo>
                  <a:pt x="135" y="76"/>
                </a:lnTo>
                <a:lnTo>
                  <a:pt x="131" y="77"/>
                </a:lnTo>
                <a:lnTo>
                  <a:pt x="131" y="77"/>
                </a:lnTo>
                <a:close/>
                <a:moveTo>
                  <a:pt x="47" y="136"/>
                </a:moveTo>
                <a:lnTo>
                  <a:pt x="47" y="136"/>
                </a:lnTo>
                <a:lnTo>
                  <a:pt x="50" y="139"/>
                </a:lnTo>
                <a:lnTo>
                  <a:pt x="51" y="139"/>
                </a:lnTo>
                <a:lnTo>
                  <a:pt x="55" y="137"/>
                </a:lnTo>
                <a:lnTo>
                  <a:pt x="58" y="135"/>
                </a:lnTo>
                <a:lnTo>
                  <a:pt x="59" y="133"/>
                </a:lnTo>
                <a:lnTo>
                  <a:pt x="62" y="133"/>
                </a:lnTo>
                <a:lnTo>
                  <a:pt x="62" y="133"/>
                </a:lnTo>
                <a:lnTo>
                  <a:pt x="62" y="130"/>
                </a:lnTo>
                <a:lnTo>
                  <a:pt x="64" y="128"/>
                </a:lnTo>
                <a:lnTo>
                  <a:pt x="65" y="125"/>
                </a:lnTo>
                <a:lnTo>
                  <a:pt x="64" y="125"/>
                </a:lnTo>
                <a:lnTo>
                  <a:pt x="61" y="125"/>
                </a:lnTo>
                <a:lnTo>
                  <a:pt x="61" y="125"/>
                </a:lnTo>
                <a:lnTo>
                  <a:pt x="58" y="126"/>
                </a:lnTo>
                <a:lnTo>
                  <a:pt x="54" y="130"/>
                </a:lnTo>
                <a:lnTo>
                  <a:pt x="47" y="136"/>
                </a:lnTo>
                <a:lnTo>
                  <a:pt x="47" y="136"/>
                </a:lnTo>
                <a:close/>
                <a:moveTo>
                  <a:pt x="36" y="119"/>
                </a:moveTo>
                <a:lnTo>
                  <a:pt x="36" y="119"/>
                </a:lnTo>
                <a:lnTo>
                  <a:pt x="57" y="116"/>
                </a:lnTo>
                <a:lnTo>
                  <a:pt x="66" y="115"/>
                </a:lnTo>
                <a:lnTo>
                  <a:pt x="75" y="112"/>
                </a:lnTo>
                <a:lnTo>
                  <a:pt x="75" y="112"/>
                </a:lnTo>
                <a:lnTo>
                  <a:pt x="68" y="112"/>
                </a:lnTo>
                <a:lnTo>
                  <a:pt x="61" y="112"/>
                </a:lnTo>
                <a:lnTo>
                  <a:pt x="61" y="112"/>
                </a:lnTo>
                <a:lnTo>
                  <a:pt x="48" y="115"/>
                </a:lnTo>
                <a:lnTo>
                  <a:pt x="36" y="119"/>
                </a:lnTo>
                <a:lnTo>
                  <a:pt x="36" y="119"/>
                </a:lnTo>
                <a:close/>
                <a:moveTo>
                  <a:pt x="89" y="111"/>
                </a:moveTo>
                <a:lnTo>
                  <a:pt x="89" y="111"/>
                </a:lnTo>
                <a:lnTo>
                  <a:pt x="82" y="109"/>
                </a:lnTo>
                <a:lnTo>
                  <a:pt x="80" y="111"/>
                </a:lnTo>
                <a:lnTo>
                  <a:pt x="79" y="111"/>
                </a:lnTo>
                <a:lnTo>
                  <a:pt x="79" y="112"/>
                </a:lnTo>
                <a:lnTo>
                  <a:pt x="82" y="115"/>
                </a:lnTo>
                <a:lnTo>
                  <a:pt x="82" y="115"/>
                </a:lnTo>
                <a:lnTo>
                  <a:pt x="83" y="116"/>
                </a:lnTo>
                <a:lnTo>
                  <a:pt x="86" y="116"/>
                </a:lnTo>
                <a:lnTo>
                  <a:pt x="92" y="114"/>
                </a:lnTo>
                <a:lnTo>
                  <a:pt x="97" y="109"/>
                </a:lnTo>
                <a:lnTo>
                  <a:pt x="99" y="108"/>
                </a:lnTo>
                <a:lnTo>
                  <a:pt x="99" y="108"/>
                </a:lnTo>
                <a:lnTo>
                  <a:pt x="89" y="111"/>
                </a:lnTo>
                <a:lnTo>
                  <a:pt x="89" y="111"/>
                </a:lnTo>
                <a:close/>
                <a:moveTo>
                  <a:pt x="197" y="226"/>
                </a:moveTo>
                <a:lnTo>
                  <a:pt x="197" y="226"/>
                </a:lnTo>
                <a:lnTo>
                  <a:pt x="194" y="227"/>
                </a:lnTo>
                <a:lnTo>
                  <a:pt x="193" y="232"/>
                </a:lnTo>
                <a:lnTo>
                  <a:pt x="194" y="234"/>
                </a:lnTo>
                <a:lnTo>
                  <a:pt x="199" y="236"/>
                </a:lnTo>
                <a:lnTo>
                  <a:pt x="199" y="236"/>
                </a:lnTo>
                <a:lnTo>
                  <a:pt x="200" y="234"/>
                </a:lnTo>
                <a:lnTo>
                  <a:pt x="201" y="230"/>
                </a:lnTo>
                <a:lnTo>
                  <a:pt x="201" y="222"/>
                </a:lnTo>
                <a:lnTo>
                  <a:pt x="201" y="222"/>
                </a:lnTo>
                <a:lnTo>
                  <a:pt x="200" y="225"/>
                </a:lnTo>
                <a:lnTo>
                  <a:pt x="197" y="226"/>
                </a:lnTo>
                <a:lnTo>
                  <a:pt x="197" y="226"/>
                </a:lnTo>
                <a:close/>
                <a:moveTo>
                  <a:pt x="64" y="137"/>
                </a:moveTo>
                <a:lnTo>
                  <a:pt x="64" y="137"/>
                </a:lnTo>
                <a:lnTo>
                  <a:pt x="69" y="135"/>
                </a:lnTo>
                <a:lnTo>
                  <a:pt x="72" y="130"/>
                </a:lnTo>
                <a:lnTo>
                  <a:pt x="75" y="126"/>
                </a:lnTo>
                <a:lnTo>
                  <a:pt x="75" y="126"/>
                </a:lnTo>
                <a:lnTo>
                  <a:pt x="73" y="126"/>
                </a:lnTo>
                <a:lnTo>
                  <a:pt x="73" y="126"/>
                </a:lnTo>
                <a:lnTo>
                  <a:pt x="71" y="128"/>
                </a:lnTo>
                <a:lnTo>
                  <a:pt x="68" y="130"/>
                </a:lnTo>
                <a:lnTo>
                  <a:pt x="64" y="137"/>
                </a:lnTo>
                <a:lnTo>
                  <a:pt x="64" y="137"/>
                </a:lnTo>
                <a:close/>
                <a:moveTo>
                  <a:pt x="123" y="225"/>
                </a:moveTo>
                <a:lnTo>
                  <a:pt x="123" y="225"/>
                </a:lnTo>
                <a:lnTo>
                  <a:pt x="123" y="226"/>
                </a:lnTo>
                <a:lnTo>
                  <a:pt x="125" y="223"/>
                </a:lnTo>
                <a:lnTo>
                  <a:pt x="131" y="216"/>
                </a:lnTo>
                <a:lnTo>
                  <a:pt x="131" y="216"/>
                </a:lnTo>
                <a:lnTo>
                  <a:pt x="131" y="215"/>
                </a:lnTo>
                <a:lnTo>
                  <a:pt x="131" y="212"/>
                </a:lnTo>
                <a:lnTo>
                  <a:pt x="131" y="212"/>
                </a:lnTo>
                <a:lnTo>
                  <a:pt x="125" y="219"/>
                </a:lnTo>
                <a:lnTo>
                  <a:pt x="123" y="225"/>
                </a:lnTo>
                <a:lnTo>
                  <a:pt x="123" y="225"/>
                </a:lnTo>
                <a:close/>
                <a:moveTo>
                  <a:pt x="156" y="88"/>
                </a:moveTo>
                <a:lnTo>
                  <a:pt x="149" y="94"/>
                </a:lnTo>
                <a:lnTo>
                  <a:pt x="149" y="94"/>
                </a:lnTo>
                <a:lnTo>
                  <a:pt x="152" y="95"/>
                </a:lnTo>
                <a:lnTo>
                  <a:pt x="155" y="94"/>
                </a:lnTo>
                <a:lnTo>
                  <a:pt x="158" y="92"/>
                </a:lnTo>
                <a:lnTo>
                  <a:pt x="158" y="91"/>
                </a:lnTo>
                <a:lnTo>
                  <a:pt x="156" y="88"/>
                </a:lnTo>
                <a:lnTo>
                  <a:pt x="156" y="88"/>
                </a:lnTo>
                <a:close/>
                <a:moveTo>
                  <a:pt x="106" y="116"/>
                </a:moveTo>
                <a:lnTo>
                  <a:pt x="106" y="116"/>
                </a:lnTo>
                <a:lnTo>
                  <a:pt x="106" y="118"/>
                </a:lnTo>
                <a:lnTo>
                  <a:pt x="109" y="118"/>
                </a:lnTo>
                <a:lnTo>
                  <a:pt x="113" y="115"/>
                </a:lnTo>
                <a:lnTo>
                  <a:pt x="113" y="115"/>
                </a:lnTo>
                <a:lnTo>
                  <a:pt x="114" y="112"/>
                </a:lnTo>
                <a:lnTo>
                  <a:pt x="114" y="111"/>
                </a:lnTo>
                <a:lnTo>
                  <a:pt x="113" y="111"/>
                </a:lnTo>
                <a:lnTo>
                  <a:pt x="110" y="112"/>
                </a:lnTo>
                <a:lnTo>
                  <a:pt x="110" y="112"/>
                </a:lnTo>
                <a:lnTo>
                  <a:pt x="109" y="114"/>
                </a:lnTo>
                <a:lnTo>
                  <a:pt x="106" y="116"/>
                </a:lnTo>
                <a:lnTo>
                  <a:pt x="106" y="116"/>
                </a:lnTo>
                <a:close/>
                <a:moveTo>
                  <a:pt x="43" y="128"/>
                </a:moveTo>
                <a:lnTo>
                  <a:pt x="43" y="128"/>
                </a:lnTo>
                <a:lnTo>
                  <a:pt x="31" y="128"/>
                </a:lnTo>
                <a:lnTo>
                  <a:pt x="31" y="128"/>
                </a:lnTo>
                <a:lnTo>
                  <a:pt x="33" y="129"/>
                </a:lnTo>
                <a:lnTo>
                  <a:pt x="36" y="130"/>
                </a:lnTo>
                <a:lnTo>
                  <a:pt x="40" y="130"/>
                </a:lnTo>
                <a:lnTo>
                  <a:pt x="43" y="128"/>
                </a:lnTo>
                <a:lnTo>
                  <a:pt x="43" y="128"/>
                </a:lnTo>
                <a:close/>
                <a:moveTo>
                  <a:pt x="106" y="234"/>
                </a:moveTo>
                <a:lnTo>
                  <a:pt x="106" y="234"/>
                </a:lnTo>
                <a:lnTo>
                  <a:pt x="111" y="229"/>
                </a:lnTo>
                <a:lnTo>
                  <a:pt x="114" y="225"/>
                </a:lnTo>
                <a:lnTo>
                  <a:pt x="116" y="220"/>
                </a:lnTo>
                <a:lnTo>
                  <a:pt x="116" y="220"/>
                </a:lnTo>
                <a:lnTo>
                  <a:pt x="110" y="227"/>
                </a:lnTo>
                <a:lnTo>
                  <a:pt x="106" y="234"/>
                </a:lnTo>
                <a:lnTo>
                  <a:pt x="106" y="234"/>
                </a:lnTo>
                <a:close/>
                <a:moveTo>
                  <a:pt x="117" y="105"/>
                </a:moveTo>
                <a:lnTo>
                  <a:pt x="117" y="105"/>
                </a:lnTo>
                <a:lnTo>
                  <a:pt x="118" y="108"/>
                </a:lnTo>
                <a:lnTo>
                  <a:pt x="118" y="109"/>
                </a:lnTo>
                <a:lnTo>
                  <a:pt x="123" y="108"/>
                </a:lnTo>
                <a:lnTo>
                  <a:pt x="125" y="105"/>
                </a:lnTo>
                <a:lnTo>
                  <a:pt x="127" y="102"/>
                </a:lnTo>
                <a:lnTo>
                  <a:pt x="127" y="102"/>
                </a:lnTo>
                <a:lnTo>
                  <a:pt x="121" y="101"/>
                </a:lnTo>
                <a:lnTo>
                  <a:pt x="118" y="102"/>
                </a:lnTo>
                <a:lnTo>
                  <a:pt x="117" y="104"/>
                </a:lnTo>
                <a:lnTo>
                  <a:pt x="117" y="105"/>
                </a:lnTo>
                <a:lnTo>
                  <a:pt x="117" y="105"/>
                </a:lnTo>
                <a:close/>
                <a:moveTo>
                  <a:pt x="154" y="73"/>
                </a:moveTo>
                <a:lnTo>
                  <a:pt x="154" y="73"/>
                </a:lnTo>
                <a:lnTo>
                  <a:pt x="155" y="71"/>
                </a:lnTo>
                <a:lnTo>
                  <a:pt x="155" y="70"/>
                </a:lnTo>
                <a:lnTo>
                  <a:pt x="154" y="69"/>
                </a:lnTo>
                <a:lnTo>
                  <a:pt x="151" y="69"/>
                </a:lnTo>
                <a:lnTo>
                  <a:pt x="151" y="69"/>
                </a:lnTo>
                <a:lnTo>
                  <a:pt x="148" y="70"/>
                </a:lnTo>
                <a:lnTo>
                  <a:pt x="149" y="73"/>
                </a:lnTo>
                <a:lnTo>
                  <a:pt x="151" y="73"/>
                </a:lnTo>
                <a:lnTo>
                  <a:pt x="154" y="73"/>
                </a:lnTo>
                <a:lnTo>
                  <a:pt x="154" y="73"/>
                </a:lnTo>
                <a:close/>
              </a:path>
            </a:pathLst>
          </a:custGeom>
          <a:solidFill>
            <a:srgbClr val="FFC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21"/>
          <p:cNvSpPr/>
          <p:nvPr>
            <p:custDataLst>
              <p:tags r:id="rId2"/>
            </p:custDataLst>
          </p:nvPr>
        </p:nvSpPr>
        <p:spPr bwMode="auto">
          <a:xfrm>
            <a:off x="1497965" y="4509135"/>
            <a:ext cx="6653530" cy="236855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66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 rot="218059">
            <a:off x="8187520" y="4346879"/>
            <a:ext cx="481676" cy="486694"/>
          </a:xfrm>
          <a:custGeom>
            <a:avLst/>
            <a:gdLst/>
            <a:ahLst/>
            <a:cxnLst>
              <a:cxn ang="0">
                <a:pos x="166" y="76"/>
              </a:cxn>
              <a:cxn ang="0">
                <a:pos x="287" y="94"/>
              </a:cxn>
              <a:cxn ang="0">
                <a:pos x="168" y="226"/>
              </a:cxn>
              <a:cxn ang="0">
                <a:pos x="69" y="274"/>
              </a:cxn>
              <a:cxn ang="0">
                <a:pos x="0" y="122"/>
              </a:cxn>
              <a:cxn ang="0">
                <a:pos x="107" y="99"/>
              </a:cxn>
              <a:cxn ang="0">
                <a:pos x="102" y="177"/>
              </a:cxn>
              <a:cxn ang="0">
                <a:pos x="99" y="173"/>
              </a:cxn>
              <a:cxn ang="0">
                <a:pos x="132" y="154"/>
              </a:cxn>
              <a:cxn ang="0">
                <a:pos x="217" y="111"/>
              </a:cxn>
              <a:cxn ang="0">
                <a:pos x="234" y="109"/>
              </a:cxn>
              <a:cxn ang="0">
                <a:pos x="197" y="101"/>
              </a:cxn>
              <a:cxn ang="0">
                <a:pos x="172" y="132"/>
              </a:cxn>
              <a:cxn ang="0">
                <a:pos x="184" y="137"/>
              </a:cxn>
              <a:cxn ang="0">
                <a:pos x="215" y="122"/>
              </a:cxn>
              <a:cxn ang="0">
                <a:pos x="131" y="212"/>
              </a:cxn>
              <a:cxn ang="0">
                <a:pos x="83" y="267"/>
              </a:cxn>
              <a:cxn ang="0">
                <a:pos x="83" y="254"/>
              </a:cxn>
              <a:cxn ang="0">
                <a:pos x="79" y="257"/>
              </a:cxn>
              <a:cxn ang="0">
                <a:pos x="159" y="105"/>
              </a:cxn>
              <a:cxn ang="0">
                <a:pos x="147" y="90"/>
              </a:cxn>
              <a:cxn ang="0">
                <a:pos x="149" y="97"/>
              </a:cxn>
              <a:cxn ang="0">
                <a:pos x="85" y="156"/>
              </a:cxn>
              <a:cxn ang="0">
                <a:pos x="166" y="208"/>
              </a:cxn>
              <a:cxn ang="0">
                <a:pos x="184" y="195"/>
              </a:cxn>
              <a:cxn ang="0">
                <a:pos x="189" y="170"/>
              </a:cxn>
              <a:cxn ang="0">
                <a:pos x="203" y="202"/>
              </a:cxn>
              <a:cxn ang="0">
                <a:pos x="204" y="215"/>
              </a:cxn>
              <a:cxn ang="0">
                <a:pos x="211" y="240"/>
              </a:cxn>
              <a:cxn ang="0">
                <a:pos x="203" y="187"/>
              </a:cxn>
              <a:cxn ang="0">
                <a:pos x="253" y="106"/>
              </a:cxn>
              <a:cxn ang="0">
                <a:pos x="183" y="101"/>
              </a:cxn>
              <a:cxn ang="0">
                <a:pos x="183" y="101"/>
              </a:cxn>
              <a:cxn ang="0">
                <a:pos x="132" y="47"/>
              </a:cxn>
              <a:cxn ang="0">
                <a:pos x="137" y="53"/>
              </a:cxn>
              <a:cxn ang="0">
                <a:pos x="201" y="173"/>
              </a:cxn>
              <a:cxn ang="0">
                <a:pos x="183" y="191"/>
              </a:cxn>
              <a:cxn ang="0">
                <a:pos x="71" y="144"/>
              </a:cxn>
              <a:cxn ang="0">
                <a:pos x="180" y="223"/>
              </a:cxn>
              <a:cxn ang="0">
                <a:pos x="184" y="212"/>
              </a:cxn>
              <a:cxn ang="0">
                <a:pos x="123" y="88"/>
              </a:cxn>
              <a:cxn ang="0">
                <a:pos x="135" y="76"/>
              </a:cxn>
              <a:cxn ang="0">
                <a:pos x="59" y="133"/>
              </a:cxn>
              <a:cxn ang="0">
                <a:pos x="58" y="126"/>
              </a:cxn>
              <a:cxn ang="0">
                <a:pos x="75" y="112"/>
              </a:cxn>
              <a:cxn ang="0">
                <a:pos x="82" y="109"/>
              </a:cxn>
              <a:cxn ang="0">
                <a:pos x="97" y="109"/>
              </a:cxn>
              <a:cxn ang="0">
                <a:pos x="194" y="234"/>
              </a:cxn>
              <a:cxn ang="0">
                <a:pos x="197" y="226"/>
              </a:cxn>
              <a:cxn ang="0">
                <a:pos x="71" y="128"/>
              </a:cxn>
              <a:cxn ang="0">
                <a:pos x="131" y="216"/>
              </a:cxn>
              <a:cxn ang="0">
                <a:pos x="149" y="94"/>
              </a:cxn>
              <a:cxn ang="0">
                <a:pos x="106" y="118"/>
              </a:cxn>
              <a:cxn ang="0">
                <a:pos x="109" y="114"/>
              </a:cxn>
              <a:cxn ang="0">
                <a:pos x="40" y="130"/>
              </a:cxn>
              <a:cxn ang="0">
                <a:pos x="110" y="227"/>
              </a:cxn>
              <a:cxn ang="0">
                <a:pos x="127" y="102"/>
              </a:cxn>
              <a:cxn ang="0">
                <a:pos x="155" y="71"/>
              </a:cxn>
              <a:cxn ang="0">
                <a:pos x="154" y="73"/>
              </a:cxn>
            </a:cxnLst>
            <a:rect l="0" t="0" r="r" b="b"/>
            <a:pathLst>
              <a:path w="287" h="289">
                <a:moveTo>
                  <a:pt x="130" y="0"/>
                </a:moveTo>
                <a:lnTo>
                  <a:pt x="130" y="0"/>
                </a:lnTo>
                <a:lnTo>
                  <a:pt x="138" y="7"/>
                </a:lnTo>
                <a:lnTo>
                  <a:pt x="144" y="15"/>
                </a:lnTo>
                <a:lnTo>
                  <a:pt x="149" y="24"/>
                </a:lnTo>
                <a:lnTo>
                  <a:pt x="154" y="33"/>
                </a:lnTo>
                <a:lnTo>
                  <a:pt x="161" y="53"/>
                </a:lnTo>
                <a:lnTo>
                  <a:pt x="166" y="76"/>
                </a:lnTo>
                <a:lnTo>
                  <a:pt x="166" y="76"/>
                </a:lnTo>
                <a:lnTo>
                  <a:pt x="168" y="84"/>
                </a:lnTo>
                <a:lnTo>
                  <a:pt x="170" y="91"/>
                </a:lnTo>
                <a:lnTo>
                  <a:pt x="170" y="91"/>
                </a:lnTo>
                <a:lnTo>
                  <a:pt x="183" y="90"/>
                </a:lnTo>
                <a:lnTo>
                  <a:pt x="197" y="87"/>
                </a:lnTo>
                <a:lnTo>
                  <a:pt x="213" y="87"/>
                </a:lnTo>
                <a:lnTo>
                  <a:pt x="228" y="87"/>
                </a:lnTo>
                <a:lnTo>
                  <a:pt x="258" y="90"/>
                </a:lnTo>
                <a:lnTo>
                  <a:pt x="287" y="94"/>
                </a:lnTo>
                <a:lnTo>
                  <a:pt x="287" y="94"/>
                </a:lnTo>
                <a:lnTo>
                  <a:pt x="249" y="125"/>
                </a:lnTo>
                <a:lnTo>
                  <a:pt x="229" y="140"/>
                </a:lnTo>
                <a:lnTo>
                  <a:pt x="211" y="154"/>
                </a:lnTo>
                <a:lnTo>
                  <a:pt x="229" y="267"/>
                </a:lnTo>
                <a:lnTo>
                  <a:pt x="229" y="267"/>
                </a:lnTo>
                <a:lnTo>
                  <a:pt x="208" y="255"/>
                </a:lnTo>
                <a:lnTo>
                  <a:pt x="187" y="241"/>
                </a:lnTo>
                <a:lnTo>
                  <a:pt x="168" y="226"/>
                </a:lnTo>
                <a:lnTo>
                  <a:pt x="148" y="209"/>
                </a:lnTo>
                <a:lnTo>
                  <a:pt x="148" y="209"/>
                </a:lnTo>
                <a:lnTo>
                  <a:pt x="130" y="232"/>
                </a:lnTo>
                <a:lnTo>
                  <a:pt x="111" y="253"/>
                </a:lnTo>
                <a:lnTo>
                  <a:pt x="90" y="272"/>
                </a:lnTo>
                <a:lnTo>
                  <a:pt x="80" y="281"/>
                </a:lnTo>
                <a:lnTo>
                  <a:pt x="68" y="289"/>
                </a:lnTo>
                <a:lnTo>
                  <a:pt x="68" y="289"/>
                </a:lnTo>
                <a:lnTo>
                  <a:pt x="69" y="274"/>
                </a:lnTo>
                <a:lnTo>
                  <a:pt x="72" y="258"/>
                </a:lnTo>
                <a:lnTo>
                  <a:pt x="78" y="229"/>
                </a:lnTo>
                <a:lnTo>
                  <a:pt x="85" y="201"/>
                </a:lnTo>
                <a:lnTo>
                  <a:pt x="89" y="173"/>
                </a:lnTo>
                <a:lnTo>
                  <a:pt x="89" y="173"/>
                </a:lnTo>
                <a:lnTo>
                  <a:pt x="68" y="158"/>
                </a:lnTo>
                <a:lnTo>
                  <a:pt x="45" y="146"/>
                </a:lnTo>
                <a:lnTo>
                  <a:pt x="0" y="122"/>
                </a:lnTo>
                <a:lnTo>
                  <a:pt x="0" y="122"/>
                </a:lnTo>
                <a:lnTo>
                  <a:pt x="0" y="122"/>
                </a:lnTo>
                <a:lnTo>
                  <a:pt x="0" y="121"/>
                </a:lnTo>
                <a:lnTo>
                  <a:pt x="3" y="118"/>
                </a:lnTo>
                <a:lnTo>
                  <a:pt x="12" y="114"/>
                </a:lnTo>
                <a:lnTo>
                  <a:pt x="12" y="114"/>
                </a:lnTo>
                <a:lnTo>
                  <a:pt x="34" y="109"/>
                </a:lnTo>
                <a:lnTo>
                  <a:pt x="57" y="105"/>
                </a:lnTo>
                <a:lnTo>
                  <a:pt x="82" y="101"/>
                </a:lnTo>
                <a:lnTo>
                  <a:pt x="107" y="99"/>
                </a:lnTo>
                <a:lnTo>
                  <a:pt x="130" y="0"/>
                </a:lnTo>
                <a:close/>
                <a:moveTo>
                  <a:pt x="103" y="187"/>
                </a:moveTo>
                <a:lnTo>
                  <a:pt x="103" y="187"/>
                </a:lnTo>
                <a:lnTo>
                  <a:pt x="102" y="187"/>
                </a:lnTo>
                <a:lnTo>
                  <a:pt x="102" y="187"/>
                </a:lnTo>
                <a:lnTo>
                  <a:pt x="100" y="184"/>
                </a:lnTo>
                <a:lnTo>
                  <a:pt x="102" y="180"/>
                </a:lnTo>
                <a:lnTo>
                  <a:pt x="102" y="177"/>
                </a:lnTo>
                <a:lnTo>
                  <a:pt x="102" y="177"/>
                </a:lnTo>
                <a:lnTo>
                  <a:pt x="113" y="163"/>
                </a:lnTo>
                <a:lnTo>
                  <a:pt x="124" y="149"/>
                </a:lnTo>
                <a:lnTo>
                  <a:pt x="147" y="123"/>
                </a:lnTo>
                <a:lnTo>
                  <a:pt x="147" y="123"/>
                </a:lnTo>
                <a:lnTo>
                  <a:pt x="134" y="132"/>
                </a:lnTo>
                <a:lnTo>
                  <a:pt x="123" y="140"/>
                </a:lnTo>
                <a:lnTo>
                  <a:pt x="100" y="160"/>
                </a:lnTo>
                <a:lnTo>
                  <a:pt x="100" y="160"/>
                </a:lnTo>
                <a:lnTo>
                  <a:pt x="99" y="173"/>
                </a:lnTo>
                <a:lnTo>
                  <a:pt x="96" y="187"/>
                </a:lnTo>
                <a:lnTo>
                  <a:pt x="92" y="213"/>
                </a:lnTo>
                <a:lnTo>
                  <a:pt x="165" y="128"/>
                </a:lnTo>
                <a:lnTo>
                  <a:pt x="165" y="128"/>
                </a:lnTo>
                <a:lnTo>
                  <a:pt x="158" y="133"/>
                </a:lnTo>
                <a:lnTo>
                  <a:pt x="148" y="143"/>
                </a:lnTo>
                <a:lnTo>
                  <a:pt x="140" y="151"/>
                </a:lnTo>
                <a:lnTo>
                  <a:pt x="132" y="158"/>
                </a:lnTo>
                <a:lnTo>
                  <a:pt x="132" y="154"/>
                </a:lnTo>
                <a:lnTo>
                  <a:pt x="132" y="154"/>
                </a:lnTo>
                <a:lnTo>
                  <a:pt x="127" y="164"/>
                </a:lnTo>
                <a:lnTo>
                  <a:pt x="120" y="173"/>
                </a:lnTo>
                <a:lnTo>
                  <a:pt x="113" y="180"/>
                </a:lnTo>
                <a:lnTo>
                  <a:pt x="103" y="187"/>
                </a:lnTo>
                <a:lnTo>
                  <a:pt x="103" y="187"/>
                </a:lnTo>
                <a:close/>
                <a:moveTo>
                  <a:pt x="214" y="112"/>
                </a:moveTo>
                <a:lnTo>
                  <a:pt x="214" y="112"/>
                </a:lnTo>
                <a:lnTo>
                  <a:pt x="217" y="111"/>
                </a:lnTo>
                <a:lnTo>
                  <a:pt x="218" y="109"/>
                </a:lnTo>
                <a:lnTo>
                  <a:pt x="218" y="106"/>
                </a:lnTo>
                <a:lnTo>
                  <a:pt x="221" y="105"/>
                </a:lnTo>
                <a:lnTo>
                  <a:pt x="224" y="106"/>
                </a:lnTo>
                <a:lnTo>
                  <a:pt x="231" y="101"/>
                </a:lnTo>
                <a:lnTo>
                  <a:pt x="231" y="101"/>
                </a:lnTo>
                <a:lnTo>
                  <a:pt x="232" y="104"/>
                </a:lnTo>
                <a:lnTo>
                  <a:pt x="234" y="108"/>
                </a:lnTo>
                <a:lnTo>
                  <a:pt x="234" y="109"/>
                </a:lnTo>
                <a:lnTo>
                  <a:pt x="235" y="111"/>
                </a:lnTo>
                <a:lnTo>
                  <a:pt x="235" y="111"/>
                </a:lnTo>
                <a:lnTo>
                  <a:pt x="241" y="108"/>
                </a:lnTo>
                <a:lnTo>
                  <a:pt x="245" y="105"/>
                </a:lnTo>
                <a:lnTo>
                  <a:pt x="255" y="99"/>
                </a:lnTo>
                <a:lnTo>
                  <a:pt x="255" y="99"/>
                </a:lnTo>
                <a:lnTo>
                  <a:pt x="239" y="98"/>
                </a:lnTo>
                <a:lnTo>
                  <a:pt x="225" y="98"/>
                </a:lnTo>
                <a:lnTo>
                  <a:pt x="197" y="101"/>
                </a:lnTo>
                <a:lnTo>
                  <a:pt x="197" y="101"/>
                </a:lnTo>
                <a:lnTo>
                  <a:pt x="194" y="101"/>
                </a:lnTo>
                <a:lnTo>
                  <a:pt x="192" y="104"/>
                </a:lnTo>
                <a:lnTo>
                  <a:pt x="186" y="111"/>
                </a:lnTo>
                <a:lnTo>
                  <a:pt x="180" y="119"/>
                </a:lnTo>
                <a:lnTo>
                  <a:pt x="175" y="125"/>
                </a:lnTo>
                <a:lnTo>
                  <a:pt x="175" y="125"/>
                </a:lnTo>
                <a:lnTo>
                  <a:pt x="172" y="129"/>
                </a:lnTo>
                <a:lnTo>
                  <a:pt x="172" y="132"/>
                </a:lnTo>
                <a:lnTo>
                  <a:pt x="176" y="139"/>
                </a:lnTo>
                <a:lnTo>
                  <a:pt x="176" y="139"/>
                </a:lnTo>
                <a:lnTo>
                  <a:pt x="182" y="132"/>
                </a:lnTo>
                <a:lnTo>
                  <a:pt x="187" y="122"/>
                </a:lnTo>
                <a:lnTo>
                  <a:pt x="194" y="114"/>
                </a:lnTo>
                <a:lnTo>
                  <a:pt x="199" y="111"/>
                </a:lnTo>
                <a:lnTo>
                  <a:pt x="204" y="108"/>
                </a:lnTo>
                <a:lnTo>
                  <a:pt x="184" y="137"/>
                </a:lnTo>
                <a:lnTo>
                  <a:pt x="184" y="137"/>
                </a:lnTo>
                <a:lnTo>
                  <a:pt x="192" y="132"/>
                </a:lnTo>
                <a:lnTo>
                  <a:pt x="199" y="125"/>
                </a:lnTo>
                <a:lnTo>
                  <a:pt x="207" y="118"/>
                </a:lnTo>
                <a:lnTo>
                  <a:pt x="214" y="112"/>
                </a:lnTo>
                <a:lnTo>
                  <a:pt x="214" y="112"/>
                </a:lnTo>
                <a:close/>
                <a:moveTo>
                  <a:pt x="211" y="123"/>
                </a:moveTo>
                <a:lnTo>
                  <a:pt x="211" y="123"/>
                </a:lnTo>
                <a:lnTo>
                  <a:pt x="214" y="123"/>
                </a:lnTo>
                <a:lnTo>
                  <a:pt x="215" y="122"/>
                </a:lnTo>
                <a:lnTo>
                  <a:pt x="217" y="115"/>
                </a:lnTo>
                <a:lnTo>
                  <a:pt x="217" y="115"/>
                </a:lnTo>
                <a:lnTo>
                  <a:pt x="193" y="136"/>
                </a:lnTo>
                <a:lnTo>
                  <a:pt x="170" y="158"/>
                </a:lnTo>
                <a:lnTo>
                  <a:pt x="151" y="182"/>
                </a:lnTo>
                <a:lnTo>
                  <a:pt x="132" y="209"/>
                </a:lnTo>
                <a:lnTo>
                  <a:pt x="132" y="209"/>
                </a:lnTo>
                <a:lnTo>
                  <a:pt x="131" y="212"/>
                </a:lnTo>
                <a:lnTo>
                  <a:pt x="131" y="212"/>
                </a:lnTo>
                <a:lnTo>
                  <a:pt x="131" y="212"/>
                </a:lnTo>
                <a:lnTo>
                  <a:pt x="154" y="192"/>
                </a:lnTo>
                <a:lnTo>
                  <a:pt x="175" y="171"/>
                </a:lnTo>
                <a:lnTo>
                  <a:pt x="193" y="149"/>
                </a:lnTo>
                <a:lnTo>
                  <a:pt x="211" y="123"/>
                </a:lnTo>
                <a:lnTo>
                  <a:pt x="211" y="123"/>
                </a:lnTo>
                <a:close/>
                <a:moveTo>
                  <a:pt x="78" y="271"/>
                </a:moveTo>
                <a:lnTo>
                  <a:pt x="78" y="271"/>
                </a:lnTo>
                <a:lnTo>
                  <a:pt x="83" y="267"/>
                </a:lnTo>
                <a:lnTo>
                  <a:pt x="89" y="262"/>
                </a:lnTo>
                <a:lnTo>
                  <a:pt x="93" y="257"/>
                </a:lnTo>
                <a:lnTo>
                  <a:pt x="96" y="250"/>
                </a:lnTo>
                <a:lnTo>
                  <a:pt x="96" y="250"/>
                </a:lnTo>
                <a:lnTo>
                  <a:pt x="90" y="255"/>
                </a:lnTo>
                <a:lnTo>
                  <a:pt x="86" y="257"/>
                </a:lnTo>
                <a:lnTo>
                  <a:pt x="85" y="255"/>
                </a:lnTo>
                <a:lnTo>
                  <a:pt x="83" y="254"/>
                </a:lnTo>
                <a:lnTo>
                  <a:pt x="83" y="254"/>
                </a:lnTo>
                <a:lnTo>
                  <a:pt x="106" y="220"/>
                </a:lnTo>
                <a:lnTo>
                  <a:pt x="128" y="188"/>
                </a:lnTo>
                <a:lnTo>
                  <a:pt x="128" y="188"/>
                </a:lnTo>
                <a:lnTo>
                  <a:pt x="111" y="203"/>
                </a:lnTo>
                <a:lnTo>
                  <a:pt x="103" y="212"/>
                </a:lnTo>
                <a:lnTo>
                  <a:pt x="96" y="222"/>
                </a:lnTo>
                <a:lnTo>
                  <a:pt x="89" y="233"/>
                </a:lnTo>
                <a:lnTo>
                  <a:pt x="83" y="244"/>
                </a:lnTo>
                <a:lnTo>
                  <a:pt x="79" y="257"/>
                </a:lnTo>
                <a:lnTo>
                  <a:pt x="78" y="271"/>
                </a:lnTo>
                <a:lnTo>
                  <a:pt x="78" y="271"/>
                </a:lnTo>
                <a:close/>
                <a:moveTo>
                  <a:pt x="149" y="98"/>
                </a:moveTo>
                <a:lnTo>
                  <a:pt x="123" y="132"/>
                </a:lnTo>
                <a:lnTo>
                  <a:pt x="123" y="132"/>
                </a:lnTo>
                <a:lnTo>
                  <a:pt x="141" y="118"/>
                </a:lnTo>
                <a:lnTo>
                  <a:pt x="151" y="111"/>
                </a:lnTo>
                <a:lnTo>
                  <a:pt x="159" y="105"/>
                </a:lnTo>
                <a:lnTo>
                  <a:pt x="159" y="105"/>
                </a:lnTo>
                <a:lnTo>
                  <a:pt x="162" y="102"/>
                </a:lnTo>
                <a:lnTo>
                  <a:pt x="163" y="99"/>
                </a:lnTo>
                <a:lnTo>
                  <a:pt x="163" y="97"/>
                </a:lnTo>
                <a:lnTo>
                  <a:pt x="162" y="92"/>
                </a:lnTo>
                <a:lnTo>
                  <a:pt x="159" y="84"/>
                </a:lnTo>
                <a:lnTo>
                  <a:pt x="156" y="77"/>
                </a:lnTo>
                <a:lnTo>
                  <a:pt x="156" y="77"/>
                </a:lnTo>
                <a:lnTo>
                  <a:pt x="152" y="84"/>
                </a:lnTo>
                <a:lnTo>
                  <a:pt x="147" y="90"/>
                </a:lnTo>
                <a:lnTo>
                  <a:pt x="140" y="94"/>
                </a:lnTo>
                <a:lnTo>
                  <a:pt x="134" y="99"/>
                </a:lnTo>
                <a:lnTo>
                  <a:pt x="134" y="99"/>
                </a:lnTo>
                <a:lnTo>
                  <a:pt x="138" y="98"/>
                </a:lnTo>
                <a:lnTo>
                  <a:pt x="142" y="97"/>
                </a:lnTo>
                <a:lnTo>
                  <a:pt x="145" y="97"/>
                </a:lnTo>
                <a:lnTo>
                  <a:pt x="149" y="94"/>
                </a:lnTo>
                <a:lnTo>
                  <a:pt x="149" y="94"/>
                </a:lnTo>
                <a:lnTo>
                  <a:pt x="149" y="97"/>
                </a:lnTo>
                <a:lnTo>
                  <a:pt x="149" y="98"/>
                </a:lnTo>
                <a:lnTo>
                  <a:pt x="149" y="98"/>
                </a:lnTo>
                <a:close/>
                <a:moveTo>
                  <a:pt x="117" y="119"/>
                </a:moveTo>
                <a:lnTo>
                  <a:pt x="117" y="119"/>
                </a:lnTo>
                <a:lnTo>
                  <a:pt x="99" y="135"/>
                </a:lnTo>
                <a:lnTo>
                  <a:pt x="80" y="150"/>
                </a:lnTo>
                <a:lnTo>
                  <a:pt x="80" y="150"/>
                </a:lnTo>
                <a:lnTo>
                  <a:pt x="82" y="153"/>
                </a:lnTo>
                <a:lnTo>
                  <a:pt x="85" y="156"/>
                </a:lnTo>
                <a:lnTo>
                  <a:pt x="88" y="157"/>
                </a:lnTo>
                <a:lnTo>
                  <a:pt x="89" y="158"/>
                </a:lnTo>
                <a:lnTo>
                  <a:pt x="127" y="115"/>
                </a:lnTo>
                <a:lnTo>
                  <a:pt x="127" y="115"/>
                </a:lnTo>
                <a:lnTo>
                  <a:pt x="117" y="119"/>
                </a:lnTo>
                <a:lnTo>
                  <a:pt x="117" y="119"/>
                </a:lnTo>
                <a:close/>
                <a:moveTo>
                  <a:pt x="161" y="199"/>
                </a:moveTo>
                <a:lnTo>
                  <a:pt x="161" y="199"/>
                </a:lnTo>
                <a:lnTo>
                  <a:pt x="166" y="208"/>
                </a:lnTo>
                <a:lnTo>
                  <a:pt x="169" y="212"/>
                </a:lnTo>
                <a:lnTo>
                  <a:pt x="173" y="216"/>
                </a:lnTo>
                <a:lnTo>
                  <a:pt x="173" y="216"/>
                </a:lnTo>
                <a:lnTo>
                  <a:pt x="179" y="208"/>
                </a:lnTo>
                <a:lnTo>
                  <a:pt x="184" y="201"/>
                </a:lnTo>
                <a:lnTo>
                  <a:pt x="192" y="194"/>
                </a:lnTo>
                <a:lnTo>
                  <a:pt x="196" y="185"/>
                </a:lnTo>
                <a:lnTo>
                  <a:pt x="196" y="185"/>
                </a:lnTo>
                <a:lnTo>
                  <a:pt x="184" y="195"/>
                </a:lnTo>
                <a:lnTo>
                  <a:pt x="177" y="201"/>
                </a:lnTo>
                <a:lnTo>
                  <a:pt x="170" y="205"/>
                </a:lnTo>
                <a:lnTo>
                  <a:pt x="170" y="205"/>
                </a:lnTo>
                <a:lnTo>
                  <a:pt x="170" y="199"/>
                </a:lnTo>
                <a:lnTo>
                  <a:pt x="170" y="195"/>
                </a:lnTo>
                <a:lnTo>
                  <a:pt x="176" y="185"/>
                </a:lnTo>
                <a:lnTo>
                  <a:pt x="182" y="177"/>
                </a:lnTo>
                <a:lnTo>
                  <a:pt x="189" y="170"/>
                </a:lnTo>
                <a:lnTo>
                  <a:pt x="189" y="170"/>
                </a:lnTo>
                <a:lnTo>
                  <a:pt x="190" y="168"/>
                </a:lnTo>
                <a:lnTo>
                  <a:pt x="189" y="164"/>
                </a:lnTo>
                <a:lnTo>
                  <a:pt x="161" y="199"/>
                </a:lnTo>
                <a:close/>
                <a:moveTo>
                  <a:pt x="199" y="191"/>
                </a:moveTo>
                <a:lnTo>
                  <a:pt x="199" y="191"/>
                </a:lnTo>
                <a:lnTo>
                  <a:pt x="201" y="192"/>
                </a:lnTo>
                <a:lnTo>
                  <a:pt x="203" y="194"/>
                </a:lnTo>
                <a:lnTo>
                  <a:pt x="203" y="196"/>
                </a:lnTo>
                <a:lnTo>
                  <a:pt x="203" y="202"/>
                </a:lnTo>
                <a:lnTo>
                  <a:pt x="200" y="208"/>
                </a:lnTo>
                <a:lnTo>
                  <a:pt x="196" y="218"/>
                </a:lnTo>
                <a:lnTo>
                  <a:pt x="194" y="222"/>
                </a:lnTo>
                <a:lnTo>
                  <a:pt x="194" y="223"/>
                </a:lnTo>
                <a:lnTo>
                  <a:pt x="194" y="223"/>
                </a:lnTo>
                <a:lnTo>
                  <a:pt x="197" y="220"/>
                </a:lnTo>
                <a:lnTo>
                  <a:pt x="200" y="218"/>
                </a:lnTo>
                <a:lnTo>
                  <a:pt x="203" y="215"/>
                </a:lnTo>
                <a:lnTo>
                  <a:pt x="204" y="215"/>
                </a:lnTo>
                <a:lnTo>
                  <a:pt x="207" y="215"/>
                </a:lnTo>
                <a:lnTo>
                  <a:pt x="207" y="215"/>
                </a:lnTo>
                <a:lnTo>
                  <a:pt x="208" y="220"/>
                </a:lnTo>
                <a:lnTo>
                  <a:pt x="207" y="226"/>
                </a:lnTo>
                <a:lnTo>
                  <a:pt x="206" y="237"/>
                </a:lnTo>
                <a:lnTo>
                  <a:pt x="206" y="237"/>
                </a:lnTo>
                <a:lnTo>
                  <a:pt x="206" y="240"/>
                </a:lnTo>
                <a:lnTo>
                  <a:pt x="208" y="240"/>
                </a:lnTo>
                <a:lnTo>
                  <a:pt x="211" y="240"/>
                </a:lnTo>
                <a:lnTo>
                  <a:pt x="213" y="239"/>
                </a:lnTo>
                <a:lnTo>
                  <a:pt x="213" y="239"/>
                </a:lnTo>
                <a:lnTo>
                  <a:pt x="211" y="213"/>
                </a:lnTo>
                <a:lnTo>
                  <a:pt x="207" y="188"/>
                </a:lnTo>
                <a:lnTo>
                  <a:pt x="207" y="188"/>
                </a:lnTo>
                <a:lnTo>
                  <a:pt x="206" y="184"/>
                </a:lnTo>
                <a:lnTo>
                  <a:pt x="204" y="184"/>
                </a:lnTo>
                <a:lnTo>
                  <a:pt x="203" y="187"/>
                </a:lnTo>
                <a:lnTo>
                  <a:pt x="203" y="187"/>
                </a:lnTo>
                <a:lnTo>
                  <a:pt x="200" y="189"/>
                </a:lnTo>
                <a:lnTo>
                  <a:pt x="199" y="191"/>
                </a:lnTo>
                <a:lnTo>
                  <a:pt x="199" y="191"/>
                </a:lnTo>
                <a:close/>
                <a:moveTo>
                  <a:pt x="206" y="143"/>
                </a:moveTo>
                <a:lnTo>
                  <a:pt x="206" y="143"/>
                </a:lnTo>
                <a:lnTo>
                  <a:pt x="218" y="136"/>
                </a:lnTo>
                <a:lnTo>
                  <a:pt x="232" y="128"/>
                </a:lnTo>
                <a:lnTo>
                  <a:pt x="244" y="116"/>
                </a:lnTo>
                <a:lnTo>
                  <a:pt x="253" y="106"/>
                </a:lnTo>
                <a:lnTo>
                  <a:pt x="253" y="106"/>
                </a:lnTo>
                <a:lnTo>
                  <a:pt x="238" y="112"/>
                </a:lnTo>
                <a:lnTo>
                  <a:pt x="224" y="121"/>
                </a:lnTo>
                <a:lnTo>
                  <a:pt x="218" y="126"/>
                </a:lnTo>
                <a:lnTo>
                  <a:pt x="213" y="132"/>
                </a:lnTo>
                <a:lnTo>
                  <a:pt x="208" y="137"/>
                </a:lnTo>
                <a:lnTo>
                  <a:pt x="206" y="143"/>
                </a:lnTo>
                <a:lnTo>
                  <a:pt x="206" y="143"/>
                </a:lnTo>
                <a:close/>
                <a:moveTo>
                  <a:pt x="183" y="101"/>
                </a:moveTo>
                <a:lnTo>
                  <a:pt x="175" y="105"/>
                </a:lnTo>
                <a:lnTo>
                  <a:pt x="175" y="105"/>
                </a:lnTo>
                <a:lnTo>
                  <a:pt x="165" y="111"/>
                </a:lnTo>
                <a:lnTo>
                  <a:pt x="158" y="119"/>
                </a:lnTo>
                <a:lnTo>
                  <a:pt x="145" y="137"/>
                </a:lnTo>
                <a:lnTo>
                  <a:pt x="145" y="137"/>
                </a:lnTo>
                <a:lnTo>
                  <a:pt x="163" y="119"/>
                </a:lnTo>
                <a:lnTo>
                  <a:pt x="183" y="101"/>
                </a:lnTo>
                <a:lnTo>
                  <a:pt x="183" y="101"/>
                </a:lnTo>
                <a:close/>
                <a:moveTo>
                  <a:pt x="138" y="50"/>
                </a:moveTo>
                <a:lnTo>
                  <a:pt x="138" y="50"/>
                </a:lnTo>
                <a:lnTo>
                  <a:pt x="145" y="45"/>
                </a:lnTo>
                <a:lnTo>
                  <a:pt x="147" y="40"/>
                </a:lnTo>
                <a:lnTo>
                  <a:pt x="145" y="38"/>
                </a:lnTo>
                <a:lnTo>
                  <a:pt x="144" y="36"/>
                </a:lnTo>
                <a:lnTo>
                  <a:pt x="144" y="36"/>
                </a:lnTo>
                <a:lnTo>
                  <a:pt x="138" y="40"/>
                </a:lnTo>
                <a:lnTo>
                  <a:pt x="132" y="47"/>
                </a:lnTo>
                <a:lnTo>
                  <a:pt x="130" y="55"/>
                </a:lnTo>
                <a:lnTo>
                  <a:pt x="128" y="62"/>
                </a:lnTo>
                <a:lnTo>
                  <a:pt x="137" y="56"/>
                </a:lnTo>
                <a:lnTo>
                  <a:pt x="137" y="56"/>
                </a:lnTo>
                <a:lnTo>
                  <a:pt x="135" y="56"/>
                </a:lnTo>
                <a:lnTo>
                  <a:pt x="135" y="55"/>
                </a:lnTo>
                <a:lnTo>
                  <a:pt x="135" y="53"/>
                </a:lnTo>
                <a:lnTo>
                  <a:pt x="137" y="53"/>
                </a:lnTo>
                <a:lnTo>
                  <a:pt x="137" y="53"/>
                </a:lnTo>
                <a:lnTo>
                  <a:pt x="138" y="52"/>
                </a:lnTo>
                <a:lnTo>
                  <a:pt x="138" y="50"/>
                </a:lnTo>
                <a:lnTo>
                  <a:pt x="138" y="50"/>
                </a:lnTo>
                <a:close/>
                <a:moveTo>
                  <a:pt x="183" y="191"/>
                </a:moveTo>
                <a:lnTo>
                  <a:pt x="183" y="191"/>
                </a:lnTo>
                <a:lnTo>
                  <a:pt x="192" y="181"/>
                </a:lnTo>
                <a:lnTo>
                  <a:pt x="196" y="177"/>
                </a:lnTo>
                <a:lnTo>
                  <a:pt x="201" y="173"/>
                </a:lnTo>
                <a:lnTo>
                  <a:pt x="201" y="173"/>
                </a:lnTo>
                <a:lnTo>
                  <a:pt x="204" y="170"/>
                </a:lnTo>
                <a:lnTo>
                  <a:pt x="204" y="166"/>
                </a:lnTo>
                <a:lnTo>
                  <a:pt x="204" y="161"/>
                </a:lnTo>
                <a:lnTo>
                  <a:pt x="203" y="161"/>
                </a:lnTo>
                <a:lnTo>
                  <a:pt x="203" y="161"/>
                </a:lnTo>
                <a:lnTo>
                  <a:pt x="203" y="161"/>
                </a:lnTo>
                <a:lnTo>
                  <a:pt x="190" y="177"/>
                </a:lnTo>
                <a:lnTo>
                  <a:pt x="186" y="184"/>
                </a:lnTo>
                <a:lnTo>
                  <a:pt x="183" y="191"/>
                </a:lnTo>
                <a:lnTo>
                  <a:pt x="183" y="191"/>
                </a:lnTo>
                <a:close/>
                <a:moveTo>
                  <a:pt x="69" y="137"/>
                </a:moveTo>
                <a:lnTo>
                  <a:pt x="69" y="137"/>
                </a:lnTo>
                <a:lnTo>
                  <a:pt x="68" y="140"/>
                </a:lnTo>
                <a:lnTo>
                  <a:pt x="66" y="144"/>
                </a:lnTo>
                <a:lnTo>
                  <a:pt x="66" y="146"/>
                </a:lnTo>
                <a:lnTo>
                  <a:pt x="68" y="146"/>
                </a:lnTo>
                <a:lnTo>
                  <a:pt x="71" y="144"/>
                </a:lnTo>
                <a:lnTo>
                  <a:pt x="71" y="144"/>
                </a:lnTo>
                <a:lnTo>
                  <a:pt x="75" y="140"/>
                </a:lnTo>
                <a:lnTo>
                  <a:pt x="80" y="135"/>
                </a:lnTo>
                <a:lnTo>
                  <a:pt x="85" y="130"/>
                </a:lnTo>
                <a:lnTo>
                  <a:pt x="86" y="126"/>
                </a:lnTo>
                <a:lnTo>
                  <a:pt x="86" y="126"/>
                </a:lnTo>
                <a:lnTo>
                  <a:pt x="78" y="132"/>
                </a:lnTo>
                <a:lnTo>
                  <a:pt x="69" y="137"/>
                </a:lnTo>
                <a:lnTo>
                  <a:pt x="69" y="137"/>
                </a:lnTo>
                <a:close/>
                <a:moveTo>
                  <a:pt x="180" y="223"/>
                </a:moveTo>
                <a:lnTo>
                  <a:pt x="180" y="223"/>
                </a:lnTo>
                <a:lnTo>
                  <a:pt x="184" y="222"/>
                </a:lnTo>
                <a:lnTo>
                  <a:pt x="190" y="218"/>
                </a:lnTo>
                <a:lnTo>
                  <a:pt x="193" y="212"/>
                </a:lnTo>
                <a:lnTo>
                  <a:pt x="194" y="209"/>
                </a:lnTo>
                <a:lnTo>
                  <a:pt x="193" y="206"/>
                </a:lnTo>
                <a:lnTo>
                  <a:pt x="193" y="206"/>
                </a:lnTo>
                <a:lnTo>
                  <a:pt x="189" y="209"/>
                </a:lnTo>
                <a:lnTo>
                  <a:pt x="184" y="212"/>
                </a:lnTo>
                <a:lnTo>
                  <a:pt x="182" y="218"/>
                </a:lnTo>
                <a:lnTo>
                  <a:pt x="180" y="223"/>
                </a:lnTo>
                <a:lnTo>
                  <a:pt x="180" y="223"/>
                </a:lnTo>
                <a:close/>
                <a:moveTo>
                  <a:pt x="131" y="77"/>
                </a:moveTo>
                <a:lnTo>
                  <a:pt x="131" y="77"/>
                </a:lnTo>
                <a:lnTo>
                  <a:pt x="128" y="78"/>
                </a:lnTo>
                <a:lnTo>
                  <a:pt x="125" y="80"/>
                </a:lnTo>
                <a:lnTo>
                  <a:pt x="124" y="84"/>
                </a:lnTo>
                <a:lnTo>
                  <a:pt x="123" y="88"/>
                </a:lnTo>
                <a:lnTo>
                  <a:pt x="121" y="94"/>
                </a:lnTo>
                <a:lnTo>
                  <a:pt x="121" y="94"/>
                </a:lnTo>
                <a:lnTo>
                  <a:pt x="124" y="92"/>
                </a:lnTo>
                <a:lnTo>
                  <a:pt x="128" y="90"/>
                </a:lnTo>
                <a:lnTo>
                  <a:pt x="134" y="81"/>
                </a:lnTo>
                <a:lnTo>
                  <a:pt x="138" y="74"/>
                </a:lnTo>
                <a:lnTo>
                  <a:pt x="140" y="70"/>
                </a:lnTo>
                <a:lnTo>
                  <a:pt x="140" y="70"/>
                </a:lnTo>
                <a:lnTo>
                  <a:pt x="135" y="76"/>
                </a:lnTo>
                <a:lnTo>
                  <a:pt x="131" y="77"/>
                </a:lnTo>
                <a:lnTo>
                  <a:pt x="131" y="77"/>
                </a:lnTo>
                <a:close/>
                <a:moveTo>
                  <a:pt x="47" y="136"/>
                </a:moveTo>
                <a:lnTo>
                  <a:pt x="47" y="136"/>
                </a:lnTo>
                <a:lnTo>
                  <a:pt x="50" y="139"/>
                </a:lnTo>
                <a:lnTo>
                  <a:pt x="51" y="139"/>
                </a:lnTo>
                <a:lnTo>
                  <a:pt x="55" y="137"/>
                </a:lnTo>
                <a:lnTo>
                  <a:pt x="58" y="135"/>
                </a:lnTo>
                <a:lnTo>
                  <a:pt x="59" y="133"/>
                </a:lnTo>
                <a:lnTo>
                  <a:pt x="62" y="133"/>
                </a:lnTo>
                <a:lnTo>
                  <a:pt x="62" y="133"/>
                </a:lnTo>
                <a:lnTo>
                  <a:pt x="62" y="130"/>
                </a:lnTo>
                <a:lnTo>
                  <a:pt x="64" y="128"/>
                </a:lnTo>
                <a:lnTo>
                  <a:pt x="65" y="125"/>
                </a:lnTo>
                <a:lnTo>
                  <a:pt x="64" y="125"/>
                </a:lnTo>
                <a:lnTo>
                  <a:pt x="61" y="125"/>
                </a:lnTo>
                <a:lnTo>
                  <a:pt x="61" y="125"/>
                </a:lnTo>
                <a:lnTo>
                  <a:pt x="58" y="126"/>
                </a:lnTo>
                <a:lnTo>
                  <a:pt x="54" y="130"/>
                </a:lnTo>
                <a:lnTo>
                  <a:pt x="47" y="136"/>
                </a:lnTo>
                <a:lnTo>
                  <a:pt x="47" y="136"/>
                </a:lnTo>
                <a:close/>
                <a:moveTo>
                  <a:pt x="36" y="119"/>
                </a:moveTo>
                <a:lnTo>
                  <a:pt x="36" y="119"/>
                </a:lnTo>
                <a:lnTo>
                  <a:pt x="57" y="116"/>
                </a:lnTo>
                <a:lnTo>
                  <a:pt x="66" y="115"/>
                </a:lnTo>
                <a:lnTo>
                  <a:pt x="75" y="112"/>
                </a:lnTo>
                <a:lnTo>
                  <a:pt x="75" y="112"/>
                </a:lnTo>
                <a:lnTo>
                  <a:pt x="68" y="112"/>
                </a:lnTo>
                <a:lnTo>
                  <a:pt x="61" y="112"/>
                </a:lnTo>
                <a:lnTo>
                  <a:pt x="61" y="112"/>
                </a:lnTo>
                <a:lnTo>
                  <a:pt x="48" y="115"/>
                </a:lnTo>
                <a:lnTo>
                  <a:pt x="36" y="119"/>
                </a:lnTo>
                <a:lnTo>
                  <a:pt x="36" y="119"/>
                </a:lnTo>
                <a:close/>
                <a:moveTo>
                  <a:pt x="89" y="111"/>
                </a:moveTo>
                <a:lnTo>
                  <a:pt x="89" y="111"/>
                </a:lnTo>
                <a:lnTo>
                  <a:pt x="82" y="109"/>
                </a:lnTo>
                <a:lnTo>
                  <a:pt x="80" y="111"/>
                </a:lnTo>
                <a:lnTo>
                  <a:pt x="79" y="111"/>
                </a:lnTo>
                <a:lnTo>
                  <a:pt x="79" y="112"/>
                </a:lnTo>
                <a:lnTo>
                  <a:pt x="82" y="115"/>
                </a:lnTo>
                <a:lnTo>
                  <a:pt x="82" y="115"/>
                </a:lnTo>
                <a:lnTo>
                  <a:pt x="83" y="116"/>
                </a:lnTo>
                <a:lnTo>
                  <a:pt x="86" y="116"/>
                </a:lnTo>
                <a:lnTo>
                  <a:pt x="92" y="114"/>
                </a:lnTo>
                <a:lnTo>
                  <a:pt x="97" y="109"/>
                </a:lnTo>
                <a:lnTo>
                  <a:pt x="99" y="108"/>
                </a:lnTo>
                <a:lnTo>
                  <a:pt x="99" y="108"/>
                </a:lnTo>
                <a:lnTo>
                  <a:pt x="89" y="111"/>
                </a:lnTo>
                <a:lnTo>
                  <a:pt x="89" y="111"/>
                </a:lnTo>
                <a:close/>
                <a:moveTo>
                  <a:pt x="197" y="226"/>
                </a:moveTo>
                <a:lnTo>
                  <a:pt x="197" y="226"/>
                </a:lnTo>
                <a:lnTo>
                  <a:pt x="194" y="227"/>
                </a:lnTo>
                <a:lnTo>
                  <a:pt x="193" y="232"/>
                </a:lnTo>
                <a:lnTo>
                  <a:pt x="194" y="234"/>
                </a:lnTo>
                <a:lnTo>
                  <a:pt x="199" y="236"/>
                </a:lnTo>
                <a:lnTo>
                  <a:pt x="199" y="236"/>
                </a:lnTo>
                <a:lnTo>
                  <a:pt x="200" y="234"/>
                </a:lnTo>
                <a:lnTo>
                  <a:pt x="201" y="230"/>
                </a:lnTo>
                <a:lnTo>
                  <a:pt x="201" y="222"/>
                </a:lnTo>
                <a:lnTo>
                  <a:pt x="201" y="222"/>
                </a:lnTo>
                <a:lnTo>
                  <a:pt x="200" y="225"/>
                </a:lnTo>
                <a:lnTo>
                  <a:pt x="197" y="226"/>
                </a:lnTo>
                <a:lnTo>
                  <a:pt x="197" y="226"/>
                </a:lnTo>
                <a:close/>
                <a:moveTo>
                  <a:pt x="64" y="137"/>
                </a:moveTo>
                <a:lnTo>
                  <a:pt x="64" y="137"/>
                </a:lnTo>
                <a:lnTo>
                  <a:pt x="69" y="135"/>
                </a:lnTo>
                <a:lnTo>
                  <a:pt x="72" y="130"/>
                </a:lnTo>
                <a:lnTo>
                  <a:pt x="75" y="126"/>
                </a:lnTo>
                <a:lnTo>
                  <a:pt x="75" y="126"/>
                </a:lnTo>
                <a:lnTo>
                  <a:pt x="73" y="126"/>
                </a:lnTo>
                <a:lnTo>
                  <a:pt x="73" y="126"/>
                </a:lnTo>
                <a:lnTo>
                  <a:pt x="71" y="128"/>
                </a:lnTo>
                <a:lnTo>
                  <a:pt x="68" y="130"/>
                </a:lnTo>
                <a:lnTo>
                  <a:pt x="64" y="137"/>
                </a:lnTo>
                <a:lnTo>
                  <a:pt x="64" y="137"/>
                </a:lnTo>
                <a:close/>
                <a:moveTo>
                  <a:pt x="123" y="225"/>
                </a:moveTo>
                <a:lnTo>
                  <a:pt x="123" y="225"/>
                </a:lnTo>
                <a:lnTo>
                  <a:pt x="123" y="226"/>
                </a:lnTo>
                <a:lnTo>
                  <a:pt x="125" y="223"/>
                </a:lnTo>
                <a:lnTo>
                  <a:pt x="131" y="216"/>
                </a:lnTo>
                <a:lnTo>
                  <a:pt x="131" y="216"/>
                </a:lnTo>
                <a:lnTo>
                  <a:pt x="131" y="215"/>
                </a:lnTo>
                <a:lnTo>
                  <a:pt x="131" y="212"/>
                </a:lnTo>
                <a:lnTo>
                  <a:pt x="131" y="212"/>
                </a:lnTo>
                <a:lnTo>
                  <a:pt x="125" y="219"/>
                </a:lnTo>
                <a:lnTo>
                  <a:pt x="123" y="225"/>
                </a:lnTo>
                <a:lnTo>
                  <a:pt x="123" y="225"/>
                </a:lnTo>
                <a:close/>
                <a:moveTo>
                  <a:pt x="156" y="88"/>
                </a:moveTo>
                <a:lnTo>
                  <a:pt x="149" y="94"/>
                </a:lnTo>
                <a:lnTo>
                  <a:pt x="149" y="94"/>
                </a:lnTo>
                <a:lnTo>
                  <a:pt x="152" y="95"/>
                </a:lnTo>
                <a:lnTo>
                  <a:pt x="155" y="94"/>
                </a:lnTo>
                <a:lnTo>
                  <a:pt x="158" y="92"/>
                </a:lnTo>
                <a:lnTo>
                  <a:pt x="158" y="91"/>
                </a:lnTo>
                <a:lnTo>
                  <a:pt x="156" y="88"/>
                </a:lnTo>
                <a:lnTo>
                  <a:pt x="156" y="88"/>
                </a:lnTo>
                <a:close/>
                <a:moveTo>
                  <a:pt x="106" y="116"/>
                </a:moveTo>
                <a:lnTo>
                  <a:pt x="106" y="116"/>
                </a:lnTo>
                <a:lnTo>
                  <a:pt x="106" y="118"/>
                </a:lnTo>
                <a:lnTo>
                  <a:pt x="109" y="118"/>
                </a:lnTo>
                <a:lnTo>
                  <a:pt x="113" y="115"/>
                </a:lnTo>
                <a:lnTo>
                  <a:pt x="113" y="115"/>
                </a:lnTo>
                <a:lnTo>
                  <a:pt x="114" y="112"/>
                </a:lnTo>
                <a:lnTo>
                  <a:pt x="114" y="111"/>
                </a:lnTo>
                <a:lnTo>
                  <a:pt x="113" y="111"/>
                </a:lnTo>
                <a:lnTo>
                  <a:pt x="110" y="112"/>
                </a:lnTo>
                <a:lnTo>
                  <a:pt x="110" y="112"/>
                </a:lnTo>
                <a:lnTo>
                  <a:pt x="109" y="114"/>
                </a:lnTo>
                <a:lnTo>
                  <a:pt x="106" y="116"/>
                </a:lnTo>
                <a:lnTo>
                  <a:pt x="106" y="116"/>
                </a:lnTo>
                <a:close/>
                <a:moveTo>
                  <a:pt x="43" y="128"/>
                </a:moveTo>
                <a:lnTo>
                  <a:pt x="43" y="128"/>
                </a:lnTo>
                <a:lnTo>
                  <a:pt x="31" y="128"/>
                </a:lnTo>
                <a:lnTo>
                  <a:pt x="31" y="128"/>
                </a:lnTo>
                <a:lnTo>
                  <a:pt x="33" y="129"/>
                </a:lnTo>
                <a:lnTo>
                  <a:pt x="36" y="130"/>
                </a:lnTo>
                <a:lnTo>
                  <a:pt x="40" y="130"/>
                </a:lnTo>
                <a:lnTo>
                  <a:pt x="43" y="128"/>
                </a:lnTo>
                <a:lnTo>
                  <a:pt x="43" y="128"/>
                </a:lnTo>
                <a:close/>
                <a:moveTo>
                  <a:pt x="106" y="234"/>
                </a:moveTo>
                <a:lnTo>
                  <a:pt x="106" y="234"/>
                </a:lnTo>
                <a:lnTo>
                  <a:pt x="111" y="229"/>
                </a:lnTo>
                <a:lnTo>
                  <a:pt x="114" y="225"/>
                </a:lnTo>
                <a:lnTo>
                  <a:pt x="116" y="220"/>
                </a:lnTo>
                <a:lnTo>
                  <a:pt x="116" y="220"/>
                </a:lnTo>
                <a:lnTo>
                  <a:pt x="110" y="227"/>
                </a:lnTo>
                <a:lnTo>
                  <a:pt x="106" y="234"/>
                </a:lnTo>
                <a:lnTo>
                  <a:pt x="106" y="234"/>
                </a:lnTo>
                <a:close/>
                <a:moveTo>
                  <a:pt x="117" y="105"/>
                </a:moveTo>
                <a:lnTo>
                  <a:pt x="117" y="105"/>
                </a:lnTo>
                <a:lnTo>
                  <a:pt x="118" y="108"/>
                </a:lnTo>
                <a:lnTo>
                  <a:pt x="118" y="109"/>
                </a:lnTo>
                <a:lnTo>
                  <a:pt x="123" y="108"/>
                </a:lnTo>
                <a:lnTo>
                  <a:pt x="125" y="105"/>
                </a:lnTo>
                <a:lnTo>
                  <a:pt x="127" y="102"/>
                </a:lnTo>
                <a:lnTo>
                  <a:pt x="127" y="102"/>
                </a:lnTo>
                <a:lnTo>
                  <a:pt x="121" y="101"/>
                </a:lnTo>
                <a:lnTo>
                  <a:pt x="118" y="102"/>
                </a:lnTo>
                <a:lnTo>
                  <a:pt x="117" y="104"/>
                </a:lnTo>
                <a:lnTo>
                  <a:pt x="117" y="105"/>
                </a:lnTo>
                <a:lnTo>
                  <a:pt x="117" y="105"/>
                </a:lnTo>
                <a:close/>
                <a:moveTo>
                  <a:pt x="154" y="73"/>
                </a:moveTo>
                <a:lnTo>
                  <a:pt x="154" y="73"/>
                </a:lnTo>
                <a:lnTo>
                  <a:pt x="155" y="71"/>
                </a:lnTo>
                <a:lnTo>
                  <a:pt x="155" y="70"/>
                </a:lnTo>
                <a:lnTo>
                  <a:pt x="154" y="69"/>
                </a:lnTo>
                <a:lnTo>
                  <a:pt x="151" y="69"/>
                </a:lnTo>
                <a:lnTo>
                  <a:pt x="151" y="69"/>
                </a:lnTo>
                <a:lnTo>
                  <a:pt x="148" y="70"/>
                </a:lnTo>
                <a:lnTo>
                  <a:pt x="149" y="73"/>
                </a:lnTo>
                <a:lnTo>
                  <a:pt x="151" y="73"/>
                </a:lnTo>
                <a:lnTo>
                  <a:pt x="154" y="73"/>
                </a:lnTo>
                <a:lnTo>
                  <a:pt x="154" y="73"/>
                </a:lnTo>
                <a:close/>
              </a:path>
            </a:pathLst>
          </a:custGeom>
          <a:solidFill>
            <a:srgbClr val="FFC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57" name="组合 256"/>
          <p:cNvGrpSpPr/>
          <p:nvPr/>
        </p:nvGrpSpPr>
        <p:grpSpPr>
          <a:xfrm>
            <a:off x="6115326" y="1824485"/>
            <a:ext cx="1341837" cy="428035"/>
            <a:chOff x="1499734" y="1836011"/>
            <a:chExt cx="1723530" cy="785645"/>
          </a:xfrm>
        </p:grpSpPr>
        <p:sp>
          <p:nvSpPr>
            <p:cNvPr id="258" name="任意多边形 257"/>
            <p:cNvSpPr/>
            <p:nvPr>
              <p:custDataLst>
                <p:tags r:id="rId16"/>
              </p:custDataLst>
            </p:nvPr>
          </p:nvSpPr>
          <p:spPr>
            <a:xfrm>
              <a:off x="1862723" y="1836011"/>
              <a:ext cx="1360541" cy="764760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9" name="任意多边形 258"/>
            <p:cNvSpPr/>
            <p:nvPr>
              <p:custDataLst>
                <p:tags r:id="rId17"/>
              </p:custDataLst>
            </p:nvPr>
          </p:nvSpPr>
          <p:spPr>
            <a:xfrm>
              <a:off x="1499734" y="2157271"/>
              <a:ext cx="770022" cy="464385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60" name="Group 22"/>
          <p:cNvGrpSpPr/>
          <p:nvPr/>
        </p:nvGrpSpPr>
        <p:grpSpPr>
          <a:xfrm>
            <a:off x="395576" y="4067441"/>
            <a:ext cx="953802" cy="435606"/>
            <a:chOff x="0" y="-1"/>
            <a:chExt cx="1887191" cy="861891"/>
          </a:xfrm>
        </p:grpSpPr>
        <p:sp>
          <p:nvSpPr>
            <p:cNvPr id="261" name="Shape 20"/>
            <p:cNvSpPr/>
            <p:nvPr>
              <p:custDataLst>
                <p:tags r:id="rId14"/>
              </p:custDataLst>
            </p:nvPr>
          </p:nvSpPr>
          <p:spPr>
            <a:xfrm>
              <a:off x="279400" y="406400"/>
              <a:ext cx="1606206" cy="455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0451" extrusionOk="0">
                  <a:moveTo>
                    <a:pt x="0" y="19208"/>
                  </a:moveTo>
                  <a:cubicBezTo>
                    <a:pt x="4851" y="18183"/>
                    <a:pt x="8348" y="15830"/>
                    <a:pt x="11759" y="14762"/>
                  </a:cubicBezTo>
                  <a:cubicBezTo>
                    <a:pt x="14906" y="13777"/>
                    <a:pt x="17829" y="8081"/>
                    <a:pt x="19986" y="0"/>
                  </a:cubicBezTo>
                  <a:cubicBezTo>
                    <a:pt x="21056" y="3168"/>
                    <a:pt x="21600" y="19813"/>
                    <a:pt x="21573" y="19813"/>
                  </a:cubicBezTo>
                  <a:cubicBezTo>
                    <a:pt x="17828" y="19813"/>
                    <a:pt x="14082" y="19819"/>
                    <a:pt x="10337" y="19818"/>
                  </a:cubicBezTo>
                  <a:cubicBezTo>
                    <a:pt x="8484" y="19817"/>
                    <a:pt x="6631" y="19817"/>
                    <a:pt x="4779" y="19809"/>
                  </a:cubicBezTo>
                  <a:cubicBezTo>
                    <a:pt x="3446" y="19802"/>
                    <a:pt x="1189" y="21600"/>
                    <a:pt x="0" y="1920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62" name="Shape 21"/>
            <p:cNvSpPr/>
            <p:nvPr>
              <p:custDataLst>
                <p:tags r:id="rId15"/>
              </p:custDataLst>
            </p:nvPr>
          </p:nvSpPr>
          <p:spPr>
            <a:xfrm>
              <a:off x="0" y="-1"/>
              <a:ext cx="1887191" cy="848841"/>
            </a:xfrm>
            <a:custGeom>
              <a:avLst/>
              <a:gdLst>
                <a:gd name="connsiteX0" fmla="*/ 7770 w 21600"/>
                <a:gd name="connsiteY0" fmla="*/ 21519 h 23557"/>
                <a:gd name="connsiteX1" fmla="*/ 0 w 21600"/>
                <a:gd name="connsiteY1" fmla="*/ 21519 h 23557"/>
                <a:gd name="connsiteX2" fmla="*/ 745 w 21600"/>
                <a:gd name="connsiteY2" fmla="*/ 12132 h 23557"/>
                <a:gd name="connsiteX3" fmla="*/ 4557 w 21600"/>
                <a:gd name="connsiteY3" fmla="*/ 10885 h 23557"/>
                <a:gd name="connsiteX4" fmla="*/ 8782 w 21600"/>
                <a:gd name="connsiteY4" fmla="*/ 1 h 23557"/>
                <a:gd name="connsiteX5" fmla="*/ 13726 w 21600"/>
                <a:gd name="connsiteY5" fmla="*/ 11178 h 23557"/>
                <a:gd name="connsiteX6" fmla="*/ 19043 w 21600"/>
                <a:gd name="connsiteY6" fmla="*/ 7147 h 23557"/>
                <a:gd name="connsiteX7" fmla="*/ 21600 w 21600"/>
                <a:gd name="connsiteY7" fmla="*/ 21519 h 23557"/>
                <a:gd name="connsiteX8" fmla="*/ 8690 w 21600"/>
                <a:gd name="connsiteY8" fmla="*/ 23557 h 23557"/>
                <a:gd name="connsiteX0-1" fmla="*/ 7770 w 21600"/>
                <a:gd name="connsiteY0-2" fmla="*/ 21519 h 21519"/>
                <a:gd name="connsiteX1-3" fmla="*/ 0 w 21600"/>
                <a:gd name="connsiteY1-4" fmla="*/ 21519 h 21519"/>
                <a:gd name="connsiteX2-5" fmla="*/ 745 w 21600"/>
                <a:gd name="connsiteY2-6" fmla="*/ 12132 h 21519"/>
                <a:gd name="connsiteX3-7" fmla="*/ 4557 w 21600"/>
                <a:gd name="connsiteY3-8" fmla="*/ 10885 h 21519"/>
                <a:gd name="connsiteX4-9" fmla="*/ 8782 w 21600"/>
                <a:gd name="connsiteY4-10" fmla="*/ 1 h 21519"/>
                <a:gd name="connsiteX5-11" fmla="*/ 13726 w 21600"/>
                <a:gd name="connsiteY5-12" fmla="*/ 11178 h 21519"/>
                <a:gd name="connsiteX6-13" fmla="*/ 19043 w 21600"/>
                <a:gd name="connsiteY6-14" fmla="*/ 7147 h 21519"/>
                <a:gd name="connsiteX7-15" fmla="*/ 21600 w 21600"/>
                <a:gd name="connsiteY7-16" fmla="*/ 21519 h 21519"/>
                <a:gd name="connsiteX0-17" fmla="*/ 0 w 21600"/>
                <a:gd name="connsiteY0-18" fmla="*/ 21519 h 21519"/>
                <a:gd name="connsiteX1-19" fmla="*/ 745 w 21600"/>
                <a:gd name="connsiteY1-20" fmla="*/ 12132 h 21519"/>
                <a:gd name="connsiteX2-21" fmla="*/ 4557 w 21600"/>
                <a:gd name="connsiteY2-22" fmla="*/ 10885 h 21519"/>
                <a:gd name="connsiteX3-23" fmla="*/ 8782 w 21600"/>
                <a:gd name="connsiteY3-24" fmla="*/ 1 h 21519"/>
                <a:gd name="connsiteX4-25" fmla="*/ 13726 w 21600"/>
                <a:gd name="connsiteY4-26" fmla="*/ 11178 h 21519"/>
                <a:gd name="connsiteX5-27" fmla="*/ 19043 w 21600"/>
                <a:gd name="connsiteY5-28" fmla="*/ 7147 h 21519"/>
                <a:gd name="connsiteX6-29" fmla="*/ 21600 w 21600"/>
                <a:gd name="connsiteY6-30" fmla="*/ 21519 h 2151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1600" h="21519" extrusionOk="0">
                  <a:moveTo>
                    <a:pt x="0" y="21519"/>
                  </a:moveTo>
                  <a:cubicBezTo>
                    <a:pt x="53" y="17915"/>
                    <a:pt x="143" y="14345"/>
                    <a:pt x="745" y="12132"/>
                  </a:cubicBezTo>
                  <a:cubicBezTo>
                    <a:pt x="1347" y="9920"/>
                    <a:pt x="2460" y="9063"/>
                    <a:pt x="4557" y="10885"/>
                  </a:cubicBezTo>
                  <a:cubicBezTo>
                    <a:pt x="4266" y="3514"/>
                    <a:pt x="6464" y="-81"/>
                    <a:pt x="8782" y="1"/>
                  </a:cubicBezTo>
                  <a:cubicBezTo>
                    <a:pt x="11100" y="83"/>
                    <a:pt x="13537" y="3842"/>
                    <a:pt x="13726" y="11178"/>
                  </a:cubicBezTo>
                  <a:cubicBezTo>
                    <a:pt x="14814" y="7849"/>
                    <a:pt x="17234" y="5175"/>
                    <a:pt x="19043" y="7147"/>
                  </a:cubicBezTo>
                  <a:cubicBezTo>
                    <a:pt x="21193" y="9491"/>
                    <a:pt x="21277" y="16976"/>
                    <a:pt x="21600" y="21519"/>
                  </a:cubicBezTo>
                </a:path>
              </a:pathLst>
            </a:custGeom>
            <a:noFill/>
            <a:ln w="38100" cap="flat">
              <a:solidFill>
                <a:srgbClr val="1F4E79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64" name="Group 98"/>
          <p:cNvGrpSpPr/>
          <p:nvPr/>
        </p:nvGrpSpPr>
        <p:grpSpPr>
          <a:xfrm rot="1262012">
            <a:off x="1397198" y="1449667"/>
            <a:ext cx="673320" cy="842234"/>
            <a:chOff x="0" y="0"/>
            <a:chExt cx="1561716" cy="1953500"/>
          </a:xfrm>
        </p:grpSpPr>
        <p:grpSp>
          <p:nvGrpSpPr>
            <p:cNvPr id="265" name="Group 90"/>
            <p:cNvGrpSpPr/>
            <p:nvPr/>
          </p:nvGrpSpPr>
          <p:grpSpPr>
            <a:xfrm>
              <a:off x="622299" y="723900"/>
              <a:ext cx="539187" cy="576209"/>
              <a:chOff x="0" y="0"/>
              <a:chExt cx="539185" cy="576208"/>
            </a:xfrm>
          </p:grpSpPr>
          <p:sp>
            <p:nvSpPr>
              <p:cNvPr id="273" name="Shape 88"/>
              <p:cNvSpPr/>
              <p:nvPr>
                <p:custDataLst>
                  <p:tags r:id="rId12"/>
                </p:custDataLst>
              </p:nvPr>
            </p:nvSpPr>
            <p:spPr>
              <a:xfrm>
                <a:off x="-1" y="0"/>
                <a:ext cx="539187" cy="5762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4" h="17472" extrusionOk="0">
                    <a:moveTo>
                      <a:pt x="17716" y="14514"/>
                    </a:moveTo>
                    <a:cubicBezTo>
                      <a:pt x="20957" y="10991"/>
                      <a:pt x="21156" y="5148"/>
                      <a:pt x="16903" y="2098"/>
                    </a:cubicBezTo>
                    <a:cubicBezTo>
                      <a:pt x="10629" y="-2401"/>
                      <a:pt x="569" y="729"/>
                      <a:pt x="21" y="7726"/>
                    </a:cubicBezTo>
                    <a:cubicBezTo>
                      <a:pt x="-444" y="13669"/>
                      <a:pt x="6904" y="19199"/>
                      <a:pt x="13877" y="16965"/>
                    </a:cubicBezTo>
                    <a:cubicBezTo>
                      <a:pt x="15420" y="16471"/>
                      <a:pt x="16714" y="15603"/>
                      <a:pt x="17716" y="14514"/>
                    </a:cubicBezTo>
                    <a:close/>
                  </a:path>
                </a:pathLst>
              </a:custGeom>
              <a:solidFill>
                <a:srgbClr val="E7E4EA"/>
              </a:solidFill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74" name="Shape 89"/>
              <p:cNvSpPr/>
              <p:nvPr>
                <p:custDataLst>
                  <p:tags r:id="rId13"/>
                </p:custDataLst>
              </p:nvPr>
            </p:nvSpPr>
            <p:spPr>
              <a:xfrm>
                <a:off x="114300" y="114300"/>
                <a:ext cx="320568" cy="3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5" h="17472" extrusionOk="0">
                    <a:moveTo>
                      <a:pt x="17716" y="14515"/>
                    </a:moveTo>
                    <a:cubicBezTo>
                      <a:pt x="20957" y="10992"/>
                      <a:pt x="21156" y="5149"/>
                      <a:pt x="16903" y="2099"/>
                    </a:cubicBezTo>
                    <a:cubicBezTo>
                      <a:pt x="10629" y="-2400"/>
                      <a:pt x="569" y="730"/>
                      <a:pt x="21" y="7727"/>
                    </a:cubicBezTo>
                    <a:cubicBezTo>
                      <a:pt x="-444" y="13670"/>
                      <a:pt x="6904" y="19200"/>
                      <a:pt x="13878" y="16966"/>
                    </a:cubicBezTo>
                    <a:cubicBezTo>
                      <a:pt x="15420" y="16471"/>
                      <a:pt x="16714" y="15604"/>
                      <a:pt x="17716" y="14515"/>
                    </a:cubicBezTo>
                    <a:close/>
                  </a:path>
                </a:pathLst>
              </a:custGeom>
              <a:solidFill>
                <a:srgbClr val="FDD67A"/>
              </a:solidFill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266" name="Group 97"/>
            <p:cNvGrpSpPr/>
            <p:nvPr/>
          </p:nvGrpSpPr>
          <p:grpSpPr>
            <a:xfrm>
              <a:off x="0" y="-1"/>
              <a:ext cx="1561717" cy="1953502"/>
              <a:chOff x="0" y="0"/>
              <a:chExt cx="1561716" cy="1953500"/>
            </a:xfrm>
          </p:grpSpPr>
          <p:sp>
            <p:nvSpPr>
              <p:cNvPr id="267" name="Shape 91"/>
              <p:cNvSpPr/>
              <p:nvPr>
                <p:custDataLst>
                  <p:tags r:id="rId6"/>
                </p:custDataLst>
              </p:nvPr>
            </p:nvSpPr>
            <p:spPr>
              <a:xfrm>
                <a:off x="-1" y="0"/>
                <a:ext cx="1561718" cy="1953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13" h="21575" extrusionOk="0">
                    <a:moveTo>
                      <a:pt x="4422" y="10273"/>
                    </a:moveTo>
                    <a:cubicBezTo>
                      <a:pt x="4988" y="10128"/>
                      <a:pt x="5596" y="10037"/>
                      <a:pt x="6024" y="10128"/>
                    </a:cubicBezTo>
                    <a:cubicBezTo>
                      <a:pt x="7105" y="8239"/>
                      <a:pt x="8932" y="6998"/>
                      <a:pt x="10714" y="5587"/>
                    </a:cubicBezTo>
                    <a:cubicBezTo>
                      <a:pt x="12697" y="4016"/>
                      <a:pt x="14777" y="2735"/>
                      <a:pt x="17151" y="1581"/>
                    </a:cubicBezTo>
                    <a:cubicBezTo>
                      <a:pt x="18423" y="962"/>
                      <a:pt x="19735" y="449"/>
                      <a:pt x="21109" y="0"/>
                    </a:cubicBezTo>
                    <a:cubicBezTo>
                      <a:pt x="21057" y="17"/>
                      <a:pt x="21261" y="2955"/>
                      <a:pt x="20839" y="4745"/>
                    </a:cubicBezTo>
                    <a:cubicBezTo>
                      <a:pt x="20497" y="6196"/>
                      <a:pt x="20104" y="7587"/>
                      <a:pt x="19402" y="8948"/>
                    </a:cubicBezTo>
                    <a:cubicBezTo>
                      <a:pt x="18832" y="10055"/>
                      <a:pt x="18455" y="11150"/>
                      <a:pt x="17794" y="12230"/>
                    </a:cubicBezTo>
                    <a:cubicBezTo>
                      <a:pt x="17708" y="12371"/>
                      <a:pt x="16484" y="14383"/>
                      <a:pt x="16436" y="14360"/>
                    </a:cubicBezTo>
                    <a:cubicBezTo>
                      <a:pt x="16949" y="14631"/>
                      <a:pt x="17118" y="15843"/>
                      <a:pt x="17101" y="16284"/>
                    </a:cubicBezTo>
                    <a:cubicBezTo>
                      <a:pt x="17074" y="17045"/>
                      <a:pt x="16801" y="18083"/>
                      <a:pt x="16459" y="18783"/>
                    </a:cubicBezTo>
                    <a:cubicBezTo>
                      <a:pt x="15792" y="20152"/>
                      <a:pt x="14589" y="21319"/>
                      <a:pt x="12593" y="21505"/>
                    </a:cubicBezTo>
                    <a:cubicBezTo>
                      <a:pt x="12169" y="21545"/>
                      <a:pt x="11727" y="21600"/>
                      <a:pt x="11302" y="21562"/>
                    </a:cubicBezTo>
                    <a:cubicBezTo>
                      <a:pt x="11902" y="21366"/>
                      <a:pt x="12300" y="20667"/>
                      <a:pt x="12472" y="20196"/>
                    </a:cubicBezTo>
                    <a:cubicBezTo>
                      <a:pt x="12593" y="19865"/>
                      <a:pt x="12628" y="19516"/>
                      <a:pt x="12567" y="19173"/>
                    </a:cubicBezTo>
                    <a:cubicBezTo>
                      <a:pt x="12547" y="19061"/>
                      <a:pt x="12120" y="18241"/>
                      <a:pt x="12133" y="18225"/>
                    </a:cubicBezTo>
                    <a:cubicBezTo>
                      <a:pt x="11577" y="18901"/>
                      <a:pt x="10529" y="19406"/>
                      <a:pt x="9649" y="19755"/>
                    </a:cubicBezTo>
                    <a:cubicBezTo>
                      <a:pt x="9055" y="19528"/>
                      <a:pt x="7992" y="18910"/>
                      <a:pt x="7621" y="18704"/>
                    </a:cubicBezTo>
                    <a:cubicBezTo>
                      <a:pt x="6788" y="18241"/>
                      <a:pt x="5993" y="17735"/>
                      <a:pt x="5229" y="17198"/>
                    </a:cubicBezTo>
                    <a:cubicBezTo>
                      <a:pt x="4963" y="17011"/>
                      <a:pt x="4136" y="16487"/>
                      <a:pt x="4026" y="16251"/>
                    </a:cubicBezTo>
                    <a:cubicBezTo>
                      <a:pt x="3931" y="16045"/>
                      <a:pt x="4554" y="14389"/>
                      <a:pt x="4437" y="14350"/>
                    </a:cubicBezTo>
                    <a:cubicBezTo>
                      <a:pt x="3946" y="14185"/>
                      <a:pt x="3105" y="14445"/>
                      <a:pt x="2643" y="14602"/>
                    </a:cubicBezTo>
                    <a:cubicBezTo>
                      <a:pt x="2110" y="14785"/>
                      <a:pt x="835" y="15557"/>
                      <a:pt x="800" y="16582"/>
                    </a:cubicBezTo>
                    <a:cubicBezTo>
                      <a:pt x="-339" y="15137"/>
                      <a:pt x="-266" y="13495"/>
                      <a:pt x="1050" y="12196"/>
                    </a:cubicBezTo>
                    <a:cubicBezTo>
                      <a:pt x="1672" y="11583"/>
                      <a:pt x="2430" y="11014"/>
                      <a:pt x="3301" y="10647"/>
                    </a:cubicBezTo>
                    <a:cubicBezTo>
                      <a:pt x="3585" y="10527"/>
                      <a:pt x="3992" y="10384"/>
                      <a:pt x="4422" y="10273"/>
                    </a:cubicBezTo>
                    <a:close/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68" name="Shape 92"/>
              <p:cNvSpPr/>
              <p:nvPr>
                <p:custDataLst>
                  <p:tags r:id="rId7"/>
                </p:custDataLst>
              </p:nvPr>
            </p:nvSpPr>
            <p:spPr>
              <a:xfrm>
                <a:off x="1066800" y="266700"/>
                <a:ext cx="431366" cy="289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379" y="6426"/>
                      <a:pt x="7227" y="11376"/>
                      <a:pt x="11452" y="14964"/>
                    </a:cubicBezTo>
                    <a:cubicBezTo>
                      <a:pt x="13898" y="17041"/>
                      <a:pt x="19295" y="20423"/>
                      <a:pt x="21600" y="21600"/>
                    </a:cubicBezTo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69" name="Shape 93"/>
              <p:cNvSpPr/>
              <p:nvPr>
                <p:custDataLst>
                  <p:tags r:id="rId8"/>
                </p:custDataLst>
              </p:nvPr>
            </p:nvSpPr>
            <p:spPr>
              <a:xfrm>
                <a:off x="1003300" y="317500"/>
                <a:ext cx="479079" cy="327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142" y="5671"/>
                      <a:pt x="7183" y="11692"/>
                      <a:pt x="10987" y="14858"/>
                    </a:cubicBezTo>
                    <a:cubicBezTo>
                      <a:pt x="13189" y="16691"/>
                      <a:pt x="19525" y="20561"/>
                      <a:pt x="21600" y="21600"/>
                    </a:cubicBezTo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70" name="Shape 94"/>
              <p:cNvSpPr/>
              <p:nvPr>
                <p:custDataLst>
                  <p:tags r:id="rId9"/>
                </p:custDataLst>
              </p:nvPr>
            </p:nvSpPr>
            <p:spPr>
              <a:xfrm>
                <a:off x="317500" y="1028700"/>
                <a:ext cx="84374" cy="267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4016" y="15315"/>
                      <a:pt x="14405" y="5985"/>
                      <a:pt x="21600" y="0"/>
                    </a:cubicBezTo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71" name="Shape 95"/>
              <p:cNvSpPr/>
              <p:nvPr>
                <p:custDataLst>
                  <p:tags r:id="rId10"/>
                </p:custDataLst>
              </p:nvPr>
            </p:nvSpPr>
            <p:spPr>
              <a:xfrm>
                <a:off x="889000" y="1409700"/>
                <a:ext cx="194631" cy="2416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8151" y="14365"/>
                      <a:pt x="14301" y="8151"/>
                      <a:pt x="21600" y="0"/>
                    </a:cubicBezTo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72" name="Shape 96"/>
              <p:cNvSpPr/>
              <p:nvPr>
                <p:custDataLst>
                  <p:tags r:id="rId11"/>
                </p:custDataLst>
              </p:nvPr>
            </p:nvSpPr>
            <p:spPr>
              <a:xfrm>
                <a:off x="304800" y="1358900"/>
                <a:ext cx="514350" cy="349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445" y="1850"/>
                      <a:pt x="4122" y="5622"/>
                      <a:pt x="6224" y="8181"/>
                    </a:cubicBezTo>
                    <a:cubicBezTo>
                      <a:pt x="8411" y="10843"/>
                      <a:pt x="10777" y="13242"/>
                      <a:pt x="13131" y="15565"/>
                    </a:cubicBezTo>
                    <a:cubicBezTo>
                      <a:pt x="15743" y="18141"/>
                      <a:pt x="18474" y="20652"/>
                      <a:pt x="21600" y="21600"/>
                    </a:cubicBezTo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sp>
        <p:nvSpPr>
          <p:cNvPr id="3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58190" y="2788920"/>
            <a:ext cx="8385810" cy="12820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mall" pitchFamily="2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400" dirty="0" smtClean="0">
                <a:sym typeface="+mn-ea"/>
              </a:rPr>
              <a:t>O(</a:t>
            </a:r>
            <a:r>
              <a:rPr lang="en-US" altLang="zh-CN" sz="4400" dirty="0" err="1" smtClean="0">
                <a:sym typeface="+mn-ea"/>
              </a:rPr>
              <a:t>NlogN</a:t>
            </a:r>
            <a:r>
              <a:rPr lang="en-US" altLang="zh-CN" sz="4400" dirty="0" smtClean="0">
                <a:sym typeface="+mn-ea"/>
              </a:rPr>
              <a:t>)</a:t>
            </a:r>
            <a:r>
              <a:rPr lang="en-US" altLang="zh-CN" sz="4400" dirty="0"/>
              <a:t> Sorting Algorithms </a:t>
            </a:r>
          </a:p>
        </p:txBody>
      </p:sp>
      <p:pic>
        <p:nvPicPr>
          <p:cNvPr id="8" name="图片 7" descr="华工标志（透明版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21957E-8DDB-4EDD-90E3-B376C153ED01}" type="datetime1">
              <a:rPr lang="zh-CN" altLang="en-US" sz="465" smtClean="0"/>
              <a:pPr>
                <a:defRPr/>
              </a:pPr>
              <a:t>2024/10/16</a:t>
            </a:fld>
            <a:endParaRPr lang="zh-CN" altLang="en-US" sz="465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7-2 Sorting II</a:t>
            </a:r>
            <a:endParaRPr lang="zh-CN" altLang="en-US" sz="465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52B5B-A998-4951-B51D-36F673174679}" type="slidenum">
              <a:rPr lang="zh-CN" altLang="en-US" sz="465" smtClean="0"/>
              <a:pPr>
                <a:defRPr/>
              </a:pPr>
              <a:t>2</a:t>
            </a:fld>
            <a:endParaRPr lang="zh-CN" altLang="en-US" sz="465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03008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37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Another Impl for Mergesort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0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8914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E27EAD92-7578-4A54-BC54-77A823B8DE1F}" type="datetime1">
              <a:rPr lang="zh-CN" altLang="en-US" sz="790" smtClean="0"/>
              <a:pPr algn="l"/>
              <a:t>2024/10/16</a:t>
            </a:fld>
            <a:endParaRPr lang="en-US" altLang="zh-CN" sz="790"/>
          </a:p>
        </p:txBody>
      </p:sp>
      <p:sp>
        <p:nvSpPr>
          <p:cNvPr id="38915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7-2 Sorting II</a:t>
            </a:r>
            <a:endParaRPr lang="en-US" altLang="zh-CN" sz="790"/>
          </a:p>
        </p:txBody>
      </p:sp>
      <p:sp>
        <p:nvSpPr>
          <p:cNvPr id="3891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5BCBCD3A-1114-4F1F-A2F6-B5EF7D7AE3FC}" type="slidenum">
              <a:rPr lang="en-US" altLang="zh-CN" sz="790"/>
              <a:pPr algn="r"/>
              <a:t>20</a:t>
            </a:fld>
            <a:endParaRPr lang="en-US" altLang="zh-CN" sz="790"/>
          </a:p>
        </p:txBody>
      </p:sp>
      <p:sp>
        <p:nvSpPr>
          <p:cNvPr id="2" name="矩形 1"/>
          <p:cNvSpPr/>
          <p:nvPr/>
        </p:nvSpPr>
        <p:spPr>
          <a:xfrm>
            <a:off x="467995" y="1413510"/>
            <a:ext cx="7981315" cy="44030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 fontAlgn="auto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latin typeface="Sitka Text" pitchFamily="2" charset="0"/>
              </a:rPr>
              <a:t>template &lt;</a:t>
            </a:r>
            <a:r>
              <a:rPr lang="en-US" altLang="zh-CN" dirty="0" err="1">
                <a:latin typeface="Sitka Text" pitchFamily="2" charset="0"/>
              </a:rPr>
              <a:t>typename</a:t>
            </a:r>
            <a:r>
              <a:rPr lang="en-US" altLang="zh-CN" dirty="0">
                <a:latin typeface="Sitka Text" pitchFamily="2" charset="0"/>
              </a:rPr>
              <a:t> E, </a:t>
            </a:r>
            <a:r>
              <a:rPr lang="en-US" altLang="zh-CN" dirty="0" err="1">
                <a:latin typeface="Sitka Text" pitchFamily="2" charset="0"/>
              </a:rPr>
              <a:t>typename</a:t>
            </a:r>
            <a:r>
              <a:rPr lang="en-US" altLang="zh-CN" dirty="0">
                <a:latin typeface="Sitka Text" pitchFamily="2" charset="0"/>
              </a:rPr>
              <a:t> Comp&gt;</a:t>
            </a:r>
          </a:p>
          <a:p>
            <a:pPr indent="0" fontAlgn="auto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latin typeface="Sitka Text" pitchFamily="2" charset="0"/>
              </a:rPr>
              <a:t>void </a:t>
            </a:r>
            <a:r>
              <a:rPr lang="en-US" altLang="zh-CN" dirty="0" err="1">
                <a:solidFill>
                  <a:srgbClr val="FF0000"/>
                </a:solidFill>
                <a:latin typeface="Sitka Text" pitchFamily="2" charset="0"/>
              </a:rPr>
              <a:t>mergesort</a:t>
            </a:r>
            <a:r>
              <a:rPr lang="en-US" altLang="zh-CN" dirty="0">
                <a:latin typeface="Sitka Text" pitchFamily="2" charset="0"/>
              </a:rPr>
              <a:t>(E A[], E temp[], </a:t>
            </a:r>
            <a:r>
              <a:rPr lang="en-US" altLang="zh-CN" dirty="0" err="1">
                <a:latin typeface="Sitka Text" pitchFamily="2" charset="0"/>
              </a:rPr>
              <a:t>int</a:t>
            </a:r>
            <a:r>
              <a:rPr lang="en-US" altLang="zh-CN" dirty="0">
                <a:latin typeface="Sitka Text" pitchFamily="2" charset="0"/>
              </a:rPr>
              <a:t> left, </a:t>
            </a:r>
            <a:r>
              <a:rPr lang="en-US" altLang="zh-CN" dirty="0" err="1">
                <a:latin typeface="Sitka Text" pitchFamily="2" charset="0"/>
              </a:rPr>
              <a:t>int</a:t>
            </a:r>
            <a:r>
              <a:rPr lang="en-US" altLang="zh-CN" dirty="0">
                <a:latin typeface="Sitka Text" pitchFamily="2" charset="0"/>
              </a:rPr>
              <a:t> right) {</a:t>
            </a:r>
          </a:p>
          <a:p>
            <a:pPr indent="0" fontAlgn="auto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latin typeface="Sitka Text" pitchFamily="2" charset="0"/>
              </a:rPr>
              <a:t>  if ((right-left) &lt;= THRESHOLD) { </a:t>
            </a:r>
            <a:r>
              <a:rPr lang="en-US" altLang="zh-CN" dirty="0">
                <a:solidFill>
                  <a:srgbClr val="00B050"/>
                </a:solidFill>
                <a:latin typeface="Sitka Text" pitchFamily="2" charset="0"/>
              </a:rPr>
              <a:t>//small list</a:t>
            </a:r>
          </a:p>
          <a:p>
            <a:pPr indent="0" fontAlgn="auto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latin typeface="Sitka Text" pitchFamily="2" charset="0"/>
              </a:rPr>
              <a:t>    </a:t>
            </a:r>
            <a:r>
              <a:rPr lang="en-US" altLang="zh-CN" dirty="0" err="1" smtClean="0">
                <a:latin typeface="Sitka Text" pitchFamily="2" charset="0"/>
              </a:rPr>
              <a:t>insertionsort</a:t>
            </a:r>
            <a:r>
              <a:rPr lang="en-US" altLang="zh-CN" dirty="0" smtClean="0">
                <a:latin typeface="Sitka Text" pitchFamily="2" charset="0"/>
              </a:rPr>
              <a:t>&lt;</a:t>
            </a:r>
            <a:r>
              <a:rPr lang="en-US" altLang="zh-CN" dirty="0" err="1" smtClean="0">
                <a:latin typeface="Sitka Text" pitchFamily="2" charset="0"/>
              </a:rPr>
              <a:t>E,Comp</a:t>
            </a:r>
            <a:r>
              <a:rPr lang="en-US" altLang="zh-CN" dirty="0">
                <a:latin typeface="Sitka Text" pitchFamily="2" charset="0"/>
              </a:rPr>
              <a:t>&gt;(&amp;A[left], right-left+1);</a:t>
            </a:r>
          </a:p>
          <a:p>
            <a:pPr indent="0" fontAlgn="auto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latin typeface="Sitka Text" pitchFamily="2" charset="0"/>
              </a:rPr>
              <a:t>    return;</a:t>
            </a:r>
          </a:p>
          <a:p>
            <a:pPr indent="0" fontAlgn="auto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latin typeface="Sitka Text" pitchFamily="2" charset="0"/>
              </a:rPr>
              <a:t>  </a:t>
            </a:r>
            <a:r>
              <a:rPr lang="en-US" altLang="zh-CN" dirty="0" smtClean="0">
                <a:latin typeface="Sitka Text" pitchFamily="2" charset="0"/>
              </a:rPr>
              <a:t>}</a:t>
            </a:r>
          </a:p>
          <a:p>
            <a:pPr indent="0" fontAlgn="auto">
              <a:lnSpc>
                <a:spcPct val="100000"/>
              </a:lnSpc>
              <a:spcBef>
                <a:spcPct val="0"/>
              </a:spcBef>
            </a:pPr>
            <a:r>
              <a:rPr lang="en-US" altLang="zh-CN" dirty="0" smtClean="0">
                <a:latin typeface="Sitka Text" pitchFamily="2" charset="0"/>
              </a:rPr>
              <a:t>  </a:t>
            </a:r>
            <a:r>
              <a:rPr lang="en-US" altLang="zh-CN" dirty="0" err="1" smtClean="0">
                <a:latin typeface="Sitka Text" pitchFamily="2" charset="0"/>
              </a:rPr>
              <a:t>int</a:t>
            </a:r>
            <a:r>
              <a:rPr lang="en-US" altLang="zh-CN" dirty="0" smtClean="0">
                <a:latin typeface="Sitka Text" pitchFamily="2" charset="0"/>
              </a:rPr>
              <a:t> </a:t>
            </a:r>
            <a:r>
              <a:rPr lang="en-US" altLang="zh-CN" dirty="0" err="1" smtClean="0">
                <a:latin typeface="Sitka Text" pitchFamily="2" charset="0"/>
              </a:rPr>
              <a:t>i</a:t>
            </a:r>
            <a:r>
              <a:rPr lang="en-US" altLang="zh-CN" dirty="0" smtClean="0">
                <a:latin typeface="Sitka Text" pitchFamily="2" charset="0"/>
              </a:rPr>
              <a:t>, j, k, mid = (</a:t>
            </a:r>
            <a:r>
              <a:rPr lang="en-US" altLang="zh-CN" dirty="0" err="1" smtClean="0">
                <a:latin typeface="Sitka Text" pitchFamily="2" charset="0"/>
              </a:rPr>
              <a:t>left+right</a:t>
            </a:r>
            <a:r>
              <a:rPr lang="en-US" altLang="zh-CN" dirty="0" smtClean="0">
                <a:latin typeface="Sitka Text" pitchFamily="2" charset="0"/>
              </a:rPr>
              <a:t>)/2;</a:t>
            </a:r>
          </a:p>
          <a:p>
            <a:pPr indent="0" fontAlgn="auto">
              <a:lnSpc>
                <a:spcPct val="100000"/>
              </a:lnSpc>
              <a:spcBef>
                <a:spcPct val="0"/>
              </a:spcBef>
            </a:pPr>
            <a:r>
              <a:rPr lang="en-US" altLang="zh-CN" dirty="0" smtClean="0">
                <a:latin typeface="Sitka Text" pitchFamily="2" charset="0"/>
              </a:rPr>
              <a:t>  </a:t>
            </a:r>
            <a:r>
              <a:rPr lang="en-US" altLang="zh-CN" dirty="0">
                <a:latin typeface="Sitka Text" pitchFamily="2" charset="0"/>
              </a:rPr>
              <a:t>if (left == right) return;</a:t>
            </a:r>
          </a:p>
          <a:p>
            <a:pPr indent="0" fontAlgn="auto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latin typeface="Sitka Text" pitchFamily="2" charset="0"/>
              </a:rPr>
              <a:t>  </a:t>
            </a:r>
            <a:r>
              <a:rPr lang="en-US" altLang="zh-CN" dirty="0" err="1">
                <a:latin typeface="Sitka Text" pitchFamily="2" charset="0"/>
              </a:rPr>
              <a:t>mergesort</a:t>
            </a:r>
            <a:r>
              <a:rPr lang="en-US" altLang="zh-CN" dirty="0">
                <a:latin typeface="Sitka Text" pitchFamily="2" charset="0"/>
              </a:rPr>
              <a:t>&lt;E, Comp&gt;(A, temp, left, mid);</a:t>
            </a:r>
          </a:p>
          <a:p>
            <a:pPr indent="0" fontAlgn="auto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latin typeface="Sitka Text" pitchFamily="2" charset="0"/>
              </a:rPr>
              <a:t>  </a:t>
            </a:r>
            <a:r>
              <a:rPr lang="en-US" altLang="zh-CN" dirty="0" err="1">
                <a:latin typeface="Sitka Text" pitchFamily="2" charset="0"/>
              </a:rPr>
              <a:t>mergesort</a:t>
            </a:r>
            <a:r>
              <a:rPr lang="en-US" altLang="zh-CN" dirty="0">
                <a:latin typeface="Sitka Text" pitchFamily="2" charset="0"/>
              </a:rPr>
              <a:t>&lt;E, Comp&gt;(A, temp, mid+1, right);</a:t>
            </a:r>
          </a:p>
          <a:p>
            <a:pPr indent="0" fontAlgn="auto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latin typeface="Sitka Text" pitchFamily="2" charset="0"/>
              </a:rPr>
              <a:t>  </a:t>
            </a:r>
            <a:r>
              <a:rPr lang="en-US" altLang="zh-CN" dirty="0">
                <a:solidFill>
                  <a:srgbClr val="00B050"/>
                </a:solidFill>
                <a:latin typeface="Sitka Text" pitchFamily="2" charset="0"/>
              </a:rPr>
              <a:t>//Do the merge operation. First copy two halves to temp</a:t>
            </a:r>
          </a:p>
          <a:p>
            <a:pPr indent="0" fontAlgn="auto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latin typeface="Sitka Text" pitchFamily="2" charset="0"/>
              </a:rPr>
              <a:t>  for (</a:t>
            </a:r>
            <a:r>
              <a:rPr lang="en-US" altLang="zh-CN" dirty="0" err="1">
                <a:latin typeface="Sitka Text" pitchFamily="2" charset="0"/>
              </a:rPr>
              <a:t>i</a:t>
            </a:r>
            <a:r>
              <a:rPr lang="en-US" altLang="zh-CN" dirty="0">
                <a:latin typeface="Sitka Text" pitchFamily="2" charset="0"/>
              </a:rPr>
              <a:t>=mid; </a:t>
            </a:r>
            <a:r>
              <a:rPr lang="en-US" altLang="zh-CN" dirty="0" err="1">
                <a:latin typeface="Sitka Text" pitchFamily="2" charset="0"/>
              </a:rPr>
              <a:t>i</a:t>
            </a:r>
            <a:r>
              <a:rPr lang="en-US" altLang="zh-CN" dirty="0">
                <a:latin typeface="Sitka Text" pitchFamily="2" charset="0"/>
              </a:rPr>
              <a:t>&gt;=left; </a:t>
            </a:r>
            <a:r>
              <a:rPr lang="en-US" altLang="zh-CN" dirty="0" err="1">
                <a:latin typeface="Sitka Text" pitchFamily="2" charset="0"/>
              </a:rPr>
              <a:t>i</a:t>
            </a:r>
            <a:r>
              <a:rPr lang="en-US" altLang="zh-CN" dirty="0">
                <a:latin typeface="Sitka Text" pitchFamily="2" charset="0"/>
              </a:rPr>
              <a:t>--) </a:t>
            </a:r>
            <a:r>
              <a:rPr lang="en-US" altLang="zh-CN" dirty="0">
                <a:solidFill>
                  <a:srgbClr val="7030A0"/>
                </a:solidFill>
                <a:latin typeface="Sitka Text" pitchFamily="2" charset="0"/>
              </a:rPr>
              <a:t>temp[</a:t>
            </a:r>
            <a:r>
              <a:rPr lang="en-US" altLang="zh-CN" dirty="0" err="1">
                <a:solidFill>
                  <a:srgbClr val="7030A0"/>
                </a:solidFill>
                <a:latin typeface="Sitka Text" pitchFamily="2" charset="0"/>
              </a:rPr>
              <a:t>i</a:t>
            </a:r>
            <a:r>
              <a:rPr lang="en-US" altLang="zh-CN" dirty="0">
                <a:solidFill>
                  <a:srgbClr val="7030A0"/>
                </a:solidFill>
                <a:latin typeface="Sitka Text" pitchFamily="2" charset="0"/>
              </a:rPr>
              <a:t>] = A[</a:t>
            </a:r>
            <a:r>
              <a:rPr lang="en-US" altLang="zh-CN" dirty="0" err="1">
                <a:solidFill>
                  <a:srgbClr val="7030A0"/>
                </a:solidFill>
                <a:latin typeface="Sitka Text" pitchFamily="2" charset="0"/>
              </a:rPr>
              <a:t>i</a:t>
            </a:r>
            <a:r>
              <a:rPr lang="en-US" altLang="zh-CN" dirty="0">
                <a:solidFill>
                  <a:srgbClr val="7030A0"/>
                </a:solidFill>
                <a:latin typeface="Sitka Text" pitchFamily="2" charset="0"/>
              </a:rPr>
              <a:t>];</a:t>
            </a:r>
          </a:p>
          <a:p>
            <a:pPr indent="0" fontAlgn="auto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latin typeface="Sitka Text" pitchFamily="2" charset="0"/>
              </a:rPr>
              <a:t>  for (j=1; j&lt;=right-mid; </a:t>
            </a:r>
            <a:r>
              <a:rPr lang="en-US" altLang="zh-CN" dirty="0" err="1">
                <a:latin typeface="Sitka Text" pitchFamily="2" charset="0"/>
              </a:rPr>
              <a:t>j++</a:t>
            </a:r>
            <a:r>
              <a:rPr lang="en-US" altLang="zh-CN" dirty="0">
                <a:latin typeface="Sitka Text" pitchFamily="2" charset="0"/>
              </a:rPr>
              <a:t>) </a:t>
            </a:r>
            <a:r>
              <a:rPr lang="en-US" altLang="zh-CN" dirty="0">
                <a:solidFill>
                  <a:srgbClr val="FF0000"/>
                </a:solidFill>
                <a:latin typeface="Sitka Text" pitchFamily="2" charset="0"/>
              </a:rPr>
              <a:t>temp[right-j+1] = A[</a:t>
            </a:r>
            <a:r>
              <a:rPr lang="en-US" altLang="zh-CN" dirty="0" err="1">
                <a:solidFill>
                  <a:srgbClr val="FF0000"/>
                </a:solidFill>
                <a:latin typeface="Sitka Text" pitchFamily="2" charset="0"/>
              </a:rPr>
              <a:t>j+mid</a:t>
            </a:r>
            <a:r>
              <a:rPr lang="en-US" altLang="zh-CN" dirty="0">
                <a:solidFill>
                  <a:srgbClr val="FF0000"/>
                </a:solidFill>
                <a:latin typeface="Sitka Text" pitchFamily="2" charset="0"/>
              </a:rPr>
              <a:t>];</a:t>
            </a:r>
          </a:p>
          <a:p>
            <a:pPr indent="0" fontAlgn="auto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latin typeface="Sitka Text" pitchFamily="2" charset="0"/>
              </a:rPr>
              <a:t>  </a:t>
            </a:r>
            <a:r>
              <a:rPr lang="en-US" altLang="zh-CN" dirty="0">
                <a:solidFill>
                  <a:srgbClr val="00B050"/>
                </a:solidFill>
                <a:latin typeface="Sitka Text" pitchFamily="2" charset="0"/>
              </a:rPr>
              <a:t>//Merge </a:t>
            </a:r>
            <a:r>
              <a:rPr lang="en-US" altLang="zh-CN" dirty="0" err="1">
                <a:solidFill>
                  <a:srgbClr val="00B050"/>
                </a:solidFill>
                <a:latin typeface="Sitka Text" pitchFamily="2" charset="0"/>
              </a:rPr>
              <a:t>sublists</a:t>
            </a:r>
            <a:r>
              <a:rPr lang="en-US" altLang="zh-CN" dirty="0">
                <a:solidFill>
                  <a:srgbClr val="00B050"/>
                </a:solidFill>
                <a:latin typeface="Sitka Text" pitchFamily="2" charset="0"/>
              </a:rPr>
              <a:t> back to A</a:t>
            </a:r>
          </a:p>
          <a:p>
            <a:pPr indent="0" fontAlgn="auto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latin typeface="Sitka Text" pitchFamily="2" charset="0"/>
              </a:rPr>
              <a:t>  for (</a:t>
            </a:r>
            <a:r>
              <a:rPr lang="en-US" altLang="zh-CN" dirty="0" err="1">
                <a:latin typeface="Sitka Text" pitchFamily="2" charset="0"/>
              </a:rPr>
              <a:t>i</a:t>
            </a:r>
            <a:r>
              <a:rPr lang="en-US" altLang="zh-CN" dirty="0">
                <a:latin typeface="Sitka Text" pitchFamily="2" charset="0"/>
              </a:rPr>
              <a:t>=left, j=right, k=left; k&lt;=right; k++)</a:t>
            </a:r>
          </a:p>
          <a:p>
            <a:pPr indent="0" fontAlgn="auto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latin typeface="Sitka Text" pitchFamily="2" charset="0"/>
              </a:rPr>
              <a:t>    if (Comp::prior(temp[</a:t>
            </a:r>
            <a:r>
              <a:rPr lang="en-US" altLang="zh-CN" dirty="0" err="1">
                <a:latin typeface="Sitka Text" pitchFamily="2" charset="0"/>
              </a:rPr>
              <a:t>i</a:t>
            </a:r>
            <a:r>
              <a:rPr lang="en-US" altLang="zh-CN" dirty="0">
                <a:latin typeface="Sitka Text" pitchFamily="2" charset="0"/>
              </a:rPr>
              <a:t>], temp[j])) A[k] = temp[</a:t>
            </a:r>
            <a:r>
              <a:rPr lang="en-US" altLang="zh-CN" dirty="0" err="1">
                <a:latin typeface="Sitka Text" pitchFamily="2" charset="0"/>
              </a:rPr>
              <a:t>i</a:t>
            </a:r>
            <a:r>
              <a:rPr lang="en-US" altLang="zh-CN" dirty="0">
                <a:latin typeface="Sitka Text" pitchFamily="2" charset="0"/>
              </a:rPr>
              <a:t>++];</a:t>
            </a:r>
          </a:p>
          <a:p>
            <a:pPr indent="0" fontAlgn="auto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latin typeface="Sitka Text" pitchFamily="2" charset="0"/>
              </a:rPr>
              <a:t>    else A[k] = temp[j-</a:t>
            </a:r>
            <a:r>
              <a:rPr lang="en-US" altLang="zh-CN" dirty="0" smtClean="0">
                <a:latin typeface="Sitka Text" pitchFamily="2" charset="0"/>
              </a:rPr>
              <a:t>-];</a:t>
            </a:r>
          </a:p>
          <a:p>
            <a:pPr indent="0" fontAlgn="auto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latin typeface="Sitka Text" pitchFamily="2" charset="0"/>
              </a:rPr>
              <a:t>}</a:t>
            </a:r>
          </a:p>
        </p:txBody>
      </p:sp>
      <p:grpSp>
        <p:nvGrpSpPr>
          <p:cNvPr id="1425" name="组合 1424"/>
          <p:cNvGrpSpPr/>
          <p:nvPr/>
        </p:nvGrpSpPr>
        <p:grpSpPr>
          <a:xfrm rot="21000000">
            <a:off x="7671435" y="5229860"/>
            <a:ext cx="914400" cy="935355"/>
            <a:chOff x="6108700" y="2038350"/>
            <a:chExt cx="787400" cy="804863"/>
          </a:xfrm>
          <a:solidFill>
            <a:schemeClr val="accent1">
              <a:lumMod val="75000"/>
              <a:alpha val="36000"/>
            </a:schemeClr>
          </a:solidFill>
        </p:grpSpPr>
        <p:sp>
          <p:nvSpPr>
            <p:cNvPr id="1426" name="Freeform 757"/>
            <p:cNvSpPr/>
            <p:nvPr>
              <p:custDataLst>
                <p:tags r:id="rId5"/>
              </p:custDataLst>
            </p:nvPr>
          </p:nvSpPr>
          <p:spPr bwMode="auto">
            <a:xfrm>
              <a:off x="6137275" y="2403475"/>
              <a:ext cx="25400" cy="46038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7" y="9"/>
                </a:cxn>
                <a:cxn ang="0">
                  <a:pos x="35" y="14"/>
                </a:cxn>
                <a:cxn ang="0">
                  <a:pos x="31" y="24"/>
                </a:cxn>
                <a:cxn ang="0">
                  <a:pos x="20" y="43"/>
                </a:cxn>
                <a:cxn ang="0">
                  <a:pos x="20" y="43"/>
                </a:cxn>
                <a:cxn ang="0">
                  <a:pos x="9" y="60"/>
                </a:cxn>
                <a:cxn ang="0">
                  <a:pos x="5" y="6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3" y="84"/>
                </a:cxn>
                <a:cxn ang="0">
                  <a:pos x="4" y="85"/>
                </a:cxn>
                <a:cxn ang="0">
                  <a:pos x="6" y="85"/>
                </a:cxn>
                <a:cxn ang="0">
                  <a:pos x="7" y="84"/>
                </a:cxn>
                <a:cxn ang="0">
                  <a:pos x="8" y="83"/>
                </a:cxn>
                <a:cxn ang="0">
                  <a:pos x="8" y="83"/>
                </a:cxn>
                <a:cxn ang="0">
                  <a:pos x="14" y="71"/>
                </a:cxn>
                <a:cxn ang="0">
                  <a:pos x="20" y="61"/>
                </a:cxn>
                <a:cxn ang="0">
                  <a:pos x="26" y="50"/>
                </a:cxn>
                <a:cxn ang="0">
                  <a:pos x="32" y="39"/>
                </a:cxn>
                <a:cxn ang="0">
                  <a:pos x="32" y="39"/>
                </a:cxn>
                <a:cxn ang="0">
                  <a:pos x="41" y="23"/>
                </a:cxn>
                <a:cxn ang="0">
                  <a:pos x="46" y="13"/>
                </a:cxn>
                <a:cxn ang="0">
                  <a:pos x="47" y="9"/>
                </a:cxn>
                <a:cxn ang="0">
                  <a:pos x="48" y="4"/>
                </a:cxn>
                <a:cxn ang="0">
                  <a:pos x="48" y="4"/>
                </a:cxn>
                <a:cxn ang="0">
                  <a:pos x="48" y="2"/>
                </a:cxn>
                <a:cxn ang="0">
                  <a:pos x="47" y="1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48" h="85">
                  <a:moveTo>
                    <a:pt x="38" y="4"/>
                  </a:moveTo>
                  <a:lnTo>
                    <a:pt x="38" y="4"/>
                  </a:lnTo>
                  <a:lnTo>
                    <a:pt x="37" y="9"/>
                  </a:lnTo>
                  <a:lnTo>
                    <a:pt x="35" y="14"/>
                  </a:lnTo>
                  <a:lnTo>
                    <a:pt x="31" y="24"/>
                  </a:lnTo>
                  <a:lnTo>
                    <a:pt x="20" y="43"/>
                  </a:lnTo>
                  <a:lnTo>
                    <a:pt x="20" y="43"/>
                  </a:lnTo>
                  <a:lnTo>
                    <a:pt x="9" y="60"/>
                  </a:lnTo>
                  <a:lnTo>
                    <a:pt x="5" y="6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3" y="84"/>
                  </a:lnTo>
                  <a:lnTo>
                    <a:pt x="4" y="85"/>
                  </a:lnTo>
                  <a:lnTo>
                    <a:pt x="6" y="85"/>
                  </a:lnTo>
                  <a:lnTo>
                    <a:pt x="7" y="84"/>
                  </a:lnTo>
                  <a:lnTo>
                    <a:pt x="8" y="83"/>
                  </a:lnTo>
                  <a:lnTo>
                    <a:pt x="8" y="83"/>
                  </a:lnTo>
                  <a:lnTo>
                    <a:pt x="14" y="71"/>
                  </a:lnTo>
                  <a:lnTo>
                    <a:pt x="20" y="61"/>
                  </a:lnTo>
                  <a:lnTo>
                    <a:pt x="26" y="50"/>
                  </a:lnTo>
                  <a:lnTo>
                    <a:pt x="32" y="39"/>
                  </a:lnTo>
                  <a:lnTo>
                    <a:pt x="32" y="39"/>
                  </a:lnTo>
                  <a:lnTo>
                    <a:pt x="41" y="23"/>
                  </a:lnTo>
                  <a:lnTo>
                    <a:pt x="46" y="13"/>
                  </a:lnTo>
                  <a:lnTo>
                    <a:pt x="47" y="9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8" y="2"/>
                  </a:lnTo>
                  <a:lnTo>
                    <a:pt x="47" y="1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7" name="Freeform 758"/>
            <p:cNvSpPr/>
            <p:nvPr>
              <p:custDataLst>
                <p:tags r:id="rId6"/>
              </p:custDataLst>
            </p:nvPr>
          </p:nvSpPr>
          <p:spPr bwMode="auto">
            <a:xfrm>
              <a:off x="6156325" y="2433638"/>
              <a:ext cx="25400" cy="57150"/>
            </a:xfrm>
            <a:custGeom>
              <a:avLst/>
              <a:gdLst/>
              <a:ahLst/>
              <a:cxnLst>
                <a:cxn ang="0">
                  <a:pos x="38" y="3"/>
                </a:cxn>
                <a:cxn ang="0">
                  <a:pos x="38" y="3"/>
                </a:cxn>
                <a:cxn ang="0">
                  <a:pos x="27" y="27"/>
                </a:cxn>
                <a:cxn ang="0">
                  <a:pos x="17" y="51"/>
                </a:cxn>
                <a:cxn ang="0">
                  <a:pos x="7" y="76"/>
                </a:cxn>
                <a:cxn ang="0">
                  <a:pos x="3" y="88"/>
                </a:cxn>
                <a:cxn ang="0">
                  <a:pos x="0" y="101"/>
                </a:cxn>
                <a:cxn ang="0">
                  <a:pos x="0" y="101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2" y="106"/>
                </a:cxn>
                <a:cxn ang="0">
                  <a:pos x="3" y="107"/>
                </a:cxn>
                <a:cxn ang="0">
                  <a:pos x="5" y="107"/>
                </a:cxn>
                <a:cxn ang="0">
                  <a:pos x="6" y="107"/>
                </a:cxn>
                <a:cxn ang="0">
                  <a:pos x="8" y="106"/>
                </a:cxn>
                <a:cxn ang="0">
                  <a:pos x="10" y="103"/>
                </a:cxn>
                <a:cxn ang="0">
                  <a:pos x="10" y="103"/>
                </a:cxn>
                <a:cxn ang="0">
                  <a:pos x="13" y="91"/>
                </a:cxn>
                <a:cxn ang="0">
                  <a:pos x="16" y="79"/>
                </a:cxn>
                <a:cxn ang="0">
                  <a:pos x="26" y="54"/>
                </a:cxn>
                <a:cxn ang="0">
                  <a:pos x="36" y="30"/>
                </a:cxn>
                <a:cxn ang="0">
                  <a:pos x="47" y="5"/>
                </a:cxn>
                <a:cxn ang="0">
                  <a:pos x="47" y="5"/>
                </a:cxn>
                <a:cxn ang="0">
                  <a:pos x="48" y="3"/>
                </a:cxn>
                <a:cxn ang="0">
                  <a:pos x="47" y="2"/>
                </a:cxn>
                <a:cxn ang="0">
                  <a:pos x="46" y="1"/>
                </a:cxn>
                <a:cxn ang="0">
                  <a:pos x="45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8" y="3"/>
                </a:cxn>
                <a:cxn ang="0">
                  <a:pos x="38" y="3"/>
                </a:cxn>
              </a:cxnLst>
              <a:rect l="0" t="0" r="r" b="b"/>
              <a:pathLst>
                <a:path w="48" h="107">
                  <a:moveTo>
                    <a:pt x="38" y="3"/>
                  </a:moveTo>
                  <a:lnTo>
                    <a:pt x="38" y="3"/>
                  </a:lnTo>
                  <a:lnTo>
                    <a:pt x="27" y="27"/>
                  </a:lnTo>
                  <a:lnTo>
                    <a:pt x="17" y="51"/>
                  </a:lnTo>
                  <a:lnTo>
                    <a:pt x="7" y="76"/>
                  </a:lnTo>
                  <a:lnTo>
                    <a:pt x="3" y="88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2" y="106"/>
                  </a:lnTo>
                  <a:lnTo>
                    <a:pt x="3" y="107"/>
                  </a:lnTo>
                  <a:lnTo>
                    <a:pt x="5" y="107"/>
                  </a:lnTo>
                  <a:lnTo>
                    <a:pt x="6" y="107"/>
                  </a:lnTo>
                  <a:lnTo>
                    <a:pt x="8" y="106"/>
                  </a:lnTo>
                  <a:lnTo>
                    <a:pt x="10" y="103"/>
                  </a:lnTo>
                  <a:lnTo>
                    <a:pt x="10" y="103"/>
                  </a:lnTo>
                  <a:lnTo>
                    <a:pt x="13" y="91"/>
                  </a:lnTo>
                  <a:lnTo>
                    <a:pt x="16" y="79"/>
                  </a:lnTo>
                  <a:lnTo>
                    <a:pt x="26" y="54"/>
                  </a:lnTo>
                  <a:lnTo>
                    <a:pt x="36" y="30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48" y="3"/>
                  </a:lnTo>
                  <a:lnTo>
                    <a:pt x="47" y="2"/>
                  </a:lnTo>
                  <a:lnTo>
                    <a:pt x="46" y="1"/>
                  </a:lnTo>
                  <a:lnTo>
                    <a:pt x="45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8" y="3"/>
                  </a:lnTo>
                  <a:lnTo>
                    <a:pt x="38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8" name="Freeform 759"/>
            <p:cNvSpPr/>
            <p:nvPr>
              <p:custDataLst>
                <p:tags r:id="rId7"/>
              </p:custDataLst>
            </p:nvPr>
          </p:nvSpPr>
          <p:spPr bwMode="auto">
            <a:xfrm>
              <a:off x="6183313" y="2476500"/>
              <a:ext cx="17463" cy="42863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2"/>
                </a:cxn>
                <a:cxn ang="0">
                  <a:pos x="18" y="20"/>
                </a:cxn>
                <a:cxn ang="0">
                  <a:pos x="10" y="38"/>
                </a:cxn>
                <a:cxn ang="0">
                  <a:pos x="5" y="57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0" y="78"/>
                </a:cxn>
                <a:cxn ang="0">
                  <a:pos x="0" y="79"/>
                </a:cxn>
                <a:cxn ang="0">
                  <a:pos x="1" y="80"/>
                </a:cxn>
                <a:cxn ang="0">
                  <a:pos x="3" y="81"/>
                </a:cxn>
                <a:cxn ang="0">
                  <a:pos x="5" y="81"/>
                </a:cxn>
                <a:cxn ang="0">
                  <a:pos x="6" y="81"/>
                </a:cxn>
                <a:cxn ang="0">
                  <a:pos x="8" y="80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13" y="60"/>
                </a:cxn>
                <a:cxn ang="0">
                  <a:pos x="20" y="42"/>
                </a:cxn>
                <a:cxn ang="0">
                  <a:pos x="26" y="24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4" y="5"/>
                </a:cxn>
                <a:cxn ang="0">
                  <a:pos x="34" y="3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81">
                  <a:moveTo>
                    <a:pt x="26" y="2"/>
                  </a:moveTo>
                  <a:lnTo>
                    <a:pt x="26" y="2"/>
                  </a:lnTo>
                  <a:lnTo>
                    <a:pt x="18" y="20"/>
                  </a:lnTo>
                  <a:lnTo>
                    <a:pt x="10" y="38"/>
                  </a:lnTo>
                  <a:lnTo>
                    <a:pt x="5" y="57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0" y="79"/>
                  </a:lnTo>
                  <a:lnTo>
                    <a:pt x="1" y="80"/>
                  </a:lnTo>
                  <a:lnTo>
                    <a:pt x="3" y="81"/>
                  </a:lnTo>
                  <a:lnTo>
                    <a:pt x="5" y="81"/>
                  </a:lnTo>
                  <a:lnTo>
                    <a:pt x="6" y="81"/>
                  </a:lnTo>
                  <a:lnTo>
                    <a:pt x="8" y="80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13" y="60"/>
                  </a:lnTo>
                  <a:lnTo>
                    <a:pt x="20" y="42"/>
                  </a:lnTo>
                  <a:lnTo>
                    <a:pt x="26" y="24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5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1" y="1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9" name="Freeform 760"/>
            <p:cNvSpPr/>
            <p:nvPr>
              <p:custDataLst>
                <p:tags r:id="rId8"/>
              </p:custDataLst>
            </p:nvPr>
          </p:nvSpPr>
          <p:spPr bwMode="auto">
            <a:xfrm>
              <a:off x="6203950" y="2500313"/>
              <a:ext cx="20638" cy="41275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29" y="3"/>
                </a:cxn>
                <a:cxn ang="0">
                  <a:pos x="23" y="20"/>
                </a:cxn>
                <a:cxn ang="0">
                  <a:pos x="17" y="37"/>
                </a:cxn>
                <a:cxn ang="0">
                  <a:pos x="1" y="69"/>
                </a:cxn>
                <a:cxn ang="0">
                  <a:pos x="1" y="69"/>
                </a:cxn>
                <a:cxn ang="0">
                  <a:pos x="0" y="71"/>
                </a:cxn>
                <a:cxn ang="0">
                  <a:pos x="1" y="73"/>
                </a:cxn>
                <a:cxn ang="0">
                  <a:pos x="2" y="75"/>
                </a:cxn>
                <a:cxn ang="0">
                  <a:pos x="4" y="76"/>
                </a:cxn>
                <a:cxn ang="0">
                  <a:pos x="5" y="76"/>
                </a:cxn>
                <a:cxn ang="0">
                  <a:pos x="7" y="76"/>
                </a:cxn>
                <a:cxn ang="0">
                  <a:pos x="9" y="76"/>
                </a:cxn>
                <a:cxn ang="0">
                  <a:pos x="10" y="74"/>
                </a:cxn>
                <a:cxn ang="0">
                  <a:pos x="10" y="74"/>
                </a:cxn>
                <a:cxn ang="0">
                  <a:pos x="25" y="41"/>
                </a:cxn>
                <a:cxn ang="0">
                  <a:pos x="33" y="23"/>
                </a:cxn>
                <a:cxn ang="0">
                  <a:pos x="39" y="7"/>
                </a:cxn>
                <a:cxn ang="0">
                  <a:pos x="39" y="7"/>
                </a:cxn>
                <a:cxn ang="0">
                  <a:pos x="39" y="4"/>
                </a:cxn>
                <a:cxn ang="0">
                  <a:pos x="38" y="2"/>
                </a:cxn>
                <a:cxn ang="0">
                  <a:pos x="37" y="1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2" y="0"/>
                </a:cxn>
                <a:cxn ang="0">
                  <a:pos x="30" y="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39" h="76">
                  <a:moveTo>
                    <a:pt x="29" y="3"/>
                  </a:moveTo>
                  <a:lnTo>
                    <a:pt x="29" y="3"/>
                  </a:lnTo>
                  <a:lnTo>
                    <a:pt x="23" y="20"/>
                  </a:lnTo>
                  <a:lnTo>
                    <a:pt x="17" y="37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1" y="73"/>
                  </a:lnTo>
                  <a:lnTo>
                    <a:pt x="2" y="75"/>
                  </a:lnTo>
                  <a:lnTo>
                    <a:pt x="4" y="76"/>
                  </a:lnTo>
                  <a:lnTo>
                    <a:pt x="5" y="76"/>
                  </a:lnTo>
                  <a:lnTo>
                    <a:pt x="7" y="76"/>
                  </a:lnTo>
                  <a:lnTo>
                    <a:pt x="9" y="76"/>
                  </a:lnTo>
                  <a:lnTo>
                    <a:pt x="10" y="74"/>
                  </a:lnTo>
                  <a:lnTo>
                    <a:pt x="10" y="74"/>
                  </a:lnTo>
                  <a:lnTo>
                    <a:pt x="25" y="41"/>
                  </a:lnTo>
                  <a:lnTo>
                    <a:pt x="33" y="23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9" y="4"/>
                  </a:lnTo>
                  <a:lnTo>
                    <a:pt x="38" y="2"/>
                  </a:lnTo>
                  <a:lnTo>
                    <a:pt x="37" y="1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0" name="Freeform 761"/>
            <p:cNvSpPr/>
            <p:nvPr>
              <p:custDataLst>
                <p:tags r:id="rId9"/>
              </p:custDataLst>
            </p:nvPr>
          </p:nvSpPr>
          <p:spPr bwMode="auto">
            <a:xfrm>
              <a:off x="6373813" y="2681288"/>
              <a:ext cx="12700" cy="38100"/>
            </a:xfrm>
            <a:custGeom>
              <a:avLst/>
              <a:gdLst/>
              <a:ahLst/>
              <a:cxnLst>
                <a:cxn ang="0">
                  <a:pos x="13" y="6"/>
                </a:cxn>
                <a:cxn ang="0">
                  <a:pos x="13" y="6"/>
                </a:cxn>
                <a:cxn ang="0">
                  <a:pos x="12" y="13"/>
                </a:cxn>
                <a:cxn ang="0">
                  <a:pos x="10" y="21"/>
                </a:cxn>
                <a:cxn ang="0">
                  <a:pos x="6" y="36"/>
                </a:cxn>
                <a:cxn ang="0">
                  <a:pos x="2" y="50"/>
                </a:cxn>
                <a:cxn ang="0">
                  <a:pos x="1" y="5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1" y="68"/>
                </a:cxn>
                <a:cxn ang="0">
                  <a:pos x="2" y="69"/>
                </a:cxn>
                <a:cxn ang="0">
                  <a:pos x="3" y="70"/>
                </a:cxn>
                <a:cxn ang="0">
                  <a:pos x="5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0" y="58"/>
                </a:cxn>
                <a:cxn ang="0">
                  <a:pos x="12" y="50"/>
                </a:cxn>
                <a:cxn ang="0">
                  <a:pos x="16" y="36"/>
                </a:cxn>
                <a:cxn ang="0">
                  <a:pos x="20" y="21"/>
                </a:cxn>
                <a:cxn ang="0">
                  <a:pos x="21" y="1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3" y="6"/>
                </a:cxn>
                <a:cxn ang="0">
                  <a:pos x="13" y="6"/>
                </a:cxn>
              </a:cxnLst>
              <a:rect l="0" t="0" r="r" b="b"/>
              <a:pathLst>
                <a:path w="22" h="70">
                  <a:moveTo>
                    <a:pt x="13" y="6"/>
                  </a:moveTo>
                  <a:lnTo>
                    <a:pt x="13" y="6"/>
                  </a:lnTo>
                  <a:lnTo>
                    <a:pt x="12" y="13"/>
                  </a:lnTo>
                  <a:lnTo>
                    <a:pt x="10" y="21"/>
                  </a:lnTo>
                  <a:lnTo>
                    <a:pt x="6" y="36"/>
                  </a:lnTo>
                  <a:lnTo>
                    <a:pt x="2" y="50"/>
                  </a:lnTo>
                  <a:lnTo>
                    <a:pt x="1" y="5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1" y="68"/>
                  </a:lnTo>
                  <a:lnTo>
                    <a:pt x="2" y="69"/>
                  </a:lnTo>
                  <a:lnTo>
                    <a:pt x="3" y="70"/>
                  </a:lnTo>
                  <a:lnTo>
                    <a:pt x="5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0" y="58"/>
                  </a:lnTo>
                  <a:lnTo>
                    <a:pt x="12" y="50"/>
                  </a:lnTo>
                  <a:lnTo>
                    <a:pt x="16" y="36"/>
                  </a:lnTo>
                  <a:lnTo>
                    <a:pt x="20" y="21"/>
                  </a:lnTo>
                  <a:lnTo>
                    <a:pt x="21" y="1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6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3" y="6"/>
                  </a:lnTo>
                  <a:lnTo>
                    <a:pt x="13" y="6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1" name="Freeform 762"/>
            <p:cNvSpPr/>
            <p:nvPr>
              <p:custDataLst>
                <p:tags r:id="rId10"/>
              </p:custDataLst>
            </p:nvPr>
          </p:nvSpPr>
          <p:spPr bwMode="auto">
            <a:xfrm>
              <a:off x="6407150" y="2698750"/>
              <a:ext cx="30163" cy="42863"/>
            </a:xfrm>
            <a:custGeom>
              <a:avLst/>
              <a:gdLst/>
              <a:ahLst/>
              <a:cxnLst>
                <a:cxn ang="0">
                  <a:pos x="45" y="3"/>
                </a:cxn>
                <a:cxn ang="0">
                  <a:pos x="45" y="3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6" y="26"/>
                </a:cxn>
                <a:cxn ang="0">
                  <a:pos x="19" y="35"/>
                </a:cxn>
                <a:cxn ang="0">
                  <a:pos x="19" y="35"/>
                </a:cxn>
                <a:cxn ang="0">
                  <a:pos x="16" y="39"/>
                </a:cxn>
                <a:cxn ang="0">
                  <a:pos x="14" y="44"/>
                </a:cxn>
                <a:cxn ang="0">
                  <a:pos x="10" y="54"/>
                </a:cxn>
                <a:cxn ang="0">
                  <a:pos x="10" y="54"/>
                </a:cxn>
                <a:cxn ang="0">
                  <a:pos x="5" y="66"/>
                </a:cxn>
                <a:cxn ang="0">
                  <a:pos x="1" y="77"/>
                </a:cxn>
                <a:cxn ang="0">
                  <a:pos x="1" y="77"/>
                </a:cxn>
                <a:cxn ang="0">
                  <a:pos x="0" y="79"/>
                </a:cxn>
                <a:cxn ang="0">
                  <a:pos x="1" y="80"/>
                </a:cxn>
                <a:cxn ang="0">
                  <a:pos x="2" y="81"/>
                </a:cxn>
                <a:cxn ang="0">
                  <a:pos x="4" y="82"/>
                </a:cxn>
                <a:cxn ang="0">
                  <a:pos x="6" y="82"/>
                </a:cxn>
                <a:cxn ang="0">
                  <a:pos x="7" y="82"/>
                </a:cxn>
                <a:cxn ang="0">
                  <a:pos x="9" y="81"/>
                </a:cxn>
                <a:cxn ang="0">
                  <a:pos x="10" y="79"/>
                </a:cxn>
                <a:cxn ang="0">
                  <a:pos x="10" y="79"/>
                </a:cxn>
                <a:cxn ang="0">
                  <a:pos x="18" y="59"/>
                </a:cxn>
                <a:cxn ang="0">
                  <a:pos x="22" y="48"/>
                </a:cxn>
                <a:cxn ang="0">
                  <a:pos x="27" y="39"/>
                </a:cxn>
                <a:cxn ang="0">
                  <a:pos x="27" y="39"/>
                </a:cxn>
                <a:cxn ang="0">
                  <a:pos x="33" y="31"/>
                </a:cxn>
                <a:cxn ang="0">
                  <a:pos x="40" y="23"/>
                </a:cxn>
                <a:cxn ang="0">
                  <a:pos x="48" y="16"/>
                </a:cxn>
                <a:cxn ang="0">
                  <a:pos x="54" y="8"/>
                </a:cxn>
                <a:cxn ang="0">
                  <a:pos x="54" y="8"/>
                </a:cxn>
                <a:cxn ang="0">
                  <a:pos x="55" y="6"/>
                </a:cxn>
                <a:cxn ang="0">
                  <a:pos x="54" y="4"/>
                </a:cxn>
                <a:cxn ang="0">
                  <a:pos x="53" y="3"/>
                </a:cxn>
                <a:cxn ang="0">
                  <a:pos x="52" y="1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7" y="1"/>
                </a:cxn>
                <a:cxn ang="0">
                  <a:pos x="45" y="3"/>
                </a:cxn>
                <a:cxn ang="0">
                  <a:pos x="45" y="3"/>
                </a:cxn>
              </a:cxnLst>
              <a:rect l="0" t="0" r="r" b="b"/>
              <a:pathLst>
                <a:path w="55" h="82">
                  <a:moveTo>
                    <a:pt x="45" y="3"/>
                  </a:moveTo>
                  <a:lnTo>
                    <a:pt x="45" y="3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6" y="26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6" y="39"/>
                  </a:lnTo>
                  <a:lnTo>
                    <a:pt x="14" y="4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5" y="66"/>
                  </a:lnTo>
                  <a:lnTo>
                    <a:pt x="1" y="77"/>
                  </a:lnTo>
                  <a:lnTo>
                    <a:pt x="1" y="77"/>
                  </a:lnTo>
                  <a:lnTo>
                    <a:pt x="0" y="79"/>
                  </a:lnTo>
                  <a:lnTo>
                    <a:pt x="1" y="80"/>
                  </a:lnTo>
                  <a:lnTo>
                    <a:pt x="2" y="81"/>
                  </a:lnTo>
                  <a:lnTo>
                    <a:pt x="4" y="82"/>
                  </a:lnTo>
                  <a:lnTo>
                    <a:pt x="6" y="82"/>
                  </a:lnTo>
                  <a:lnTo>
                    <a:pt x="7" y="82"/>
                  </a:lnTo>
                  <a:lnTo>
                    <a:pt x="9" y="81"/>
                  </a:lnTo>
                  <a:lnTo>
                    <a:pt x="10" y="79"/>
                  </a:lnTo>
                  <a:lnTo>
                    <a:pt x="10" y="79"/>
                  </a:lnTo>
                  <a:lnTo>
                    <a:pt x="18" y="59"/>
                  </a:lnTo>
                  <a:lnTo>
                    <a:pt x="22" y="48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33" y="31"/>
                  </a:lnTo>
                  <a:lnTo>
                    <a:pt x="40" y="23"/>
                  </a:lnTo>
                  <a:lnTo>
                    <a:pt x="48" y="16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55" y="6"/>
                  </a:lnTo>
                  <a:lnTo>
                    <a:pt x="54" y="4"/>
                  </a:lnTo>
                  <a:lnTo>
                    <a:pt x="53" y="3"/>
                  </a:lnTo>
                  <a:lnTo>
                    <a:pt x="52" y="1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7" y="1"/>
                  </a:lnTo>
                  <a:lnTo>
                    <a:pt x="45" y="3"/>
                  </a:lnTo>
                  <a:lnTo>
                    <a:pt x="45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2" name="Freeform 763"/>
            <p:cNvSpPr/>
            <p:nvPr>
              <p:custDataLst>
                <p:tags r:id="rId11"/>
              </p:custDataLst>
            </p:nvPr>
          </p:nvSpPr>
          <p:spPr bwMode="auto">
            <a:xfrm>
              <a:off x="6430963" y="2728913"/>
              <a:ext cx="26988" cy="50800"/>
            </a:xfrm>
            <a:custGeom>
              <a:avLst/>
              <a:gdLst/>
              <a:ahLst/>
              <a:cxnLst>
                <a:cxn ang="0">
                  <a:pos x="43" y="3"/>
                </a:cxn>
                <a:cxn ang="0">
                  <a:pos x="43" y="3"/>
                </a:cxn>
                <a:cxn ang="0">
                  <a:pos x="32" y="22"/>
                </a:cxn>
                <a:cxn ang="0">
                  <a:pos x="22" y="43"/>
                </a:cxn>
                <a:cxn ang="0">
                  <a:pos x="22" y="43"/>
                </a:cxn>
                <a:cxn ang="0">
                  <a:pos x="17" y="54"/>
                </a:cxn>
                <a:cxn ang="0">
                  <a:pos x="11" y="66"/>
                </a:cxn>
                <a:cxn ang="0">
                  <a:pos x="6" y="77"/>
                </a:cxn>
                <a:cxn ang="0">
                  <a:pos x="1" y="90"/>
                </a:cxn>
                <a:cxn ang="0">
                  <a:pos x="1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3" y="95"/>
                </a:cxn>
                <a:cxn ang="0">
                  <a:pos x="5" y="95"/>
                </a:cxn>
                <a:cxn ang="0">
                  <a:pos x="6" y="96"/>
                </a:cxn>
                <a:cxn ang="0">
                  <a:pos x="8" y="95"/>
                </a:cxn>
                <a:cxn ang="0">
                  <a:pos x="9" y="94"/>
                </a:cxn>
                <a:cxn ang="0">
                  <a:pos x="10" y="92"/>
                </a:cxn>
                <a:cxn ang="0">
                  <a:pos x="10" y="92"/>
                </a:cxn>
                <a:cxn ang="0">
                  <a:pos x="14" y="81"/>
                </a:cxn>
                <a:cxn ang="0">
                  <a:pos x="18" y="71"/>
                </a:cxn>
                <a:cxn ang="0">
                  <a:pos x="22" y="62"/>
                </a:cxn>
                <a:cxn ang="0">
                  <a:pos x="28" y="52"/>
                </a:cxn>
                <a:cxn ang="0">
                  <a:pos x="28" y="52"/>
                </a:cxn>
                <a:cxn ang="0">
                  <a:pos x="32" y="47"/>
                </a:cxn>
                <a:cxn ang="0">
                  <a:pos x="34" y="42"/>
                </a:cxn>
                <a:cxn ang="0">
                  <a:pos x="38" y="33"/>
                </a:cxn>
                <a:cxn ang="0">
                  <a:pos x="38" y="33"/>
                </a:cxn>
                <a:cxn ang="0">
                  <a:pos x="44" y="20"/>
                </a:cxn>
                <a:cxn ang="0">
                  <a:pos x="51" y="8"/>
                </a:cxn>
                <a:cxn ang="0">
                  <a:pos x="51" y="8"/>
                </a:cxn>
                <a:cxn ang="0">
                  <a:pos x="51" y="6"/>
                </a:cxn>
                <a:cxn ang="0">
                  <a:pos x="51" y="4"/>
                </a:cxn>
                <a:cxn ang="0">
                  <a:pos x="50" y="3"/>
                </a:cxn>
                <a:cxn ang="0">
                  <a:pos x="49" y="2"/>
                </a:cxn>
                <a:cxn ang="0">
                  <a:pos x="47" y="0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3" y="3"/>
                </a:cxn>
                <a:cxn ang="0">
                  <a:pos x="43" y="3"/>
                </a:cxn>
              </a:cxnLst>
              <a:rect l="0" t="0" r="r" b="b"/>
              <a:pathLst>
                <a:path w="51" h="96">
                  <a:moveTo>
                    <a:pt x="43" y="3"/>
                  </a:moveTo>
                  <a:lnTo>
                    <a:pt x="43" y="3"/>
                  </a:lnTo>
                  <a:lnTo>
                    <a:pt x="32" y="22"/>
                  </a:lnTo>
                  <a:lnTo>
                    <a:pt x="22" y="43"/>
                  </a:lnTo>
                  <a:lnTo>
                    <a:pt x="22" y="43"/>
                  </a:lnTo>
                  <a:lnTo>
                    <a:pt x="17" y="54"/>
                  </a:lnTo>
                  <a:lnTo>
                    <a:pt x="11" y="66"/>
                  </a:lnTo>
                  <a:lnTo>
                    <a:pt x="6" y="77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3" y="95"/>
                  </a:lnTo>
                  <a:lnTo>
                    <a:pt x="5" y="95"/>
                  </a:lnTo>
                  <a:lnTo>
                    <a:pt x="6" y="96"/>
                  </a:lnTo>
                  <a:lnTo>
                    <a:pt x="8" y="95"/>
                  </a:lnTo>
                  <a:lnTo>
                    <a:pt x="9" y="94"/>
                  </a:lnTo>
                  <a:lnTo>
                    <a:pt x="10" y="92"/>
                  </a:lnTo>
                  <a:lnTo>
                    <a:pt x="10" y="92"/>
                  </a:lnTo>
                  <a:lnTo>
                    <a:pt x="14" y="81"/>
                  </a:lnTo>
                  <a:lnTo>
                    <a:pt x="18" y="71"/>
                  </a:lnTo>
                  <a:lnTo>
                    <a:pt x="22" y="62"/>
                  </a:lnTo>
                  <a:lnTo>
                    <a:pt x="28" y="52"/>
                  </a:lnTo>
                  <a:lnTo>
                    <a:pt x="28" y="52"/>
                  </a:lnTo>
                  <a:lnTo>
                    <a:pt x="32" y="47"/>
                  </a:lnTo>
                  <a:lnTo>
                    <a:pt x="34" y="42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44" y="20"/>
                  </a:lnTo>
                  <a:lnTo>
                    <a:pt x="51" y="8"/>
                  </a:lnTo>
                  <a:lnTo>
                    <a:pt x="51" y="8"/>
                  </a:lnTo>
                  <a:lnTo>
                    <a:pt x="51" y="6"/>
                  </a:lnTo>
                  <a:lnTo>
                    <a:pt x="51" y="4"/>
                  </a:lnTo>
                  <a:lnTo>
                    <a:pt x="50" y="3"/>
                  </a:lnTo>
                  <a:lnTo>
                    <a:pt x="49" y="2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3" y="3"/>
                  </a:lnTo>
                  <a:lnTo>
                    <a:pt x="43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3" name="Freeform 764"/>
            <p:cNvSpPr/>
            <p:nvPr>
              <p:custDataLst>
                <p:tags r:id="rId12"/>
              </p:custDataLst>
            </p:nvPr>
          </p:nvSpPr>
          <p:spPr bwMode="auto">
            <a:xfrm>
              <a:off x="6461125" y="2754313"/>
              <a:ext cx="25400" cy="49213"/>
            </a:xfrm>
            <a:custGeom>
              <a:avLst/>
              <a:gdLst/>
              <a:ahLst/>
              <a:cxnLst>
                <a:cxn ang="0">
                  <a:pos x="39" y="2"/>
                </a:cxn>
                <a:cxn ang="0">
                  <a:pos x="39" y="2"/>
                </a:cxn>
                <a:cxn ang="0">
                  <a:pos x="26" y="22"/>
                </a:cxn>
                <a:cxn ang="0">
                  <a:pos x="15" y="43"/>
                </a:cxn>
                <a:cxn ang="0">
                  <a:pos x="7" y="64"/>
                </a:cxn>
                <a:cxn ang="0">
                  <a:pos x="3" y="75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0" y="89"/>
                </a:cxn>
                <a:cxn ang="0">
                  <a:pos x="2" y="91"/>
                </a:cxn>
                <a:cxn ang="0">
                  <a:pos x="4" y="91"/>
                </a:cxn>
                <a:cxn ang="0">
                  <a:pos x="6" y="92"/>
                </a:cxn>
                <a:cxn ang="0">
                  <a:pos x="7" y="91"/>
                </a:cxn>
                <a:cxn ang="0">
                  <a:pos x="9" y="90"/>
                </a:cxn>
                <a:cxn ang="0">
                  <a:pos x="9" y="88"/>
                </a:cxn>
                <a:cxn ang="0">
                  <a:pos x="9" y="88"/>
                </a:cxn>
                <a:cxn ang="0">
                  <a:pos x="12" y="78"/>
                </a:cxn>
                <a:cxn ang="0">
                  <a:pos x="15" y="66"/>
                </a:cxn>
                <a:cxn ang="0">
                  <a:pos x="24" y="46"/>
                </a:cxn>
                <a:cxn ang="0">
                  <a:pos x="35" y="26"/>
                </a:cxn>
                <a:cxn ang="0">
                  <a:pos x="47" y="7"/>
                </a:cxn>
                <a:cxn ang="0">
                  <a:pos x="47" y="7"/>
                </a:cxn>
                <a:cxn ang="0">
                  <a:pos x="48" y="5"/>
                </a:cxn>
                <a:cxn ang="0">
                  <a:pos x="47" y="3"/>
                </a:cxn>
                <a:cxn ang="0">
                  <a:pos x="47" y="2"/>
                </a:cxn>
                <a:cxn ang="0">
                  <a:pos x="45" y="1"/>
                </a:cxn>
                <a:cxn ang="0">
                  <a:pos x="42" y="0"/>
                </a:cxn>
                <a:cxn ang="0">
                  <a:pos x="40" y="1"/>
                </a:cxn>
                <a:cxn ang="0">
                  <a:pos x="39" y="2"/>
                </a:cxn>
                <a:cxn ang="0">
                  <a:pos x="39" y="2"/>
                </a:cxn>
              </a:cxnLst>
              <a:rect l="0" t="0" r="r" b="b"/>
              <a:pathLst>
                <a:path w="48" h="92">
                  <a:moveTo>
                    <a:pt x="39" y="2"/>
                  </a:moveTo>
                  <a:lnTo>
                    <a:pt x="39" y="2"/>
                  </a:lnTo>
                  <a:lnTo>
                    <a:pt x="26" y="22"/>
                  </a:lnTo>
                  <a:lnTo>
                    <a:pt x="15" y="43"/>
                  </a:lnTo>
                  <a:lnTo>
                    <a:pt x="7" y="64"/>
                  </a:lnTo>
                  <a:lnTo>
                    <a:pt x="3" y="75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0" y="89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2"/>
                  </a:lnTo>
                  <a:lnTo>
                    <a:pt x="7" y="91"/>
                  </a:lnTo>
                  <a:lnTo>
                    <a:pt x="9" y="90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12" y="78"/>
                  </a:lnTo>
                  <a:lnTo>
                    <a:pt x="15" y="66"/>
                  </a:lnTo>
                  <a:lnTo>
                    <a:pt x="24" y="46"/>
                  </a:lnTo>
                  <a:lnTo>
                    <a:pt x="35" y="26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48" y="5"/>
                  </a:lnTo>
                  <a:lnTo>
                    <a:pt x="47" y="3"/>
                  </a:lnTo>
                  <a:lnTo>
                    <a:pt x="47" y="2"/>
                  </a:lnTo>
                  <a:lnTo>
                    <a:pt x="45" y="1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39" y="2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4" name="Freeform 765"/>
            <p:cNvSpPr/>
            <p:nvPr>
              <p:custDataLst>
                <p:tags r:id="rId13"/>
              </p:custDataLst>
            </p:nvPr>
          </p:nvSpPr>
          <p:spPr bwMode="auto">
            <a:xfrm>
              <a:off x="6499225" y="2765425"/>
              <a:ext cx="22225" cy="53975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29" y="13"/>
                </a:cxn>
                <a:cxn ang="0">
                  <a:pos x="24" y="25"/>
                </a:cxn>
                <a:cxn ang="0">
                  <a:pos x="20" y="36"/>
                </a:cxn>
                <a:cxn ang="0">
                  <a:pos x="15" y="49"/>
                </a:cxn>
                <a:cxn ang="0">
                  <a:pos x="8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0" y="99"/>
                </a:cxn>
                <a:cxn ang="0">
                  <a:pos x="1" y="100"/>
                </a:cxn>
                <a:cxn ang="0">
                  <a:pos x="3" y="101"/>
                </a:cxn>
                <a:cxn ang="0">
                  <a:pos x="6" y="101"/>
                </a:cxn>
                <a:cxn ang="0">
                  <a:pos x="8" y="100"/>
                </a:cxn>
                <a:cxn ang="0">
                  <a:pos x="9" y="98"/>
                </a:cxn>
                <a:cxn ang="0">
                  <a:pos x="9" y="98"/>
                </a:cxn>
                <a:cxn ang="0">
                  <a:pos x="17" y="76"/>
                </a:cxn>
                <a:cxn ang="0">
                  <a:pos x="24" y="52"/>
                </a:cxn>
                <a:cxn ang="0">
                  <a:pos x="32" y="29"/>
                </a:cxn>
                <a:cxn ang="0">
                  <a:pos x="37" y="19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4" y="5"/>
                </a:cxn>
                <a:cxn ang="0">
                  <a:pos x="44" y="4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4" h="101">
                  <a:moveTo>
                    <a:pt x="35" y="3"/>
                  </a:moveTo>
                  <a:lnTo>
                    <a:pt x="35" y="3"/>
                  </a:lnTo>
                  <a:lnTo>
                    <a:pt x="29" y="13"/>
                  </a:lnTo>
                  <a:lnTo>
                    <a:pt x="24" y="25"/>
                  </a:lnTo>
                  <a:lnTo>
                    <a:pt x="20" y="36"/>
                  </a:lnTo>
                  <a:lnTo>
                    <a:pt x="15" y="49"/>
                  </a:lnTo>
                  <a:lnTo>
                    <a:pt x="8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0" y="99"/>
                  </a:lnTo>
                  <a:lnTo>
                    <a:pt x="1" y="100"/>
                  </a:lnTo>
                  <a:lnTo>
                    <a:pt x="3" y="101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17" y="76"/>
                  </a:lnTo>
                  <a:lnTo>
                    <a:pt x="24" y="52"/>
                  </a:lnTo>
                  <a:lnTo>
                    <a:pt x="32" y="29"/>
                  </a:lnTo>
                  <a:lnTo>
                    <a:pt x="37" y="19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5" name="Freeform 766"/>
            <p:cNvSpPr/>
            <p:nvPr>
              <p:custDataLst>
                <p:tags r:id="rId14"/>
              </p:custDataLst>
            </p:nvPr>
          </p:nvSpPr>
          <p:spPr bwMode="auto">
            <a:xfrm>
              <a:off x="6540500" y="2767013"/>
              <a:ext cx="23813" cy="53975"/>
            </a:xfrm>
            <a:custGeom>
              <a:avLst/>
              <a:gdLst/>
              <a:ahLst/>
              <a:cxnLst>
                <a:cxn ang="0">
                  <a:pos x="35" y="4"/>
                </a:cxn>
                <a:cxn ang="0">
                  <a:pos x="35" y="4"/>
                </a:cxn>
                <a:cxn ang="0">
                  <a:pos x="29" y="27"/>
                </a:cxn>
                <a:cxn ang="0">
                  <a:pos x="20" y="50"/>
                </a:cxn>
                <a:cxn ang="0">
                  <a:pos x="11" y="73"/>
                </a:cxn>
                <a:cxn ang="0">
                  <a:pos x="1" y="94"/>
                </a:cxn>
                <a:cxn ang="0">
                  <a:pos x="1" y="94"/>
                </a:cxn>
                <a:cxn ang="0">
                  <a:pos x="0" y="96"/>
                </a:cxn>
                <a:cxn ang="0">
                  <a:pos x="1" y="98"/>
                </a:cxn>
                <a:cxn ang="0">
                  <a:pos x="2" y="101"/>
                </a:cxn>
                <a:cxn ang="0">
                  <a:pos x="3" y="102"/>
                </a:cxn>
                <a:cxn ang="0">
                  <a:pos x="4" y="102"/>
                </a:cxn>
                <a:cxn ang="0">
                  <a:pos x="6" y="102"/>
                </a:cxn>
                <a:cxn ang="0">
                  <a:pos x="8" y="102"/>
                </a:cxn>
                <a:cxn ang="0">
                  <a:pos x="9" y="100"/>
                </a:cxn>
                <a:cxn ang="0">
                  <a:pos x="9" y="100"/>
                </a:cxn>
                <a:cxn ang="0">
                  <a:pos x="19" y="77"/>
                </a:cxn>
                <a:cxn ang="0">
                  <a:pos x="29" y="54"/>
                </a:cxn>
                <a:cxn ang="0">
                  <a:pos x="37" y="30"/>
                </a:cxn>
                <a:cxn ang="0">
                  <a:pos x="44" y="6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3" y="3"/>
                </a:cxn>
                <a:cxn ang="0">
                  <a:pos x="42" y="1"/>
                </a:cxn>
                <a:cxn ang="0">
                  <a:pos x="41" y="1"/>
                </a:cxn>
                <a:cxn ang="0">
                  <a:pos x="39" y="0"/>
                </a:cxn>
                <a:cxn ang="0">
                  <a:pos x="37" y="1"/>
                </a:cxn>
                <a:cxn ang="0">
                  <a:pos x="36" y="2"/>
                </a:cxn>
                <a:cxn ang="0">
                  <a:pos x="35" y="4"/>
                </a:cxn>
                <a:cxn ang="0">
                  <a:pos x="35" y="4"/>
                </a:cxn>
              </a:cxnLst>
              <a:rect l="0" t="0" r="r" b="b"/>
              <a:pathLst>
                <a:path w="44" h="102">
                  <a:moveTo>
                    <a:pt x="35" y="4"/>
                  </a:moveTo>
                  <a:lnTo>
                    <a:pt x="35" y="4"/>
                  </a:lnTo>
                  <a:lnTo>
                    <a:pt x="29" y="27"/>
                  </a:lnTo>
                  <a:lnTo>
                    <a:pt x="20" y="50"/>
                  </a:lnTo>
                  <a:lnTo>
                    <a:pt x="11" y="73"/>
                  </a:lnTo>
                  <a:lnTo>
                    <a:pt x="1" y="94"/>
                  </a:lnTo>
                  <a:lnTo>
                    <a:pt x="1" y="94"/>
                  </a:lnTo>
                  <a:lnTo>
                    <a:pt x="0" y="96"/>
                  </a:lnTo>
                  <a:lnTo>
                    <a:pt x="1" y="98"/>
                  </a:lnTo>
                  <a:lnTo>
                    <a:pt x="2" y="101"/>
                  </a:lnTo>
                  <a:lnTo>
                    <a:pt x="3" y="102"/>
                  </a:lnTo>
                  <a:lnTo>
                    <a:pt x="4" y="102"/>
                  </a:lnTo>
                  <a:lnTo>
                    <a:pt x="6" y="102"/>
                  </a:lnTo>
                  <a:lnTo>
                    <a:pt x="8" y="102"/>
                  </a:lnTo>
                  <a:lnTo>
                    <a:pt x="9" y="100"/>
                  </a:lnTo>
                  <a:lnTo>
                    <a:pt x="9" y="100"/>
                  </a:lnTo>
                  <a:lnTo>
                    <a:pt x="19" y="77"/>
                  </a:lnTo>
                  <a:lnTo>
                    <a:pt x="29" y="54"/>
                  </a:lnTo>
                  <a:lnTo>
                    <a:pt x="37" y="30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4" y="4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1" y="1"/>
                  </a:lnTo>
                  <a:lnTo>
                    <a:pt x="39" y="0"/>
                  </a:lnTo>
                  <a:lnTo>
                    <a:pt x="37" y="1"/>
                  </a:lnTo>
                  <a:lnTo>
                    <a:pt x="36" y="2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6" name="Freeform 767"/>
            <p:cNvSpPr/>
            <p:nvPr>
              <p:custDataLst>
                <p:tags r:id="rId15"/>
              </p:custDataLst>
            </p:nvPr>
          </p:nvSpPr>
          <p:spPr bwMode="auto">
            <a:xfrm>
              <a:off x="6386513" y="2139950"/>
              <a:ext cx="15875" cy="36513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22" y="4"/>
                </a:cxn>
                <a:cxn ang="0">
                  <a:pos x="21" y="12"/>
                </a:cxn>
                <a:cxn ang="0">
                  <a:pos x="19" y="19"/>
                </a:cxn>
                <a:cxn ang="0">
                  <a:pos x="14" y="32"/>
                </a:cxn>
                <a:cxn ang="0">
                  <a:pos x="14" y="32"/>
                </a:cxn>
                <a:cxn ang="0">
                  <a:pos x="9" y="48"/>
                </a:cxn>
                <a:cxn ang="0">
                  <a:pos x="5" y="55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0" y="65"/>
                </a:cxn>
                <a:cxn ang="0">
                  <a:pos x="0" y="67"/>
                </a:cxn>
                <a:cxn ang="0">
                  <a:pos x="2" y="68"/>
                </a:cxn>
                <a:cxn ang="0">
                  <a:pos x="3" y="69"/>
                </a:cxn>
                <a:cxn ang="0">
                  <a:pos x="5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9" y="68"/>
                </a:cxn>
                <a:cxn ang="0">
                  <a:pos x="13" y="60"/>
                </a:cxn>
                <a:cxn ang="0">
                  <a:pos x="16" y="53"/>
                </a:cxn>
                <a:cxn ang="0">
                  <a:pos x="22" y="38"/>
                </a:cxn>
                <a:cxn ang="0">
                  <a:pos x="22" y="38"/>
                </a:cxn>
                <a:cxn ang="0">
                  <a:pos x="28" y="22"/>
                </a:cxn>
                <a:cxn ang="0">
                  <a:pos x="31" y="14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2" y="3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2" y="4"/>
                </a:cxn>
                <a:cxn ang="0">
                  <a:pos x="22" y="4"/>
                </a:cxn>
              </a:cxnLst>
              <a:rect l="0" t="0" r="r" b="b"/>
              <a:pathLst>
                <a:path w="32" h="70">
                  <a:moveTo>
                    <a:pt x="22" y="4"/>
                  </a:moveTo>
                  <a:lnTo>
                    <a:pt x="22" y="4"/>
                  </a:lnTo>
                  <a:lnTo>
                    <a:pt x="21" y="12"/>
                  </a:lnTo>
                  <a:lnTo>
                    <a:pt x="19" y="19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9" y="48"/>
                  </a:lnTo>
                  <a:lnTo>
                    <a:pt x="5" y="55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8"/>
                  </a:lnTo>
                  <a:lnTo>
                    <a:pt x="3" y="69"/>
                  </a:lnTo>
                  <a:lnTo>
                    <a:pt x="5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9" y="68"/>
                  </a:lnTo>
                  <a:lnTo>
                    <a:pt x="13" y="60"/>
                  </a:lnTo>
                  <a:lnTo>
                    <a:pt x="16" y="53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8" y="22"/>
                  </a:lnTo>
                  <a:lnTo>
                    <a:pt x="31" y="1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3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2" y="4"/>
                  </a:lnTo>
                  <a:lnTo>
                    <a:pt x="22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7" name="Freeform 768"/>
            <p:cNvSpPr/>
            <p:nvPr>
              <p:custDataLst>
                <p:tags r:id="rId16"/>
              </p:custDataLst>
            </p:nvPr>
          </p:nvSpPr>
          <p:spPr bwMode="auto">
            <a:xfrm>
              <a:off x="6429375" y="2155825"/>
              <a:ext cx="9525" cy="33338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7" y="4"/>
                </a:cxn>
                <a:cxn ang="0">
                  <a:pos x="6" y="18"/>
                </a:cxn>
                <a:cxn ang="0">
                  <a:pos x="3" y="31"/>
                </a:cxn>
                <a:cxn ang="0">
                  <a:pos x="1" y="45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1" y="60"/>
                </a:cxn>
                <a:cxn ang="0">
                  <a:pos x="2" y="61"/>
                </a:cxn>
                <a:cxn ang="0">
                  <a:pos x="3" y="63"/>
                </a:cxn>
                <a:cxn ang="0">
                  <a:pos x="6" y="63"/>
                </a:cxn>
                <a:cxn ang="0">
                  <a:pos x="7" y="63"/>
                </a:cxn>
                <a:cxn ang="0">
                  <a:pos x="9" y="61"/>
                </a:cxn>
                <a:cxn ang="0">
                  <a:pos x="10" y="60"/>
                </a:cxn>
                <a:cxn ang="0">
                  <a:pos x="10" y="58"/>
                </a:cxn>
                <a:cxn ang="0">
                  <a:pos x="10" y="58"/>
                </a:cxn>
                <a:cxn ang="0">
                  <a:pos x="12" y="45"/>
                </a:cxn>
                <a:cxn ang="0">
                  <a:pos x="14" y="31"/>
                </a:cxn>
                <a:cxn ang="0">
                  <a:pos x="16" y="18"/>
                </a:cxn>
                <a:cxn ang="0">
                  <a:pos x="17" y="4"/>
                </a:cxn>
                <a:cxn ang="0">
                  <a:pos x="17" y="4"/>
                </a:cxn>
                <a:cxn ang="0">
                  <a:pos x="16" y="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8" y="2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17" h="63">
                  <a:moveTo>
                    <a:pt x="7" y="4"/>
                  </a:moveTo>
                  <a:lnTo>
                    <a:pt x="7" y="4"/>
                  </a:lnTo>
                  <a:lnTo>
                    <a:pt x="6" y="18"/>
                  </a:lnTo>
                  <a:lnTo>
                    <a:pt x="3" y="31"/>
                  </a:lnTo>
                  <a:lnTo>
                    <a:pt x="1" y="45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2" y="61"/>
                  </a:lnTo>
                  <a:lnTo>
                    <a:pt x="3" y="63"/>
                  </a:lnTo>
                  <a:lnTo>
                    <a:pt x="6" y="63"/>
                  </a:lnTo>
                  <a:lnTo>
                    <a:pt x="7" y="63"/>
                  </a:lnTo>
                  <a:lnTo>
                    <a:pt x="9" y="61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12" y="45"/>
                  </a:lnTo>
                  <a:lnTo>
                    <a:pt x="14" y="31"/>
                  </a:lnTo>
                  <a:lnTo>
                    <a:pt x="16" y="18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8" name="Freeform 769"/>
            <p:cNvSpPr/>
            <p:nvPr>
              <p:custDataLst>
                <p:tags r:id="rId17"/>
              </p:custDataLst>
            </p:nvPr>
          </p:nvSpPr>
          <p:spPr bwMode="auto">
            <a:xfrm>
              <a:off x="6461125" y="2173288"/>
              <a:ext cx="14288" cy="36513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7" y="2"/>
                </a:cxn>
                <a:cxn ang="0">
                  <a:pos x="14" y="9"/>
                </a:cxn>
                <a:cxn ang="0">
                  <a:pos x="11" y="17"/>
                </a:cxn>
                <a:cxn ang="0">
                  <a:pos x="7" y="32"/>
                </a:cxn>
                <a:cxn ang="0">
                  <a:pos x="5" y="47"/>
                </a:cxn>
                <a:cxn ang="0">
                  <a:pos x="1" y="64"/>
                </a:cxn>
                <a:cxn ang="0">
                  <a:pos x="1" y="64"/>
                </a:cxn>
                <a:cxn ang="0">
                  <a:pos x="0" y="66"/>
                </a:cxn>
                <a:cxn ang="0">
                  <a:pos x="1" y="67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7" y="69"/>
                </a:cxn>
                <a:cxn ang="0">
                  <a:pos x="8" y="69"/>
                </a:cxn>
                <a:cxn ang="0">
                  <a:pos x="10" y="68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4" y="51"/>
                </a:cxn>
                <a:cxn ang="0">
                  <a:pos x="16" y="36"/>
                </a:cxn>
                <a:cxn ang="0">
                  <a:pos x="19" y="21"/>
                </a:cxn>
                <a:cxn ang="0">
                  <a:pos x="22" y="14"/>
                </a:cxn>
                <a:cxn ang="0">
                  <a:pos x="25" y="7"/>
                </a:cxn>
                <a:cxn ang="0">
                  <a:pos x="25" y="7"/>
                </a:cxn>
                <a:cxn ang="0">
                  <a:pos x="26" y="5"/>
                </a:cxn>
                <a:cxn ang="0">
                  <a:pos x="26" y="3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9" y="1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26" h="69">
                  <a:moveTo>
                    <a:pt x="17" y="2"/>
                  </a:moveTo>
                  <a:lnTo>
                    <a:pt x="17" y="2"/>
                  </a:lnTo>
                  <a:lnTo>
                    <a:pt x="14" y="9"/>
                  </a:lnTo>
                  <a:lnTo>
                    <a:pt x="11" y="17"/>
                  </a:lnTo>
                  <a:lnTo>
                    <a:pt x="7" y="32"/>
                  </a:lnTo>
                  <a:lnTo>
                    <a:pt x="5" y="47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0" y="66"/>
                  </a:lnTo>
                  <a:lnTo>
                    <a:pt x="1" y="67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7" y="69"/>
                  </a:lnTo>
                  <a:lnTo>
                    <a:pt x="8" y="69"/>
                  </a:lnTo>
                  <a:lnTo>
                    <a:pt x="10" y="6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4" y="51"/>
                  </a:lnTo>
                  <a:lnTo>
                    <a:pt x="16" y="36"/>
                  </a:lnTo>
                  <a:lnTo>
                    <a:pt x="19" y="21"/>
                  </a:lnTo>
                  <a:lnTo>
                    <a:pt x="22" y="14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6" y="3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1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9" name="Freeform 770"/>
            <p:cNvSpPr/>
            <p:nvPr>
              <p:custDataLst>
                <p:tags r:id="rId18"/>
              </p:custDataLst>
            </p:nvPr>
          </p:nvSpPr>
          <p:spPr bwMode="auto">
            <a:xfrm>
              <a:off x="6475413" y="2203450"/>
              <a:ext cx="19050" cy="508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3" y="11"/>
                </a:cxn>
                <a:cxn ang="0">
                  <a:pos x="18" y="21"/>
                </a:cxn>
                <a:cxn ang="0">
                  <a:pos x="13" y="32"/>
                </a:cxn>
                <a:cxn ang="0">
                  <a:pos x="9" y="43"/>
                </a:cxn>
                <a:cxn ang="0">
                  <a:pos x="6" y="54"/>
                </a:cxn>
                <a:cxn ang="0">
                  <a:pos x="3" y="67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2" y="95"/>
                </a:cxn>
                <a:cxn ang="0">
                  <a:pos x="5" y="95"/>
                </a:cxn>
                <a:cxn ang="0">
                  <a:pos x="8" y="94"/>
                </a:cxn>
                <a:cxn ang="0">
                  <a:pos x="9" y="92"/>
                </a:cxn>
                <a:cxn ang="0">
                  <a:pos x="10" y="90"/>
                </a:cxn>
                <a:cxn ang="0">
                  <a:pos x="10" y="90"/>
                </a:cxn>
                <a:cxn ang="0">
                  <a:pos x="13" y="68"/>
                </a:cxn>
                <a:cxn ang="0">
                  <a:pos x="15" y="58"/>
                </a:cxn>
                <a:cxn ang="0">
                  <a:pos x="18" y="47"/>
                </a:cxn>
                <a:cxn ang="0">
                  <a:pos x="21" y="37"/>
                </a:cxn>
                <a:cxn ang="0">
                  <a:pos x="25" y="26"/>
                </a:cxn>
                <a:cxn ang="0">
                  <a:pos x="30" y="17"/>
                </a:cxn>
                <a:cxn ang="0">
                  <a:pos x="37" y="8"/>
                </a:cxn>
                <a:cxn ang="0">
                  <a:pos x="37" y="8"/>
                </a:cxn>
                <a:cxn ang="0">
                  <a:pos x="38" y="6"/>
                </a:cxn>
                <a:cxn ang="0">
                  <a:pos x="38" y="4"/>
                </a:cxn>
                <a:cxn ang="0">
                  <a:pos x="37" y="1"/>
                </a:cxn>
                <a:cxn ang="0">
                  <a:pos x="35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95">
                  <a:moveTo>
                    <a:pt x="30" y="2"/>
                  </a:moveTo>
                  <a:lnTo>
                    <a:pt x="30" y="2"/>
                  </a:lnTo>
                  <a:lnTo>
                    <a:pt x="23" y="11"/>
                  </a:lnTo>
                  <a:lnTo>
                    <a:pt x="18" y="21"/>
                  </a:lnTo>
                  <a:lnTo>
                    <a:pt x="13" y="32"/>
                  </a:lnTo>
                  <a:lnTo>
                    <a:pt x="9" y="43"/>
                  </a:lnTo>
                  <a:lnTo>
                    <a:pt x="6" y="54"/>
                  </a:lnTo>
                  <a:lnTo>
                    <a:pt x="3" y="6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2" y="95"/>
                  </a:lnTo>
                  <a:lnTo>
                    <a:pt x="5" y="95"/>
                  </a:lnTo>
                  <a:lnTo>
                    <a:pt x="8" y="94"/>
                  </a:lnTo>
                  <a:lnTo>
                    <a:pt x="9" y="92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3" y="68"/>
                  </a:lnTo>
                  <a:lnTo>
                    <a:pt x="15" y="58"/>
                  </a:lnTo>
                  <a:lnTo>
                    <a:pt x="18" y="47"/>
                  </a:lnTo>
                  <a:lnTo>
                    <a:pt x="21" y="37"/>
                  </a:lnTo>
                  <a:lnTo>
                    <a:pt x="25" y="26"/>
                  </a:lnTo>
                  <a:lnTo>
                    <a:pt x="30" y="17"/>
                  </a:lnTo>
                  <a:lnTo>
                    <a:pt x="37" y="8"/>
                  </a:lnTo>
                  <a:lnTo>
                    <a:pt x="37" y="8"/>
                  </a:lnTo>
                  <a:lnTo>
                    <a:pt x="38" y="6"/>
                  </a:lnTo>
                  <a:lnTo>
                    <a:pt x="38" y="4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0" name="Freeform 771"/>
            <p:cNvSpPr/>
            <p:nvPr>
              <p:custDataLst>
                <p:tags r:id="rId19"/>
              </p:custDataLst>
            </p:nvPr>
          </p:nvSpPr>
          <p:spPr bwMode="auto">
            <a:xfrm>
              <a:off x="6481763" y="2241550"/>
              <a:ext cx="26988" cy="55563"/>
            </a:xfrm>
            <a:custGeom>
              <a:avLst/>
              <a:gdLst/>
              <a:ahLst/>
              <a:cxnLst>
                <a:cxn ang="0">
                  <a:pos x="42" y="2"/>
                </a:cxn>
                <a:cxn ang="0">
                  <a:pos x="42" y="2"/>
                </a:cxn>
                <a:cxn ang="0">
                  <a:pos x="34" y="13"/>
                </a:cxn>
                <a:cxn ang="0">
                  <a:pos x="28" y="25"/>
                </a:cxn>
                <a:cxn ang="0">
                  <a:pos x="23" y="37"/>
                </a:cxn>
                <a:cxn ang="0">
                  <a:pos x="17" y="50"/>
                </a:cxn>
                <a:cxn ang="0">
                  <a:pos x="8" y="76"/>
                </a:cxn>
                <a:cxn ang="0">
                  <a:pos x="0" y="102"/>
                </a:cxn>
                <a:cxn ang="0">
                  <a:pos x="0" y="102"/>
                </a:cxn>
                <a:cxn ang="0">
                  <a:pos x="0" y="104"/>
                </a:cxn>
                <a:cxn ang="0">
                  <a:pos x="1" y="105"/>
                </a:cxn>
                <a:cxn ang="0">
                  <a:pos x="2" y="106"/>
                </a:cxn>
                <a:cxn ang="0">
                  <a:pos x="3" y="107"/>
                </a:cxn>
                <a:cxn ang="0">
                  <a:pos x="5" y="107"/>
                </a:cxn>
                <a:cxn ang="0">
                  <a:pos x="7" y="107"/>
                </a:cxn>
                <a:cxn ang="0">
                  <a:pos x="8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7" y="79"/>
                </a:cxn>
                <a:cxn ang="0">
                  <a:pos x="26" y="54"/>
                </a:cxn>
                <a:cxn ang="0">
                  <a:pos x="31" y="41"/>
                </a:cxn>
                <a:cxn ang="0">
                  <a:pos x="36" y="29"/>
                </a:cxn>
                <a:cxn ang="0">
                  <a:pos x="42" y="18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51" y="5"/>
                </a:cxn>
                <a:cxn ang="0">
                  <a:pos x="51" y="3"/>
                </a:cxn>
                <a:cxn ang="0">
                  <a:pos x="50" y="2"/>
                </a:cxn>
                <a:cxn ang="0">
                  <a:pos x="49" y="1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42" y="2"/>
                </a:cxn>
                <a:cxn ang="0">
                  <a:pos x="42" y="2"/>
                </a:cxn>
              </a:cxnLst>
              <a:rect l="0" t="0" r="r" b="b"/>
              <a:pathLst>
                <a:path w="51" h="107">
                  <a:moveTo>
                    <a:pt x="42" y="2"/>
                  </a:moveTo>
                  <a:lnTo>
                    <a:pt x="42" y="2"/>
                  </a:lnTo>
                  <a:lnTo>
                    <a:pt x="34" y="13"/>
                  </a:lnTo>
                  <a:lnTo>
                    <a:pt x="28" y="25"/>
                  </a:lnTo>
                  <a:lnTo>
                    <a:pt x="23" y="37"/>
                  </a:lnTo>
                  <a:lnTo>
                    <a:pt x="17" y="50"/>
                  </a:lnTo>
                  <a:lnTo>
                    <a:pt x="8" y="7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4"/>
                  </a:lnTo>
                  <a:lnTo>
                    <a:pt x="1" y="105"/>
                  </a:lnTo>
                  <a:lnTo>
                    <a:pt x="2" y="106"/>
                  </a:lnTo>
                  <a:lnTo>
                    <a:pt x="3" y="107"/>
                  </a:lnTo>
                  <a:lnTo>
                    <a:pt x="5" y="107"/>
                  </a:lnTo>
                  <a:lnTo>
                    <a:pt x="7" y="107"/>
                  </a:lnTo>
                  <a:lnTo>
                    <a:pt x="8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7" y="79"/>
                  </a:lnTo>
                  <a:lnTo>
                    <a:pt x="26" y="54"/>
                  </a:lnTo>
                  <a:lnTo>
                    <a:pt x="31" y="41"/>
                  </a:lnTo>
                  <a:lnTo>
                    <a:pt x="36" y="29"/>
                  </a:lnTo>
                  <a:lnTo>
                    <a:pt x="42" y="18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0" y="2"/>
                  </a:lnTo>
                  <a:lnTo>
                    <a:pt x="49" y="1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2" y="2"/>
                  </a:lnTo>
                  <a:lnTo>
                    <a:pt x="42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1" name="Freeform 772"/>
            <p:cNvSpPr/>
            <p:nvPr>
              <p:custDataLst>
                <p:tags r:id="rId20"/>
              </p:custDataLst>
            </p:nvPr>
          </p:nvSpPr>
          <p:spPr bwMode="auto">
            <a:xfrm>
              <a:off x="6770688" y="2238375"/>
              <a:ext cx="12700" cy="47625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7" y="4"/>
                </a:cxn>
                <a:cxn ang="0">
                  <a:pos x="12" y="25"/>
                </a:cxn>
                <a:cxn ang="0">
                  <a:pos x="7" y="45"/>
                </a:cxn>
                <a:cxn ang="0">
                  <a:pos x="3" y="65"/>
                </a:cxn>
                <a:cxn ang="0">
                  <a:pos x="1" y="75"/>
                </a:cxn>
                <a:cxn ang="0">
                  <a:pos x="0" y="87"/>
                </a:cxn>
                <a:cxn ang="0">
                  <a:pos x="0" y="87"/>
                </a:cxn>
                <a:cxn ang="0">
                  <a:pos x="1" y="88"/>
                </a:cxn>
                <a:cxn ang="0">
                  <a:pos x="2" y="90"/>
                </a:cxn>
                <a:cxn ang="0">
                  <a:pos x="3" y="91"/>
                </a:cxn>
                <a:cxn ang="0">
                  <a:pos x="5" y="91"/>
                </a:cxn>
                <a:cxn ang="0">
                  <a:pos x="7" y="91"/>
                </a:cxn>
                <a:cxn ang="0">
                  <a:pos x="8" y="90"/>
                </a:cxn>
                <a:cxn ang="0">
                  <a:pos x="9" y="88"/>
                </a:cxn>
                <a:cxn ang="0">
                  <a:pos x="10" y="87"/>
                </a:cxn>
                <a:cxn ang="0">
                  <a:pos x="10" y="87"/>
                </a:cxn>
                <a:cxn ang="0">
                  <a:pos x="10" y="75"/>
                </a:cxn>
                <a:cxn ang="0">
                  <a:pos x="12" y="65"/>
                </a:cxn>
                <a:cxn ang="0">
                  <a:pos x="17" y="45"/>
                </a:cxn>
                <a:cxn ang="0">
                  <a:pos x="22" y="25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2"/>
                </a:cxn>
                <a:cxn ang="0">
                  <a:pos x="25" y="1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19" y="1"/>
                </a:cxn>
                <a:cxn ang="0">
                  <a:pos x="17" y="2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26" h="91">
                  <a:moveTo>
                    <a:pt x="17" y="4"/>
                  </a:moveTo>
                  <a:lnTo>
                    <a:pt x="17" y="4"/>
                  </a:lnTo>
                  <a:lnTo>
                    <a:pt x="12" y="25"/>
                  </a:lnTo>
                  <a:lnTo>
                    <a:pt x="7" y="45"/>
                  </a:lnTo>
                  <a:lnTo>
                    <a:pt x="3" y="65"/>
                  </a:lnTo>
                  <a:lnTo>
                    <a:pt x="1" y="75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1" y="88"/>
                  </a:lnTo>
                  <a:lnTo>
                    <a:pt x="2" y="90"/>
                  </a:lnTo>
                  <a:lnTo>
                    <a:pt x="3" y="91"/>
                  </a:lnTo>
                  <a:lnTo>
                    <a:pt x="5" y="91"/>
                  </a:lnTo>
                  <a:lnTo>
                    <a:pt x="7" y="91"/>
                  </a:lnTo>
                  <a:lnTo>
                    <a:pt x="8" y="90"/>
                  </a:lnTo>
                  <a:lnTo>
                    <a:pt x="9" y="88"/>
                  </a:lnTo>
                  <a:lnTo>
                    <a:pt x="10" y="87"/>
                  </a:lnTo>
                  <a:lnTo>
                    <a:pt x="10" y="87"/>
                  </a:lnTo>
                  <a:lnTo>
                    <a:pt x="10" y="75"/>
                  </a:lnTo>
                  <a:lnTo>
                    <a:pt x="12" y="65"/>
                  </a:lnTo>
                  <a:lnTo>
                    <a:pt x="17" y="45"/>
                  </a:lnTo>
                  <a:lnTo>
                    <a:pt x="22" y="25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19" y="1"/>
                  </a:lnTo>
                  <a:lnTo>
                    <a:pt x="17" y="2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2" name="Freeform 773"/>
            <p:cNvSpPr/>
            <p:nvPr>
              <p:custDataLst>
                <p:tags r:id="rId21"/>
              </p:custDataLst>
            </p:nvPr>
          </p:nvSpPr>
          <p:spPr bwMode="auto">
            <a:xfrm>
              <a:off x="6811963" y="2214563"/>
              <a:ext cx="17463" cy="50800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3" y="3"/>
                </a:cxn>
                <a:cxn ang="0">
                  <a:pos x="14" y="25"/>
                </a:cxn>
                <a:cxn ang="0">
                  <a:pos x="9" y="47"/>
                </a:cxn>
                <a:cxn ang="0">
                  <a:pos x="4" y="70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1" y="96"/>
                </a:cxn>
                <a:cxn ang="0">
                  <a:pos x="3" y="98"/>
                </a:cxn>
                <a:cxn ang="0">
                  <a:pos x="6" y="98"/>
                </a:cxn>
                <a:cxn ang="0">
                  <a:pos x="7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9" y="95"/>
                </a:cxn>
                <a:cxn ang="0">
                  <a:pos x="9" y="95"/>
                </a:cxn>
                <a:cxn ang="0">
                  <a:pos x="11" y="94"/>
                </a:cxn>
                <a:cxn ang="0">
                  <a:pos x="12" y="91"/>
                </a:cxn>
                <a:cxn ang="0">
                  <a:pos x="12" y="88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14" y="66"/>
                </a:cxn>
                <a:cxn ang="0">
                  <a:pos x="18" y="46"/>
                </a:cxn>
                <a:cxn ang="0">
                  <a:pos x="25" y="25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32" y="3"/>
                </a:cxn>
                <a:cxn ang="0">
                  <a:pos x="31" y="2"/>
                </a:cxn>
                <a:cxn ang="0">
                  <a:pos x="30" y="1"/>
                </a:cxn>
                <a:cxn ang="0">
                  <a:pos x="29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32" h="98">
                  <a:moveTo>
                    <a:pt x="23" y="3"/>
                  </a:moveTo>
                  <a:lnTo>
                    <a:pt x="23" y="3"/>
                  </a:lnTo>
                  <a:lnTo>
                    <a:pt x="14" y="25"/>
                  </a:lnTo>
                  <a:lnTo>
                    <a:pt x="9" y="47"/>
                  </a:lnTo>
                  <a:lnTo>
                    <a:pt x="4" y="70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1" y="96"/>
                  </a:lnTo>
                  <a:lnTo>
                    <a:pt x="3" y="98"/>
                  </a:lnTo>
                  <a:lnTo>
                    <a:pt x="6" y="98"/>
                  </a:lnTo>
                  <a:lnTo>
                    <a:pt x="7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9" y="95"/>
                  </a:lnTo>
                  <a:lnTo>
                    <a:pt x="9" y="95"/>
                  </a:lnTo>
                  <a:lnTo>
                    <a:pt x="11" y="94"/>
                  </a:lnTo>
                  <a:lnTo>
                    <a:pt x="12" y="91"/>
                  </a:lnTo>
                  <a:lnTo>
                    <a:pt x="12" y="88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4" y="66"/>
                  </a:lnTo>
                  <a:lnTo>
                    <a:pt x="18" y="46"/>
                  </a:lnTo>
                  <a:lnTo>
                    <a:pt x="25" y="25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2" y="3"/>
                  </a:lnTo>
                  <a:lnTo>
                    <a:pt x="31" y="2"/>
                  </a:lnTo>
                  <a:lnTo>
                    <a:pt x="30" y="1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3" name="Freeform 774"/>
            <p:cNvSpPr/>
            <p:nvPr>
              <p:custDataLst>
                <p:tags r:id="rId22"/>
              </p:custDataLst>
            </p:nvPr>
          </p:nvSpPr>
          <p:spPr bwMode="auto">
            <a:xfrm>
              <a:off x="6848475" y="2211388"/>
              <a:ext cx="19050" cy="46038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22" y="23"/>
                </a:cxn>
                <a:cxn ang="0">
                  <a:pos x="17" y="44"/>
                </a:cxn>
                <a:cxn ang="0">
                  <a:pos x="11" y="62"/>
                </a:cxn>
                <a:cxn ang="0">
                  <a:pos x="6" y="72"/>
                </a:cxn>
                <a:cxn ang="0">
                  <a:pos x="1" y="81"/>
                </a:cxn>
                <a:cxn ang="0">
                  <a:pos x="1" y="81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3" y="87"/>
                </a:cxn>
                <a:cxn ang="0">
                  <a:pos x="4" y="88"/>
                </a:cxn>
                <a:cxn ang="0">
                  <a:pos x="6" y="88"/>
                </a:cxn>
                <a:cxn ang="0">
                  <a:pos x="8" y="87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15" y="77"/>
                </a:cxn>
                <a:cxn ang="0">
                  <a:pos x="19" y="66"/>
                </a:cxn>
                <a:cxn ang="0">
                  <a:pos x="25" y="47"/>
                </a:cxn>
                <a:cxn ang="0">
                  <a:pos x="30" y="26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5" y="3"/>
                </a:cxn>
                <a:cxn ang="0">
                  <a:pos x="34" y="2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5" h="88">
                  <a:moveTo>
                    <a:pt x="26" y="3"/>
                  </a:moveTo>
                  <a:lnTo>
                    <a:pt x="26" y="3"/>
                  </a:lnTo>
                  <a:lnTo>
                    <a:pt x="22" y="23"/>
                  </a:lnTo>
                  <a:lnTo>
                    <a:pt x="17" y="44"/>
                  </a:lnTo>
                  <a:lnTo>
                    <a:pt x="11" y="62"/>
                  </a:lnTo>
                  <a:lnTo>
                    <a:pt x="6" y="72"/>
                  </a:lnTo>
                  <a:lnTo>
                    <a:pt x="1" y="81"/>
                  </a:lnTo>
                  <a:lnTo>
                    <a:pt x="1" y="81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3" y="87"/>
                  </a:lnTo>
                  <a:lnTo>
                    <a:pt x="4" y="88"/>
                  </a:lnTo>
                  <a:lnTo>
                    <a:pt x="6" y="88"/>
                  </a:lnTo>
                  <a:lnTo>
                    <a:pt x="8" y="87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5" y="77"/>
                  </a:lnTo>
                  <a:lnTo>
                    <a:pt x="19" y="66"/>
                  </a:lnTo>
                  <a:lnTo>
                    <a:pt x="25" y="47"/>
                  </a:lnTo>
                  <a:lnTo>
                    <a:pt x="30" y="26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4" name="Freeform 775"/>
            <p:cNvSpPr/>
            <p:nvPr>
              <p:custDataLst>
                <p:tags r:id="rId23"/>
              </p:custDataLst>
            </p:nvPr>
          </p:nvSpPr>
          <p:spPr bwMode="auto">
            <a:xfrm>
              <a:off x="6586538" y="2754313"/>
              <a:ext cx="7938" cy="46038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6" y="24"/>
                </a:cxn>
                <a:cxn ang="0">
                  <a:pos x="5" y="44"/>
                </a:cxn>
                <a:cxn ang="0">
                  <a:pos x="3" y="63"/>
                </a:cxn>
                <a:cxn ang="0">
                  <a:pos x="0" y="83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2" y="88"/>
                </a:cxn>
                <a:cxn ang="0">
                  <a:pos x="3" y="88"/>
                </a:cxn>
                <a:cxn ang="0">
                  <a:pos x="5" y="88"/>
                </a:cxn>
                <a:cxn ang="0">
                  <a:pos x="7" y="88"/>
                </a:cxn>
                <a:cxn ang="0">
                  <a:pos x="8" y="87"/>
                </a:cxn>
                <a:cxn ang="0">
                  <a:pos x="9" y="85"/>
                </a:cxn>
                <a:cxn ang="0">
                  <a:pos x="9" y="85"/>
                </a:cxn>
                <a:cxn ang="0">
                  <a:pos x="12" y="65"/>
                </a:cxn>
                <a:cxn ang="0">
                  <a:pos x="14" y="46"/>
                </a:cxn>
                <a:cxn ang="0">
                  <a:pos x="15" y="25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5" h="88">
                  <a:moveTo>
                    <a:pt x="6" y="4"/>
                  </a:moveTo>
                  <a:lnTo>
                    <a:pt x="6" y="4"/>
                  </a:lnTo>
                  <a:lnTo>
                    <a:pt x="6" y="24"/>
                  </a:lnTo>
                  <a:lnTo>
                    <a:pt x="5" y="44"/>
                  </a:lnTo>
                  <a:lnTo>
                    <a:pt x="3" y="63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2" y="88"/>
                  </a:lnTo>
                  <a:lnTo>
                    <a:pt x="3" y="88"/>
                  </a:lnTo>
                  <a:lnTo>
                    <a:pt x="5" y="88"/>
                  </a:lnTo>
                  <a:lnTo>
                    <a:pt x="7" y="88"/>
                  </a:lnTo>
                  <a:lnTo>
                    <a:pt x="8" y="87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12" y="65"/>
                  </a:lnTo>
                  <a:lnTo>
                    <a:pt x="14" y="46"/>
                  </a:lnTo>
                  <a:lnTo>
                    <a:pt x="15" y="2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5" name="Freeform 776"/>
            <p:cNvSpPr/>
            <p:nvPr>
              <p:custDataLst>
                <p:tags r:id="rId24"/>
              </p:custDataLst>
            </p:nvPr>
          </p:nvSpPr>
          <p:spPr bwMode="auto">
            <a:xfrm>
              <a:off x="6623050" y="2711450"/>
              <a:ext cx="12700" cy="47625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20" y="1"/>
                </a:cxn>
                <a:cxn ang="0">
                  <a:pos x="16" y="2"/>
                </a:cxn>
                <a:cxn ang="0">
                  <a:pos x="13" y="4"/>
                </a:cxn>
                <a:cxn ang="0">
                  <a:pos x="9" y="8"/>
                </a:cxn>
                <a:cxn ang="0">
                  <a:pos x="8" y="11"/>
                </a:cxn>
                <a:cxn ang="0">
                  <a:pos x="6" y="19"/>
                </a:cxn>
                <a:cxn ang="0">
                  <a:pos x="5" y="27"/>
                </a:cxn>
                <a:cxn ang="0">
                  <a:pos x="5" y="27"/>
                </a:cxn>
                <a:cxn ang="0">
                  <a:pos x="6" y="55"/>
                </a:cxn>
                <a:cxn ang="0">
                  <a:pos x="6" y="63"/>
                </a:cxn>
                <a:cxn ang="0">
                  <a:pos x="5" y="69"/>
                </a:cxn>
                <a:cxn ang="0">
                  <a:pos x="4" y="76"/>
                </a:cxn>
                <a:cxn ang="0">
                  <a:pos x="1" y="82"/>
                </a:cxn>
                <a:cxn ang="0">
                  <a:pos x="1" y="82"/>
                </a:cxn>
                <a:cxn ang="0">
                  <a:pos x="0" y="84"/>
                </a:cxn>
                <a:cxn ang="0">
                  <a:pos x="0" y="86"/>
                </a:cxn>
                <a:cxn ang="0">
                  <a:pos x="1" y="87"/>
                </a:cxn>
                <a:cxn ang="0">
                  <a:pos x="3" y="88"/>
                </a:cxn>
                <a:cxn ang="0">
                  <a:pos x="4" y="89"/>
                </a:cxn>
                <a:cxn ang="0">
                  <a:pos x="6" y="89"/>
                </a:cxn>
                <a:cxn ang="0">
                  <a:pos x="7" y="88"/>
                </a:cxn>
                <a:cxn ang="0">
                  <a:pos x="9" y="87"/>
                </a:cxn>
                <a:cxn ang="0">
                  <a:pos x="9" y="87"/>
                </a:cxn>
                <a:cxn ang="0">
                  <a:pos x="13" y="78"/>
                </a:cxn>
                <a:cxn ang="0">
                  <a:pos x="15" y="68"/>
                </a:cxn>
                <a:cxn ang="0">
                  <a:pos x="16" y="57"/>
                </a:cxn>
                <a:cxn ang="0">
                  <a:pos x="17" y="48"/>
                </a:cxn>
                <a:cxn ang="0">
                  <a:pos x="17" y="48"/>
                </a:cxn>
                <a:cxn ang="0">
                  <a:pos x="16" y="39"/>
                </a:cxn>
                <a:cxn ang="0">
                  <a:pos x="15" y="26"/>
                </a:cxn>
                <a:cxn ang="0">
                  <a:pos x="15" y="21"/>
                </a:cxn>
                <a:cxn ang="0">
                  <a:pos x="16" y="16"/>
                </a:cxn>
                <a:cxn ang="0">
                  <a:pos x="19" y="13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4" y="9"/>
                </a:cxn>
                <a:cxn ang="0">
                  <a:pos x="25" y="8"/>
                </a:cxn>
                <a:cxn ang="0">
                  <a:pos x="26" y="6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3" y="1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1"/>
                </a:cxn>
              </a:cxnLst>
              <a:rect l="0" t="0" r="r" b="b"/>
              <a:pathLst>
                <a:path w="26" h="89">
                  <a:moveTo>
                    <a:pt x="20" y="1"/>
                  </a:moveTo>
                  <a:lnTo>
                    <a:pt x="20" y="1"/>
                  </a:lnTo>
                  <a:lnTo>
                    <a:pt x="16" y="2"/>
                  </a:lnTo>
                  <a:lnTo>
                    <a:pt x="13" y="4"/>
                  </a:lnTo>
                  <a:lnTo>
                    <a:pt x="9" y="8"/>
                  </a:lnTo>
                  <a:lnTo>
                    <a:pt x="8" y="11"/>
                  </a:lnTo>
                  <a:lnTo>
                    <a:pt x="6" y="19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6" y="55"/>
                  </a:lnTo>
                  <a:lnTo>
                    <a:pt x="6" y="63"/>
                  </a:lnTo>
                  <a:lnTo>
                    <a:pt x="5" y="69"/>
                  </a:lnTo>
                  <a:lnTo>
                    <a:pt x="4" y="76"/>
                  </a:lnTo>
                  <a:lnTo>
                    <a:pt x="1" y="82"/>
                  </a:lnTo>
                  <a:lnTo>
                    <a:pt x="1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88"/>
                  </a:lnTo>
                  <a:lnTo>
                    <a:pt x="9" y="87"/>
                  </a:lnTo>
                  <a:lnTo>
                    <a:pt x="9" y="87"/>
                  </a:lnTo>
                  <a:lnTo>
                    <a:pt x="13" y="78"/>
                  </a:lnTo>
                  <a:lnTo>
                    <a:pt x="15" y="68"/>
                  </a:lnTo>
                  <a:lnTo>
                    <a:pt x="16" y="57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6" y="39"/>
                  </a:lnTo>
                  <a:lnTo>
                    <a:pt x="15" y="26"/>
                  </a:lnTo>
                  <a:lnTo>
                    <a:pt x="15" y="21"/>
                  </a:lnTo>
                  <a:lnTo>
                    <a:pt x="16" y="16"/>
                  </a:lnTo>
                  <a:lnTo>
                    <a:pt x="19" y="13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9"/>
                  </a:lnTo>
                  <a:lnTo>
                    <a:pt x="25" y="8"/>
                  </a:lnTo>
                  <a:lnTo>
                    <a:pt x="26" y="6"/>
                  </a:lnTo>
                  <a:lnTo>
                    <a:pt x="25" y="4"/>
                  </a:lnTo>
                  <a:lnTo>
                    <a:pt x="25" y="2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6" name="Freeform 777"/>
            <p:cNvSpPr/>
            <p:nvPr>
              <p:custDataLst>
                <p:tags r:id="rId25"/>
              </p:custDataLst>
            </p:nvPr>
          </p:nvSpPr>
          <p:spPr bwMode="auto">
            <a:xfrm>
              <a:off x="6661150" y="2678113"/>
              <a:ext cx="23813" cy="50800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35" y="2"/>
                </a:cxn>
                <a:cxn ang="0">
                  <a:pos x="29" y="13"/>
                </a:cxn>
                <a:cxn ang="0">
                  <a:pos x="23" y="23"/>
                </a:cxn>
                <a:cxn ang="0">
                  <a:pos x="18" y="33"/>
                </a:cxn>
                <a:cxn ang="0">
                  <a:pos x="13" y="45"/>
                </a:cxn>
                <a:cxn ang="0">
                  <a:pos x="6" y="66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1"/>
                </a:cxn>
                <a:cxn ang="0">
                  <a:pos x="0" y="93"/>
                </a:cxn>
                <a:cxn ang="0">
                  <a:pos x="1" y="94"/>
                </a:cxn>
                <a:cxn ang="0">
                  <a:pos x="3" y="95"/>
                </a:cxn>
                <a:cxn ang="0">
                  <a:pos x="5" y="95"/>
                </a:cxn>
                <a:cxn ang="0">
                  <a:pos x="6" y="94"/>
                </a:cxn>
                <a:cxn ang="0">
                  <a:pos x="8" y="93"/>
                </a:cxn>
                <a:cxn ang="0">
                  <a:pos x="9" y="92"/>
                </a:cxn>
                <a:cxn ang="0">
                  <a:pos x="9" y="92"/>
                </a:cxn>
                <a:cxn ang="0">
                  <a:pos x="15" y="70"/>
                </a:cxn>
                <a:cxn ang="0">
                  <a:pos x="23" y="48"/>
                </a:cxn>
                <a:cxn ang="0">
                  <a:pos x="27" y="37"/>
                </a:cxn>
                <a:cxn ang="0">
                  <a:pos x="32" y="27"/>
                </a:cxn>
                <a:cxn ang="0">
                  <a:pos x="37" y="17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4" y="5"/>
                </a:cxn>
                <a:cxn ang="0">
                  <a:pos x="43" y="4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2"/>
                </a:cxn>
                <a:cxn ang="0">
                  <a:pos x="35" y="2"/>
                </a:cxn>
              </a:cxnLst>
              <a:rect l="0" t="0" r="r" b="b"/>
              <a:pathLst>
                <a:path w="44" h="95">
                  <a:moveTo>
                    <a:pt x="35" y="2"/>
                  </a:moveTo>
                  <a:lnTo>
                    <a:pt x="35" y="2"/>
                  </a:lnTo>
                  <a:lnTo>
                    <a:pt x="29" y="13"/>
                  </a:lnTo>
                  <a:lnTo>
                    <a:pt x="23" y="23"/>
                  </a:lnTo>
                  <a:lnTo>
                    <a:pt x="18" y="33"/>
                  </a:lnTo>
                  <a:lnTo>
                    <a:pt x="13" y="45"/>
                  </a:lnTo>
                  <a:lnTo>
                    <a:pt x="6" y="66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1" y="94"/>
                  </a:lnTo>
                  <a:lnTo>
                    <a:pt x="3" y="95"/>
                  </a:lnTo>
                  <a:lnTo>
                    <a:pt x="5" y="95"/>
                  </a:lnTo>
                  <a:lnTo>
                    <a:pt x="6" y="94"/>
                  </a:lnTo>
                  <a:lnTo>
                    <a:pt x="8" y="93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15" y="70"/>
                  </a:lnTo>
                  <a:lnTo>
                    <a:pt x="23" y="48"/>
                  </a:lnTo>
                  <a:lnTo>
                    <a:pt x="27" y="37"/>
                  </a:lnTo>
                  <a:lnTo>
                    <a:pt x="32" y="27"/>
                  </a:lnTo>
                  <a:lnTo>
                    <a:pt x="37" y="17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4" y="5"/>
                  </a:lnTo>
                  <a:lnTo>
                    <a:pt x="43" y="4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2"/>
                  </a:lnTo>
                  <a:lnTo>
                    <a:pt x="35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7" name="Freeform 778"/>
            <p:cNvSpPr/>
            <p:nvPr>
              <p:custDataLst>
                <p:tags r:id="rId26"/>
              </p:custDataLst>
            </p:nvPr>
          </p:nvSpPr>
          <p:spPr bwMode="auto">
            <a:xfrm>
              <a:off x="6719888" y="2638425"/>
              <a:ext cx="15875" cy="53975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5" y="14"/>
                </a:cxn>
                <a:cxn ang="0">
                  <a:pos x="12" y="25"/>
                </a:cxn>
                <a:cxn ang="0">
                  <a:pos x="9" y="49"/>
                </a:cxn>
                <a:cxn ang="0">
                  <a:pos x="6" y="73"/>
                </a:cxn>
                <a:cxn ang="0">
                  <a:pos x="3" y="84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8"/>
                </a:cxn>
                <a:cxn ang="0">
                  <a:pos x="0" y="99"/>
                </a:cxn>
                <a:cxn ang="0">
                  <a:pos x="1" y="101"/>
                </a:cxn>
                <a:cxn ang="0">
                  <a:pos x="3" y="101"/>
                </a:cxn>
                <a:cxn ang="0">
                  <a:pos x="6" y="101"/>
                </a:cxn>
                <a:cxn ang="0">
                  <a:pos x="8" y="100"/>
                </a:cxn>
                <a:cxn ang="0">
                  <a:pos x="9" y="98"/>
                </a:cxn>
                <a:cxn ang="0">
                  <a:pos x="9" y="98"/>
                </a:cxn>
                <a:cxn ang="0">
                  <a:pos x="12" y="88"/>
                </a:cxn>
                <a:cxn ang="0">
                  <a:pos x="14" y="76"/>
                </a:cxn>
                <a:cxn ang="0">
                  <a:pos x="17" y="52"/>
                </a:cxn>
                <a:cxn ang="0">
                  <a:pos x="20" y="29"/>
                </a:cxn>
                <a:cxn ang="0">
                  <a:pos x="23" y="18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8" y="6"/>
                </a:cxn>
                <a:cxn ang="0">
                  <a:pos x="28" y="4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8" h="101">
                  <a:moveTo>
                    <a:pt x="19" y="3"/>
                  </a:moveTo>
                  <a:lnTo>
                    <a:pt x="19" y="3"/>
                  </a:lnTo>
                  <a:lnTo>
                    <a:pt x="15" y="14"/>
                  </a:lnTo>
                  <a:lnTo>
                    <a:pt x="12" y="25"/>
                  </a:lnTo>
                  <a:lnTo>
                    <a:pt x="9" y="49"/>
                  </a:lnTo>
                  <a:lnTo>
                    <a:pt x="6" y="73"/>
                  </a:lnTo>
                  <a:lnTo>
                    <a:pt x="3" y="84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8"/>
                  </a:lnTo>
                  <a:lnTo>
                    <a:pt x="0" y="99"/>
                  </a:lnTo>
                  <a:lnTo>
                    <a:pt x="1" y="101"/>
                  </a:lnTo>
                  <a:lnTo>
                    <a:pt x="3" y="101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12" y="88"/>
                  </a:lnTo>
                  <a:lnTo>
                    <a:pt x="14" y="76"/>
                  </a:lnTo>
                  <a:lnTo>
                    <a:pt x="17" y="52"/>
                  </a:lnTo>
                  <a:lnTo>
                    <a:pt x="20" y="29"/>
                  </a:lnTo>
                  <a:lnTo>
                    <a:pt x="23" y="18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8" y="4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8" name="Freeform 779"/>
            <p:cNvSpPr/>
            <p:nvPr>
              <p:custDataLst>
                <p:tags r:id="rId27"/>
              </p:custDataLst>
            </p:nvPr>
          </p:nvSpPr>
          <p:spPr bwMode="auto">
            <a:xfrm>
              <a:off x="6767513" y="2584450"/>
              <a:ext cx="15875" cy="57150"/>
            </a:xfrm>
            <a:custGeom>
              <a:avLst/>
              <a:gdLst/>
              <a:ahLst/>
              <a:cxnLst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19" y="31"/>
                </a:cxn>
                <a:cxn ang="0">
                  <a:pos x="18" y="44"/>
                </a:cxn>
                <a:cxn ang="0">
                  <a:pos x="16" y="57"/>
                </a:cxn>
                <a:cxn ang="0">
                  <a:pos x="16" y="57"/>
                </a:cxn>
                <a:cxn ang="0">
                  <a:pos x="9" y="80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0" y="104"/>
                </a:cxn>
                <a:cxn ang="0">
                  <a:pos x="1" y="105"/>
                </a:cxn>
                <a:cxn ang="0">
                  <a:pos x="2" y="107"/>
                </a:cxn>
                <a:cxn ang="0">
                  <a:pos x="3" y="107"/>
                </a:cxn>
                <a:cxn ang="0">
                  <a:pos x="7" y="107"/>
                </a:cxn>
                <a:cxn ang="0">
                  <a:pos x="8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9" y="79"/>
                </a:cxn>
                <a:cxn ang="0">
                  <a:pos x="28" y="53"/>
                </a:cxn>
                <a:cxn ang="0">
                  <a:pos x="28" y="53"/>
                </a:cxn>
                <a:cxn ang="0">
                  <a:pos x="30" y="40"/>
                </a:cxn>
                <a:cxn ang="0">
                  <a:pos x="30" y="29"/>
                </a:cxn>
                <a:cxn ang="0">
                  <a:pos x="29" y="4"/>
                </a:cxn>
                <a:cxn ang="0">
                  <a:pos x="29" y="4"/>
                </a:cxn>
              </a:cxnLst>
              <a:rect l="0" t="0" r="r" b="b"/>
              <a:pathLst>
                <a:path w="30" h="107">
                  <a:moveTo>
                    <a:pt x="29" y="4"/>
                  </a:move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0" y="1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31"/>
                  </a:lnTo>
                  <a:lnTo>
                    <a:pt x="18" y="44"/>
                  </a:lnTo>
                  <a:lnTo>
                    <a:pt x="16" y="57"/>
                  </a:lnTo>
                  <a:lnTo>
                    <a:pt x="16" y="57"/>
                  </a:lnTo>
                  <a:lnTo>
                    <a:pt x="9" y="80"/>
                  </a:lnTo>
                  <a:lnTo>
                    <a:pt x="1" y="101"/>
                  </a:lnTo>
                  <a:lnTo>
                    <a:pt x="1" y="101"/>
                  </a:lnTo>
                  <a:lnTo>
                    <a:pt x="0" y="104"/>
                  </a:lnTo>
                  <a:lnTo>
                    <a:pt x="1" y="105"/>
                  </a:lnTo>
                  <a:lnTo>
                    <a:pt x="2" y="107"/>
                  </a:lnTo>
                  <a:lnTo>
                    <a:pt x="3" y="107"/>
                  </a:lnTo>
                  <a:lnTo>
                    <a:pt x="7" y="107"/>
                  </a:lnTo>
                  <a:lnTo>
                    <a:pt x="8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9" y="79"/>
                  </a:lnTo>
                  <a:lnTo>
                    <a:pt x="28" y="53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0" y="29"/>
                  </a:lnTo>
                  <a:lnTo>
                    <a:pt x="29" y="4"/>
                  </a:lnTo>
                  <a:lnTo>
                    <a:pt x="29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9" name="Freeform 780"/>
            <p:cNvSpPr/>
            <p:nvPr>
              <p:custDataLst>
                <p:tags r:id="rId28"/>
              </p:custDataLst>
            </p:nvPr>
          </p:nvSpPr>
          <p:spPr bwMode="auto">
            <a:xfrm>
              <a:off x="6805613" y="2538413"/>
              <a:ext cx="15875" cy="63500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1" y="19"/>
                </a:cxn>
                <a:cxn ang="0">
                  <a:pos x="20" y="33"/>
                </a:cxn>
                <a:cxn ang="0">
                  <a:pos x="15" y="62"/>
                </a:cxn>
                <a:cxn ang="0">
                  <a:pos x="15" y="62"/>
                </a:cxn>
                <a:cxn ang="0">
                  <a:pos x="14" y="75"/>
                </a:cxn>
                <a:cxn ang="0">
                  <a:pos x="12" y="88"/>
                </a:cxn>
                <a:cxn ang="0">
                  <a:pos x="11" y="95"/>
                </a:cxn>
                <a:cxn ang="0">
                  <a:pos x="9" y="101"/>
                </a:cxn>
                <a:cxn ang="0">
                  <a:pos x="6" y="106"/>
                </a:cxn>
                <a:cxn ang="0">
                  <a:pos x="1" y="113"/>
                </a:cxn>
                <a:cxn ang="0">
                  <a:pos x="1" y="113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2" y="119"/>
                </a:cxn>
                <a:cxn ang="0">
                  <a:pos x="3" y="120"/>
                </a:cxn>
                <a:cxn ang="0">
                  <a:pos x="4" y="121"/>
                </a:cxn>
                <a:cxn ang="0">
                  <a:pos x="7" y="120"/>
                </a:cxn>
                <a:cxn ang="0">
                  <a:pos x="9" y="119"/>
                </a:cxn>
                <a:cxn ang="0">
                  <a:pos x="9" y="119"/>
                </a:cxn>
                <a:cxn ang="0">
                  <a:pos x="14" y="110"/>
                </a:cxn>
                <a:cxn ang="0">
                  <a:pos x="18" y="100"/>
                </a:cxn>
                <a:cxn ang="0">
                  <a:pos x="21" y="90"/>
                </a:cxn>
                <a:cxn ang="0">
                  <a:pos x="22" y="80"/>
                </a:cxn>
                <a:cxn ang="0">
                  <a:pos x="22" y="80"/>
                </a:cxn>
                <a:cxn ang="0">
                  <a:pos x="28" y="42"/>
                </a:cxn>
                <a:cxn ang="0">
                  <a:pos x="30" y="24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31" y="3"/>
                </a:cxn>
                <a:cxn ang="0">
                  <a:pos x="30" y="1"/>
                </a:cxn>
                <a:cxn ang="0">
                  <a:pos x="29" y="1"/>
                </a:cxn>
                <a:cxn ang="0">
                  <a:pos x="27" y="0"/>
                </a:cxn>
                <a:cxn ang="0">
                  <a:pos x="25" y="1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1" h="121">
                  <a:moveTo>
                    <a:pt x="22" y="5"/>
                  </a:moveTo>
                  <a:lnTo>
                    <a:pt x="22" y="5"/>
                  </a:lnTo>
                  <a:lnTo>
                    <a:pt x="21" y="19"/>
                  </a:lnTo>
                  <a:lnTo>
                    <a:pt x="20" y="33"/>
                  </a:lnTo>
                  <a:lnTo>
                    <a:pt x="15" y="62"/>
                  </a:lnTo>
                  <a:lnTo>
                    <a:pt x="15" y="62"/>
                  </a:lnTo>
                  <a:lnTo>
                    <a:pt x="14" y="75"/>
                  </a:lnTo>
                  <a:lnTo>
                    <a:pt x="12" y="88"/>
                  </a:lnTo>
                  <a:lnTo>
                    <a:pt x="11" y="95"/>
                  </a:lnTo>
                  <a:lnTo>
                    <a:pt x="9" y="101"/>
                  </a:lnTo>
                  <a:lnTo>
                    <a:pt x="6" y="106"/>
                  </a:lnTo>
                  <a:lnTo>
                    <a:pt x="1" y="113"/>
                  </a:lnTo>
                  <a:lnTo>
                    <a:pt x="1" y="113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2" y="119"/>
                  </a:lnTo>
                  <a:lnTo>
                    <a:pt x="3" y="120"/>
                  </a:lnTo>
                  <a:lnTo>
                    <a:pt x="4" y="121"/>
                  </a:lnTo>
                  <a:lnTo>
                    <a:pt x="7" y="120"/>
                  </a:lnTo>
                  <a:lnTo>
                    <a:pt x="9" y="119"/>
                  </a:lnTo>
                  <a:lnTo>
                    <a:pt x="9" y="119"/>
                  </a:lnTo>
                  <a:lnTo>
                    <a:pt x="14" y="110"/>
                  </a:lnTo>
                  <a:lnTo>
                    <a:pt x="18" y="100"/>
                  </a:lnTo>
                  <a:lnTo>
                    <a:pt x="21" y="9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28" y="42"/>
                  </a:lnTo>
                  <a:lnTo>
                    <a:pt x="30" y="24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1" y="3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0" name="Freeform 781"/>
            <p:cNvSpPr/>
            <p:nvPr>
              <p:custDataLst>
                <p:tags r:id="rId29"/>
              </p:custDataLst>
            </p:nvPr>
          </p:nvSpPr>
          <p:spPr bwMode="auto">
            <a:xfrm>
              <a:off x="6854825" y="2497138"/>
              <a:ext cx="6350" cy="444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4"/>
                </a:cxn>
                <a:cxn ang="0">
                  <a:pos x="3" y="23"/>
                </a:cxn>
                <a:cxn ang="0">
                  <a:pos x="2" y="40"/>
                </a:cxn>
                <a:cxn ang="0">
                  <a:pos x="1" y="59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1" y="80"/>
                </a:cxn>
                <a:cxn ang="0">
                  <a:pos x="2" y="81"/>
                </a:cxn>
                <a:cxn ang="0">
                  <a:pos x="3" y="82"/>
                </a:cxn>
                <a:cxn ang="0">
                  <a:pos x="5" y="82"/>
                </a:cxn>
                <a:cxn ang="0">
                  <a:pos x="7" y="82"/>
                </a:cxn>
                <a:cxn ang="0">
                  <a:pos x="8" y="81"/>
                </a:cxn>
                <a:cxn ang="0">
                  <a:pos x="9" y="80"/>
                </a:cxn>
                <a:cxn ang="0">
                  <a:pos x="10" y="78"/>
                </a:cxn>
                <a:cxn ang="0">
                  <a:pos x="10" y="78"/>
                </a:cxn>
                <a:cxn ang="0">
                  <a:pos x="10" y="59"/>
                </a:cxn>
                <a:cxn ang="0">
                  <a:pos x="11" y="40"/>
                </a:cxn>
                <a:cxn ang="0">
                  <a:pos x="12" y="23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12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2">
                  <a:moveTo>
                    <a:pt x="4" y="4"/>
                  </a:moveTo>
                  <a:lnTo>
                    <a:pt x="4" y="4"/>
                  </a:lnTo>
                  <a:lnTo>
                    <a:pt x="3" y="23"/>
                  </a:lnTo>
                  <a:lnTo>
                    <a:pt x="2" y="40"/>
                  </a:lnTo>
                  <a:lnTo>
                    <a:pt x="1" y="59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1" y="80"/>
                  </a:lnTo>
                  <a:lnTo>
                    <a:pt x="2" y="81"/>
                  </a:lnTo>
                  <a:lnTo>
                    <a:pt x="3" y="82"/>
                  </a:lnTo>
                  <a:lnTo>
                    <a:pt x="5" y="82"/>
                  </a:lnTo>
                  <a:lnTo>
                    <a:pt x="7" y="82"/>
                  </a:lnTo>
                  <a:lnTo>
                    <a:pt x="8" y="81"/>
                  </a:lnTo>
                  <a:lnTo>
                    <a:pt x="9" y="80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10" y="59"/>
                  </a:lnTo>
                  <a:lnTo>
                    <a:pt x="11" y="40"/>
                  </a:lnTo>
                  <a:lnTo>
                    <a:pt x="12" y="2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1" name="Freeform 782"/>
            <p:cNvSpPr/>
            <p:nvPr>
              <p:custDataLst>
                <p:tags r:id="rId30"/>
              </p:custDataLst>
            </p:nvPr>
          </p:nvSpPr>
          <p:spPr bwMode="auto">
            <a:xfrm>
              <a:off x="6578600" y="2328863"/>
              <a:ext cx="12700" cy="52388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2" y="3"/>
                </a:cxn>
                <a:cxn ang="0">
                  <a:pos x="21" y="1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6" y="1"/>
                </a:cxn>
                <a:cxn ang="0">
                  <a:pos x="14" y="1"/>
                </a:cxn>
                <a:cxn ang="0">
                  <a:pos x="13" y="3"/>
                </a:cxn>
                <a:cxn ang="0">
                  <a:pos x="13" y="5"/>
                </a:cxn>
                <a:cxn ang="0">
                  <a:pos x="13" y="5"/>
                </a:cxn>
                <a:cxn ang="0">
                  <a:pos x="12" y="17"/>
                </a:cxn>
                <a:cxn ang="0">
                  <a:pos x="8" y="31"/>
                </a:cxn>
                <a:cxn ang="0">
                  <a:pos x="8" y="31"/>
                </a:cxn>
                <a:cxn ang="0">
                  <a:pos x="3" y="39"/>
                </a:cxn>
                <a:cxn ang="0">
                  <a:pos x="1" y="44"/>
                </a:cxn>
                <a:cxn ang="0">
                  <a:pos x="0" y="50"/>
                </a:cxn>
                <a:cxn ang="0">
                  <a:pos x="0" y="93"/>
                </a:cxn>
                <a:cxn ang="0">
                  <a:pos x="0" y="93"/>
                </a:cxn>
                <a:cxn ang="0">
                  <a:pos x="0" y="95"/>
                </a:cxn>
                <a:cxn ang="0">
                  <a:pos x="1" y="97"/>
                </a:cxn>
                <a:cxn ang="0">
                  <a:pos x="3" y="98"/>
                </a:cxn>
                <a:cxn ang="0">
                  <a:pos x="4" y="98"/>
                </a:cxn>
                <a:cxn ang="0">
                  <a:pos x="7" y="98"/>
                </a:cxn>
                <a:cxn ang="0">
                  <a:pos x="8" y="97"/>
                </a:cxn>
                <a:cxn ang="0">
                  <a:pos x="9" y="95"/>
                </a:cxn>
                <a:cxn ang="0">
                  <a:pos x="10" y="93"/>
                </a:cxn>
                <a:cxn ang="0">
                  <a:pos x="10" y="93"/>
                </a:cxn>
                <a:cxn ang="0">
                  <a:pos x="8" y="70"/>
                </a:cxn>
                <a:cxn ang="0">
                  <a:pos x="9" y="58"/>
                </a:cxn>
                <a:cxn ang="0">
                  <a:pos x="10" y="52"/>
                </a:cxn>
                <a:cxn ang="0">
                  <a:pos x="11" y="48"/>
                </a:cxn>
                <a:cxn ang="0">
                  <a:pos x="11" y="48"/>
                </a:cxn>
                <a:cxn ang="0">
                  <a:pos x="16" y="37"/>
                </a:cxn>
                <a:cxn ang="0">
                  <a:pos x="19" y="27"/>
                </a:cxn>
                <a:cxn ang="0">
                  <a:pos x="21" y="16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22" h="98">
                  <a:moveTo>
                    <a:pt x="22" y="5"/>
                  </a:moveTo>
                  <a:lnTo>
                    <a:pt x="22" y="5"/>
                  </a:lnTo>
                  <a:lnTo>
                    <a:pt x="22" y="3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2" y="17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3" y="39"/>
                  </a:lnTo>
                  <a:lnTo>
                    <a:pt x="1" y="44"/>
                  </a:lnTo>
                  <a:lnTo>
                    <a:pt x="0" y="5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7"/>
                  </a:lnTo>
                  <a:lnTo>
                    <a:pt x="3" y="98"/>
                  </a:lnTo>
                  <a:lnTo>
                    <a:pt x="4" y="98"/>
                  </a:lnTo>
                  <a:lnTo>
                    <a:pt x="7" y="98"/>
                  </a:lnTo>
                  <a:lnTo>
                    <a:pt x="8" y="97"/>
                  </a:lnTo>
                  <a:lnTo>
                    <a:pt x="9" y="95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70"/>
                  </a:lnTo>
                  <a:lnTo>
                    <a:pt x="9" y="58"/>
                  </a:lnTo>
                  <a:lnTo>
                    <a:pt x="10" y="52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6" y="37"/>
                  </a:lnTo>
                  <a:lnTo>
                    <a:pt x="19" y="27"/>
                  </a:lnTo>
                  <a:lnTo>
                    <a:pt x="21" y="16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2" name="Freeform 783"/>
            <p:cNvSpPr/>
            <p:nvPr>
              <p:custDataLst>
                <p:tags r:id="rId31"/>
              </p:custDataLst>
            </p:nvPr>
          </p:nvSpPr>
          <p:spPr bwMode="auto">
            <a:xfrm>
              <a:off x="6613525" y="2352675"/>
              <a:ext cx="14288" cy="44450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18" y="6"/>
                </a:cxn>
                <a:cxn ang="0">
                  <a:pos x="17" y="15"/>
                </a:cxn>
                <a:cxn ang="0">
                  <a:pos x="16" y="24"/>
                </a:cxn>
                <a:cxn ang="0">
                  <a:pos x="11" y="43"/>
                </a:cxn>
                <a:cxn ang="0">
                  <a:pos x="5" y="62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1" y="83"/>
                </a:cxn>
                <a:cxn ang="0">
                  <a:pos x="2" y="85"/>
                </a:cxn>
                <a:cxn ang="0">
                  <a:pos x="3" y="85"/>
                </a:cxn>
                <a:cxn ang="0">
                  <a:pos x="5" y="86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14" y="64"/>
                </a:cxn>
                <a:cxn ang="0">
                  <a:pos x="20" y="44"/>
                </a:cxn>
                <a:cxn ang="0">
                  <a:pos x="25" y="25"/>
                </a:cxn>
                <a:cxn ang="0">
                  <a:pos x="27" y="15"/>
                </a:cxn>
                <a:cxn ang="0">
                  <a:pos x="27" y="6"/>
                </a:cxn>
                <a:cxn ang="0">
                  <a:pos x="27" y="6"/>
                </a:cxn>
                <a:cxn ang="0">
                  <a:pos x="27" y="4"/>
                </a:cxn>
                <a:cxn ang="0">
                  <a:pos x="26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1"/>
                </a:cxn>
                <a:cxn ang="0">
                  <a:pos x="19" y="4"/>
                </a:cxn>
                <a:cxn ang="0">
                  <a:pos x="18" y="6"/>
                </a:cxn>
                <a:cxn ang="0">
                  <a:pos x="18" y="6"/>
                </a:cxn>
              </a:cxnLst>
              <a:rect l="0" t="0" r="r" b="b"/>
              <a:pathLst>
                <a:path w="27" h="86">
                  <a:moveTo>
                    <a:pt x="18" y="6"/>
                  </a:moveTo>
                  <a:lnTo>
                    <a:pt x="18" y="6"/>
                  </a:lnTo>
                  <a:lnTo>
                    <a:pt x="17" y="15"/>
                  </a:lnTo>
                  <a:lnTo>
                    <a:pt x="16" y="24"/>
                  </a:lnTo>
                  <a:lnTo>
                    <a:pt x="11" y="43"/>
                  </a:lnTo>
                  <a:lnTo>
                    <a:pt x="5" y="62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1" y="83"/>
                  </a:lnTo>
                  <a:lnTo>
                    <a:pt x="2" y="85"/>
                  </a:lnTo>
                  <a:lnTo>
                    <a:pt x="3" y="85"/>
                  </a:lnTo>
                  <a:lnTo>
                    <a:pt x="5" y="86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14" y="64"/>
                  </a:lnTo>
                  <a:lnTo>
                    <a:pt x="20" y="44"/>
                  </a:lnTo>
                  <a:lnTo>
                    <a:pt x="25" y="25"/>
                  </a:lnTo>
                  <a:lnTo>
                    <a:pt x="27" y="15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6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1"/>
                  </a:lnTo>
                  <a:lnTo>
                    <a:pt x="19" y="4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3" name="Freeform 784"/>
            <p:cNvSpPr/>
            <p:nvPr>
              <p:custDataLst>
                <p:tags r:id="rId32"/>
              </p:custDataLst>
            </p:nvPr>
          </p:nvSpPr>
          <p:spPr bwMode="auto">
            <a:xfrm>
              <a:off x="6656388" y="2373313"/>
              <a:ext cx="38100" cy="58738"/>
            </a:xfrm>
            <a:custGeom>
              <a:avLst/>
              <a:gdLst/>
              <a:ahLst/>
              <a:cxnLst>
                <a:cxn ang="0">
                  <a:pos x="64" y="2"/>
                </a:cxn>
                <a:cxn ang="0">
                  <a:pos x="64" y="2"/>
                </a:cxn>
                <a:cxn ang="0">
                  <a:pos x="56" y="14"/>
                </a:cxn>
                <a:cxn ang="0">
                  <a:pos x="48" y="26"/>
                </a:cxn>
                <a:cxn ang="0">
                  <a:pos x="32" y="48"/>
                </a:cxn>
                <a:cxn ang="0">
                  <a:pos x="32" y="48"/>
                </a:cxn>
                <a:cxn ang="0">
                  <a:pos x="23" y="62"/>
                </a:cxn>
                <a:cxn ang="0">
                  <a:pos x="15" y="75"/>
                </a:cxn>
                <a:cxn ang="0">
                  <a:pos x="0" y="103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0" y="108"/>
                </a:cxn>
                <a:cxn ang="0">
                  <a:pos x="1" y="109"/>
                </a:cxn>
                <a:cxn ang="0">
                  <a:pos x="2" y="110"/>
                </a:cxn>
                <a:cxn ang="0">
                  <a:pos x="5" y="111"/>
                </a:cxn>
                <a:cxn ang="0">
                  <a:pos x="6" y="111"/>
                </a:cxn>
                <a:cxn ang="0">
                  <a:pos x="8" y="110"/>
                </a:cxn>
                <a:cxn ang="0">
                  <a:pos x="9" y="109"/>
                </a:cxn>
                <a:cxn ang="0">
                  <a:pos x="9" y="109"/>
                </a:cxn>
                <a:cxn ang="0">
                  <a:pos x="24" y="77"/>
                </a:cxn>
                <a:cxn ang="0">
                  <a:pos x="34" y="63"/>
                </a:cxn>
                <a:cxn ang="0">
                  <a:pos x="43" y="50"/>
                </a:cxn>
                <a:cxn ang="0">
                  <a:pos x="43" y="50"/>
                </a:cxn>
                <a:cxn ang="0">
                  <a:pos x="58" y="29"/>
                </a:cxn>
                <a:cxn ang="0">
                  <a:pos x="66" y="18"/>
                </a:cxn>
                <a:cxn ang="0">
                  <a:pos x="72" y="7"/>
                </a:cxn>
                <a:cxn ang="0">
                  <a:pos x="72" y="7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0" y="0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4" y="2"/>
                </a:cxn>
                <a:cxn ang="0">
                  <a:pos x="64" y="2"/>
                </a:cxn>
              </a:cxnLst>
              <a:rect l="0" t="0" r="r" b="b"/>
              <a:pathLst>
                <a:path w="73" h="111">
                  <a:moveTo>
                    <a:pt x="64" y="2"/>
                  </a:moveTo>
                  <a:lnTo>
                    <a:pt x="64" y="2"/>
                  </a:lnTo>
                  <a:lnTo>
                    <a:pt x="56" y="14"/>
                  </a:lnTo>
                  <a:lnTo>
                    <a:pt x="48" y="26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23" y="62"/>
                  </a:lnTo>
                  <a:lnTo>
                    <a:pt x="15" y="75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0" y="108"/>
                  </a:lnTo>
                  <a:lnTo>
                    <a:pt x="1" y="109"/>
                  </a:lnTo>
                  <a:lnTo>
                    <a:pt x="2" y="110"/>
                  </a:lnTo>
                  <a:lnTo>
                    <a:pt x="5" y="111"/>
                  </a:lnTo>
                  <a:lnTo>
                    <a:pt x="6" y="111"/>
                  </a:lnTo>
                  <a:lnTo>
                    <a:pt x="8" y="110"/>
                  </a:lnTo>
                  <a:lnTo>
                    <a:pt x="9" y="109"/>
                  </a:lnTo>
                  <a:lnTo>
                    <a:pt x="9" y="109"/>
                  </a:lnTo>
                  <a:lnTo>
                    <a:pt x="24" y="77"/>
                  </a:lnTo>
                  <a:lnTo>
                    <a:pt x="34" y="63"/>
                  </a:lnTo>
                  <a:lnTo>
                    <a:pt x="43" y="50"/>
                  </a:lnTo>
                  <a:lnTo>
                    <a:pt x="43" y="50"/>
                  </a:lnTo>
                  <a:lnTo>
                    <a:pt x="58" y="29"/>
                  </a:lnTo>
                  <a:lnTo>
                    <a:pt x="66" y="18"/>
                  </a:lnTo>
                  <a:lnTo>
                    <a:pt x="72" y="7"/>
                  </a:lnTo>
                  <a:lnTo>
                    <a:pt x="72" y="7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0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4" y="2"/>
                  </a:lnTo>
                  <a:lnTo>
                    <a:pt x="64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4" name="Freeform 785"/>
            <p:cNvSpPr/>
            <p:nvPr>
              <p:custDataLst>
                <p:tags r:id="rId33"/>
              </p:custDataLst>
            </p:nvPr>
          </p:nvSpPr>
          <p:spPr bwMode="auto">
            <a:xfrm>
              <a:off x="6532563" y="2520950"/>
              <a:ext cx="17463" cy="47625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20" y="23"/>
                </a:cxn>
                <a:cxn ang="0">
                  <a:pos x="13" y="44"/>
                </a:cxn>
                <a:cxn ang="0">
                  <a:pos x="5" y="65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1" y="90"/>
                </a:cxn>
                <a:cxn ang="0">
                  <a:pos x="2" y="91"/>
                </a:cxn>
                <a:cxn ang="0">
                  <a:pos x="4" y="92"/>
                </a:cxn>
                <a:cxn ang="0">
                  <a:pos x="5" y="92"/>
                </a:cxn>
                <a:cxn ang="0">
                  <a:pos x="7" y="91"/>
                </a:cxn>
                <a:cxn ang="0">
                  <a:pos x="8" y="90"/>
                </a:cxn>
                <a:cxn ang="0">
                  <a:pos x="9" y="88"/>
                </a:cxn>
                <a:cxn ang="0">
                  <a:pos x="9" y="88"/>
                </a:cxn>
                <a:cxn ang="0">
                  <a:pos x="15" y="67"/>
                </a:cxn>
                <a:cxn ang="0">
                  <a:pos x="22" y="46"/>
                </a:cxn>
                <a:cxn ang="0">
                  <a:pos x="28" y="27"/>
                </a:cxn>
                <a:cxn ang="0">
                  <a:pos x="34" y="6"/>
                </a:cxn>
                <a:cxn ang="0">
                  <a:pos x="34" y="6"/>
                </a:cxn>
                <a:cxn ang="0">
                  <a:pos x="35" y="4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1"/>
                </a:cxn>
                <a:cxn ang="0">
                  <a:pos x="26" y="2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5" h="92">
                  <a:moveTo>
                    <a:pt x="26" y="3"/>
                  </a:moveTo>
                  <a:lnTo>
                    <a:pt x="26" y="3"/>
                  </a:lnTo>
                  <a:lnTo>
                    <a:pt x="20" y="23"/>
                  </a:lnTo>
                  <a:lnTo>
                    <a:pt x="13" y="44"/>
                  </a:lnTo>
                  <a:lnTo>
                    <a:pt x="5" y="65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1" y="90"/>
                  </a:lnTo>
                  <a:lnTo>
                    <a:pt x="2" y="91"/>
                  </a:lnTo>
                  <a:lnTo>
                    <a:pt x="4" y="92"/>
                  </a:lnTo>
                  <a:lnTo>
                    <a:pt x="5" y="92"/>
                  </a:lnTo>
                  <a:lnTo>
                    <a:pt x="7" y="91"/>
                  </a:lnTo>
                  <a:lnTo>
                    <a:pt x="8" y="90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15" y="67"/>
                  </a:lnTo>
                  <a:lnTo>
                    <a:pt x="22" y="46"/>
                  </a:lnTo>
                  <a:lnTo>
                    <a:pt x="28" y="27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5" y="4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1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5" name="Freeform 786"/>
            <p:cNvSpPr/>
            <p:nvPr>
              <p:custDataLst>
                <p:tags r:id="rId34"/>
              </p:custDataLst>
            </p:nvPr>
          </p:nvSpPr>
          <p:spPr bwMode="auto">
            <a:xfrm>
              <a:off x="6569075" y="2543175"/>
              <a:ext cx="11113" cy="25400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1"/>
                </a:cxn>
                <a:cxn ang="0">
                  <a:pos x="11" y="5"/>
                </a:cxn>
                <a:cxn ang="0">
                  <a:pos x="8" y="11"/>
                </a:cxn>
                <a:cxn ang="0">
                  <a:pos x="4" y="21"/>
                </a:cxn>
                <a:cxn ang="0">
                  <a:pos x="1" y="32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1" y="45"/>
                </a:cxn>
                <a:cxn ang="0">
                  <a:pos x="2" y="47"/>
                </a:cxn>
                <a:cxn ang="0">
                  <a:pos x="3" y="47"/>
                </a:cxn>
                <a:cxn ang="0">
                  <a:pos x="5" y="48"/>
                </a:cxn>
                <a:cxn ang="0">
                  <a:pos x="6" y="47"/>
                </a:cxn>
                <a:cxn ang="0">
                  <a:pos x="8" y="47"/>
                </a:cxn>
                <a:cxn ang="0">
                  <a:pos x="9" y="45"/>
                </a:cxn>
                <a:cxn ang="0">
                  <a:pos x="9" y="43"/>
                </a:cxn>
                <a:cxn ang="0">
                  <a:pos x="9" y="43"/>
                </a:cxn>
                <a:cxn ang="0">
                  <a:pos x="10" y="34"/>
                </a:cxn>
                <a:cxn ang="0">
                  <a:pos x="12" y="24"/>
                </a:cxn>
                <a:cxn ang="0">
                  <a:pos x="16" y="16"/>
                </a:cxn>
                <a:cxn ang="0">
                  <a:pos x="18" y="12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1" y="6"/>
                </a:cxn>
                <a:cxn ang="0">
                  <a:pos x="22" y="4"/>
                </a:cxn>
                <a:cxn ang="0">
                  <a:pos x="21" y="3"/>
                </a:cxn>
                <a:cxn ang="0">
                  <a:pos x="20" y="1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4" y="1"/>
                </a:cxn>
                <a:cxn ang="0">
                  <a:pos x="14" y="1"/>
                </a:cxn>
              </a:cxnLst>
              <a:rect l="0" t="0" r="r" b="b"/>
              <a:pathLst>
                <a:path w="22" h="48">
                  <a:moveTo>
                    <a:pt x="14" y="1"/>
                  </a:moveTo>
                  <a:lnTo>
                    <a:pt x="14" y="1"/>
                  </a:lnTo>
                  <a:lnTo>
                    <a:pt x="11" y="5"/>
                  </a:lnTo>
                  <a:lnTo>
                    <a:pt x="8" y="11"/>
                  </a:lnTo>
                  <a:lnTo>
                    <a:pt x="4" y="21"/>
                  </a:lnTo>
                  <a:lnTo>
                    <a:pt x="1" y="32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45"/>
                  </a:lnTo>
                  <a:lnTo>
                    <a:pt x="2" y="47"/>
                  </a:lnTo>
                  <a:lnTo>
                    <a:pt x="3" y="47"/>
                  </a:lnTo>
                  <a:lnTo>
                    <a:pt x="5" y="48"/>
                  </a:lnTo>
                  <a:lnTo>
                    <a:pt x="6" y="47"/>
                  </a:lnTo>
                  <a:lnTo>
                    <a:pt x="8" y="47"/>
                  </a:lnTo>
                  <a:lnTo>
                    <a:pt x="9" y="45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10" y="34"/>
                  </a:lnTo>
                  <a:lnTo>
                    <a:pt x="12" y="24"/>
                  </a:lnTo>
                  <a:lnTo>
                    <a:pt x="16" y="16"/>
                  </a:lnTo>
                  <a:lnTo>
                    <a:pt x="18" y="12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1" y="6"/>
                  </a:lnTo>
                  <a:lnTo>
                    <a:pt x="22" y="4"/>
                  </a:lnTo>
                  <a:lnTo>
                    <a:pt x="21" y="3"/>
                  </a:lnTo>
                  <a:lnTo>
                    <a:pt x="20" y="1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1"/>
                  </a:lnTo>
                  <a:lnTo>
                    <a:pt x="14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6" name="Freeform 787"/>
            <p:cNvSpPr/>
            <p:nvPr>
              <p:custDataLst>
                <p:tags r:id="rId35"/>
              </p:custDataLst>
            </p:nvPr>
          </p:nvSpPr>
          <p:spPr bwMode="auto">
            <a:xfrm>
              <a:off x="6665913" y="2536825"/>
              <a:ext cx="9525" cy="3492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4" y="9"/>
                </a:cxn>
                <a:cxn ang="0">
                  <a:pos x="2" y="16"/>
                </a:cxn>
                <a:cxn ang="0">
                  <a:pos x="0" y="24"/>
                </a:cxn>
                <a:cxn ang="0">
                  <a:pos x="0" y="31"/>
                </a:cxn>
                <a:cxn ang="0">
                  <a:pos x="0" y="45"/>
                </a:cxn>
                <a:cxn ang="0">
                  <a:pos x="1" y="61"/>
                </a:cxn>
                <a:cxn ang="0">
                  <a:pos x="1" y="61"/>
                </a:cxn>
                <a:cxn ang="0">
                  <a:pos x="1" y="63"/>
                </a:cxn>
                <a:cxn ang="0">
                  <a:pos x="2" y="65"/>
                </a:cxn>
                <a:cxn ang="0">
                  <a:pos x="4" y="65"/>
                </a:cxn>
                <a:cxn ang="0">
                  <a:pos x="5" y="66"/>
                </a:cxn>
                <a:cxn ang="0">
                  <a:pos x="7" y="65"/>
                </a:cxn>
                <a:cxn ang="0">
                  <a:pos x="9" y="65"/>
                </a:cxn>
                <a:cxn ang="0">
                  <a:pos x="10" y="63"/>
                </a:cxn>
                <a:cxn ang="0">
                  <a:pos x="10" y="61"/>
                </a:cxn>
                <a:cxn ang="0">
                  <a:pos x="10" y="61"/>
                </a:cxn>
                <a:cxn ang="0">
                  <a:pos x="9" y="47"/>
                </a:cxn>
                <a:cxn ang="0">
                  <a:pos x="9" y="33"/>
                </a:cxn>
                <a:cxn ang="0">
                  <a:pos x="9" y="27"/>
                </a:cxn>
                <a:cxn ang="0">
                  <a:pos x="10" y="19"/>
                </a:cxn>
                <a:cxn ang="0">
                  <a:pos x="12" y="13"/>
                </a:cxn>
                <a:cxn ang="0">
                  <a:pos x="16" y="7"/>
                </a:cxn>
                <a:cxn ang="0">
                  <a:pos x="16" y="7"/>
                </a:cxn>
                <a:cxn ang="0">
                  <a:pos x="17" y="5"/>
                </a:cxn>
                <a:cxn ang="0">
                  <a:pos x="17" y="3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7" h="66">
                  <a:moveTo>
                    <a:pt x="8" y="2"/>
                  </a:moveTo>
                  <a:lnTo>
                    <a:pt x="8" y="2"/>
                  </a:lnTo>
                  <a:lnTo>
                    <a:pt x="4" y="9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0" y="31"/>
                  </a:lnTo>
                  <a:lnTo>
                    <a:pt x="0" y="45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3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5" y="66"/>
                  </a:lnTo>
                  <a:lnTo>
                    <a:pt x="7" y="65"/>
                  </a:lnTo>
                  <a:lnTo>
                    <a:pt x="9" y="65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0" y="61"/>
                  </a:lnTo>
                  <a:lnTo>
                    <a:pt x="9" y="47"/>
                  </a:lnTo>
                  <a:lnTo>
                    <a:pt x="9" y="33"/>
                  </a:lnTo>
                  <a:lnTo>
                    <a:pt x="9" y="27"/>
                  </a:lnTo>
                  <a:lnTo>
                    <a:pt x="10" y="19"/>
                  </a:lnTo>
                  <a:lnTo>
                    <a:pt x="12" y="13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7" name="Freeform 788"/>
            <p:cNvSpPr/>
            <p:nvPr>
              <p:custDataLst>
                <p:tags r:id="rId36"/>
              </p:custDataLst>
            </p:nvPr>
          </p:nvSpPr>
          <p:spPr bwMode="auto">
            <a:xfrm>
              <a:off x="6735763" y="2103438"/>
              <a:ext cx="9525" cy="49213"/>
            </a:xfrm>
            <a:custGeom>
              <a:avLst/>
              <a:gdLst/>
              <a:ahLst/>
              <a:cxnLst>
                <a:cxn ang="0">
                  <a:pos x="16" y="85"/>
                </a:cxn>
                <a:cxn ang="0">
                  <a:pos x="16" y="85"/>
                </a:cxn>
                <a:cxn ang="0">
                  <a:pos x="13" y="76"/>
                </a:cxn>
                <a:cxn ang="0">
                  <a:pos x="10" y="65"/>
                </a:cxn>
                <a:cxn ang="0">
                  <a:pos x="9" y="56"/>
                </a:cxn>
                <a:cxn ang="0">
                  <a:pos x="9" y="45"/>
                </a:cxn>
                <a:cxn ang="0">
                  <a:pos x="10" y="25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27"/>
                </a:cxn>
                <a:cxn ang="0">
                  <a:pos x="0" y="48"/>
                </a:cxn>
                <a:cxn ang="0">
                  <a:pos x="1" y="58"/>
                </a:cxn>
                <a:cxn ang="0">
                  <a:pos x="2" y="69"/>
                </a:cxn>
                <a:cxn ang="0">
                  <a:pos x="4" y="80"/>
                </a:cxn>
                <a:cxn ang="0">
                  <a:pos x="8" y="90"/>
                </a:cxn>
                <a:cxn ang="0">
                  <a:pos x="8" y="90"/>
                </a:cxn>
                <a:cxn ang="0">
                  <a:pos x="9" y="91"/>
                </a:cxn>
                <a:cxn ang="0">
                  <a:pos x="11" y="92"/>
                </a:cxn>
                <a:cxn ang="0">
                  <a:pos x="12" y="92"/>
                </a:cxn>
                <a:cxn ang="0">
                  <a:pos x="14" y="91"/>
                </a:cxn>
                <a:cxn ang="0">
                  <a:pos x="16" y="89"/>
                </a:cxn>
                <a:cxn ang="0">
                  <a:pos x="16" y="87"/>
                </a:cxn>
                <a:cxn ang="0">
                  <a:pos x="16" y="85"/>
                </a:cxn>
                <a:cxn ang="0">
                  <a:pos x="16" y="85"/>
                </a:cxn>
              </a:cxnLst>
              <a:rect l="0" t="0" r="r" b="b"/>
              <a:pathLst>
                <a:path w="16" h="92">
                  <a:moveTo>
                    <a:pt x="16" y="85"/>
                  </a:moveTo>
                  <a:lnTo>
                    <a:pt x="16" y="85"/>
                  </a:lnTo>
                  <a:lnTo>
                    <a:pt x="13" y="76"/>
                  </a:lnTo>
                  <a:lnTo>
                    <a:pt x="10" y="65"/>
                  </a:lnTo>
                  <a:lnTo>
                    <a:pt x="9" y="56"/>
                  </a:lnTo>
                  <a:lnTo>
                    <a:pt x="9" y="45"/>
                  </a:lnTo>
                  <a:lnTo>
                    <a:pt x="10" y="2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27"/>
                  </a:lnTo>
                  <a:lnTo>
                    <a:pt x="0" y="48"/>
                  </a:lnTo>
                  <a:lnTo>
                    <a:pt x="1" y="58"/>
                  </a:lnTo>
                  <a:lnTo>
                    <a:pt x="2" y="69"/>
                  </a:lnTo>
                  <a:lnTo>
                    <a:pt x="4" y="80"/>
                  </a:lnTo>
                  <a:lnTo>
                    <a:pt x="8" y="90"/>
                  </a:lnTo>
                  <a:lnTo>
                    <a:pt x="8" y="90"/>
                  </a:lnTo>
                  <a:lnTo>
                    <a:pt x="9" y="91"/>
                  </a:lnTo>
                  <a:lnTo>
                    <a:pt x="11" y="92"/>
                  </a:lnTo>
                  <a:lnTo>
                    <a:pt x="12" y="92"/>
                  </a:lnTo>
                  <a:lnTo>
                    <a:pt x="14" y="91"/>
                  </a:lnTo>
                  <a:lnTo>
                    <a:pt x="16" y="89"/>
                  </a:lnTo>
                  <a:lnTo>
                    <a:pt x="16" y="87"/>
                  </a:lnTo>
                  <a:lnTo>
                    <a:pt x="16" y="85"/>
                  </a:lnTo>
                  <a:lnTo>
                    <a:pt x="16" y="8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8" name="Freeform 789"/>
            <p:cNvSpPr/>
            <p:nvPr>
              <p:custDataLst>
                <p:tags r:id="rId37"/>
              </p:custDataLst>
            </p:nvPr>
          </p:nvSpPr>
          <p:spPr bwMode="auto">
            <a:xfrm>
              <a:off x="6777038" y="2109788"/>
              <a:ext cx="14288" cy="36513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20" y="1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5" y="1"/>
                </a:cxn>
                <a:cxn ang="0">
                  <a:pos x="14" y="3"/>
                </a:cxn>
                <a:cxn ang="0">
                  <a:pos x="13" y="4"/>
                </a:cxn>
                <a:cxn ang="0">
                  <a:pos x="13" y="7"/>
                </a:cxn>
                <a:cxn ang="0">
                  <a:pos x="14" y="9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17" y="11"/>
                </a:cxn>
                <a:cxn ang="0">
                  <a:pos x="18" y="14"/>
                </a:cxn>
                <a:cxn ang="0">
                  <a:pos x="18" y="19"/>
                </a:cxn>
                <a:cxn ang="0">
                  <a:pos x="16" y="26"/>
                </a:cxn>
                <a:cxn ang="0">
                  <a:pos x="13" y="35"/>
                </a:cxn>
                <a:cxn ang="0">
                  <a:pos x="6" y="50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0" y="63"/>
                </a:cxn>
                <a:cxn ang="0">
                  <a:pos x="0" y="64"/>
                </a:cxn>
                <a:cxn ang="0">
                  <a:pos x="1" y="66"/>
                </a:cxn>
                <a:cxn ang="0">
                  <a:pos x="3" y="67"/>
                </a:cxn>
                <a:cxn ang="0">
                  <a:pos x="5" y="68"/>
                </a:cxn>
                <a:cxn ang="0">
                  <a:pos x="7" y="68"/>
                </a:cxn>
                <a:cxn ang="0">
                  <a:pos x="8" y="67"/>
                </a:cxn>
                <a:cxn ang="0">
                  <a:pos x="9" y="65"/>
                </a:cxn>
                <a:cxn ang="0">
                  <a:pos x="9" y="65"/>
                </a:cxn>
                <a:cxn ang="0">
                  <a:pos x="16" y="51"/>
                </a:cxn>
                <a:cxn ang="0">
                  <a:pos x="20" y="42"/>
                </a:cxn>
                <a:cxn ang="0">
                  <a:pos x="24" y="32"/>
                </a:cxn>
                <a:cxn ang="0">
                  <a:pos x="26" y="23"/>
                </a:cxn>
                <a:cxn ang="0">
                  <a:pos x="27" y="15"/>
                </a:cxn>
                <a:cxn ang="0">
                  <a:pos x="26" y="11"/>
                </a:cxn>
                <a:cxn ang="0">
                  <a:pos x="25" y="7"/>
                </a:cxn>
                <a:cxn ang="0">
                  <a:pos x="23" y="3"/>
                </a:cxn>
                <a:cxn ang="0">
                  <a:pos x="20" y="1"/>
                </a:cxn>
                <a:cxn ang="0">
                  <a:pos x="20" y="1"/>
                </a:cxn>
              </a:cxnLst>
              <a:rect l="0" t="0" r="r" b="b"/>
              <a:pathLst>
                <a:path w="27" h="68">
                  <a:moveTo>
                    <a:pt x="20" y="1"/>
                  </a:moveTo>
                  <a:lnTo>
                    <a:pt x="20" y="1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1"/>
                  </a:lnTo>
                  <a:lnTo>
                    <a:pt x="14" y="3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4" y="9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7" y="11"/>
                  </a:lnTo>
                  <a:lnTo>
                    <a:pt x="18" y="14"/>
                  </a:lnTo>
                  <a:lnTo>
                    <a:pt x="18" y="19"/>
                  </a:lnTo>
                  <a:lnTo>
                    <a:pt x="16" y="26"/>
                  </a:lnTo>
                  <a:lnTo>
                    <a:pt x="13" y="35"/>
                  </a:lnTo>
                  <a:lnTo>
                    <a:pt x="6" y="5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0" y="64"/>
                  </a:lnTo>
                  <a:lnTo>
                    <a:pt x="1" y="66"/>
                  </a:lnTo>
                  <a:lnTo>
                    <a:pt x="3" y="67"/>
                  </a:lnTo>
                  <a:lnTo>
                    <a:pt x="5" y="68"/>
                  </a:lnTo>
                  <a:lnTo>
                    <a:pt x="7" y="68"/>
                  </a:lnTo>
                  <a:lnTo>
                    <a:pt x="8" y="67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16" y="51"/>
                  </a:lnTo>
                  <a:lnTo>
                    <a:pt x="20" y="42"/>
                  </a:lnTo>
                  <a:lnTo>
                    <a:pt x="24" y="32"/>
                  </a:lnTo>
                  <a:lnTo>
                    <a:pt x="26" y="23"/>
                  </a:lnTo>
                  <a:lnTo>
                    <a:pt x="27" y="15"/>
                  </a:lnTo>
                  <a:lnTo>
                    <a:pt x="26" y="11"/>
                  </a:lnTo>
                  <a:lnTo>
                    <a:pt x="25" y="7"/>
                  </a:lnTo>
                  <a:lnTo>
                    <a:pt x="23" y="3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9" name="Freeform 790"/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6108700" y="2038350"/>
              <a:ext cx="787400" cy="804863"/>
            </a:xfrm>
            <a:custGeom>
              <a:avLst/>
              <a:gdLst/>
              <a:ahLst/>
              <a:cxnLst>
                <a:cxn ang="0">
                  <a:pos x="578" y="1404"/>
                </a:cxn>
                <a:cxn ang="0">
                  <a:pos x="407" y="1195"/>
                </a:cxn>
                <a:cxn ang="0">
                  <a:pos x="531" y="1138"/>
                </a:cxn>
                <a:cxn ang="0">
                  <a:pos x="680" y="1150"/>
                </a:cxn>
                <a:cxn ang="0">
                  <a:pos x="645" y="932"/>
                </a:cxn>
                <a:cxn ang="0">
                  <a:pos x="408" y="748"/>
                </a:cxn>
                <a:cxn ang="0">
                  <a:pos x="309" y="884"/>
                </a:cxn>
                <a:cxn ang="0">
                  <a:pos x="256" y="1027"/>
                </a:cxn>
                <a:cxn ang="0">
                  <a:pos x="27" y="808"/>
                </a:cxn>
                <a:cxn ang="0">
                  <a:pos x="28" y="580"/>
                </a:cxn>
                <a:cxn ang="0">
                  <a:pos x="237" y="380"/>
                </a:cxn>
                <a:cxn ang="0">
                  <a:pos x="342" y="519"/>
                </a:cxn>
                <a:cxn ang="0">
                  <a:pos x="488" y="635"/>
                </a:cxn>
                <a:cxn ang="0">
                  <a:pos x="644" y="548"/>
                </a:cxn>
                <a:cxn ang="0">
                  <a:pos x="628" y="366"/>
                </a:cxn>
                <a:cxn ang="0">
                  <a:pos x="492" y="300"/>
                </a:cxn>
                <a:cxn ang="0">
                  <a:pos x="415" y="290"/>
                </a:cxn>
                <a:cxn ang="0">
                  <a:pos x="435" y="200"/>
                </a:cxn>
                <a:cxn ang="0">
                  <a:pos x="676" y="5"/>
                </a:cxn>
                <a:cxn ang="0">
                  <a:pos x="880" y="97"/>
                </a:cxn>
                <a:cxn ang="0">
                  <a:pos x="996" y="212"/>
                </a:cxn>
                <a:cxn ang="0">
                  <a:pos x="1057" y="40"/>
                </a:cxn>
                <a:cxn ang="0">
                  <a:pos x="1286" y="30"/>
                </a:cxn>
                <a:cxn ang="0">
                  <a:pos x="1459" y="212"/>
                </a:cxn>
                <a:cxn ang="0">
                  <a:pos x="1441" y="427"/>
                </a:cxn>
                <a:cxn ang="0">
                  <a:pos x="1284" y="473"/>
                </a:cxn>
                <a:cxn ang="0">
                  <a:pos x="1353" y="601"/>
                </a:cxn>
                <a:cxn ang="0">
                  <a:pos x="1487" y="856"/>
                </a:cxn>
                <a:cxn ang="0">
                  <a:pos x="1299" y="1117"/>
                </a:cxn>
                <a:cxn ang="0">
                  <a:pos x="1017" y="1376"/>
                </a:cxn>
                <a:cxn ang="0">
                  <a:pos x="789" y="1521"/>
                </a:cxn>
                <a:cxn ang="0">
                  <a:pos x="453" y="1210"/>
                </a:cxn>
                <a:cxn ang="0">
                  <a:pos x="633" y="1401"/>
                </a:cxn>
                <a:cxn ang="0">
                  <a:pos x="800" y="1483"/>
                </a:cxn>
                <a:cxn ang="0">
                  <a:pos x="1004" y="1338"/>
                </a:cxn>
                <a:cxn ang="0">
                  <a:pos x="1270" y="1096"/>
                </a:cxn>
                <a:cxn ang="0">
                  <a:pos x="1454" y="851"/>
                </a:cxn>
                <a:cxn ang="0">
                  <a:pos x="1336" y="635"/>
                </a:cxn>
                <a:cxn ang="0">
                  <a:pos x="1274" y="564"/>
                </a:cxn>
                <a:cxn ang="0">
                  <a:pos x="1278" y="427"/>
                </a:cxn>
                <a:cxn ang="0">
                  <a:pos x="1442" y="370"/>
                </a:cxn>
                <a:cxn ang="0">
                  <a:pos x="1397" y="175"/>
                </a:cxn>
                <a:cxn ang="0">
                  <a:pos x="1211" y="37"/>
                </a:cxn>
                <a:cxn ang="0">
                  <a:pos x="1064" y="102"/>
                </a:cxn>
                <a:cxn ang="0">
                  <a:pos x="999" y="246"/>
                </a:cxn>
                <a:cxn ang="0">
                  <a:pos x="939" y="213"/>
                </a:cxn>
                <a:cxn ang="0">
                  <a:pos x="716" y="34"/>
                </a:cxn>
                <a:cxn ang="0">
                  <a:pos x="480" y="208"/>
                </a:cxn>
                <a:cxn ang="0">
                  <a:pos x="502" y="262"/>
                </a:cxn>
                <a:cxn ang="0">
                  <a:pos x="695" y="412"/>
                </a:cxn>
                <a:cxn ang="0">
                  <a:pos x="640" y="610"/>
                </a:cxn>
                <a:cxn ang="0">
                  <a:pos x="420" y="655"/>
                </a:cxn>
                <a:cxn ang="0">
                  <a:pos x="277" y="462"/>
                </a:cxn>
                <a:cxn ang="0">
                  <a:pos x="213" y="447"/>
                </a:cxn>
                <a:cxn ang="0">
                  <a:pos x="43" y="639"/>
                </a:cxn>
                <a:cxn ang="0">
                  <a:pos x="210" y="963"/>
                </a:cxn>
                <a:cxn ang="0">
                  <a:pos x="265" y="982"/>
                </a:cxn>
                <a:cxn ang="0">
                  <a:pos x="280" y="792"/>
                </a:cxn>
                <a:cxn ang="0">
                  <a:pos x="469" y="724"/>
                </a:cxn>
                <a:cxn ang="0">
                  <a:pos x="730" y="1027"/>
                </a:cxn>
                <a:cxn ang="0">
                  <a:pos x="672" y="1200"/>
                </a:cxn>
                <a:cxn ang="0">
                  <a:pos x="499" y="1166"/>
                </a:cxn>
              </a:cxnLst>
              <a:rect l="0" t="0" r="r" b="b"/>
              <a:pathLst>
                <a:path w="1489" h="1521">
                  <a:moveTo>
                    <a:pt x="789" y="1521"/>
                  </a:moveTo>
                  <a:lnTo>
                    <a:pt x="789" y="1521"/>
                  </a:lnTo>
                  <a:lnTo>
                    <a:pt x="778" y="1521"/>
                  </a:lnTo>
                  <a:lnTo>
                    <a:pt x="778" y="1521"/>
                  </a:lnTo>
                  <a:lnTo>
                    <a:pt x="762" y="1519"/>
                  </a:lnTo>
                  <a:lnTo>
                    <a:pt x="747" y="1516"/>
                  </a:lnTo>
                  <a:lnTo>
                    <a:pt x="733" y="1512"/>
                  </a:lnTo>
                  <a:lnTo>
                    <a:pt x="718" y="1507"/>
                  </a:lnTo>
                  <a:lnTo>
                    <a:pt x="705" y="1501"/>
                  </a:lnTo>
                  <a:lnTo>
                    <a:pt x="691" y="1494"/>
                  </a:lnTo>
                  <a:lnTo>
                    <a:pt x="678" y="1486"/>
                  </a:lnTo>
                  <a:lnTo>
                    <a:pt x="663" y="1476"/>
                  </a:lnTo>
                  <a:lnTo>
                    <a:pt x="663" y="1476"/>
                  </a:lnTo>
                  <a:lnTo>
                    <a:pt x="643" y="1461"/>
                  </a:lnTo>
                  <a:lnTo>
                    <a:pt x="621" y="1444"/>
                  </a:lnTo>
                  <a:lnTo>
                    <a:pt x="599" y="1425"/>
                  </a:lnTo>
                  <a:lnTo>
                    <a:pt x="578" y="1404"/>
                  </a:lnTo>
                  <a:lnTo>
                    <a:pt x="578" y="1404"/>
                  </a:lnTo>
                  <a:lnTo>
                    <a:pt x="552" y="1378"/>
                  </a:lnTo>
                  <a:lnTo>
                    <a:pt x="529" y="1352"/>
                  </a:lnTo>
                  <a:lnTo>
                    <a:pt x="505" y="1326"/>
                  </a:lnTo>
                  <a:lnTo>
                    <a:pt x="484" y="1300"/>
                  </a:lnTo>
                  <a:lnTo>
                    <a:pt x="484" y="1300"/>
                  </a:lnTo>
                  <a:lnTo>
                    <a:pt x="475" y="1289"/>
                  </a:lnTo>
                  <a:lnTo>
                    <a:pt x="463" y="1277"/>
                  </a:lnTo>
                  <a:lnTo>
                    <a:pt x="442" y="1256"/>
                  </a:lnTo>
                  <a:lnTo>
                    <a:pt x="442" y="1256"/>
                  </a:lnTo>
                  <a:lnTo>
                    <a:pt x="436" y="1251"/>
                  </a:lnTo>
                  <a:lnTo>
                    <a:pt x="439" y="1249"/>
                  </a:lnTo>
                  <a:lnTo>
                    <a:pt x="434" y="1244"/>
                  </a:lnTo>
                  <a:lnTo>
                    <a:pt x="434" y="1244"/>
                  </a:lnTo>
                  <a:lnTo>
                    <a:pt x="426" y="1233"/>
                  </a:lnTo>
                  <a:lnTo>
                    <a:pt x="419" y="1223"/>
                  </a:lnTo>
                  <a:lnTo>
                    <a:pt x="414" y="1213"/>
                  </a:lnTo>
                  <a:lnTo>
                    <a:pt x="409" y="1204"/>
                  </a:lnTo>
                  <a:lnTo>
                    <a:pt x="407" y="1195"/>
                  </a:lnTo>
                  <a:lnTo>
                    <a:pt x="407" y="1186"/>
                  </a:lnTo>
                  <a:lnTo>
                    <a:pt x="409" y="1178"/>
                  </a:lnTo>
                  <a:lnTo>
                    <a:pt x="413" y="1171"/>
                  </a:lnTo>
                  <a:lnTo>
                    <a:pt x="413" y="1171"/>
                  </a:lnTo>
                  <a:lnTo>
                    <a:pt x="419" y="1161"/>
                  </a:lnTo>
                  <a:lnTo>
                    <a:pt x="426" y="1153"/>
                  </a:lnTo>
                  <a:lnTo>
                    <a:pt x="434" y="1147"/>
                  </a:lnTo>
                  <a:lnTo>
                    <a:pt x="444" y="1141"/>
                  </a:lnTo>
                  <a:lnTo>
                    <a:pt x="454" y="1135"/>
                  </a:lnTo>
                  <a:lnTo>
                    <a:pt x="465" y="1132"/>
                  </a:lnTo>
                  <a:lnTo>
                    <a:pt x="477" y="1130"/>
                  </a:lnTo>
                  <a:lnTo>
                    <a:pt x="489" y="1129"/>
                  </a:lnTo>
                  <a:lnTo>
                    <a:pt x="489" y="1129"/>
                  </a:lnTo>
                  <a:lnTo>
                    <a:pt x="501" y="1130"/>
                  </a:lnTo>
                  <a:lnTo>
                    <a:pt x="511" y="1131"/>
                  </a:lnTo>
                  <a:lnTo>
                    <a:pt x="521" y="1134"/>
                  </a:lnTo>
                  <a:lnTo>
                    <a:pt x="531" y="1138"/>
                  </a:lnTo>
                  <a:lnTo>
                    <a:pt x="531" y="1138"/>
                  </a:lnTo>
                  <a:lnTo>
                    <a:pt x="553" y="1148"/>
                  </a:lnTo>
                  <a:lnTo>
                    <a:pt x="553" y="1148"/>
                  </a:lnTo>
                  <a:lnTo>
                    <a:pt x="571" y="1156"/>
                  </a:lnTo>
                  <a:lnTo>
                    <a:pt x="591" y="1165"/>
                  </a:lnTo>
                  <a:lnTo>
                    <a:pt x="600" y="1168"/>
                  </a:lnTo>
                  <a:lnTo>
                    <a:pt x="609" y="1170"/>
                  </a:lnTo>
                  <a:lnTo>
                    <a:pt x="619" y="1171"/>
                  </a:lnTo>
                  <a:lnTo>
                    <a:pt x="629" y="1172"/>
                  </a:lnTo>
                  <a:lnTo>
                    <a:pt x="631" y="1172"/>
                  </a:lnTo>
                  <a:lnTo>
                    <a:pt x="631" y="1172"/>
                  </a:lnTo>
                  <a:lnTo>
                    <a:pt x="638" y="1171"/>
                  </a:lnTo>
                  <a:lnTo>
                    <a:pt x="646" y="1170"/>
                  </a:lnTo>
                  <a:lnTo>
                    <a:pt x="652" y="1168"/>
                  </a:lnTo>
                  <a:lnTo>
                    <a:pt x="658" y="1166"/>
                  </a:lnTo>
                  <a:lnTo>
                    <a:pt x="664" y="1162"/>
                  </a:lnTo>
                  <a:lnTo>
                    <a:pt x="671" y="1158"/>
                  </a:lnTo>
                  <a:lnTo>
                    <a:pt x="676" y="1154"/>
                  </a:lnTo>
                  <a:lnTo>
                    <a:pt x="680" y="1150"/>
                  </a:lnTo>
                  <a:lnTo>
                    <a:pt x="680" y="1150"/>
                  </a:lnTo>
                  <a:lnTo>
                    <a:pt x="686" y="1143"/>
                  </a:lnTo>
                  <a:lnTo>
                    <a:pt x="690" y="1134"/>
                  </a:lnTo>
                  <a:lnTo>
                    <a:pt x="694" y="1125"/>
                  </a:lnTo>
                  <a:lnTo>
                    <a:pt x="698" y="1116"/>
                  </a:lnTo>
                  <a:lnTo>
                    <a:pt x="700" y="1105"/>
                  </a:lnTo>
                  <a:lnTo>
                    <a:pt x="702" y="1095"/>
                  </a:lnTo>
                  <a:lnTo>
                    <a:pt x="702" y="1085"/>
                  </a:lnTo>
                  <a:lnTo>
                    <a:pt x="702" y="1073"/>
                  </a:lnTo>
                  <a:lnTo>
                    <a:pt x="702" y="1073"/>
                  </a:lnTo>
                  <a:lnTo>
                    <a:pt x="700" y="1061"/>
                  </a:lnTo>
                  <a:lnTo>
                    <a:pt x="698" y="1048"/>
                  </a:lnTo>
                  <a:lnTo>
                    <a:pt x="694" y="1036"/>
                  </a:lnTo>
                  <a:lnTo>
                    <a:pt x="690" y="1024"/>
                  </a:lnTo>
                  <a:lnTo>
                    <a:pt x="682" y="1000"/>
                  </a:lnTo>
                  <a:lnTo>
                    <a:pt x="671" y="976"/>
                  </a:lnTo>
                  <a:lnTo>
                    <a:pt x="658" y="954"/>
                  </a:lnTo>
                  <a:lnTo>
                    <a:pt x="645" y="932"/>
                  </a:lnTo>
                  <a:lnTo>
                    <a:pt x="630" y="911"/>
                  </a:lnTo>
                  <a:lnTo>
                    <a:pt x="616" y="891"/>
                  </a:lnTo>
                  <a:lnTo>
                    <a:pt x="616" y="891"/>
                  </a:lnTo>
                  <a:lnTo>
                    <a:pt x="596" y="865"/>
                  </a:lnTo>
                  <a:lnTo>
                    <a:pt x="574" y="840"/>
                  </a:lnTo>
                  <a:lnTo>
                    <a:pt x="562" y="828"/>
                  </a:lnTo>
                  <a:lnTo>
                    <a:pt x="549" y="816"/>
                  </a:lnTo>
                  <a:lnTo>
                    <a:pt x="537" y="805"/>
                  </a:lnTo>
                  <a:lnTo>
                    <a:pt x="523" y="794"/>
                  </a:lnTo>
                  <a:lnTo>
                    <a:pt x="510" y="785"/>
                  </a:lnTo>
                  <a:lnTo>
                    <a:pt x="495" y="776"/>
                  </a:lnTo>
                  <a:lnTo>
                    <a:pt x="481" y="768"/>
                  </a:lnTo>
                  <a:lnTo>
                    <a:pt x="467" y="761"/>
                  </a:lnTo>
                  <a:lnTo>
                    <a:pt x="453" y="755"/>
                  </a:lnTo>
                  <a:lnTo>
                    <a:pt x="438" y="751"/>
                  </a:lnTo>
                  <a:lnTo>
                    <a:pt x="423" y="749"/>
                  </a:lnTo>
                  <a:lnTo>
                    <a:pt x="408" y="748"/>
                  </a:lnTo>
                  <a:lnTo>
                    <a:pt x="408" y="748"/>
                  </a:lnTo>
                  <a:lnTo>
                    <a:pt x="404" y="748"/>
                  </a:lnTo>
                  <a:lnTo>
                    <a:pt x="404" y="748"/>
                  </a:lnTo>
                  <a:lnTo>
                    <a:pt x="393" y="748"/>
                  </a:lnTo>
                  <a:lnTo>
                    <a:pt x="382" y="749"/>
                  </a:lnTo>
                  <a:lnTo>
                    <a:pt x="372" y="751"/>
                  </a:lnTo>
                  <a:lnTo>
                    <a:pt x="363" y="754"/>
                  </a:lnTo>
                  <a:lnTo>
                    <a:pt x="354" y="758"/>
                  </a:lnTo>
                  <a:lnTo>
                    <a:pt x="346" y="763"/>
                  </a:lnTo>
                  <a:lnTo>
                    <a:pt x="339" y="770"/>
                  </a:lnTo>
                  <a:lnTo>
                    <a:pt x="333" y="776"/>
                  </a:lnTo>
                  <a:lnTo>
                    <a:pt x="333" y="776"/>
                  </a:lnTo>
                  <a:lnTo>
                    <a:pt x="324" y="786"/>
                  </a:lnTo>
                  <a:lnTo>
                    <a:pt x="318" y="799"/>
                  </a:lnTo>
                  <a:lnTo>
                    <a:pt x="313" y="813"/>
                  </a:lnTo>
                  <a:lnTo>
                    <a:pt x="310" y="829"/>
                  </a:lnTo>
                  <a:lnTo>
                    <a:pt x="308" y="845"/>
                  </a:lnTo>
                  <a:lnTo>
                    <a:pt x="308" y="864"/>
                  </a:lnTo>
                  <a:lnTo>
                    <a:pt x="309" y="884"/>
                  </a:lnTo>
                  <a:lnTo>
                    <a:pt x="311" y="905"/>
                  </a:lnTo>
                  <a:lnTo>
                    <a:pt x="311" y="905"/>
                  </a:lnTo>
                  <a:lnTo>
                    <a:pt x="313" y="922"/>
                  </a:lnTo>
                  <a:lnTo>
                    <a:pt x="315" y="938"/>
                  </a:lnTo>
                  <a:lnTo>
                    <a:pt x="315" y="952"/>
                  </a:lnTo>
                  <a:lnTo>
                    <a:pt x="313" y="966"/>
                  </a:lnTo>
                  <a:lnTo>
                    <a:pt x="312" y="972"/>
                  </a:lnTo>
                  <a:lnTo>
                    <a:pt x="310" y="978"/>
                  </a:lnTo>
                  <a:lnTo>
                    <a:pt x="307" y="984"/>
                  </a:lnTo>
                  <a:lnTo>
                    <a:pt x="303" y="990"/>
                  </a:lnTo>
                  <a:lnTo>
                    <a:pt x="299" y="997"/>
                  </a:lnTo>
                  <a:lnTo>
                    <a:pt x="294" y="1002"/>
                  </a:lnTo>
                  <a:lnTo>
                    <a:pt x="288" y="1008"/>
                  </a:lnTo>
                  <a:lnTo>
                    <a:pt x="281" y="1013"/>
                  </a:lnTo>
                  <a:lnTo>
                    <a:pt x="281" y="1013"/>
                  </a:lnTo>
                  <a:lnTo>
                    <a:pt x="273" y="1019"/>
                  </a:lnTo>
                  <a:lnTo>
                    <a:pt x="264" y="1024"/>
                  </a:lnTo>
                  <a:lnTo>
                    <a:pt x="256" y="1027"/>
                  </a:lnTo>
                  <a:lnTo>
                    <a:pt x="248" y="1028"/>
                  </a:lnTo>
                  <a:lnTo>
                    <a:pt x="248" y="1028"/>
                  </a:lnTo>
                  <a:lnTo>
                    <a:pt x="239" y="1027"/>
                  </a:lnTo>
                  <a:lnTo>
                    <a:pt x="232" y="1024"/>
                  </a:lnTo>
                  <a:lnTo>
                    <a:pt x="224" y="1019"/>
                  </a:lnTo>
                  <a:lnTo>
                    <a:pt x="216" y="1014"/>
                  </a:lnTo>
                  <a:lnTo>
                    <a:pt x="213" y="1010"/>
                  </a:lnTo>
                  <a:lnTo>
                    <a:pt x="209" y="1013"/>
                  </a:lnTo>
                  <a:lnTo>
                    <a:pt x="164" y="968"/>
                  </a:lnTo>
                  <a:lnTo>
                    <a:pt x="164" y="968"/>
                  </a:lnTo>
                  <a:lnTo>
                    <a:pt x="125" y="929"/>
                  </a:lnTo>
                  <a:lnTo>
                    <a:pt x="108" y="911"/>
                  </a:lnTo>
                  <a:lnTo>
                    <a:pt x="90" y="891"/>
                  </a:lnTo>
                  <a:lnTo>
                    <a:pt x="73" y="871"/>
                  </a:lnTo>
                  <a:lnTo>
                    <a:pt x="57" y="851"/>
                  </a:lnTo>
                  <a:lnTo>
                    <a:pt x="41" y="830"/>
                  </a:lnTo>
                  <a:lnTo>
                    <a:pt x="27" y="808"/>
                  </a:lnTo>
                  <a:lnTo>
                    <a:pt x="27" y="808"/>
                  </a:lnTo>
                  <a:lnTo>
                    <a:pt x="22" y="798"/>
                  </a:lnTo>
                  <a:lnTo>
                    <a:pt x="17" y="786"/>
                  </a:lnTo>
                  <a:lnTo>
                    <a:pt x="11" y="776"/>
                  </a:lnTo>
                  <a:lnTo>
                    <a:pt x="8" y="764"/>
                  </a:lnTo>
                  <a:lnTo>
                    <a:pt x="5" y="752"/>
                  </a:lnTo>
                  <a:lnTo>
                    <a:pt x="2" y="741"/>
                  </a:lnTo>
                  <a:lnTo>
                    <a:pt x="1" y="728"/>
                  </a:lnTo>
                  <a:lnTo>
                    <a:pt x="0" y="716"/>
                  </a:lnTo>
                  <a:lnTo>
                    <a:pt x="0" y="702"/>
                  </a:lnTo>
                  <a:lnTo>
                    <a:pt x="0" y="689"/>
                  </a:lnTo>
                  <a:lnTo>
                    <a:pt x="2" y="675"/>
                  </a:lnTo>
                  <a:lnTo>
                    <a:pt x="4" y="662"/>
                  </a:lnTo>
                  <a:lnTo>
                    <a:pt x="6" y="647"/>
                  </a:lnTo>
                  <a:lnTo>
                    <a:pt x="9" y="633"/>
                  </a:lnTo>
                  <a:lnTo>
                    <a:pt x="19" y="602"/>
                  </a:lnTo>
                  <a:lnTo>
                    <a:pt x="19" y="602"/>
                  </a:lnTo>
                  <a:lnTo>
                    <a:pt x="23" y="590"/>
                  </a:lnTo>
                  <a:lnTo>
                    <a:pt x="28" y="580"/>
                  </a:lnTo>
                  <a:lnTo>
                    <a:pt x="33" y="570"/>
                  </a:lnTo>
                  <a:lnTo>
                    <a:pt x="39" y="560"/>
                  </a:lnTo>
                  <a:lnTo>
                    <a:pt x="53" y="541"/>
                  </a:lnTo>
                  <a:lnTo>
                    <a:pt x="68" y="523"/>
                  </a:lnTo>
                  <a:lnTo>
                    <a:pt x="85" y="506"/>
                  </a:lnTo>
                  <a:lnTo>
                    <a:pt x="104" y="490"/>
                  </a:lnTo>
                  <a:lnTo>
                    <a:pt x="141" y="459"/>
                  </a:lnTo>
                  <a:lnTo>
                    <a:pt x="141" y="459"/>
                  </a:lnTo>
                  <a:lnTo>
                    <a:pt x="156" y="446"/>
                  </a:lnTo>
                  <a:lnTo>
                    <a:pt x="156" y="446"/>
                  </a:lnTo>
                  <a:lnTo>
                    <a:pt x="178" y="428"/>
                  </a:lnTo>
                  <a:lnTo>
                    <a:pt x="202" y="405"/>
                  </a:lnTo>
                  <a:lnTo>
                    <a:pt x="205" y="408"/>
                  </a:lnTo>
                  <a:lnTo>
                    <a:pt x="209" y="404"/>
                  </a:lnTo>
                  <a:lnTo>
                    <a:pt x="209" y="404"/>
                  </a:lnTo>
                  <a:lnTo>
                    <a:pt x="220" y="393"/>
                  </a:lnTo>
                  <a:lnTo>
                    <a:pt x="231" y="384"/>
                  </a:lnTo>
                  <a:lnTo>
                    <a:pt x="237" y="380"/>
                  </a:lnTo>
                  <a:lnTo>
                    <a:pt x="244" y="377"/>
                  </a:lnTo>
                  <a:lnTo>
                    <a:pt x="249" y="375"/>
                  </a:lnTo>
                  <a:lnTo>
                    <a:pt x="255" y="375"/>
                  </a:lnTo>
                  <a:lnTo>
                    <a:pt x="255" y="375"/>
                  </a:lnTo>
                  <a:lnTo>
                    <a:pt x="261" y="376"/>
                  </a:lnTo>
                  <a:lnTo>
                    <a:pt x="267" y="378"/>
                  </a:lnTo>
                  <a:lnTo>
                    <a:pt x="274" y="381"/>
                  </a:lnTo>
                  <a:lnTo>
                    <a:pt x="280" y="386"/>
                  </a:lnTo>
                  <a:lnTo>
                    <a:pt x="280" y="386"/>
                  </a:lnTo>
                  <a:lnTo>
                    <a:pt x="290" y="399"/>
                  </a:lnTo>
                  <a:lnTo>
                    <a:pt x="300" y="411"/>
                  </a:lnTo>
                  <a:lnTo>
                    <a:pt x="307" y="422"/>
                  </a:lnTo>
                  <a:lnTo>
                    <a:pt x="314" y="435"/>
                  </a:lnTo>
                  <a:lnTo>
                    <a:pt x="319" y="447"/>
                  </a:lnTo>
                  <a:lnTo>
                    <a:pt x="324" y="461"/>
                  </a:lnTo>
                  <a:lnTo>
                    <a:pt x="333" y="489"/>
                  </a:lnTo>
                  <a:lnTo>
                    <a:pt x="333" y="489"/>
                  </a:lnTo>
                  <a:lnTo>
                    <a:pt x="342" y="519"/>
                  </a:lnTo>
                  <a:lnTo>
                    <a:pt x="345" y="527"/>
                  </a:lnTo>
                  <a:lnTo>
                    <a:pt x="345" y="527"/>
                  </a:lnTo>
                  <a:lnTo>
                    <a:pt x="352" y="549"/>
                  </a:lnTo>
                  <a:lnTo>
                    <a:pt x="357" y="559"/>
                  </a:lnTo>
                  <a:lnTo>
                    <a:pt x="362" y="570"/>
                  </a:lnTo>
                  <a:lnTo>
                    <a:pt x="368" y="580"/>
                  </a:lnTo>
                  <a:lnTo>
                    <a:pt x="375" y="588"/>
                  </a:lnTo>
                  <a:lnTo>
                    <a:pt x="385" y="595"/>
                  </a:lnTo>
                  <a:lnTo>
                    <a:pt x="395" y="602"/>
                  </a:lnTo>
                  <a:lnTo>
                    <a:pt x="395" y="602"/>
                  </a:lnTo>
                  <a:lnTo>
                    <a:pt x="411" y="610"/>
                  </a:lnTo>
                  <a:lnTo>
                    <a:pt x="411" y="610"/>
                  </a:lnTo>
                  <a:lnTo>
                    <a:pt x="428" y="617"/>
                  </a:lnTo>
                  <a:lnTo>
                    <a:pt x="446" y="625"/>
                  </a:lnTo>
                  <a:lnTo>
                    <a:pt x="462" y="631"/>
                  </a:lnTo>
                  <a:lnTo>
                    <a:pt x="480" y="635"/>
                  </a:lnTo>
                  <a:lnTo>
                    <a:pt x="480" y="635"/>
                  </a:lnTo>
                  <a:lnTo>
                    <a:pt x="488" y="635"/>
                  </a:lnTo>
                  <a:lnTo>
                    <a:pt x="488" y="635"/>
                  </a:lnTo>
                  <a:lnTo>
                    <a:pt x="498" y="635"/>
                  </a:lnTo>
                  <a:lnTo>
                    <a:pt x="507" y="633"/>
                  </a:lnTo>
                  <a:lnTo>
                    <a:pt x="517" y="631"/>
                  </a:lnTo>
                  <a:lnTo>
                    <a:pt x="528" y="627"/>
                  </a:lnTo>
                  <a:lnTo>
                    <a:pt x="547" y="619"/>
                  </a:lnTo>
                  <a:lnTo>
                    <a:pt x="566" y="611"/>
                  </a:lnTo>
                  <a:lnTo>
                    <a:pt x="574" y="607"/>
                  </a:lnTo>
                  <a:lnTo>
                    <a:pt x="574" y="607"/>
                  </a:lnTo>
                  <a:lnTo>
                    <a:pt x="584" y="603"/>
                  </a:lnTo>
                  <a:lnTo>
                    <a:pt x="592" y="598"/>
                  </a:lnTo>
                  <a:lnTo>
                    <a:pt x="599" y="593"/>
                  </a:lnTo>
                  <a:lnTo>
                    <a:pt x="605" y="588"/>
                  </a:lnTo>
                  <a:lnTo>
                    <a:pt x="618" y="577"/>
                  </a:lnTo>
                  <a:lnTo>
                    <a:pt x="629" y="564"/>
                  </a:lnTo>
                  <a:lnTo>
                    <a:pt x="629" y="564"/>
                  </a:lnTo>
                  <a:lnTo>
                    <a:pt x="644" y="548"/>
                  </a:lnTo>
                  <a:lnTo>
                    <a:pt x="644" y="548"/>
                  </a:lnTo>
                  <a:lnTo>
                    <a:pt x="652" y="538"/>
                  </a:lnTo>
                  <a:lnTo>
                    <a:pt x="659" y="529"/>
                  </a:lnTo>
                  <a:lnTo>
                    <a:pt x="664" y="519"/>
                  </a:lnTo>
                  <a:lnTo>
                    <a:pt x="667" y="508"/>
                  </a:lnTo>
                  <a:lnTo>
                    <a:pt x="671" y="497"/>
                  </a:lnTo>
                  <a:lnTo>
                    <a:pt x="673" y="486"/>
                  </a:lnTo>
                  <a:lnTo>
                    <a:pt x="673" y="474"/>
                  </a:lnTo>
                  <a:lnTo>
                    <a:pt x="673" y="463"/>
                  </a:lnTo>
                  <a:lnTo>
                    <a:pt x="671" y="451"/>
                  </a:lnTo>
                  <a:lnTo>
                    <a:pt x="669" y="440"/>
                  </a:lnTo>
                  <a:lnTo>
                    <a:pt x="665" y="430"/>
                  </a:lnTo>
                  <a:lnTo>
                    <a:pt x="661" y="418"/>
                  </a:lnTo>
                  <a:lnTo>
                    <a:pt x="656" y="408"/>
                  </a:lnTo>
                  <a:lnTo>
                    <a:pt x="651" y="398"/>
                  </a:lnTo>
                  <a:lnTo>
                    <a:pt x="645" y="388"/>
                  </a:lnTo>
                  <a:lnTo>
                    <a:pt x="637" y="379"/>
                  </a:lnTo>
                  <a:lnTo>
                    <a:pt x="637" y="379"/>
                  </a:lnTo>
                  <a:lnTo>
                    <a:pt x="628" y="366"/>
                  </a:lnTo>
                  <a:lnTo>
                    <a:pt x="628" y="366"/>
                  </a:lnTo>
                  <a:lnTo>
                    <a:pt x="619" y="355"/>
                  </a:lnTo>
                  <a:lnTo>
                    <a:pt x="609" y="344"/>
                  </a:lnTo>
                  <a:lnTo>
                    <a:pt x="597" y="332"/>
                  </a:lnTo>
                  <a:lnTo>
                    <a:pt x="591" y="328"/>
                  </a:lnTo>
                  <a:lnTo>
                    <a:pt x="584" y="324"/>
                  </a:lnTo>
                  <a:lnTo>
                    <a:pt x="584" y="324"/>
                  </a:lnTo>
                  <a:lnTo>
                    <a:pt x="570" y="316"/>
                  </a:lnTo>
                  <a:lnTo>
                    <a:pt x="570" y="316"/>
                  </a:lnTo>
                  <a:lnTo>
                    <a:pt x="563" y="311"/>
                  </a:lnTo>
                  <a:lnTo>
                    <a:pt x="555" y="307"/>
                  </a:lnTo>
                  <a:lnTo>
                    <a:pt x="546" y="304"/>
                  </a:lnTo>
                  <a:lnTo>
                    <a:pt x="537" y="301"/>
                  </a:lnTo>
                  <a:lnTo>
                    <a:pt x="537" y="301"/>
                  </a:lnTo>
                  <a:lnTo>
                    <a:pt x="520" y="300"/>
                  </a:lnTo>
                  <a:lnTo>
                    <a:pt x="506" y="300"/>
                  </a:lnTo>
                  <a:lnTo>
                    <a:pt x="492" y="300"/>
                  </a:lnTo>
                  <a:lnTo>
                    <a:pt x="492" y="300"/>
                  </a:lnTo>
                  <a:lnTo>
                    <a:pt x="483" y="298"/>
                  </a:lnTo>
                  <a:lnTo>
                    <a:pt x="483" y="298"/>
                  </a:lnTo>
                  <a:lnTo>
                    <a:pt x="473" y="296"/>
                  </a:lnTo>
                  <a:lnTo>
                    <a:pt x="471" y="296"/>
                  </a:lnTo>
                  <a:lnTo>
                    <a:pt x="469" y="297"/>
                  </a:lnTo>
                  <a:lnTo>
                    <a:pt x="469" y="297"/>
                  </a:lnTo>
                  <a:lnTo>
                    <a:pt x="464" y="300"/>
                  </a:lnTo>
                  <a:lnTo>
                    <a:pt x="460" y="302"/>
                  </a:lnTo>
                  <a:lnTo>
                    <a:pt x="451" y="303"/>
                  </a:lnTo>
                  <a:lnTo>
                    <a:pt x="450" y="303"/>
                  </a:lnTo>
                  <a:lnTo>
                    <a:pt x="450" y="303"/>
                  </a:lnTo>
                  <a:lnTo>
                    <a:pt x="445" y="304"/>
                  </a:lnTo>
                  <a:lnTo>
                    <a:pt x="445" y="304"/>
                  </a:lnTo>
                  <a:lnTo>
                    <a:pt x="437" y="303"/>
                  </a:lnTo>
                  <a:lnTo>
                    <a:pt x="429" y="300"/>
                  </a:lnTo>
                  <a:lnTo>
                    <a:pt x="422" y="296"/>
                  </a:lnTo>
                  <a:lnTo>
                    <a:pt x="415" y="290"/>
                  </a:lnTo>
                  <a:lnTo>
                    <a:pt x="415" y="290"/>
                  </a:lnTo>
                  <a:lnTo>
                    <a:pt x="408" y="282"/>
                  </a:lnTo>
                  <a:lnTo>
                    <a:pt x="403" y="275"/>
                  </a:lnTo>
                  <a:lnTo>
                    <a:pt x="400" y="268"/>
                  </a:lnTo>
                  <a:lnTo>
                    <a:pt x="400" y="261"/>
                  </a:lnTo>
                  <a:lnTo>
                    <a:pt x="400" y="252"/>
                  </a:lnTo>
                  <a:lnTo>
                    <a:pt x="402" y="244"/>
                  </a:lnTo>
                  <a:lnTo>
                    <a:pt x="406" y="235"/>
                  </a:lnTo>
                  <a:lnTo>
                    <a:pt x="410" y="225"/>
                  </a:lnTo>
                  <a:lnTo>
                    <a:pt x="413" y="220"/>
                  </a:lnTo>
                  <a:lnTo>
                    <a:pt x="411" y="220"/>
                  </a:lnTo>
                  <a:lnTo>
                    <a:pt x="415" y="218"/>
                  </a:lnTo>
                  <a:lnTo>
                    <a:pt x="419" y="209"/>
                  </a:lnTo>
                  <a:lnTo>
                    <a:pt x="419" y="209"/>
                  </a:lnTo>
                  <a:lnTo>
                    <a:pt x="423" y="204"/>
                  </a:lnTo>
                  <a:lnTo>
                    <a:pt x="426" y="202"/>
                  </a:lnTo>
                  <a:lnTo>
                    <a:pt x="430" y="200"/>
                  </a:lnTo>
                  <a:lnTo>
                    <a:pt x="433" y="200"/>
                  </a:lnTo>
                  <a:lnTo>
                    <a:pt x="435" y="200"/>
                  </a:lnTo>
                  <a:lnTo>
                    <a:pt x="438" y="199"/>
                  </a:lnTo>
                  <a:lnTo>
                    <a:pt x="438" y="199"/>
                  </a:lnTo>
                  <a:lnTo>
                    <a:pt x="459" y="180"/>
                  </a:lnTo>
                  <a:lnTo>
                    <a:pt x="479" y="163"/>
                  </a:lnTo>
                  <a:lnTo>
                    <a:pt x="495" y="147"/>
                  </a:lnTo>
                  <a:lnTo>
                    <a:pt x="511" y="131"/>
                  </a:lnTo>
                  <a:lnTo>
                    <a:pt x="522" y="119"/>
                  </a:lnTo>
                  <a:lnTo>
                    <a:pt x="522" y="119"/>
                  </a:lnTo>
                  <a:lnTo>
                    <a:pt x="541" y="99"/>
                  </a:lnTo>
                  <a:lnTo>
                    <a:pt x="560" y="80"/>
                  </a:lnTo>
                  <a:lnTo>
                    <a:pt x="578" y="63"/>
                  </a:lnTo>
                  <a:lnTo>
                    <a:pt x="597" y="47"/>
                  </a:lnTo>
                  <a:lnTo>
                    <a:pt x="618" y="32"/>
                  </a:lnTo>
                  <a:lnTo>
                    <a:pt x="629" y="25"/>
                  </a:lnTo>
                  <a:lnTo>
                    <a:pt x="640" y="19"/>
                  </a:lnTo>
                  <a:lnTo>
                    <a:pt x="651" y="14"/>
                  </a:lnTo>
                  <a:lnTo>
                    <a:pt x="663" y="9"/>
                  </a:lnTo>
                  <a:lnTo>
                    <a:pt x="676" y="5"/>
                  </a:lnTo>
                  <a:lnTo>
                    <a:pt x="689" y="2"/>
                  </a:lnTo>
                  <a:lnTo>
                    <a:pt x="689" y="2"/>
                  </a:lnTo>
                  <a:lnTo>
                    <a:pt x="701" y="0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723" y="0"/>
                  </a:lnTo>
                  <a:lnTo>
                    <a:pt x="734" y="1"/>
                  </a:lnTo>
                  <a:lnTo>
                    <a:pt x="744" y="3"/>
                  </a:lnTo>
                  <a:lnTo>
                    <a:pt x="755" y="6"/>
                  </a:lnTo>
                  <a:lnTo>
                    <a:pt x="765" y="10"/>
                  </a:lnTo>
                  <a:lnTo>
                    <a:pt x="775" y="14"/>
                  </a:lnTo>
                  <a:lnTo>
                    <a:pt x="795" y="23"/>
                  </a:lnTo>
                  <a:lnTo>
                    <a:pt x="813" y="35"/>
                  </a:lnTo>
                  <a:lnTo>
                    <a:pt x="829" y="47"/>
                  </a:lnTo>
                  <a:lnTo>
                    <a:pt x="845" y="61"/>
                  </a:lnTo>
                  <a:lnTo>
                    <a:pt x="857" y="73"/>
                  </a:lnTo>
                  <a:lnTo>
                    <a:pt x="857" y="73"/>
                  </a:lnTo>
                  <a:lnTo>
                    <a:pt x="880" y="97"/>
                  </a:lnTo>
                  <a:lnTo>
                    <a:pt x="903" y="120"/>
                  </a:lnTo>
                  <a:lnTo>
                    <a:pt x="903" y="120"/>
                  </a:lnTo>
                  <a:lnTo>
                    <a:pt x="923" y="142"/>
                  </a:lnTo>
                  <a:lnTo>
                    <a:pt x="945" y="164"/>
                  </a:lnTo>
                  <a:lnTo>
                    <a:pt x="945" y="164"/>
                  </a:lnTo>
                  <a:lnTo>
                    <a:pt x="956" y="177"/>
                  </a:lnTo>
                  <a:lnTo>
                    <a:pt x="966" y="188"/>
                  </a:lnTo>
                  <a:lnTo>
                    <a:pt x="966" y="188"/>
                  </a:lnTo>
                  <a:lnTo>
                    <a:pt x="978" y="204"/>
                  </a:lnTo>
                  <a:lnTo>
                    <a:pt x="978" y="205"/>
                  </a:lnTo>
                  <a:lnTo>
                    <a:pt x="979" y="205"/>
                  </a:lnTo>
                  <a:lnTo>
                    <a:pt x="979" y="205"/>
                  </a:lnTo>
                  <a:lnTo>
                    <a:pt x="983" y="208"/>
                  </a:lnTo>
                  <a:lnTo>
                    <a:pt x="986" y="210"/>
                  </a:lnTo>
                  <a:lnTo>
                    <a:pt x="990" y="212"/>
                  </a:lnTo>
                  <a:lnTo>
                    <a:pt x="993" y="212"/>
                  </a:lnTo>
                  <a:lnTo>
                    <a:pt x="993" y="212"/>
                  </a:lnTo>
                  <a:lnTo>
                    <a:pt x="996" y="212"/>
                  </a:lnTo>
                  <a:lnTo>
                    <a:pt x="999" y="210"/>
                  </a:lnTo>
                  <a:lnTo>
                    <a:pt x="1002" y="209"/>
                  </a:lnTo>
                  <a:lnTo>
                    <a:pt x="1004" y="206"/>
                  </a:lnTo>
                  <a:lnTo>
                    <a:pt x="1008" y="200"/>
                  </a:lnTo>
                  <a:lnTo>
                    <a:pt x="1013" y="190"/>
                  </a:lnTo>
                  <a:lnTo>
                    <a:pt x="1015" y="181"/>
                  </a:lnTo>
                  <a:lnTo>
                    <a:pt x="1017" y="169"/>
                  </a:lnTo>
                  <a:lnTo>
                    <a:pt x="1019" y="147"/>
                  </a:lnTo>
                  <a:lnTo>
                    <a:pt x="1019" y="147"/>
                  </a:lnTo>
                  <a:lnTo>
                    <a:pt x="1021" y="130"/>
                  </a:lnTo>
                  <a:lnTo>
                    <a:pt x="1023" y="114"/>
                  </a:lnTo>
                  <a:lnTo>
                    <a:pt x="1027" y="97"/>
                  </a:lnTo>
                  <a:lnTo>
                    <a:pt x="1032" y="80"/>
                  </a:lnTo>
                  <a:lnTo>
                    <a:pt x="1032" y="80"/>
                  </a:lnTo>
                  <a:lnTo>
                    <a:pt x="1034" y="73"/>
                  </a:lnTo>
                  <a:lnTo>
                    <a:pt x="1037" y="66"/>
                  </a:lnTo>
                  <a:lnTo>
                    <a:pt x="1047" y="52"/>
                  </a:lnTo>
                  <a:lnTo>
                    <a:pt x="1057" y="40"/>
                  </a:lnTo>
                  <a:lnTo>
                    <a:pt x="1069" y="30"/>
                  </a:lnTo>
                  <a:lnTo>
                    <a:pt x="1082" y="20"/>
                  </a:lnTo>
                  <a:lnTo>
                    <a:pt x="1097" y="12"/>
                  </a:lnTo>
                  <a:lnTo>
                    <a:pt x="1112" y="7"/>
                  </a:lnTo>
                  <a:lnTo>
                    <a:pt x="1128" y="4"/>
                  </a:lnTo>
                  <a:lnTo>
                    <a:pt x="1128" y="4"/>
                  </a:lnTo>
                  <a:lnTo>
                    <a:pt x="1153" y="1"/>
                  </a:lnTo>
                  <a:lnTo>
                    <a:pt x="1176" y="1"/>
                  </a:lnTo>
                  <a:lnTo>
                    <a:pt x="1176" y="1"/>
                  </a:lnTo>
                  <a:lnTo>
                    <a:pt x="1192" y="1"/>
                  </a:lnTo>
                  <a:lnTo>
                    <a:pt x="1207" y="2"/>
                  </a:lnTo>
                  <a:lnTo>
                    <a:pt x="1222" y="5"/>
                  </a:lnTo>
                  <a:lnTo>
                    <a:pt x="1235" y="8"/>
                  </a:lnTo>
                  <a:lnTo>
                    <a:pt x="1249" y="12"/>
                  </a:lnTo>
                  <a:lnTo>
                    <a:pt x="1262" y="17"/>
                  </a:lnTo>
                  <a:lnTo>
                    <a:pt x="1274" y="22"/>
                  </a:lnTo>
                  <a:lnTo>
                    <a:pt x="1286" y="30"/>
                  </a:lnTo>
                  <a:lnTo>
                    <a:pt x="1286" y="30"/>
                  </a:lnTo>
                  <a:lnTo>
                    <a:pt x="1298" y="38"/>
                  </a:lnTo>
                  <a:lnTo>
                    <a:pt x="1309" y="47"/>
                  </a:lnTo>
                  <a:lnTo>
                    <a:pt x="1331" y="67"/>
                  </a:lnTo>
                  <a:lnTo>
                    <a:pt x="1331" y="67"/>
                  </a:lnTo>
                  <a:lnTo>
                    <a:pt x="1343" y="79"/>
                  </a:lnTo>
                  <a:lnTo>
                    <a:pt x="1357" y="91"/>
                  </a:lnTo>
                  <a:lnTo>
                    <a:pt x="1357" y="91"/>
                  </a:lnTo>
                  <a:lnTo>
                    <a:pt x="1373" y="104"/>
                  </a:lnTo>
                  <a:lnTo>
                    <a:pt x="1373" y="104"/>
                  </a:lnTo>
                  <a:lnTo>
                    <a:pt x="1387" y="116"/>
                  </a:lnTo>
                  <a:lnTo>
                    <a:pt x="1400" y="128"/>
                  </a:lnTo>
                  <a:lnTo>
                    <a:pt x="1413" y="140"/>
                  </a:lnTo>
                  <a:lnTo>
                    <a:pt x="1425" y="154"/>
                  </a:lnTo>
                  <a:lnTo>
                    <a:pt x="1425" y="154"/>
                  </a:lnTo>
                  <a:lnTo>
                    <a:pt x="1433" y="166"/>
                  </a:lnTo>
                  <a:lnTo>
                    <a:pt x="1443" y="180"/>
                  </a:lnTo>
                  <a:lnTo>
                    <a:pt x="1451" y="195"/>
                  </a:lnTo>
                  <a:lnTo>
                    <a:pt x="1459" y="212"/>
                  </a:lnTo>
                  <a:lnTo>
                    <a:pt x="1468" y="230"/>
                  </a:lnTo>
                  <a:lnTo>
                    <a:pt x="1474" y="248"/>
                  </a:lnTo>
                  <a:lnTo>
                    <a:pt x="1480" y="267"/>
                  </a:lnTo>
                  <a:lnTo>
                    <a:pt x="1484" y="286"/>
                  </a:lnTo>
                  <a:lnTo>
                    <a:pt x="1487" y="305"/>
                  </a:lnTo>
                  <a:lnTo>
                    <a:pt x="1488" y="324"/>
                  </a:lnTo>
                  <a:lnTo>
                    <a:pt x="1487" y="343"/>
                  </a:lnTo>
                  <a:lnTo>
                    <a:pt x="1484" y="360"/>
                  </a:lnTo>
                  <a:lnTo>
                    <a:pt x="1482" y="368"/>
                  </a:lnTo>
                  <a:lnTo>
                    <a:pt x="1479" y="378"/>
                  </a:lnTo>
                  <a:lnTo>
                    <a:pt x="1476" y="386"/>
                  </a:lnTo>
                  <a:lnTo>
                    <a:pt x="1472" y="393"/>
                  </a:lnTo>
                  <a:lnTo>
                    <a:pt x="1467" y="401"/>
                  </a:lnTo>
                  <a:lnTo>
                    <a:pt x="1461" y="408"/>
                  </a:lnTo>
                  <a:lnTo>
                    <a:pt x="1455" y="415"/>
                  </a:lnTo>
                  <a:lnTo>
                    <a:pt x="1448" y="421"/>
                  </a:lnTo>
                  <a:lnTo>
                    <a:pt x="1448" y="421"/>
                  </a:lnTo>
                  <a:lnTo>
                    <a:pt x="1441" y="427"/>
                  </a:lnTo>
                  <a:lnTo>
                    <a:pt x="1432" y="431"/>
                  </a:lnTo>
                  <a:lnTo>
                    <a:pt x="1424" y="433"/>
                  </a:lnTo>
                  <a:lnTo>
                    <a:pt x="1416" y="435"/>
                  </a:lnTo>
                  <a:lnTo>
                    <a:pt x="1406" y="436"/>
                  </a:lnTo>
                  <a:lnTo>
                    <a:pt x="1397" y="437"/>
                  </a:lnTo>
                  <a:lnTo>
                    <a:pt x="1377" y="437"/>
                  </a:lnTo>
                  <a:lnTo>
                    <a:pt x="1377" y="437"/>
                  </a:lnTo>
                  <a:lnTo>
                    <a:pt x="1359" y="437"/>
                  </a:lnTo>
                  <a:lnTo>
                    <a:pt x="1339" y="439"/>
                  </a:lnTo>
                  <a:lnTo>
                    <a:pt x="1331" y="441"/>
                  </a:lnTo>
                  <a:lnTo>
                    <a:pt x="1321" y="443"/>
                  </a:lnTo>
                  <a:lnTo>
                    <a:pt x="1313" y="447"/>
                  </a:lnTo>
                  <a:lnTo>
                    <a:pt x="1305" y="452"/>
                  </a:lnTo>
                  <a:lnTo>
                    <a:pt x="1305" y="452"/>
                  </a:lnTo>
                  <a:lnTo>
                    <a:pt x="1298" y="458"/>
                  </a:lnTo>
                  <a:lnTo>
                    <a:pt x="1292" y="463"/>
                  </a:lnTo>
                  <a:lnTo>
                    <a:pt x="1287" y="468"/>
                  </a:lnTo>
                  <a:lnTo>
                    <a:pt x="1284" y="473"/>
                  </a:lnTo>
                  <a:lnTo>
                    <a:pt x="1281" y="478"/>
                  </a:lnTo>
                  <a:lnTo>
                    <a:pt x="1280" y="484"/>
                  </a:lnTo>
                  <a:lnTo>
                    <a:pt x="1279" y="488"/>
                  </a:lnTo>
                  <a:lnTo>
                    <a:pt x="1279" y="493"/>
                  </a:lnTo>
                  <a:lnTo>
                    <a:pt x="1281" y="501"/>
                  </a:lnTo>
                  <a:lnTo>
                    <a:pt x="1284" y="510"/>
                  </a:lnTo>
                  <a:lnTo>
                    <a:pt x="1289" y="518"/>
                  </a:lnTo>
                  <a:lnTo>
                    <a:pt x="1295" y="526"/>
                  </a:lnTo>
                  <a:lnTo>
                    <a:pt x="1295" y="526"/>
                  </a:lnTo>
                  <a:lnTo>
                    <a:pt x="1302" y="537"/>
                  </a:lnTo>
                  <a:lnTo>
                    <a:pt x="1308" y="549"/>
                  </a:lnTo>
                  <a:lnTo>
                    <a:pt x="1308" y="549"/>
                  </a:lnTo>
                  <a:lnTo>
                    <a:pt x="1308" y="549"/>
                  </a:lnTo>
                  <a:lnTo>
                    <a:pt x="1316" y="559"/>
                  </a:lnTo>
                  <a:lnTo>
                    <a:pt x="1316" y="559"/>
                  </a:lnTo>
                  <a:lnTo>
                    <a:pt x="1333" y="581"/>
                  </a:lnTo>
                  <a:lnTo>
                    <a:pt x="1342" y="591"/>
                  </a:lnTo>
                  <a:lnTo>
                    <a:pt x="1353" y="601"/>
                  </a:lnTo>
                  <a:lnTo>
                    <a:pt x="1353" y="601"/>
                  </a:lnTo>
                  <a:lnTo>
                    <a:pt x="1367" y="614"/>
                  </a:lnTo>
                  <a:lnTo>
                    <a:pt x="1367" y="614"/>
                  </a:lnTo>
                  <a:lnTo>
                    <a:pt x="1400" y="644"/>
                  </a:lnTo>
                  <a:lnTo>
                    <a:pt x="1416" y="660"/>
                  </a:lnTo>
                  <a:lnTo>
                    <a:pt x="1431" y="677"/>
                  </a:lnTo>
                  <a:lnTo>
                    <a:pt x="1446" y="694"/>
                  </a:lnTo>
                  <a:lnTo>
                    <a:pt x="1459" y="713"/>
                  </a:lnTo>
                  <a:lnTo>
                    <a:pt x="1464" y="721"/>
                  </a:lnTo>
                  <a:lnTo>
                    <a:pt x="1470" y="730"/>
                  </a:lnTo>
                  <a:lnTo>
                    <a:pt x="1474" y="741"/>
                  </a:lnTo>
                  <a:lnTo>
                    <a:pt x="1477" y="750"/>
                  </a:lnTo>
                  <a:lnTo>
                    <a:pt x="1477" y="750"/>
                  </a:lnTo>
                  <a:lnTo>
                    <a:pt x="1483" y="773"/>
                  </a:lnTo>
                  <a:lnTo>
                    <a:pt x="1487" y="794"/>
                  </a:lnTo>
                  <a:lnTo>
                    <a:pt x="1489" y="816"/>
                  </a:lnTo>
                  <a:lnTo>
                    <a:pt x="1489" y="836"/>
                  </a:lnTo>
                  <a:lnTo>
                    <a:pt x="1487" y="856"/>
                  </a:lnTo>
                  <a:lnTo>
                    <a:pt x="1483" y="876"/>
                  </a:lnTo>
                  <a:lnTo>
                    <a:pt x="1476" y="896"/>
                  </a:lnTo>
                  <a:lnTo>
                    <a:pt x="1467" y="918"/>
                  </a:lnTo>
                  <a:lnTo>
                    <a:pt x="1467" y="918"/>
                  </a:lnTo>
                  <a:lnTo>
                    <a:pt x="1458" y="933"/>
                  </a:lnTo>
                  <a:lnTo>
                    <a:pt x="1448" y="949"/>
                  </a:lnTo>
                  <a:lnTo>
                    <a:pt x="1437" y="963"/>
                  </a:lnTo>
                  <a:lnTo>
                    <a:pt x="1425" y="978"/>
                  </a:lnTo>
                  <a:lnTo>
                    <a:pt x="1425" y="978"/>
                  </a:lnTo>
                  <a:lnTo>
                    <a:pt x="1404" y="1004"/>
                  </a:lnTo>
                  <a:lnTo>
                    <a:pt x="1404" y="1004"/>
                  </a:lnTo>
                  <a:lnTo>
                    <a:pt x="1389" y="1024"/>
                  </a:lnTo>
                  <a:lnTo>
                    <a:pt x="1373" y="1041"/>
                  </a:lnTo>
                  <a:lnTo>
                    <a:pt x="1340" y="1075"/>
                  </a:lnTo>
                  <a:lnTo>
                    <a:pt x="1340" y="1075"/>
                  </a:lnTo>
                  <a:lnTo>
                    <a:pt x="1320" y="1096"/>
                  </a:lnTo>
                  <a:lnTo>
                    <a:pt x="1320" y="1096"/>
                  </a:lnTo>
                  <a:lnTo>
                    <a:pt x="1299" y="1117"/>
                  </a:lnTo>
                  <a:lnTo>
                    <a:pt x="1278" y="1137"/>
                  </a:lnTo>
                  <a:lnTo>
                    <a:pt x="1233" y="1175"/>
                  </a:lnTo>
                  <a:lnTo>
                    <a:pt x="1233" y="1175"/>
                  </a:lnTo>
                  <a:lnTo>
                    <a:pt x="1194" y="1209"/>
                  </a:lnTo>
                  <a:lnTo>
                    <a:pt x="1174" y="1227"/>
                  </a:lnTo>
                  <a:lnTo>
                    <a:pt x="1155" y="1245"/>
                  </a:lnTo>
                  <a:lnTo>
                    <a:pt x="1155" y="1245"/>
                  </a:lnTo>
                  <a:lnTo>
                    <a:pt x="1134" y="1266"/>
                  </a:lnTo>
                  <a:lnTo>
                    <a:pt x="1112" y="1286"/>
                  </a:lnTo>
                  <a:lnTo>
                    <a:pt x="1112" y="1286"/>
                  </a:lnTo>
                  <a:lnTo>
                    <a:pt x="1089" y="1305"/>
                  </a:lnTo>
                  <a:lnTo>
                    <a:pt x="1068" y="1326"/>
                  </a:lnTo>
                  <a:lnTo>
                    <a:pt x="1063" y="1330"/>
                  </a:lnTo>
                  <a:lnTo>
                    <a:pt x="1063" y="1330"/>
                  </a:lnTo>
                  <a:lnTo>
                    <a:pt x="1041" y="1352"/>
                  </a:lnTo>
                  <a:lnTo>
                    <a:pt x="1018" y="1374"/>
                  </a:lnTo>
                  <a:lnTo>
                    <a:pt x="1017" y="1375"/>
                  </a:lnTo>
                  <a:lnTo>
                    <a:pt x="1017" y="1376"/>
                  </a:lnTo>
                  <a:lnTo>
                    <a:pt x="1017" y="1376"/>
                  </a:lnTo>
                  <a:lnTo>
                    <a:pt x="1013" y="1381"/>
                  </a:lnTo>
                  <a:lnTo>
                    <a:pt x="1013" y="1381"/>
                  </a:lnTo>
                  <a:lnTo>
                    <a:pt x="988" y="1404"/>
                  </a:lnTo>
                  <a:lnTo>
                    <a:pt x="962" y="1427"/>
                  </a:lnTo>
                  <a:lnTo>
                    <a:pt x="935" y="1447"/>
                  </a:lnTo>
                  <a:lnTo>
                    <a:pt x="909" y="1468"/>
                  </a:lnTo>
                  <a:lnTo>
                    <a:pt x="909" y="1468"/>
                  </a:lnTo>
                  <a:lnTo>
                    <a:pt x="883" y="1489"/>
                  </a:lnTo>
                  <a:lnTo>
                    <a:pt x="883" y="1489"/>
                  </a:lnTo>
                  <a:lnTo>
                    <a:pt x="873" y="1496"/>
                  </a:lnTo>
                  <a:lnTo>
                    <a:pt x="861" y="1502"/>
                  </a:lnTo>
                  <a:lnTo>
                    <a:pt x="850" y="1509"/>
                  </a:lnTo>
                  <a:lnTo>
                    <a:pt x="839" y="1513"/>
                  </a:lnTo>
                  <a:lnTo>
                    <a:pt x="826" y="1517"/>
                  </a:lnTo>
                  <a:lnTo>
                    <a:pt x="814" y="1519"/>
                  </a:lnTo>
                  <a:lnTo>
                    <a:pt x="801" y="1521"/>
                  </a:lnTo>
                  <a:lnTo>
                    <a:pt x="789" y="1521"/>
                  </a:lnTo>
                  <a:lnTo>
                    <a:pt x="789" y="1521"/>
                  </a:lnTo>
                  <a:lnTo>
                    <a:pt x="789" y="1521"/>
                  </a:lnTo>
                  <a:lnTo>
                    <a:pt x="789" y="1521"/>
                  </a:lnTo>
                  <a:close/>
                  <a:moveTo>
                    <a:pt x="490" y="1165"/>
                  </a:moveTo>
                  <a:lnTo>
                    <a:pt x="490" y="1165"/>
                  </a:lnTo>
                  <a:lnTo>
                    <a:pt x="484" y="1165"/>
                  </a:lnTo>
                  <a:lnTo>
                    <a:pt x="478" y="1166"/>
                  </a:lnTo>
                  <a:lnTo>
                    <a:pt x="473" y="1168"/>
                  </a:lnTo>
                  <a:lnTo>
                    <a:pt x="467" y="1171"/>
                  </a:lnTo>
                  <a:lnTo>
                    <a:pt x="467" y="1171"/>
                  </a:lnTo>
                  <a:lnTo>
                    <a:pt x="460" y="1176"/>
                  </a:lnTo>
                  <a:lnTo>
                    <a:pt x="454" y="1181"/>
                  </a:lnTo>
                  <a:lnTo>
                    <a:pt x="450" y="1187"/>
                  </a:lnTo>
                  <a:lnTo>
                    <a:pt x="449" y="1194"/>
                  </a:lnTo>
                  <a:lnTo>
                    <a:pt x="449" y="1194"/>
                  </a:lnTo>
                  <a:lnTo>
                    <a:pt x="449" y="1200"/>
                  </a:lnTo>
                  <a:lnTo>
                    <a:pt x="450" y="1205"/>
                  </a:lnTo>
                  <a:lnTo>
                    <a:pt x="453" y="1210"/>
                  </a:lnTo>
                  <a:lnTo>
                    <a:pt x="456" y="1215"/>
                  </a:lnTo>
                  <a:lnTo>
                    <a:pt x="465" y="1226"/>
                  </a:lnTo>
                  <a:lnTo>
                    <a:pt x="476" y="1236"/>
                  </a:lnTo>
                  <a:lnTo>
                    <a:pt x="476" y="1236"/>
                  </a:lnTo>
                  <a:lnTo>
                    <a:pt x="485" y="1244"/>
                  </a:lnTo>
                  <a:lnTo>
                    <a:pt x="485" y="1244"/>
                  </a:lnTo>
                  <a:lnTo>
                    <a:pt x="487" y="1247"/>
                  </a:lnTo>
                  <a:lnTo>
                    <a:pt x="489" y="1252"/>
                  </a:lnTo>
                  <a:lnTo>
                    <a:pt x="489" y="1253"/>
                  </a:lnTo>
                  <a:lnTo>
                    <a:pt x="504" y="1268"/>
                  </a:lnTo>
                  <a:lnTo>
                    <a:pt x="504" y="1268"/>
                  </a:lnTo>
                  <a:lnTo>
                    <a:pt x="545" y="1312"/>
                  </a:lnTo>
                  <a:lnTo>
                    <a:pt x="545" y="1312"/>
                  </a:lnTo>
                  <a:lnTo>
                    <a:pt x="567" y="1334"/>
                  </a:lnTo>
                  <a:lnTo>
                    <a:pt x="567" y="1334"/>
                  </a:lnTo>
                  <a:lnTo>
                    <a:pt x="598" y="1369"/>
                  </a:lnTo>
                  <a:lnTo>
                    <a:pt x="615" y="1385"/>
                  </a:lnTo>
                  <a:lnTo>
                    <a:pt x="633" y="1401"/>
                  </a:lnTo>
                  <a:lnTo>
                    <a:pt x="633" y="1401"/>
                  </a:lnTo>
                  <a:lnTo>
                    <a:pt x="646" y="1412"/>
                  </a:lnTo>
                  <a:lnTo>
                    <a:pt x="658" y="1424"/>
                  </a:lnTo>
                  <a:lnTo>
                    <a:pt x="658" y="1424"/>
                  </a:lnTo>
                  <a:lnTo>
                    <a:pt x="676" y="1440"/>
                  </a:lnTo>
                  <a:lnTo>
                    <a:pt x="685" y="1447"/>
                  </a:lnTo>
                  <a:lnTo>
                    <a:pt x="694" y="1455"/>
                  </a:lnTo>
                  <a:lnTo>
                    <a:pt x="705" y="1462"/>
                  </a:lnTo>
                  <a:lnTo>
                    <a:pt x="715" y="1468"/>
                  </a:lnTo>
                  <a:lnTo>
                    <a:pt x="727" y="1472"/>
                  </a:lnTo>
                  <a:lnTo>
                    <a:pt x="739" y="1476"/>
                  </a:lnTo>
                  <a:lnTo>
                    <a:pt x="739" y="1476"/>
                  </a:lnTo>
                  <a:lnTo>
                    <a:pt x="752" y="1480"/>
                  </a:lnTo>
                  <a:lnTo>
                    <a:pt x="765" y="1482"/>
                  </a:lnTo>
                  <a:lnTo>
                    <a:pt x="776" y="1483"/>
                  </a:lnTo>
                  <a:lnTo>
                    <a:pt x="787" y="1483"/>
                  </a:lnTo>
                  <a:lnTo>
                    <a:pt x="787" y="1483"/>
                  </a:lnTo>
                  <a:lnTo>
                    <a:pt x="800" y="1483"/>
                  </a:lnTo>
                  <a:lnTo>
                    <a:pt x="813" y="1481"/>
                  </a:lnTo>
                  <a:lnTo>
                    <a:pt x="824" y="1478"/>
                  </a:lnTo>
                  <a:lnTo>
                    <a:pt x="836" y="1473"/>
                  </a:lnTo>
                  <a:lnTo>
                    <a:pt x="848" y="1467"/>
                  </a:lnTo>
                  <a:lnTo>
                    <a:pt x="859" y="1460"/>
                  </a:lnTo>
                  <a:lnTo>
                    <a:pt x="872" y="1452"/>
                  </a:lnTo>
                  <a:lnTo>
                    <a:pt x="883" y="1442"/>
                  </a:lnTo>
                  <a:lnTo>
                    <a:pt x="883" y="1442"/>
                  </a:lnTo>
                  <a:lnTo>
                    <a:pt x="905" y="1424"/>
                  </a:lnTo>
                  <a:lnTo>
                    <a:pt x="928" y="1405"/>
                  </a:lnTo>
                  <a:lnTo>
                    <a:pt x="928" y="1405"/>
                  </a:lnTo>
                  <a:lnTo>
                    <a:pt x="945" y="1391"/>
                  </a:lnTo>
                  <a:lnTo>
                    <a:pt x="949" y="1388"/>
                  </a:lnTo>
                  <a:lnTo>
                    <a:pt x="946" y="1384"/>
                  </a:lnTo>
                  <a:lnTo>
                    <a:pt x="959" y="1376"/>
                  </a:lnTo>
                  <a:lnTo>
                    <a:pt x="959" y="1376"/>
                  </a:lnTo>
                  <a:lnTo>
                    <a:pt x="982" y="1357"/>
                  </a:lnTo>
                  <a:lnTo>
                    <a:pt x="1004" y="1338"/>
                  </a:lnTo>
                  <a:lnTo>
                    <a:pt x="1025" y="1317"/>
                  </a:lnTo>
                  <a:lnTo>
                    <a:pt x="1047" y="1296"/>
                  </a:lnTo>
                  <a:lnTo>
                    <a:pt x="1053" y="1289"/>
                  </a:lnTo>
                  <a:lnTo>
                    <a:pt x="1053" y="1289"/>
                  </a:lnTo>
                  <a:lnTo>
                    <a:pt x="1070" y="1274"/>
                  </a:lnTo>
                  <a:lnTo>
                    <a:pt x="1086" y="1260"/>
                  </a:lnTo>
                  <a:lnTo>
                    <a:pt x="1086" y="1260"/>
                  </a:lnTo>
                  <a:lnTo>
                    <a:pt x="1102" y="1246"/>
                  </a:lnTo>
                  <a:lnTo>
                    <a:pt x="1118" y="1231"/>
                  </a:lnTo>
                  <a:lnTo>
                    <a:pt x="1118" y="1231"/>
                  </a:lnTo>
                  <a:lnTo>
                    <a:pt x="1136" y="1214"/>
                  </a:lnTo>
                  <a:lnTo>
                    <a:pt x="1155" y="1198"/>
                  </a:lnTo>
                  <a:lnTo>
                    <a:pt x="1192" y="1166"/>
                  </a:lnTo>
                  <a:lnTo>
                    <a:pt x="1192" y="1166"/>
                  </a:lnTo>
                  <a:lnTo>
                    <a:pt x="1231" y="1132"/>
                  </a:lnTo>
                  <a:lnTo>
                    <a:pt x="1251" y="1115"/>
                  </a:lnTo>
                  <a:lnTo>
                    <a:pt x="1270" y="1096"/>
                  </a:lnTo>
                  <a:lnTo>
                    <a:pt x="1270" y="1096"/>
                  </a:lnTo>
                  <a:lnTo>
                    <a:pt x="1307" y="1057"/>
                  </a:lnTo>
                  <a:lnTo>
                    <a:pt x="1343" y="1017"/>
                  </a:lnTo>
                  <a:lnTo>
                    <a:pt x="1377" y="977"/>
                  </a:lnTo>
                  <a:lnTo>
                    <a:pt x="1410" y="936"/>
                  </a:lnTo>
                  <a:lnTo>
                    <a:pt x="1410" y="936"/>
                  </a:lnTo>
                  <a:lnTo>
                    <a:pt x="1419" y="924"/>
                  </a:lnTo>
                  <a:lnTo>
                    <a:pt x="1427" y="911"/>
                  </a:lnTo>
                  <a:lnTo>
                    <a:pt x="1431" y="903"/>
                  </a:lnTo>
                  <a:lnTo>
                    <a:pt x="1434" y="896"/>
                  </a:lnTo>
                  <a:lnTo>
                    <a:pt x="1438" y="888"/>
                  </a:lnTo>
                  <a:lnTo>
                    <a:pt x="1440" y="878"/>
                  </a:lnTo>
                  <a:lnTo>
                    <a:pt x="1440" y="878"/>
                  </a:lnTo>
                  <a:lnTo>
                    <a:pt x="1442" y="874"/>
                  </a:lnTo>
                  <a:lnTo>
                    <a:pt x="1443" y="871"/>
                  </a:lnTo>
                  <a:lnTo>
                    <a:pt x="1448" y="864"/>
                  </a:lnTo>
                  <a:lnTo>
                    <a:pt x="1448" y="864"/>
                  </a:lnTo>
                  <a:lnTo>
                    <a:pt x="1451" y="858"/>
                  </a:lnTo>
                  <a:lnTo>
                    <a:pt x="1454" y="851"/>
                  </a:lnTo>
                  <a:lnTo>
                    <a:pt x="1456" y="843"/>
                  </a:lnTo>
                  <a:lnTo>
                    <a:pt x="1457" y="834"/>
                  </a:lnTo>
                  <a:lnTo>
                    <a:pt x="1457" y="834"/>
                  </a:lnTo>
                  <a:lnTo>
                    <a:pt x="1455" y="816"/>
                  </a:lnTo>
                  <a:lnTo>
                    <a:pt x="1452" y="800"/>
                  </a:lnTo>
                  <a:lnTo>
                    <a:pt x="1449" y="783"/>
                  </a:lnTo>
                  <a:lnTo>
                    <a:pt x="1444" y="769"/>
                  </a:lnTo>
                  <a:lnTo>
                    <a:pt x="1439" y="755"/>
                  </a:lnTo>
                  <a:lnTo>
                    <a:pt x="1431" y="743"/>
                  </a:lnTo>
                  <a:lnTo>
                    <a:pt x="1424" y="730"/>
                  </a:lnTo>
                  <a:lnTo>
                    <a:pt x="1415" y="719"/>
                  </a:lnTo>
                  <a:lnTo>
                    <a:pt x="1410" y="713"/>
                  </a:lnTo>
                  <a:lnTo>
                    <a:pt x="1410" y="713"/>
                  </a:lnTo>
                  <a:lnTo>
                    <a:pt x="1381" y="678"/>
                  </a:lnTo>
                  <a:lnTo>
                    <a:pt x="1366" y="663"/>
                  </a:lnTo>
                  <a:lnTo>
                    <a:pt x="1349" y="647"/>
                  </a:lnTo>
                  <a:lnTo>
                    <a:pt x="1349" y="647"/>
                  </a:lnTo>
                  <a:lnTo>
                    <a:pt x="1336" y="635"/>
                  </a:lnTo>
                  <a:lnTo>
                    <a:pt x="1336" y="635"/>
                  </a:lnTo>
                  <a:lnTo>
                    <a:pt x="1323" y="623"/>
                  </a:lnTo>
                  <a:lnTo>
                    <a:pt x="1310" y="612"/>
                  </a:lnTo>
                  <a:lnTo>
                    <a:pt x="1300" y="600"/>
                  </a:lnTo>
                  <a:lnTo>
                    <a:pt x="1295" y="593"/>
                  </a:lnTo>
                  <a:lnTo>
                    <a:pt x="1290" y="586"/>
                  </a:lnTo>
                  <a:lnTo>
                    <a:pt x="1290" y="586"/>
                  </a:lnTo>
                  <a:lnTo>
                    <a:pt x="1288" y="582"/>
                  </a:lnTo>
                  <a:lnTo>
                    <a:pt x="1286" y="580"/>
                  </a:lnTo>
                  <a:lnTo>
                    <a:pt x="1285" y="579"/>
                  </a:lnTo>
                  <a:lnTo>
                    <a:pt x="1285" y="579"/>
                  </a:lnTo>
                  <a:lnTo>
                    <a:pt x="1281" y="577"/>
                  </a:lnTo>
                  <a:lnTo>
                    <a:pt x="1279" y="574"/>
                  </a:lnTo>
                  <a:lnTo>
                    <a:pt x="1277" y="571"/>
                  </a:lnTo>
                  <a:lnTo>
                    <a:pt x="1276" y="566"/>
                  </a:lnTo>
                  <a:lnTo>
                    <a:pt x="1275" y="565"/>
                  </a:lnTo>
                  <a:lnTo>
                    <a:pt x="1274" y="564"/>
                  </a:lnTo>
                  <a:lnTo>
                    <a:pt x="1274" y="564"/>
                  </a:lnTo>
                  <a:lnTo>
                    <a:pt x="1263" y="552"/>
                  </a:lnTo>
                  <a:lnTo>
                    <a:pt x="1263" y="552"/>
                  </a:lnTo>
                  <a:lnTo>
                    <a:pt x="1259" y="547"/>
                  </a:lnTo>
                  <a:lnTo>
                    <a:pt x="1257" y="543"/>
                  </a:lnTo>
                  <a:lnTo>
                    <a:pt x="1257" y="543"/>
                  </a:lnTo>
                  <a:lnTo>
                    <a:pt x="1248" y="527"/>
                  </a:lnTo>
                  <a:lnTo>
                    <a:pt x="1244" y="520"/>
                  </a:lnTo>
                  <a:lnTo>
                    <a:pt x="1242" y="514"/>
                  </a:lnTo>
                  <a:lnTo>
                    <a:pt x="1240" y="506"/>
                  </a:lnTo>
                  <a:lnTo>
                    <a:pt x="1239" y="500"/>
                  </a:lnTo>
                  <a:lnTo>
                    <a:pt x="1239" y="493"/>
                  </a:lnTo>
                  <a:lnTo>
                    <a:pt x="1240" y="487"/>
                  </a:lnTo>
                  <a:lnTo>
                    <a:pt x="1240" y="487"/>
                  </a:lnTo>
                  <a:lnTo>
                    <a:pt x="1244" y="473"/>
                  </a:lnTo>
                  <a:lnTo>
                    <a:pt x="1250" y="460"/>
                  </a:lnTo>
                  <a:lnTo>
                    <a:pt x="1257" y="447"/>
                  </a:lnTo>
                  <a:lnTo>
                    <a:pt x="1267" y="436"/>
                  </a:lnTo>
                  <a:lnTo>
                    <a:pt x="1278" y="427"/>
                  </a:lnTo>
                  <a:lnTo>
                    <a:pt x="1289" y="418"/>
                  </a:lnTo>
                  <a:lnTo>
                    <a:pt x="1302" y="412"/>
                  </a:lnTo>
                  <a:lnTo>
                    <a:pt x="1315" y="408"/>
                  </a:lnTo>
                  <a:lnTo>
                    <a:pt x="1315" y="408"/>
                  </a:lnTo>
                  <a:lnTo>
                    <a:pt x="1324" y="407"/>
                  </a:lnTo>
                  <a:lnTo>
                    <a:pt x="1333" y="406"/>
                  </a:lnTo>
                  <a:lnTo>
                    <a:pt x="1353" y="405"/>
                  </a:lnTo>
                  <a:lnTo>
                    <a:pt x="1353" y="405"/>
                  </a:lnTo>
                  <a:lnTo>
                    <a:pt x="1368" y="404"/>
                  </a:lnTo>
                  <a:lnTo>
                    <a:pt x="1383" y="403"/>
                  </a:lnTo>
                  <a:lnTo>
                    <a:pt x="1397" y="401"/>
                  </a:lnTo>
                  <a:lnTo>
                    <a:pt x="1412" y="396"/>
                  </a:lnTo>
                  <a:lnTo>
                    <a:pt x="1418" y="393"/>
                  </a:lnTo>
                  <a:lnTo>
                    <a:pt x="1423" y="390"/>
                  </a:lnTo>
                  <a:lnTo>
                    <a:pt x="1429" y="386"/>
                  </a:lnTo>
                  <a:lnTo>
                    <a:pt x="1433" y="382"/>
                  </a:lnTo>
                  <a:lnTo>
                    <a:pt x="1439" y="376"/>
                  </a:lnTo>
                  <a:lnTo>
                    <a:pt x="1442" y="370"/>
                  </a:lnTo>
                  <a:lnTo>
                    <a:pt x="1445" y="362"/>
                  </a:lnTo>
                  <a:lnTo>
                    <a:pt x="1447" y="354"/>
                  </a:lnTo>
                  <a:lnTo>
                    <a:pt x="1447" y="354"/>
                  </a:lnTo>
                  <a:lnTo>
                    <a:pt x="1449" y="343"/>
                  </a:lnTo>
                  <a:lnTo>
                    <a:pt x="1449" y="331"/>
                  </a:lnTo>
                  <a:lnTo>
                    <a:pt x="1449" y="319"/>
                  </a:lnTo>
                  <a:lnTo>
                    <a:pt x="1449" y="306"/>
                  </a:lnTo>
                  <a:lnTo>
                    <a:pt x="1447" y="294"/>
                  </a:lnTo>
                  <a:lnTo>
                    <a:pt x="1445" y="280"/>
                  </a:lnTo>
                  <a:lnTo>
                    <a:pt x="1442" y="268"/>
                  </a:lnTo>
                  <a:lnTo>
                    <a:pt x="1438" y="254"/>
                  </a:lnTo>
                  <a:lnTo>
                    <a:pt x="1433" y="242"/>
                  </a:lnTo>
                  <a:lnTo>
                    <a:pt x="1429" y="230"/>
                  </a:lnTo>
                  <a:lnTo>
                    <a:pt x="1424" y="217"/>
                  </a:lnTo>
                  <a:lnTo>
                    <a:pt x="1418" y="206"/>
                  </a:lnTo>
                  <a:lnTo>
                    <a:pt x="1412" y="194"/>
                  </a:lnTo>
                  <a:lnTo>
                    <a:pt x="1404" y="184"/>
                  </a:lnTo>
                  <a:lnTo>
                    <a:pt x="1397" y="175"/>
                  </a:lnTo>
                  <a:lnTo>
                    <a:pt x="1389" y="166"/>
                  </a:lnTo>
                  <a:lnTo>
                    <a:pt x="1389" y="166"/>
                  </a:lnTo>
                  <a:lnTo>
                    <a:pt x="1381" y="158"/>
                  </a:lnTo>
                  <a:lnTo>
                    <a:pt x="1371" y="150"/>
                  </a:lnTo>
                  <a:lnTo>
                    <a:pt x="1354" y="134"/>
                  </a:lnTo>
                  <a:lnTo>
                    <a:pt x="1354" y="134"/>
                  </a:lnTo>
                  <a:lnTo>
                    <a:pt x="1336" y="121"/>
                  </a:lnTo>
                  <a:lnTo>
                    <a:pt x="1320" y="106"/>
                  </a:lnTo>
                  <a:lnTo>
                    <a:pt x="1320" y="106"/>
                  </a:lnTo>
                  <a:lnTo>
                    <a:pt x="1302" y="88"/>
                  </a:lnTo>
                  <a:lnTo>
                    <a:pt x="1282" y="72"/>
                  </a:lnTo>
                  <a:lnTo>
                    <a:pt x="1273" y="65"/>
                  </a:lnTo>
                  <a:lnTo>
                    <a:pt x="1263" y="59"/>
                  </a:lnTo>
                  <a:lnTo>
                    <a:pt x="1253" y="52"/>
                  </a:lnTo>
                  <a:lnTo>
                    <a:pt x="1242" y="47"/>
                  </a:lnTo>
                  <a:lnTo>
                    <a:pt x="1242" y="47"/>
                  </a:lnTo>
                  <a:lnTo>
                    <a:pt x="1227" y="41"/>
                  </a:lnTo>
                  <a:lnTo>
                    <a:pt x="1211" y="37"/>
                  </a:lnTo>
                  <a:lnTo>
                    <a:pt x="1195" y="35"/>
                  </a:lnTo>
                  <a:lnTo>
                    <a:pt x="1177" y="34"/>
                  </a:lnTo>
                  <a:lnTo>
                    <a:pt x="1177" y="34"/>
                  </a:lnTo>
                  <a:lnTo>
                    <a:pt x="1167" y="34"/>
                  </a:lnTo>
                  <a:lnTo>
                    <a:pt x="1157" y="35"/>
                  </a:lnTo>
                  <a:lnTo>
                    <a:pt x="1146" y="37"/>
                  </a:lnTo>
                  <a:lnTo>
                    <a:pt x="1137" y="39"/>
                  </a:lnTo>
                  <a:lnTo>
                    <a:pt x="1128" y="42"/>
                  </a:lnTo>
                  <a:lnTo>
                    <a:pt x="1119" y="45"/>
                  </a:lnTo>
                  <a:lnTo>
                    <a:pt x="1111" y="49"/>
                  </a:lnTo>
                  <a:lnTo>
                    <a:pt x="1103" y="54"/>
                  </a:lnTo>
                  <a:lnTo>
                    <a:pt x="1096" y="60"/>
                  </a:lnTo>
                  <a:lnTo>
                    <a:pt x="1088" y="66"/>
                  </a:lnTo>
                  <a:lnTo>
                    <a:pt x="1082" y="72"/>
                  </a:lnTo>
                  <a:lnTo>
                    <a:pt x="1077" y="79"/>
                  </a:lnTo>
                  <a:lnTo>
                    <a:pt x="1072" y="87"/>
                  </a:lnTo>
                  <a:lnTo>
                    <a:pt x="1068" y="94"/>
                  </a:lnTo>
                  <a:lnTo>
                    <a:pt x="1064" y="102"/>
                  </a:lnTo>
                  <a:lnTo>
                    <a:pt x="1061" y="111"/>
                  </a:lnTo>
                  <a:lnTo>
                    <a:pt x="1061" y="111"/>
                  </a:lnTo>
                  <a:lnTo>
                    <a:pt x="1058" y="123"/>
                  </a:lnTo>
                  <a:lnTo>
                    <a:pt x="1057" y="134"/>
                  </a:lnTo>
                  <a:lnTo>
                    <a:pt x="1055" y="157"/>
                  </a:lnTo>
                  <a:lnTo>
                    <a:pt x="1055" y="157"/>
                  </a:lnTo>
                  <a:lnTo>
                    <a:pt x="1054" y="175"/>
                  </a:lnTo>
                  <a:lnTo>
                    <a:pt x="1053" y="184"/>
                  </a:lnTo>
                  <a:lnTo>
                    <a:pt x="1051" y="192"/>
                  </a:lnTo>
                  <a:lnTo>
                    <a:pt x="1049" y="201"/>
                  </a:lnTo>
                  <a:lnTo>
                    <a:pt x="1045" y="209"/>
                  </a:lnTo>
                  <a:lnTo>
                    <a:pt x="1040" y="216"/>
                  </a:lnTo>
                  <a:lnTo>
                    <a:pt x="1032" y="224"/>
                  </a:lnTo>
                  <a:lnTo>
                    <a:pt x="1032" y="224"/>
                  </a:lnTo>
                  <a:lnTo>
                    <a:pt x="1021" y="235"/>
                  </a:lnTo>
                  <a:lnTo>
                    <a:pt x="1011" y="242"/>
                  </a:lnTo>
                  <a:lnTo>
                    <a:pt x="1004" y="244"/>
                  </a:lnTo>
                  <a:lnTo>
                    <a:pt x="999" y="246"/>
                  </a:lnTo>
                  <a:lnTo>
                    <a:pt x="994" y="247"/>
                  </a:lnTo>
                  <a:lnTo>
                    <a:pt x="989" y="248"/>
                  </a:lnTo>
                  <a:lnTo>
                    <a:pt x="989" y="248"/>
                  </a:lnTo>
                  <a:lnTo>
                    <a:pt x="984" y="247"/>
                  </a:lnTo>
                  <a:lnTo>
                    <a:pt x="978" y="246"/>
                  </a:lnTo>
                  <a:lnTo>
                    <a:pt x="973" y="244"/>
                  </a:lnTo>
                  <a:lnTo>
                    <a:pt x="968" y="242"/>
                  </a:lnTo>
                  <a:lnTo>
                    <a:pt x="964" y="239"/>
                  </a:lnTo>
                  <a:lnTo>
                    <a:pt x="963" y="240"/>
                  </a:lnTo>
                  <a:lnTo>
                    <a:pt x="963" y="240"/>
                  </a:lnTo>
                  <a:lnTo>
                    <a:pt x="959" y="235"/>
                  </a:lnTo>
                  <a:lnTo>
                    <a:pt x="959" y="235"/>
                  </a:lnTo>
                  <a:lnTo>
                    <a:pt x="954" y="231"/>
                  </a:lnTo>
                  <a:lnTo>
                    <a:pt x="954" y="231"/>
                  </a:lnTo>
                  <a:lnTo>
                    <a:pt x="950" y="225"/>
                  </a:lnTo>
                  <a:lnTo>
                    <a:pt x="949" y="224"/>
                  </a:lnTo>
                  <a:lnTo>
                    <a:pt x="939" y="213"/>
                  </a:lnTo>
                  <a:lnTo>
                    <a:pt x="939" y="213"/>
                  </a:lnTo>
                  <a:lnTo>
                    <a:pt x="927" y="199"/>
                  </a:lnTo>
                  <a:lnTo>
                    <a:pt x="914" y="184"/>
                  </a:lnTo>
                  <a:lnTo>
                    <a:pt x="887" y="157"/>
                  </a:lnTo>
                  <a:lnTo>
                    <a:pt x="887" y="157"/>
                  </a:lnTo>
                  <a:lnTo>
                    <a:pt x="875" y="145"/>
                  </a:lnTo>
                  <a:lnTo>
                    <a:pt x="875" y="145"/>
                  </a:lnTo>
                  <a:lnTo>
                    <a:pt x="854" y="124"/>
                  </a:lnTo>
                  <a:lnTo>
                    <a:pt x="854" y="124"/>
                  </a:lnTo>
                  <a:lnTo>
                    <a:pt x="825" y="93"/>
                  </a:lnTo>
                  <a:lnTo>
                    <a:pt x="808" y="78"/>
                  </a:lnTo>
                  <a:lnTo>
                    <a:pt x="792" y="64"/>
                  </a:lnTo>
                  <a:lnTo>
                    <a:pt x="774" y="52"/>
                  </a:lnTo>
                  <a:lnTo>
                    <a:pt x="765" y="47"/>
                  </a:lnTo>
                  <a:lnTo>
                    <a:pt x="756" y="43"/>
                  </a:lnTo>
                  <a:lnTo>
                    <a:pt x="745" y="39"/>
                  </a:lnTo>
                  <a:lnTo>
                    <a:pt x="736" y="37"/>
                  </a:lnTo>
                  <a:lnTo>
                    <a:pt x="726" y="35"/>
                  </a:lnTo>
                  <a:lnTo>
                    <a:pt x="716" y="34"/>
                  </a:lnTo>
                  <a:lnTo>
                    <a:pt x="716" y="34"/>
                  </a:lnTo>
                  <a:lnTo>
                    <a:pt x="708" y="35"/>
                  </a:lnTo>
                  <a:lnTo>
                    <a:pt x="700" y="36"/>
                  </a:lnTo>
                  <a:lnTo>
                    <a:pt x="692" y="38"/>
                  </a:lnTo>
                  <a:lnTo>
                    <a:pt x="684" y="40"/>
                  </a:lnTo>
                  <a:lnTo>
                    <a:pt x="684" y="40"/>
                  </a:lnTo>
                  <a:lnTo>
                    <a:pt x="664" y="48"/>
                  </a:lnTo>
                  <a:lnTo>
                    <a:pt x="646" y="59"/>
                  </a:lnTo>
                  <a:lnTo>
                    <a:pt x="628" y="70"/>
                  </a:lnTo>
                  <a:lnTo>
                    <a:pt x="612" y="82"/>
                  </a:lnTo>
                  <a:lnTo>
                    <a:pt x="597" y="95"/>
                  </a:lnTo>
                  <a:lnTo>
                    <a:pt x="581" y="109"/>
                  </a:lnTo>
                  <a:lnTo>
                    <a:pt x="552" y="138"/>
                  </a:lnTo>
                  <a:lnTo>
                    <a:pt x="552" y="138"/>
                  </a:lnTo>
                  <a:lnTo>
                    <a:pt x="535" y="158"/>
                  </a:lnTo>
                  <a:lnTo>
                    <a:pt x="515" y="177"/>
                  </a:lnTo>
                  <a:lnTo>
                    <a:pt x="515" y="177"/>
                  </a:lnTo>
                  <a:lnTo>
                    <a:pt x="480" y="208"/>
                  </a:lnTo>
                  <a:lnTo>
                    <a:pt x="448" y="235"/>
                  </a:lnTo>
                  <a:lnTo>
                    <a:pt x="447" y="236"/>
                  </a:lnTo>
                  <a:lnTo>
                    <a:pt x="447" y="236"/>
                  </a:lnTo>
                  <a:lnTo>
                    <a:pt x="444" y="247"/>
                  </a:lnTo>
                  <a:lnTo>
                    <a:pt x="444" y="247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8" y="268"/>
                  </a:lnTo>
                  <a:lnTo>
                    <a:pt x="448" y="268"/>
                  </a:lnTo>
                  <a:lnTo>
                    <a:pt x="451" y="265"/>
                  </a:lnTo>
                  <a:lnTo>
                    <a:pt x="455" y="264"/>
                  </a:lnTo>
                  <a:lnTo>
                    <a:pt x="463" y="261"/>
                  </a:lnTo>
                  <a:lnTo>
                    <a:pt x="463" y="261"/>
                  </a:lnTo>
                  <a:lnTo>
                    <a:pt x="470" y="260"/>
                  </a:lnTo>
                  <a:lnTo>
                    <a:pt x="477" y="260"/>
                  </a:lnTo>
                  <a:lnTo>
                    <a:pt x="477" y="260"/>
                  </a:lnTo>
                  <a:lnTo>
                    <a:pt x="489" y="260"/>
                  </a:lnTo>
                  <a:lnTo>
                    <a:pt x="502" y="262"/>
                  </a:lnTo>
                  <a:lnTo>
                    <a:pt x="502" y="262"/>
                  </a:lnTo>
                  <a:lnTo>
                    <a:pt x="514" y="263"/>
                  </a:lnTo>
                  <a:lnTo>
                    <a:pt x="526" y="264"/>
                  </a:lnTo>
                  <a:lnTo>
                    <a:pt x="526" y="264"/>
                  </a:lnTo>
                  <a:lnTo>
                    <a:pt x="541" y="265"/>
                  </a:lnTo>
                  <a:lnTo>
                    <a:pt x="557" y="268"/>
                  </a:lnTo>
                  <a:lnTo>
                    <a:pt x="572" y="273"/>
                  </a:lnTo>
                  <a:lnTo>
                    <a:pt x="588" y="280"/>
                  </a:lnTo>
                  <a:lnTo>
                    <a:pt x="603" y="291"/>
                  </a:lnTo>
                  <a:lnTo>
                    <a:pt x="618" y="301"/>
                  </a:lnTo>
                  <a:lnTo>
                    <a:pt x="632" y="315"/>
                  </a:lnTo>
                  <a:lnTo>
                    <a:pt x="646" y="329"/>
                  </a:lnTo>
                  <a:lnTo>
                    <a:pt x="646" y="329"/>
                  </a:lnTo>
                  <a:lnTo>
                    <a:pt x="658" y="345"/>
                  </a:lnTo>
                  <a:lnTo>
                    <a:pt x="670" y="361"/>
                  </a:lnTo>
                  <a:lnTo>
                    <a:pt x="679" y="378"/>
                  </a:lnTo>
                  <a:lnTo>
                    <a:pt x="687" y="394"/>
                  </a:lnTo>
                  <a:lnTo>
                    <a:pt x="695" y="412"/>
                  </a:lnTo>
                  <a:lnTo>
                    <a:pt x="702" y="431"/>
                  </a:lnTo>
                  <a:lnTo>
                    <a:pt x="706" y="449"/>
                  </a:lnTo>
                  <a:lnTo>
                    <a:pt x="710" y="469"/>
                  </a:lnTo>
                  <a:lnTo>
                    <a:pt x="710" y="469"/>
                  </a:lnTo>
                  <a:lnTo>
                    <a:pt x="711" y="484"/>
                  </a:lnTo>
                  <a:lnTo>
                    <a:pt x="710" y="497"/>
                  </a:lnTo>
                  <a:lnTo>
                    <a:pt x="708" y="508"/>
                  </a:lnTo>
                  <a:lnTo>
                    <a:pt x="704" y="521"/>
                  </a:lnTo>
                  <a:lnTo>
                    <a:pt x="698" y="532"/>
                  </a:lnTo>
                  <a:lnTo>
                    <a:pt x="691" y="543"/>
                  </a:lnTo>
                  <a:lnTo>
                    <a:pt x="676" y="565"/>
                  </a:lnTo>
                  <a:lnTo>
                    <a:pt x="676" y="565"/>
                  </a:lnTo>
                  <a:lnTo>
                    <a:pt x="664" y="581"/>
                  </a:lnTo>
                  <a:lnTo>
                    <a:pt x="664" y="581"/>
                  </a:lnTo>
                  <a:lnTo>
                    <a:pt x="659" y="589"/>
                  </a:lnTo>
                  <a:lnTo>
                    <a:pt x="653" y="597"/>
                  </a:lnTo>
                  <a:lnTo>
                    <a:pt x="646" y="604"/>
                  </a:lnTo>
                  <a:lnTo>
                    <a:pt x="640" y="610"/>
                  </a:lnTo>
                  <a:lnTo>
                    <a:pt x="624" y="621"/>
                  </a:lnTo>
                  <a:lnTo>
                    <a:pt x="608" y="631"/>
                  </a:lnTo>
                  <a:lnTo>
                    <a:pt x="592" y="639"/>
                  </a:lnTo>
                  <a:lnTo>
                    <a:pt x="574" y="645"/>
                  </a:lnTo>
                  <a:lnTo>
                    <a:pt x="538" y="659"/>
                  </a:lnTo>
                  <a:lnTo>
                    <a:pt x="535" y="660"/>
                  </a:lnTo>
                  <a:lnTo>
                    <a:pt x="535" y="660"/>
                  </a:lnTo>
                  <a:lnTo>
                    <a:pt x="521" y="663"/>
                  </a:lnTo>
                  <a:lnTo>
                    <a:pt x="508" y="666"/>
                  </a:lnTo>
                  <a:lnTo>
                    <a:pt x="495" y="668"/>
                  </a:lnTo>
                  <a:lnTo>
                    <a:pt x="482" y="668"/>
                  </a:lnTo>
                  <a:lnTo>
                    <a:pt x="482" y="668"/>
                  </a:lnTo>
                  <a:lnTo>
                    <a:pt x="472" y="668"/>
                  </a:lnTo>
                  <a:lnTo>
                    <a:pt x="461" y="667"/>
                  </a:lnTo>
                  <a:lnTo>
                    <a:pt x="451" y="665"/>
                  </a:lnTo>
                  <a:lnTo>
                    <a:pt x="441" y="663"/>
                  </a:lnTo>
                  <a:lnTo>
                    <a:pt x="430" y="659"/>
                  </a:lnTo>
                  <a:lnTo>
                    <a:pt x="420" y="655"/>
                  </a:lnTo>
                  <a:lnTo>
                    <a:pt x="409" y="649"/>
                  </a:lnTo>
                  <a:lnTo>
                    <a:pt x="398" y="644"/>
                  </a:lnTo>
                  <a:lnTo>
                    <a:pt x="398" y="644"/>
                  </a:lnTo>
                  <a:lnTo>
                    <a:pt x="381" y="634"/>
                  </a:lnTo>
                  <a:lnTo>
                    <a:pt x="367" y="623"/>
                  </a:lnTo>
                  <a:lnTo>
                    <a:pt x="354" y="613"/>
                  </a:lnTo>
                  <a:lnTo>
                    <a:pt x="343" y="602"/>
                  </a:lnTo>
                  <a:lnTo>
                    <a:pt x="334" y="589"/>
                  </a:lnTo>
                  <a:lnTo>
                    <a:pt x="325" y="575"/>
                  </a:lnTo>
                  <a:lnTo>
                    <a:pt x="318" y="559"/>
                  </a:lnTo>
                  <a:lnTo>
                    <a:pt x="312" y="543"/>
                  </a:lnTo>
                  <a:lnTo>
                    <a:pt x="312" y="543"/>
                  </a:lnTo>
                  <a:lnTo>
                    <a:pt x="306" y="521"/>
                  </a:lnTo>
                  <a:lnTo>
                    <a:pt x="300" y="499"/>
                  </a:lnTo>
                  <a:lnTo>
                    <a:pt x="300" y="499"/>
                  </a:lnTo>
                  <a:lnTo>
                    <a:pt x="294" y="478"/>
                  </a:lnTo>
                  <a:lnTo>
                    <a:pt x="288" y="459"/>
                  </a:lnTo>
                  <a:lnTo>
                    <a:pt x="277" y="462"/>
                  </a:lnTo>
                  <a:lnTo>
                    <a:pt x="278" y="457"/>
                  </a:lnTo>
                  <a:lnTo>
                    <a:pt x="282" y="455"/>
                  </a:lnTo>
                  <a:lnTo>
                    <a:pt x="287" y="457"/>
                  </a:lnTo>
                  <a:lnTo>
                    <a:pt x="287" y="457"/>
                  </a:lnTo>
                  <a:lnTo>
                    <a:pt x="283" y="450"/>
                  </a:lnTo>
                  <a:lnTo>
                    <a:pt x="283" y="450"/>
                  </a:lnTo>
                  <a:lnTo>
                    <a:pt x="273" y="433"/>
                  </a:lnTo>
                  <a:lnTo>
                    <a:pt x="265" y="421"/>
                  </a:lnTo>
                  <a:lnTo>
                    <a:pt x="259" y="415"/>
                  </a:lnTo>
                  <a:lnTo>
                    <a:pt x="256" y="414"/>
                  </a:lnTo>
                  <a:lnTo>
                    <a:pt x="254" y="413"/>
                  </a:lnTo>
                  <a:lnTo>
                    <a:pt x="254" y="413"/>
                  </a:lnTo>
                  <a:lnTo>
                    <a:pt x="252" y="414"/>
                  </a:lnTo>
                  <a:lnTo>
                    <a:pt x="249" y="415"/>
                  </a:lnTo>
                  <a:lnTo>
                    <a:pt x="222" y="442"/>
                  </a:lnTo>
                  <a:lnTo>
                    <a:pt x="222" y="442"/>
                  </a:lnTo>
                  <a:lnTo>
                    <a:pt x="218" y="446"/>
                  </a:lnTo>
                  <a:lnTo>
                    <a:pt x="213" y="447"/>
                  </a:lnTo>
                  <a:lnTo>
                    <a:pt x="210" y="447"/>
                  </a:lnTo>
                  <a:lnTo>
                    <a:pt x="208" y="449"/>
                  </a:lnTo>
                  <a:lnTo>
                    <a:pt x="208" y="449"/>
                  </a:lnTo>
                  <a:lnTo>
                    <a:pt x="196" y="461"/>
                  </a:lnTo>
                  <a:lnTo>
                    <a:pt x="182" y="472"/>
                  </a:lnTo>
                  <a:lnTo>
                    <a:pt x="157" y="494"/>
                  </a:lnTo>
                  <a:lnTo>
                    <a:pt x="157" y="494"/>
                  </a:lnTo>
                  <a:lnTo>
                    <a:pt x="136" y="510"/>
                  </a:lnTo>
                  <a:lnTo>
                    <a:pt x="115" y="528"/>
                  </a:lnTo>
                  <a:lnTo>
                    <a:pt x="95" y="548"/>
                  </a:lnTo>
                  <a:lnTo>
                    <a:pt x="86" y="558"/>
                  </a:lnTo>
                  <a:lnTo>
                    <a:pt x="77" y="569"/>
                  </a:lnTo>
                  <a:lnTo>
                    <a:pt x="77" y="569"/>
                  </a:lnTo>
                  <a:lnTo>
                    <a:pt x="68" y="581"/>
                  </a:lnTo>
                  <a:lnTo>
                    <a:pt x="60" y="594"/>
                  </a:lnTo>
                  <a:lnTo>
                    <a:pt x="53" y="609"/>
                  </a:lnTo>
                  <a:lnTo>
                    <a:pt x="48" y="623"/>
                  </a:lnTo>
                  <a:lnTo>
                    <a:pt x="43" y="639"/>
                  </a:lnTo>
                  <a:lnTo>
                    <a:pt x="39" y="655"/>
                  </a:lnTo>
                  <a:lnTo>
                    <a:pt x="36" y="670"/>
                  </a:lnTo>
                  <a:lnTo>
                    <a:pt x="35" y="687"/>
                  </a:lnTo>
                  <a:lnTo>
                    <a:pt x="35" y="702"/>
                  </a:lnTo>
                  <a:lnTo>
                    <a:pt x="36" y="718"/>
                  </a:lnTo>
                  <a:lnTo>
                    <a:pt x="38" y="733"/>
                  </a:lnTo>
                  <a:lnTo>
                    <a:pt x="41" y="748"/>
                  </a:lnTo>
                  <a:lnTo>
                    <a:pt x="47" y="762"/>
                  </a:lnTo>
                  <a:lnTo>
                    <a:pt x="52" y="776"/>
                  </a:lnTo>
                  <a:lnTo>
                    <a:pt x="59" y="789"/>
                  </a:lnTo>
                  <a:lnTo>
                    <a:pt x="66" y="801"/>
                  </a:lnTo>
                  <a:lnTo>
                    <a:pt x="66" y="801"/>
                  </a:lnTo>
                  <a:lnTo>
                    <a:pt x="94" y="837"/>
                  </a:lnTo>
                  <a:lnTo>
                    <a:pt x="124" y="873"/>
                  </a:lnTo>
                  <a:lnTo>
                    <a:pt x="159" y="911"/>
                  </a:lnTo>
                  <a:lnTo>
                    <a:pt x="199" y="952"/>
                  </a:lnTo>
                  <a:lnTo>
                    <a:pt x="199" y="952"/>
                  </a:lnTo>
                  <a:lnTo>
                    <a:pt x="210" y="963"/>
                  </a:lnTo>
                  <a:lnTo>
                    <a:pt x="216" y="969"/>
                  </a:lnTo>
                  <a:lnTo>
                    <a:pt x="218" y="969"/>
                  </a:lnTo>
                  <a:lnTo>
                    <a:pt x="218" y="969"/>
                  </a:lnTo>
                  <a:lnTo>
                    <a:pt x="221" y="970"/>
                  </a:lnTo>
                  <a:lnTo>
                    <a:pt x="224" y="971"/>
                  </a:lnTo>
                  <a:lnTo>
                    <a:pt x="226" y="973"/>
                  </a:lnTo>
                  <a:lnTo>
                    <a:pt x="229" y="975"/>
                  </a:lnTo>
                  <a:lnTo>
                    <a:pt x="229" y="975"/>
                  </a:lnTo>
                  <a:lnTo>
                    <a:pt x="234" y="981"/>
                  </a:lnTo>
                  <a:lnTo>
                    <a:pt x="240" y="985"/>
                  </a:lnTo>
                  <a:lnTo>
                    <a:pt x="246" y="988"/>
                  </a:lnTo>
                  <a:lnTo>
                    <a:pt x="251" y="989"/>
                  </a:lnTo>
                  <a:lnTo>
                    <a:pt x="251" y="989"/>
                  </a:lnTo>
                  <a:lnTo>
                    <a:pt x="254" y="988"/>
                  </a:lnTo>
                  <a:lnTo>
                    <a:pt x="257" y="987"/>
                  </a:lnTo>
                  <a:lnTo>
                    <a:pt x="261" y="985"/>
                  </a:lnTo>
                  <a:lnTo>
                    <a:pt x="265" y="982"/>
                  </a:lnTo>
                  <a:lnTo>
                    <a:pt x="265" y="982"/>
                  </a:lnTo>
                  <a:lnTo>
                    <a:pt x="268" y="977"/>
                  </a:lnTo>
                  <a:lnTo>
                    <a:pt x="272" y="971"/>
                  </a:lnTo>
                  <a:lnTo>
                    <a:pt x="275" y="963"/>
                  </a:lnTo>
                  <a:lnTo>
                    <a:pt x="276" y="956"/>
                  </a:lnTo>
                  <a:lnTo>
                    <a:pt x="278" y="942"/>
                  </a:lnTo>
                  <a:lnTo>
                    <a:pt x="277" y="928"/>
                  </a:lnTo>
                  <a:lnTo>
                    <a:pt x="277" y="928"/>
                  </a:lnTo>
                  <a:lnTo>
                    <a:pt x="275" y="915"/>
                  </a:lnTo>
                  <a:lnTo>
                    <a:pt x="275" y="915"/>
                  </a:lnTo>
                  <a:lnTo>
                    <a:pt x="271" y="882"/>
                  </a:lnTo>
                  <a:lnTo>
                    <a:pt x="270" y="865"/>
                  </a:lnTo>
                  <a:lnTo>
                    <a:pt x="268" y="848"/>
                  </a:lnTo>
                  <a:lnTo>
                    <a:pt x="268" y="848"/>
                  </a:lnTo>
                  <a:lnTo>
                    <a:pt x="270" y="838"/>
                  </a:lnTo>
                  <a:lnTo>
                    <a:pt x="271" y="828"/>
                  </a:lnTo>
                  <a:lnTo>
                    <a:pt x="273" y="818"/>
                  </a:lnTo>
                  <a:lnTo>
                    <a:pt x="275" y="809"/>
                  </a:lnTo>
                  <a:lnTo>
                    <a:pt x="280" y="792"/>
                  </a:lnTo>
                  <a:lnTo>
                    <a:pt x="288" y="777"/>
                  </a:lnTo>
                  <a:lnTo>
                    <a:pt x="297" y="762"/>
                  </a:lnTo>
                  <a:lnTo>
                    <a:pt x="309" y="748"/>
                  </a:lnTo>
                  <a:lnTo>
                    <a:pt x="322" y="735"/>
                  </a:lnTo>
                  <a:lnTo>
                    <a:pt x="337" y="722"/>
                  </a:lnTo>
                  <a:lnTo>
                    <a:pt x="337" y="722"/>
                  </a:lnTo>
                  <a:lnTo>
                    <a:pt x="341" y="719"/>
                  </a:lnTo>
                  <a:lnTo>
                    <a:pt x="346" y="716"/>
                  </a:lnTo>
                  <a:lnTo>
                    <a:pt x="352" y="714"/>
                  </a:lnTo>
                  <a:lnTo>
                    <a:pt x="359" y="712"/>
                  </a:lnTo>
                  <a:lnTo>
                    <a:pt x="373" y="708"/>
                  </a:lnTo>
                  <a:lnTo>
                    <a:pt x="391" y="707"/>
                  </a:lnTo>
                  <a:lnTo>
                    <a:pt x="391" y="707"/>
                  </a:lnTo>
                  <a:lnTo>
                    <a:pt x="402" y="708"/>
                  </a:lnTo>
                  <a:lnTo>
                    <a:pt x="414" y="709"/>
                  </a:lnTo>
                  <a:lnTo>
                    <a:pt x="434" y="713"/>
                  </a:lnTo>
                  <a:lnTo>
                    <a:pt x="453" y="718"/>
                  </a:lnTo>
                  <a:lnTo>
                    <a:pt x="469" y="724"/>
                  </a:lnTo>
                  <a:lnTo>
                    <a:pt x="469" y="724"/>
                  </a:lnTo>
                  <a:lnTo>
                    <a:pt x="495" y="737"/>
                  </a:lnTo>
                  <a:lnTo>
                    <a:pt x="520" y="752"/>
                  </a:lnTo>
                  <a:lnTo>
                    <a:pt x="543" y="767"/>
                  </a:lnTo>
                  <a:lnTo>
                    <a:pt x="564" y="782"/>
                  </a:lnTo>
                  <a:lnTo>
                    <a:pt x="584" y="799"/>
                  </a:lnTo>
                  <a:lnTo>
                    <a:pt x="601" y="815"/>
                  </a:lnTo>
                  <a:lnTo>
                    <a:pt x="617" y="833"/>
                  </a:lnTo>
                  <a:lnTo>
                    <a:pt x="631" y="850"/>
                  </a:lnTo>
                  <a:lnTo>
                    <a:pt x="642" y="865"/>
                  </a:lnTo>
                  <a:lnTo>
                    <a:pt x="642" y="865"/>
                  </a:lnTo>
                  <a:lnTo>
                    <a:pt x="669" y="902"/>
                  </a:lnTo>
                  <a:lnTo>
                    <a:pt x="681" y="922"/>
                  </a:lnTo>
                  <a:lnTo>
                    <a:pt x="693" y="942"/>
                  </a:lnTo>
                  <a:lnTo>
                    <a:pt x="705" y="962"/>
                  </a:lnTo>
                  <a:lnTo>
                    <a:pt x="715" y="983"/>
                  </a:lnTo>
                  <a:lnTo>
                    <a:pt x="723" y="1005"/>
                  </a:lnTo>
                  <a:lnTo>
                    <a:pt x="730" y="1027"/>
                  </a:lnTo>
                  <a:lnTo>
                    <a:pt x="730" y="1027"/>
                  </a:lnTo>
                  <a:lnTo>
                    <a:pt x="733" y="1040"/>
                  </a:lnTo>
                  <a:lnTo>
                    <a:pt x="735" y="1057"/>
                  </a:lnTo>
                  <a:lnTo>
                    <a:pt x="737" y="1076"/>
                  </a:lnTo>
                  <a:lnTo>
                    <a:pt x="737" y="1097"/>
                  </a:lnTo>
                  <a:lnTo>
                    <a:pt x="736" y="1108"/>
                  </a:lnTo>
                  <a:lnTo>
                    <a:pt x="735" y="1118"/>
                  </a:lnTo>
                  <a:lnTo>
                    <a:pt x="733" y="1129"/>
                  </a:lnTo>
                  <a:lnTo>
                    <a:pt x="730" y="1140"/>
                  </a:lnTo>
                  <a:lnTo>
                    <a:pt x="726" y="1149"/>
                  </a:lnTo>
                  <a:lnTo>
                    <a:pt x="720" y="1158"/>
                  </a:lnTo>
                  <a:lnTo>
                    <a:pt x="714" y="1168"/>
                  </a:lnTo>
                  <a:lnTo>
                    <a:pt x="707" y="1176"/>
                  </a:lnTo>
                  <a:lnTo>
                    <a:pt x="707" y="1176"/>
                  </a:lnTo>
                  <a:lnTo>
                    <a:pt x="699" y="1183"/>
                  </a:lnTo>
                  <a:lnTo>
                    <a:pt x="689" y="1189"/>
                  </a:lnTo>
                  <a:lnTo>
                    <a:pt x="681" y="1196"/>
                  </a:lnTo>
                  <a:lnTo>
                    <a:pt x="672" y="1200"/>
                  </a:lnTo>
                  <a:lnTo>
                    <a:pt x="662" y="1203"/>
                  </a:lnTo>
                  <a:lnTo>
                    <a:pt x="653" y="1206"/>
                  </a:lnTo>
                  <a:lnTo>
                    <a:pt x="643" y="1207"/>
                  </a:lnTo>
                  <a:lnTo>
                    <a:pt x="633" y="1208"/>
                  </a:lnTo>
                  <a:lnTo>
                    <a:pt x="633" y="1208"/>
                  </a:lnTo>
                  <a:lnTo>
                    <a:pt x="620" y="1207"/>
                  </a:lnTo>
                  <a:lnTo>
                    <a:pt x="607" y="1205"/>
                  </a:lnTo>
                  <a:lnTo>
                    <a:pt x="593" y="1202"/>
                  </a:lnTo>
                  <a:lnTo>
                    <a:pt x="578" y="1197"/>
                  </a:lnTo>
                  <a:lnTo>
                    <a:pt x="578" y="1197"/>
                  </a:lnTo>
                  <a:lnTo>
                    <a:pt x="568" y="1192"/>
                  </a:lnTo>
                  <a:lnTo>
                    <a:pt x="557" y="1186"/>
                  </a:lnTo>
                  <a:lnTo>
                    <a:pt x="557" y="1186"/>
                  </a:lnTo>
                  <a:lnTo>
                    <a:pt x="540" y="1179"/>
                  </a:lnTo>
                  <a:lnTo>
                    <a:pt x="523" y="1172"/>
                  </a:lnTo>
                  <a:lnTo>
                    <a:pt x="515" y="1169"/>
                  </a:lnTo>
                  <a:lnTo>
                    <a:pt x="507" y="1167"/>
                  </a:lnTo>
                  <a:lnTo>
                    <a:pt x="499" y="1166"/>
                  </a:lnTo>
                  <a:lnTo>
                    <a:pt x="490" y="1165"/>
                  </a:lnTo>
                  <a:lnTo>
                    <a:pt x="490" y="116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16509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37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Mergesort Analysis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4198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1CCFE18A-D2BC-4A96-8FCD-0DC9859536DB}" type="datetime1">
              <a:rPr lang="zh-CN" altLang="en-US" sz="790" smtClean="0"/>
              <a:pPr algn="l"/>
              <a:t>2024/10/16</a:t>
            </a:fld>
            <a:endParaRPr lang="en-US" altLang="zh-CN" sz="790"/>
          </a:p>
        </p:txBody>
      </p:sp>
      <p:sp>
        <p:nvSpPr>
          <p:cNvPr id="4198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7-2 Sorting II</a:t>
            </a:r>
            <a:endParaRPr lang="en-US" altLang="zh-CN" sz="790"/>
          </a:p>
        </p:txBody>
      </p:sp>
      <p:sp>
        <p:nvSpPr>
          <p:cNvPr id="4198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250D675-225F-4285-9C41-99ADC4EDC879}" type="slidenum">
              <a:rPr lang="en-US" altLang="zh-CN" sz="790"/>
              <a:pPr algn="r"/>
              <a:t>21</a:t>
            </a:fld>
            <a:endParaRPr lang="en-US" altLang="zh-CN" sz="790"/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995" y="1772285"/>
            <a:ext cx="8042275" cy="435102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Let T(N) be the running time for an array of N elements</a:t>
            </a:r>
          </a:p>
          <a:p>
            <a:pPr>
              <a:lnSpc>
                <a:spcPct val="90000"/>
              </a:lnSpc>
            </a:pPr>
            <a:r>
              <a:rPr lang="en-US" altLang="zh-CN" dirty="0" err="1" smtClean="0">
                <a:ea typeface="宋体" panose="02010600030101010101" pitchFamily="2" charset="-122"/>
              </a:rPr>
              <a:t>Mergesort</a:t>
            </a:r>
            <a:r>
              <a:rPr lang="en-US" altLang="zh-CN" dirty="0" smtClean="0">
                <a:ea typeface="宋体" panose="02010600030101010101" pitchFamily="2" charset="-122"/>
              </a:rPr>
              <a:t> divides array in half and calls itself on the two halves. After returning, it merges both halves using a temporary array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Each recursive call takes T(N/2) and merging takes O(N)</a:t>
            </a:r>
            <a:endParaRPr lang="en-US" altLang="zh-CN" sz="2025" dirty="0">
              <a:ea typeface="宋体" panose="02010600030101010101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 rot="1020000">
            <a:off x="7864475" y="5113020"/>
            <a:ext cx="832485" cy="975995"/>
            <a:chOff x="8523" y="5551"/>
            <a:chExt cx="452" cy="530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945" name="Freeform 482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8523" y="5551"/>
              <a:ext cx="453" cy="530"/>
            </a:xfrm>
            <a:custGeom>
              <a:avLst/>
              <a:gdLst>
                <a:gd name="T0" fmla="*/ 2 w 474"/>
                <a:gd name="T1" fmla="*/ 544 h 555"/>
                <a:gd name="T2" fmla="*/ 450 w 474"/>
                <a:gd name="T3" fmla="*/ 114 h 555"/>
                <a:gd name="T4" fmla="*/ 330 w 474"/>
                <a:gd name="T5" fmla="*/ 290 h 555"/>
                <a:gd name="T6" fmla="*/ 309 w 474"/>
                <a:gd name="T7" fmla="*/ 393 h 555"/>
                <a:gd name="T8" fmla="*/ 260 w 474"/>
                <a:gd name="T9" fmla="*/ 420 h 555"/>
                <a:gd name="T10" fmla="*/ 187 w 474"/>
                <a:gd name="T11" fmla="*/ 348 h 555"/>
                <a:gd name="T12" fmla="*/ 246 w 474"/>
                <a:gd name="T13" fmla="*/ 302 h 555"/>
                <a:gd name="T14" fmla="*/ 250 w 474"/>
                <a:gd name="T15" fmla="*/ 250 h 555"/>
                <a:gd name="T16" fmla="*/ 257 w 474"/>
                <a:gd name="T17" fmla="*/ 205 h 555"/>
                <a:gd name="T18" fmla="*/ 322 w 474"/>
                <a:gd name="T19" fmla="*/ 137 h 555"/>
                <a:gd name="T20" fmla="*/ 316 w 474"/>
                <a:gd name="T21" fmla="*/ 89 h 555"/>
                <a:gd name="T22" fmla="*/ 320 w 474"/>
                <a:gd name="T23" fmla="*/ 156 h 555"/>
                <a:gd name="T24" fmla="*/ 269 w 474"/>
                <a:gd name="T25" fmla="*/ 261 h 555"/>
                <a:gd name="T26" fmla="*/ 206 w 474"/>
                <a:gd name="T27" fmla="*/ 392 h 555"/>
                <a:gd name="T28" fmla="*/ 235 w 474"/>
                <a:gd name="T29" fmla="*/ 373 h 555"/>
                <a:gd name="T30" fmla="*/ 384 w 474"/>
                <a:gd name="T31" fmla="*/ 27 h 555"/>
                <a:gd name="T32" fmla="*/ 428 w 474"/>
                <a:gd name="T33" fmla="*/ 57 h 555"/>
                <a:gd name="T34" fmla="*/ 284 w 474"/>
                <a:gd name="T35" fmla="*/ 322 h 555"/>
                <a:gd name="T36" fmla="*/ 303 w 474"/>
                <a:gd name="T37" fmla="*/ 244 h 555"/>
                <a:gd name="T38" fmla="*/ 320 w 474"/>
                <a:gd name="T39" fmla="*/ 284 h 555"/>
                <a:gd name="T40" fmla="*/ 320 w 474"/>
                <a:gd name="T41" fmla="*/ 243 h 555"/>
                <a:gd name="T42" fmla="*/ 323 w 474"/>
                <a:gd name="T43" fmla="*/ 213 h 555"/>
                <a:gd name="T44" fmla="*/ 395 w 474"/>
                <a:gd name="T45" fmla="*/ 49 h 555"/>
                <a:gd name="T46" fmla="*/ 413 w 474"/>
                <a:gd name="T47" fmla="*/ 96 h 555"/>
                <a:gd name="T48" fmla="*/ 382 w 474"/>
                <a:gd name="T49" fmla="*/ 162 h 555"/>
                <a:gd name="T50" fmla="*/ 351 w 474"/>
                <a:gd name="T51" fmla="*/ 111 h 555"/>
                <a:gd name="T52" fmla="*/ 411 w 474"/>
                <a:gd name="T53" fmla="*/ 82 h 555"/>
                <a:gd name="T54" fmla="*/ 378 w 474"/>
                <a:gd name="T55" fmla="*/ 43 h 555"/>
                <a:gd name="T56" fmla="*/ 389 w 474"/>
                <a:gd name="T57" fmla="*/ 127 h 555"/>
                <a:gd name="T58" fmla="*/ 362 w 474"/>
                <a:gd name="T59" fmla="*/ 74 h 555"/>
                <a:gd name="T60" fmla="*/ 359 w 474"/>
                <a:gd name="T61" fmla="*/ 161 h 555"/>
                <a:gd name="T62" fmla="*/ 384 w 474"/>
                <a:gd name="T63" fmla="*/ 31 h 555"/>
                <a:gd name="T64" fmla="*/ 332 w 474"/>
                <a:gd name="T65" fmla="*/ 146 h 555"/>
                <a:gd name="T66" fmla="*/ 315 w 474"/>
                <a:gd name="T67" fmla="*/ 179 h 555"/>
                <a:gd name="T68" fmla="*/ 305 w 474"/>
                <a:gd name="T69" fmla="*/ 199 h 555"/>
                <a:gd name="T70" fmla="*/ 289 w 474"/>
                <a:gd name="T71" fmla="*/ 244 h 555"/>
                <a:gd name="T72" fmla="*/ 261 w 474"/>
                <a:gd name="T73" fmla="*/ 293 h 555"/>
                <a:gd name="T74" fmla="*/ 246 w 474"/>
                <a:gd name="T75" fmla="*/ 335 h 555"/>
                <a:gd name="T76" fmla="*/ 263 w 474"/>
                <a:gd name="T77" fmla="*/ 337 h 555"/>
                <a:gd name="T78" fmla="*/ 243 w 474"/>
                <a:gd name="T79" fmla="*/ 331 h 555"/>
                <a:gd name="T80" fmla="*/ 221 w 474"/>
                <a:gd name="T81" fmla="*/ 377 h 555"/>
                <a:gd name="T82" fmla="*/ 277 w 474"/>
                <a:gd name="T83" fmla="*/ 373 h 555"/>
                <a:gd name="T84" fmla="*/ 292 w 474"/>
                <a:gd name="T85" fmla="*/ 343 h 555"/>
                <a:gd name="T86" fmla="*/ 314 w 474"/>
                <a:gd name="T87" fmla="*/ 297 h 555"/>
                <a:gd name="T88" fmla="*/ 333 w 474"/>
                <a:gd name="T89" fmla="*/ 260 h 555"/>
                <a:gd name="T90" fmla="*/ 341 w 474"/>
                <a:gd name="T91" fmla="*/ 239 h 555"/>
                <a:gd name="T92" fmla="*/ 354 w 474"/>
                <a:gd name="T93" fmla="*/ 218 h 555"/>
                <a:gd name="T94" fmla="*/ 363 w 474"/>
                <a:gd name="T95" fmla="*/ 190 h 555"/>
                <a:gd name="T96" fmla="*/ 411 w 474"/>
                <a:gd name="T97" fmla="*/ 36 h 555"/>
                <a:gd name="T98" fmla="*/ 174 w 474"/>
                <a:gd name="T99" fmla="*/ 457 h 555"/>
                <a:gd name="T100" fmla="*/ 234 w 474"/>
                <a:gd name="T101" fmla="*/ 396 h 555"/>
                <a:gd name="T102" fmla="*/ 370 w 474"/>
                <a:gd name="T103" fmla="*/ 190 h 555"/>
                <a:gd name="T104" fmla="*/ 337 w 474"/>
                <a:gd name="T105" fmla="*/ 47 h 555"/>
                <a:gd name="T106" fmla="*/ 245 w 474"/>
                <a:gd name="T107" fmla="*/ 212 h 555"/>
                <a:gd name="T108" fmla="*/ 178 w 474"/>
                <a:gd name="T109" fmla="*/ 342 h 555"/>
                <a:gd name="T110" fmla="*/ 89 w 474"/>
                <a:gd name="T111" fmla="*/ 436 h 555"/>
                <a:gd name="T112" fmla="*/ 314 w 474"/>
                <a:gd name="T113" fmla="*/ 492 h 555"/>
                <a:gd name="T114" fmla="*/ 456 w 474"/>
                <a:gd name="T115" fmla="*/ 89 h 555"/>
                <a:gd name="T116" fmla="*/ 424 w 474"/>
                <a:gd name="T117" fmla="*/ 154 h 555"/>
                <a:gd name="T118" fmla="*/ 368 w 474"/>
                <a:gd name="T119" fmla="*/ 259 h 555"/>
                <a:gd name="T120" fmla="*/ 467 w 474"/>
                <a:gd name="T121" fmla="*/ 67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74" h="555">
                  <a:moveTo>
                    <a:pt x="471" y="60"/>
                  </a:moveTo>
                  <a:cubicBezTo>
                    <a:pt x="451" y="47"/>
                    <a:pt x="430" y="34"/>
                    <a:pt x="408" y="25"/>
                  </a:cubicBezTo>
                  <a:cubicBezTo>
                    <a:pt x="391" y="18"/>
                    <a:pt x="370" y="15"/>
                    <a:pt x="357" y="1"/>
                  </a:cubicBezTo>
                  <a:cubicBezTo>
                    <a:pt x="357" y="0"/>
                    <a:pt x="356" y="1"/>
                    <a:pt x="356" y="1"/>
                  </a:cubicBezTo>
                  <a:cubicBezTo>
                    <a:pt x="356" y="1"/>
                    <a:pt x="356" y="2"/>
                    <a:pt x="356" y="2"/>
                  </a:cubicBezTo>
                  <a:cubicBezTo>
                    <a:pt x="346" y="17"/>
                    <a:pt x="336" y="33"/>
                    <a:pt x="327" y="49"/>
                  </a:cubicBezTo>
                  <a:cubicBezTo>
                    <a:pt x="327" y="49"/>
                    <a:pt x="327" y="49"/>
                    <a:pt x="326" y="49"/>
                  </a:cubicBezTo>
                  <a:cubicBezTo>
                    <a:pt x="324" y="49"/>
                    <a:pt x="324" y="52"/>
                    <a:pt x="325" y="53"/>
                  </a:cubicBezTo>
                  <a:cubicBezTo>
                    <a:pt x="321" y="61"/>
                    <a:pt x="317" y="68"/>
                    <a:pt x="313" y="75"/>
                  </a:cubicBezTo>
                  <a:cubicBezTo>
                    <a:pt x="257" y="78"/>
                    <a:pt x="202" y="66"/>
                    <a:pt x="146" y="69"/>
                  </a:cubicBezTo>
                  <a:cubicBezTo>
                    <a:pt x="98" y="72"/>
                    <a:pt x="49" y="61"/>
                    <a:pt x="2" y="75"/>
                  </a:cubicBezTo>
                  <a:cubicBezTo>
                    <a:pt x="2" y="75"/>
                    <a:pt x="1" y="75"/>
                    <a:pt x="1" y="76"/>
                  </a:cubicBezTo>
                  <a:cubicBezTo>
                    <a:pt x="1" y="230"/>
                    <a:pt x="0" y="385"/>
                    <a:pt x="1" y="540"/>
                  </a:cubicBezTo>
                  <a:cubicBezTo>
                    <a:pt x="1" y="541"/>
                    <a:pt x="1" y="541"/>
                    <a:pt x="1" y="542"/>
                  </a:cubicBezTo>
                  <a:cubicBezTo>
                    <a:pt x="0" y="543"/>
                    <a:pt x="0" y="544"/>
                    <a:pt x="2" y="544"/>
                  </a:cubicBezTo>
                  <a:cubicBezTo>
                    <a:pt x="58" y="555"/>
                    <a:pt x="119" y="545"/>
                    <a:pt x="176" y="548"/>
                  </a:cubicBezTo>
                  <a:cubicBezTo>
                    <a:pt x="205" y="549"/>
                    <a:pt x="233" y="550"/>
                    <a:pt x="262" y="550"/>
                  </a:cubicBezTo>
                  <a:cubicBezTo>
                    <a:pt x="292" y="551"/>
                    <a:pt x="320" y="544"/>
                    <a:pt x="350" y="550"/>
                  </a:cubicBezTo>
                  <a:cubicBezTo>
                    <a:pt x="353" y="551"/>
                    <a:pt x="355" y="548"/>
                    <a:pt x="355" y="545"/>
                  </a:cubicBezTo>
                  <a:cubicBezTo>
                    <a:pt x="355" y="545"/>
                    <a:pt x="356" y="544"/>
                    <a:pt x="356" y="543"/>
                  </a:cubicBezTo>
                  <a:cubicBezTo>
                    <a:pt x="355" y="502"/>
                    <a:pt x="353" y="460"/>
                    <a:pt x="355" y="419"/>
                  </a:cubicBezTo>
                  <a:cubicBezTo>
                    <a:pt x="357" y="383"/>
                    <a:pt x="361" y="349"/>
                    <a:pt x="355" y="313"/>
                  </a:cubicBezTo>
                  <a:cubicBezTo>
                    <a:pt x="355" y="313"/>
                    <a:pt x="355" y="313"/>
                    <a:pt x="354" y="313"/>
                  </a:cubicBezTo>
                  <a:cubicBezTo>
                    <a:pt x="363" y="291"/>
                    <a:pt x="372" y="270"/>
                    <a:pt x="381" y="250"/>
                  </a:cubicBezTo>
                  <a:cubicBezTo>
                    <a:pt x="382" y="247"/>
                    <a:pt x="384" y="243"/>
                    <a:pt x="386" y="239"/>
                  </a:cubicBezTo>
                  <a:cubicBezTo>
                    <a:pt x="387" y="240"/>
                    <a:pt x="388" y="239"/>
                    <a:pt x="388" y="237"/>
                  </a:cubicBezTo>
                  <a:cubicBezTo>
                    <a:pt x="388" y="237"/>
                    <a:pt x="387" y="237"/>
                    <a:pt x="387" y="236"/>
                  </a:cubicBezTo>
                  <a:cubicBezTo>
                    <a:pt x="400" y="211"/>
                    <a:pt x="415" y="186"/>
                    <a:pt x="428" y="161"/>
                  </a:cubicBezTo>
                  <a:cubicBezTo>
                    <a:pt x="435" y="146"/>
                    <a:pt x="442" y="131"/>
                    <a:pt x="449" y="116"/>
                  </a:cubicBezTo>
                  <a:cubicBezTo>
                    <a:pt x="450" y="115"/>
                    <a:pt x="450" y="115"/>
                    <a:pt x="450" y="114"/>
                  </a:cubicBezTo>
                  <a:cubicBezTo>
                    <a:pt x="450" y="114"/>
                    <a:pt x="450" y="114"/>
                    <a:pt x="450" y="114"/>
                  </a:cubicBezTo>
                  <a:cubicBezTo>
                    <a:pt x="453" y="107"/>
                    <a:pt x="456" y="101"/>
                    <a:pt x="459" y="94"/>
                  </a:cubicBezTo>
                  <a:cubicBezTo>
                    <a:pt x="459" y="95"/>
                    <a:pt x="459" y="95"/>
                    <a:pt x="459" y="95"/>
                  </a:cubicBezTo>
                  <a:cubicBezTo>
                    <a:pt x="460" y="97"/>
                    <a:pt x="462" y="96"/>
                    <a:pt x="461" y="94"/>
                  </a:cubicBezTo>
                  <a:cubicBezTo>
                    <a:pt x="461" y="94"/>
                    <a:pt x="460" y="93"/>
                    <a:pt x="460" y="92"/>
                  </a:cubicBezTo>
                  <a:cubicBezTo>
                    <a:pt x="464" y="84"/>
                    <a:pt x="468" y="75"/>
                    <a:pt x="472" y="67"/>
                  </a:cubicBezTo>
                  <a:cubicBezTo>
                    <a:pt x="473" y="67"/>
                    <a:pt x="472" y="66"/>
                    <a:pt x="472" y="66"/>
                  </a:cubicBezTo>
                  <a:cubicBezTo>
                    <a:pt x="474" y="64"/>
                    <a:pt x="474" y="62"/>
                    <a:pt x="471" y="60"/>
                  </a:cubicBezTo>
                  <a:close/>
                  <a:moveTo>
                    <a:pt x="358" y="283"/>
                  </a:moveTo>
                  <a:cubicBezTo>
                    <a:pt x="354" y="275"/>
                    <a:pt x="352" y="267"/>
                    <a:pt x="348" y="260"/>
                  </a:cubicBezTo>
                  <a:cubicBezTo>
                    <a:pt x="348" y="259"/>
                    <a:pt x="347" y="260"/>
                    <a:pt x="347" y="260"/>
                  </a:cubicBezTo>
                  <a:cubicBezTo>
                    <a:pt x="350" y="269"/>
                    <a:pt x="352" y="278"/>
                    <a:pt x="356" y="287"/>
                  </a:cubicBezTo>
                  <a:cubicBezTo>
                    <a:pt x="352" y="295"/>
                    <a:pt x="349" y="304"/>
                    <a:pt x="345" y="313"/>
                  </a:cubicBezTo>
                  <a:cubicBezTo>
                    <a:pt x="340" y="305"/>
                    <a:pt x="336" y="297"/>
                    <a:pt x="330" y="290"/>
                  </a:cubicBezTo>
                  <a:cubicBezTo>
                    <a:pt x="330" y="290"/>
                    <a:pt x="330" y="290"/>
                    <a:pt x="330" y="290"/>
                  </a:cubicBezTo>
                  <a:cubicBezTo>
                    <a:pt x="334" y="300"/>
                    <a:pt x="336" y="310"/>
                    <a:pt x="343" y="318"/>
                  </a:cubicBezTo>
                  <a:cubicBezTo>
                    <a:pt x="340" y="327"/>
                    <a:pt x="336" y="335"/>
                    <a:pt x="333" y="343"/>
                  </a:cubicBezTo>
                  <a:cubicBezTo>
                    <a:pt x="329" y="331"/>
                    <a:pt x="323" y="320"/>
                    <a:pt x="321" y="308"/>
                  </a:cubicBezTo>
                  <a:cubicBezTo>
                    <a:pt x="321" y="307"/>
                    <a:pt x="321" y="308"/>
                    <a:pt x="321" y="308"/>
                  </a:cubicBezTo>
                  <a:cubicBezTo>
                    <a:pt x="325" y="321"/>
                    <a:pt x="328" y="334"/>
                    <a:pt x="331" y="347"/>
                  </a:cubicBezTo>
                  <a:cubicBezTo>
                    <a:pt x="329" y="352"/>
                    <a:pt x="327" y="357"/>
                    <a:pt x="325" y="362"/>
                  </a:cubicBezTo>
                  <a:cubicBezTo>
                    <a:pt x="322" y="352"/>
                    <a:pt x="318" y="342"/>
                    <a:pt x="316" y="332"/>
                  </a:cubicBezTo>
                  <a:cubicBezTo>
                    <a:pt x="316" y="331"/>
                    <a:pt x="315" y="331"/>
                    <a:pt x="315" y="332"/>
                  </a:cubicBezTo>
                  <a:cubicBezTo>
                    <a:pt x="316" y="344"/>
                    <a:pt x="321" y="355"/>
                    <a:pt x="322" y="367"/>
                  </a:cubicBezTo>
                  <a:cubicBezTo>
                    <a:pt x="320" y="372"/>
                    <a:pt x="317" y="377"/>
                    <a:pt x="315" y="382"/>
                  </a:cubicBezTo>
                  <a:cubicBezTo>
                    <a:pt x="311" y="373"/>
                    <a:pt x="308" y="363"/>
                    <a:pt x="307" y="352"/>
                  </a:cubicBezTo>
                  <a:cubicBezTo>
                    <a:pt x="307" y="351"/>
                    <a:pt x="306" y="351"/>
                    <a:pt x="306" y="352"/>
                  </a:cubicBezTo>
                  <a:cubicBezTo>
                    <a:pt x="305" y="365"/>
                    <a:pt x="309" y="376"/>
                    <a:pt x="312" y="388"/>
                  </a:cubicBezTo>
                  <a:cubicBezTo>
                    <a:pt x="311" y="390"/>
                    <a:pt x="310" y="391"/>
                    <a:pt x="309" y="393"/>
                  </a:cubicBezTo>
                  <a:cubicBezTo>
                    <a:pt x="309" y="393"/>
                    <a:pt x="309" y="393"/>
                    <a:pt x="309" y="393"/>
                  </a:cubicBezTo>
                  <a:cubicBezTo>
                    <a:pt x="308" y="393"/>
                    <a:pt x="308" y="394"/>
                    <a:pt x="308" y="394"/>
                  </a:cubicBezTo>
                  <a:cubicBezTo>
                    <a:pt x="308" y="395"/>
                    <a:pt x="308" y="395"/>
                    <a:pt x="308" y="395"/>
                  </a:cubicBezTo>
                  <a:cubicBezTo>
                    <a:pt x="307" y="397"/>
                    <a:pt x="306" y="399"/>
                    <a:pt x="305" y="400"/>
                  </a:cubicBezTo>
                  <a:cubicBezTo>
                    <a:pt x="301" y="391"/>
                    <a:pt x="299" y="380"/>
                    <a:pt x="295" y="370"/>
                  </a:cubicBezTo>
                  <a:cubicBezTo>
                    <a:pt x="295" y="370"/>
                    <a:pt x="294" y="370"/>
                    <a:pt x="294" y="370"/>
                  </a:cubicBezTo>
                  <a:cubicBezTo>
                    <a:pt x="298" y="381"/>
                    <a:pt x="299" y="393"/>
                    <a:pt x="304" y="403"/>
                  </a:cubicBezTo>
                  <a:cubicBezTo>
                    <a:pt x="300" y="409"/>
                    <a:pt x="297" y="415"/>
                    <a:pt x="293" y="421"/>
                  </a:cubicBezTo>
                  <a:cubicBezTo>
                    <a:pt x="288" y="418"/>
                    <a:pt x="286" y="410"/>
                    <a:pt x="284" y="406"/>
                  </a:cubicBezTo>
                  <a:cubicBezTo>
                    <a:pt x="282" y="400"/>
                    <a:pt x="280" y="394"/>
                    <a:pt x="277" y="388"/>
                  </a:cubicBezTo>
                  <a:cubicBezTo>
                    <a:pt x="277" y="387"/>
                    <a:pt x="276" y="388"/>
                    <a:pt x="276" y="388"/>
                  </a:cubicBezTo>
                  <a:cubicBezTo>
                    <a:pt x="279" y="397"/>
                    <a:pt x="280" y="406"/>
                    <a:pt x="284" y="415"/>
                  </a:cubicBezTo>
                  <a:cubicBezTo>
                    <a:pt x="285" y="419"/>
                    <a:pt x="287" y="423"/>
                    <a:pt x="290" y="425"/>
                  </a:cubicBezTo>
                  <a:cubicBezTo>
                    <a:pt x="289" y="426"/>
                    <a:pt x="288" y="428"/>
                    <a:pt x="287" y="429"/>
                  </a:cubicBezTo>
                  <a:cubicBezTo>
                    <a:pt x="287" y="425"/>
                    <a:pt x="284" y="422"/>
                    <a:pt x="279" y="420"/>
                  </a:cubicBezTo>
                  <a:cubicBezTo>
                    <a:pt x="274" y="418"/>
                    <a:pt x="266" y="418"/>
                    <a:pt x="260" y="420"/>
                  </a:cubicBezTo>
                  <a:cubicBezTo>
                    <a:pt x="262" y="416"/>
                    <a:pt x="263" y="412"/>
                    <a:pt x="265" y="408"/>
                  </a:cubicBezTo>
                  <a:cubicBezTo>
                    <a:pt x="266" y="408"/>
                    <a:pt x="267" y="407"/>
                    <a:pt x="267" y="406"/>
                  </a:cubicBezTo>
                  <a:cubicBezTo>
                    <a:pt x="267" y="405"/>
                    <a:pt x="267" y="405"/>
                    <a:pt x="267" y="405"/>
                  </a:cubicBezTo>
                  <a:cubicBezTo>
                    <a:pt x="279" y="380"/>
                    <a:pt x="295" y="357"/>
                    <a:pt x="306" y="332"/>
                  </a:cubicBezTo>
                  <a:cubicBezTo>
                    <a:pt x="321" y="299"/>
                    <a:pt x="337" y="266"/>
                    <a:pt x="353" y="234"/>
                  </a:cubicBezTo>
                  <a:cubicBezTo>
                    <a:pt x="354" y="233"/>
                    <a:pt x="354" y="232"/>
                    <a:pt x="355" y="231"/>
                  </a:cubicBezTo>
                  <a:cubicBezTo>
                    <a:pt x="357" y="237"/>
                    <a:pt x="358" y="244"/>
                    <a:pt x="360" y="251"/>
                  </a:cubicBezTo>
                  <a:cubicBezTo>
                    <a:pt x="361" y="256"/>
                    <a:pt x="362" y="261"/>
                    <a:pt x="365" y="265"/>
                  </a:cubicBezTo>
                  <a:cubicBezTo>
                    <a:pt x="363" y="271"/>
                    <a:pt x="360" y="277"/>
                    <a:pt x="358" y="283"/>
                  </a:cubicBezTo>
                  <a:close/>
                  <a:moveTo>
                    <a:pt x="182" y="360"/>
                  </a:moveTo>
                  <a:cubicBezTo>
                    <a:pt x="194" y="357"/>
                    <a:pt x="205" y="356"/>
                    <a:pt x="218" y="356"/>
                  </a:cubicBezTo>
                  <a:cubicBezTo>
                    <a:pt x="218" y="356"/>
                    <a:pt x="218" y="355"/>
                    <a:pt x="218" y="355"/>
                  </a:cubicBezTo>
                  <a:cubicBezTo>
                    <a:pt x="210" y="355"/>
                    <a:pt x="202" y="354"/>
                    <a:pt x="195" y="354"/>
                  </a:cubicBezTo>
                  <a:cubicBezTo>
                    <a:pt x="191" y="353"/>
                    <a:pt x="188" y="353"/>
                    <a:pt x="184" y="354"/>
                  </a:cubicBezTo>
                  <a:cubicBezTo>
                    <a:pt x="186" y="351"/>
                    <a:pt x="187" y="348"/>
                    <a:pt x="187" y="348"/>
                  </a:cubicBezTo>
                  <a:cubicBezTo>
                    <a:pt x="188" y="347"/>
                    <a:pt x="189" y="345"/>
                    <a:pt x="189" y="344"/>
                  </a:cubicBezTo>
                  <a:cubicBezTo>
                    <a:pt x="193" y="343"/>
                    <a:pt x="196" y="343"/>
                    <a:pt x="199" y="342"/>
                  </a:cubicBezTo>
                  <a:cubicBezTo>
                    <a:pt x="206" y="341"/>
                    <a:pt x="214" y="341"/>
                    <a:pt x="221" y="341"/>
                  </a:cubicBezTo>
                  <a:cubicBezTo>
                    <a:pt x="221" y="341"/>
                    <a:pt x="221" y="340"/>
                    <a:pt x="221" y="340"/>
                  </a:cubicBezTo>
                  <a:cubicBezTo>
                    <a:pt x="212" y="340"/>
                    <a:pt x="201" y="338"/>
                    <a:pt x="192" y="339"/>
                  </a:cubicBezTo>
                  <a:cubicBezTo>
                    <a:pt x="193" y="335"/>
                    <a:pt x="195" y="331"/>
                    <a:pt x="197" y="328"/>
                  </a:cubicBezTo>
                  <a:cubicBezTo>
                    <a:pt x="209" y="328"/>
                    <a:pt x="221" y="322"/>
                    <a:pt x="233" y="320"/>
                  </a:cubicBezTo>
                  <a:cubicBezTo>
                    <a:pt x="233" y="320"/>
                    <a:pt x="233" y="319"/>
                    <a:pt x="232" y="319"/>
                  </a:cubicBezTo>
                  <a:cubicBezTo>
                    <a:pt x="227" y="320"/>
                    <a:pt x="221" y="321"/>
                    <a:pt x="216" y="322"/>
                  </a:cubicBezTo>
                  <a:cubicBezTo>
                    <a:pt x="210" y="322"/>
                    <a:pt x="205" y="323"/>
                    <a:pt x="199" y="323"/>
                  </a:cubicBezTo>
                  <a:cubicBezTo>
                    <a:pt x="200" y="322"/>
                    <a:pt x="201" y="320"/>
                    <a:pt x="202" y="318"/>
                  </a:cubicBezTo>
                  <a:cubicBezTo>
                    <a:pt x="204" y="317"/>
                    <a:pt x="205" y="315"/>
                    <a:pt x="205" y="313"/>
                  </a:cubicBezTo>
                  <a:cubicBezTo>
                    <a:pt x="205" y="311"/>
                    <a:pt x="206" y="310"/>
                    <a:pt x="207" y="308"/>
                  </a:cubicBezTo>
                  <a:cubicBezTo>
                    <a:pt x="213" y="307"/>
                    <a:pt x="219" y="305"/>
                    <a:pt x="225" y="305"/>
                  </a:cubicBezTo>
                  <a:cubicBezTo>
                    <a:pt x="232" y="304"/>
                    <a:pt x="239" y="304"/>
                    <a:pt x="246" y="302"/>
                  </a:cubicBezTo>
                  <a:cubicBezTo>
                    <a:pt x="247" y="302"/>
                    <a:pt x="246" y="301"/>
                    <a:pt x="246" y="301"/>
                  </a:cubicBezTo>
                  <a:cubicBezTo>
                    <a:pt x="237" y="303"/>
                    <a:pt x="228" y="302"/>
                    <a:pt x="220" y="302"/>
                  </a:cubicBezTo>
                  <a:cubicBezTo>
                    <a:pt x="216" y="302"/>
                    <a:pt x="213" y="302"/>
                    <a:pt x="209" y="303"/>
                  </a:cubicBezTo>
                  <a:cubicBezTo>
                    <a:pt x="210" y="302"/>
                    <a:pt x="210" y="301"/>
                    <a:pt x="211" y="300"/>
                  </a:cubicBezTo>
                  <a:cubicBezTo>
                    <a:pt x="213" y="295"/>
                    <a:pt x="215" y="291"/>
                    <a:pt x="217" y="286"/>
                  </a:cubicBezTo>
                  <a:cubicBezTo>
                    <a:pt x="228" y="287"/>
                    <a:pt x="240" y="285"/>
                    <a:pt x="250" y="285"/>
                  </a:cubicBezTo>
                  <a:cubicBezTo>
                    <a:pt x="251" y="285"/>
                    <a:pt x="251" y="283"/>
                    <a:pt x="250" y="283"/>
                  </a:cubicBezTo>
                  <a:cubicBezTo>
                    <a:pt x="240" y="283"/>
                    <a:pt x="230" y="281"/>
                    <a:pt x="220" y="282"/>
                  </a:cubicBezTo>
                  <a:cubicBezTo>
                    <a:pt x="222" y="278"/>
                    <a:pt x="223" y="274"/>
                    <a:pt x="225" y="271"/>
                  </a:cubicBezTo>
                  <a:cubicBezTo>
                    <a:pt x="236" y="269"/>
                    <a:pt x="247" y="269"/>
                    <a:pt x="257" y="265"/>
                  </a:cubicBezTo>
                  <a:cubicBezTo>
                    <a:pt x="259" y="264"/>
                    <a:pt x="258" y="261"/>
                    <a:pt x="256" y="261"/>
                  </a:cubicBezTo>
                  <a:cubicBezTo>
                    <a:pt x="247" y="265"/>
                    <a:pt x="237" y="265"/>
                    <a:pt x="227" y="266"/>
                  </a:cubicBezTo>
                  <a:cubicBezTo>
                    <a:pt x="230" y="261"/>
                    <a:pt x="232" y="257"/>
                    <a:pt x="234" y="253"/>
                  </a:cubicBezTo>
                  <a:cubicBezTo>
                    <a:pt x="235" y="252"/>
                    <a:pt x="236" y="252"/>
                    <a:pt x="237" y="252"/>
                  </a:cubicBezTo>
                  <a:cubicBezTo>
                    <a:pt x="241" y="250"/>
                    <a:pt x="246" y="250"/>
                    <a:pt x="250" y="250"/>
                  </a:cubicBezTo>
                  <a:cubicBezTo>
                    <a:pt x="257" y="249"/>
                    <a:pt x="264" y="249"/>
                    <a:pt x="271" y="247"/>
                  </a:cubicBezTo>
                  <a:cubicBezTo>
                    <a:pt x="273" y="246"/>
                    <a:pt x="272" y="244"/>
                    <a:pt x="271" y="244"/>
                  </a:cubicBezTo>
                  <a:cubicBezTo>
                    <a:pt x="262" y="246"/>
                    <a:pt x="252" y="246"/>
                    <a:pt x="243" y="247"/>
                  </a:cubicBezTo>
                  <a:cubicBezTo>
                    <a:pt x="241" y="247"/>
                    <a:pt x="239" y="247"/>
                    <a:pt x="236" y="247"/>
                  </a:cubicBezTo>
                  <a:cubicBezTo>
                    <a:pt x="239" y="242"/>
                    <a:pt x="241" y="237"/>
                    <a:pt x="244" y="232"/>
                  </a:cubicBezTo>
                  <a:cubicBezTo>
                    <a:pt x="248" y="232"/>
                    <a:pt x="252" y="231"/>
                    <a:pt x="255" y="230"/>
                  </a:cubicBezTo>
                  <a:cubicBezTo>
                    <a:pt x="262" y="228"/>
                    <a:pt x="270" y="227"/>
                    <a:pt x="277" y="228"/>
                  </a:cubicBezTo>
                  <a:cubicBezTo>
                    <a:pt x="277" y="228"/>
                    <a:pt x="277" y="227"/>
                    <a:pt x="277" y="227"/>
                  </a:cubicBezTo>
                  <a:cubicBezTo>
                    <a:pt x="267" y="227"/>
                    <a:pt x="256" y="225"/>
                    <a:pt x="246" y="227"/>
                  </a:cubicBezTo>
                  <a:cubicBezTo>
                    <a:pt x="249" y="221"/>
                    <a:pt x="252" y="215"/>
                    <a:pt x="255" y="209"/>
                  </a:cubicBezTo>
                  <a:cubicBezTo>
                    <a:pt x="260" y="209"/>
                    <a:pt x="264" y="208"/>
                    <a:pt x="268" y="208"/>
                  </a:cubicBezTo>
                  <a:cubicBezTo>
                    <a:pt x="275" y="207"/>
                    <a:pt x="282" y="207"/>
                    <a:pt x="289" y="204"/>
                  </a:cubicBezTo>
                  <a:cubicBezTo>
                    <a:pt x="289" y="204"/>
                    <a:pt x="289" y="203"/>
                    <a:pt x="289" y="203"/>
                  </a:cubicBezTo>
                  <a:cubicBezTo>
                    <a:pt x="281" y="206"/>
                    <a:pt x="273" y="206"/>
                    <a:pt x="266" y="206"/>
                  </a:cubicBezTo>
                  <a:cubicBezTo>
                    <a:pt x="263" y="206"/>
                    <a:pt x="260" y="205"/>
                    <a:pt x="257" y="205"/>
                  </a:cubicBezTo>
                  <a:cubicBezTo>
                    <a:pt x="259" y="201"/>
                    <a:pt x="261" y="197"/>
                    <a:pt x="263" y="193"/>
                  </a:cubicBezTo>
                  <a:cubicBezTo>
                    <a:pt x="264" y="191"/>
                    <a:pt x="265" y="189"/>
                    <a:pt x="266" y="186"/>
                  </a:cubicBezTo>
                  <a:cubicBezTo>
                    <a:pt x="270" y="186"/>
                    <a:pt x="273" y="185"/>
                    <a:pt x="276" y="185"/>
                  </a:cubicBezTo>
                  <a:cubicBezTo>
                    <a:pt x="285" y="183"/>
                    <a:pt x="294" y="181"/>
                    <a:pt x="303" y="182"/>
                  </a:cubicBezTo>
                  <a:cubicBezTo>
                    <a:pt x="306" y="182"/>
                    <a:pt x="306" y="178"/>
                    <a:pt x="303" y="178"/>
                  </a:cubicBezTo>
                  <a:cubicBezTo>
                    <a:pt x="295" y="177"/>
                    <a:pt x="287" y="178"/>
                    <a:pt x="279" y="179"/>
                  </a:cubicBezTo>
                  <a:cubicBezTo>
                    <a:pt x="277" y="179"/>
                    <a:pt x="273" y="179"/>
                    <a:pt x="270" y="179"/>
                  </a:cubicBezTo>
                  <a:cubicBezTo>
                    <a:pt x="272" y="175"/>
                    <a:pt x="274" y="171"/>
                    <a:pt x="276" y="167"/>
                  </a:cubicBezTo>
                  <a:cubicBezTo>
                    <a:pt x="290" y="165"/>
                    <a:pt x="303" y="162"/>
                    <a:pt x="316" y="157"/>
                  </a:cubicBezTo>
                  <a:cubicBezTo>
                    <a:pt x="317" y="157"/>
                    <a:pt x="317" y="154"/>
                    <a:pt x="315" y="155"/>
                  </a:cubicBezTo>
                  <a:cubicBezTo>
                    <a:pt x="303" y="159"/>
                    <a:pt x="291" y="161"/>
                    <a:pt x="279" y="162"/>
                  </a:cubicBezTo>
                  <a:cubicBezTo>
                    <a:pt x="282" y="157"/>
                    <a:pt x="284" y="151"/>
                    <a:pt x="287" y="146"/>
                  </a:cubicBezTo>
                  <a:cubicBezTo>
                    <a:pt x="289" y="145"/>
                    <a:pt x="290" y="145"/>
                    <a:pt x="292" y="144"/>
                  </a:cubicBezTo>
                  <a:cubicBezTo>
                    <a:pt x="296" y="143"/>
                    <a:pt x="301" y="143"/>
                    <a:pt x="305" y="143"/>
                  </a:cubicBezTo>
                  <a:cubicBezTo>
                    <a:pt x="311" y="142"/>
                    <a:pt x="317" y="141"/>
                    <a:pt x="322" y="137"/>
                  </a:cubicBezTo>
                  <a:cubicBezTo>
                    <a:pt x="322" y="137"/>
                    <a:pt x="322" y="135"/>
                    <a:pt x="321" y="136"/>
                  </a:cubicBezTo>
                  <a:cubicBezTo>
                    <a:pt x="314" y="140"/>
                    <a:pt x="306" y="139"/>
                    <a:pt x="298" y="139"/>
                  </a:cubicBezTo>
                  <a:cubicBezTo>
                    <a:pt x="296" y="139"/>
                    <a:pt x="293" y="139"/>
                    <a:pt x="291" y="139"/>
                  </a:cubicBezTo>
                  <a:cubicBezTo>
                    <a:pt x="293" y="134"/>
                    <a:pt x="295" y="130"/>
                    <a:pt x="298" y="125"/>
                  </a:cubicBezTo>
                  <a:cubicBezTo>
                    <a:pt x="298" y="125"/>
                    <a:pt x="299" y="125"/>
                    <a:pt x="299" y="125"/>
                  </a:cubicBezTo>
                  <a:cubicBezTo>
                    <a:pt x="303" y="124"/>
                    <a:pt x="307" y="123"/>
                    <a:pt x="311" y="123"/>
                  </a:cubicBezTo>
                  <a:cubicBezTo>
                    <a:pt x="318" y="122"/>
                    <a:pt x="325" y="121"/>
                    <a:pt x="332" y="118"/>
                  </a:cubicBezTo>
                  <a:cubicBezTo>
                    <a:pt x="334" y="118"/>
                    <a:pt x="333" y="116"/>
                    <a:pt x="331" y="116"/>
                  </a:cubicBezTo>
                  <a:cubicBezTo>
                    <a:pt x="323" y="119"/>
                    <a:pt x="314" y="118"/>
                    <a:pt x="305" y="118"/>
                  </a:cubicBezTo>
                  <a:cubicBezTo>
                    <a:pt x="304" y="118"/>
                    <a:pt x="303" y="118"/>
                    <a:pt x="301" y="118"/>
                  </a:cubicBezTo>
                  <a:cubicBezTo>
                    <a:pt x="303" y="116"/>
                    <a:pt x="304" y="113"/>
                    <a:pt x="305" y="111"/>
                  </a:cubicBezTo>
                  <a:cubicBezTo>
                    <a:pt x="317" y="111"/>
                    <a:pt x="328" y="106"/>
                    <a:pt x="339" y="103"/>
                  </a:cubicBezTo>
                  <a:cubicBezTo>
                    <a:pt x="340" y="103"/>
                    <a:pt x="339" y="102"/>
                    <a:pt x="339" y="102"/>
                  </a:cubicBezTo>
                  <a:cubicBezTo>
                    <a:pt x="329" y="104"/>
                    <a:pt x="318" y="104"/>
                    <a:pt x="308" y="105"/>
                  </a:cubicBezTo>
                  <a:cubicBezTo>
                    <a:pt x="311" y="100"/>
                    <a:pt x="313" y="95"/>
                    <a:pt x="316" y="89"/>
                  </a:cubicBezTo>
                  <a:cubicBezTo>
                    <a:pt x="320" y="89"/>
                    <a:pt x="325" y="88"/>
                    <a:pt x="329" y="87"/>
                  </a:cubicBezTo>
                  <a:cubicBezTo>
                    <a:pt x="335" y="86"/>
                    <a:pt x="341" y="86"/>
                    <a:pt x="346" y="86"/>
                  </a:cubicBezTo>
                  <a:cubicBezTo>
                    <a:pt x="348" y="86"/>
                    <a:pt x="348" y="83"/>
                    <a:pt x="346" y="83"/>
                  </a:cubicBezTo>
                  <a:cubicBezTo>
                    <a:pt x="338" y="83"/>
                    <a:pt x="328" y="82"/>
                    <a:pt x="319" y="83"/>
                  </a:cubicBezTo>
                  <a:cubicBezTo>
                    <a:pt x="322" y="78"/>
                    <a:pt x="324" y="74"/>
                    <a:pt x="326" y="69"/>
                  </a:cubicBezTo>
                  <a:cubicBezTo>
                    <a:pt x="329" y="68"/>
                    <a:pt x="332" y="67"/>
                    <a:pt x="335" y="67"/>
                  </a:cubicBezTo>
                  <a:cubicBezTo>
                    <a:pt x="342" y="66"/>
                    <a:pt x="350" y="65"/>
                    <a:pt x="357" y="65"/>
                  </a:cubicBezTo>
                  <a:cubicBezTo>
                    <a:pt x="358" y="65"/>
                    <a:pt x="358" y="63"/>
                    <a:pt x="357" y="63"/>
                  </a:cubicBezTo>
                  <a:cubicBezTo>
                    <a:pt x="349" y="62"/>
                    <a:pt x="339" y="61"/>
                    <a:pt x="330" y="62"/>
                  </a:cubicBezTo>
                  <a:cubicBezTo>
                    <a:pt x="331" y="59"/>
                    <a:pt x="333" y="56"/>
                    <a:pt x="334" y="53"/>
                  </a:cubicBezTo>
                  <a:cubicBezTo>
                    <a:pt x="345" y="49"/>
                    <a:pt x="356" y="48"/>
                    <a:pt x="366" y="47"/>
                  </a:cubicBezTo>
                  <a:cubicBezTo>
                    <a:pt x="366" y="47"/>
                    <a:pt x="366" y="47"/>
                    <a:pt x="366" y="47"/>
                  </a:cubicBezTo>
                  <a:cubicBezTo>
                    <a:pt x="363" y="54"/>
                    <a:pt x="360" y="60"/>
                    <a:pt x="357" y="68"/>
                  </a:cubicBezTo>
                  <a:cubicBezTo>
                    <a:pt x="356" y="70"/>
                    <a:pt x="354" y="72"/>
                    <a:pt x="353" y="75"/>
                  </a:cubicBezTo>
                  <a:cubicBezTo>
                    <a:pt x="341" y="102"/>
                    <a:pt x="332" y="130"/>
                    <a:pt x="320" y="156"/>
                  </a:cubicBezTo>
                  <a:cubicBezTo>
                    <a:pt x="318" y="160"/>
                    <a:pt x="316" y="164"/>
                    <a:pt x="314" y="169"/>
                  </a:cubicBezTo>
                  <a:cubicBezTo>
                    <a:pt x="313" y="169"/>
                    <a:pt x="312" y="170"/>
                    <a:pt x="313" y="171"/>
                  </a:cubicBezTo>
                  <a:cubicBezTo>
                    <a:pt x="309" y="179"/>
                    <a:pt x="305" y="187"/>
                    <a:pt x="301" y="195"/>
                  </a:cubicBezTo>
                  <a:cubicBezTo>
                    <a:pt x="299" y="195"/>
                    <a:pt x="298" y="197"/>
                    <a:pt x="298" y="198"/>
                  </a:cubicBezTo>
                  <a:cubicBezTo>
                    <a:pt x="298" y="199"/>
                    <a:pt x="298" y="200"/>
                    <a:pt x="299" y="200"/>
                  </a:cubicBezTo>
                  <a:cubicBezTo>
                    <a:pt x="298" y="202"/>
                    <a:pt x="297" y="203"/>
                    <a:pt x="297" y="204"/>
                  </a:cubicBezTo>
                  <a:cubicBezTo>
                    <a:pt x="296" y="205"/>
                    <a:pt x="295" y="206"/>
                    <a:pt x="295" y="207"/>
                  </a:cubicBezTo>
                  <a:cubicBezTo>
                    <a:pt x="295" y="208"/>
                    <a:pt x="295" y="208"/>
                    <a:pt x="295" y="208"/>
                  </a:cubicBezTo>
                  <a:cubicBezTo>
                    <a:pt x="288" y="222"/>
                    <a:pt x="281" y="237"/>
                    <a:pt x="274" y="251"/>
                  </a:cubicBezTo>
                  <a:cubicBezTo>
                    <a:pt x="272" y="251"/>
                    <a:pt x="270" y="253"/>
                    <a:pt x="271" y="255"/>
                  </a:cubicBezTo>
                  <a:cubicBezTo>
                    <a:pt x="271" y="255"/>
                    <a:pt x="271" y="255"/>
                    <a:pt x="271" y="256"/>
                  </a:cubicBezTo>
                  <a:cubicBezTo>
                    <a:pt x="271" y="256"/>
                    <a:pt x="271" y="257"/>
                    <a:pt x="271" y="257"/>
                  </a:cubicBezTo>
                  <a:cubicBezTo>
                    <a:pt x="271" y="257"/>
                    <a:pt x="271" y="257"/>
                    <a:pt x="271" y="257"/>
                  </a:cubicBezTo>
                  <a:cubicBezTo>
                    <a:pt x="271" y="259"/>
                    <a:pt x="270" y="260"/>
                    <a:pt x="269" y="261"/>
                  </a:cubicBezTo>
                  <a:cubicBezTo>
                    <a:pt x="269" y="261"/>
                    <a:pt x="269" y="261"/>
                    <a:pt x="269" y="261"/>
                  </a:cubicBezTo>
                  <a:cubicBezTo>
                    <a:pt x="269" y="262"/>
                    <a:pt x="268" y="263"/>
                    <a:pt x="268" y="264"/>
                  </a:cubicBezTo>
                  <a:cubicBezTo>
                    <a:pt x="268" y="264"/>
                    <a:pt x="268" y="265"/>
                    <a:pt x="268" y="265"/>
                  </a:cubicBezTo>
                  <a:cubicBezTo>
                    <a:pt x="266" y="267"/>
                    <a:pt x="265" y="270"/>
                    <a:pt x="264" y="272"/>
                  </a:cubicBezTo>
                  <a:cubicBezTo>
                    <a:pt x="263" y="273"/>
                    <a:pt x="262" y="274"/>
                    <a:pt x="262" y="275"/>
                  </a:cubicBezTo>
                  <a:cubicBezTo>
                    <a:pt x="262" y="276"/>
                    <a:pt x="262" y="276"/>
                    <a:pt x="262" y="276"/>
                  </a:cubicBezTo>
                  <a:cubicBezTo>
                    <a:pt x="260" y="280"/>
                    <a:pt x="258" y="284"/>
                    <a:pt x="256" y="288"/>
                  </a:cubicBezTo>
                  <a:cubicBezTo>
                    <a:pt x="254" y="288"/>
                    <a:pt x="252" y="290"/>
                    <a:pt x="253" y="292"/>
                  </a:cubicBezTo>
                  <a:cubicBezTo>
                    <a:pt x="253" y="293"/>
                    <a:pt x="253" y="293"/>
                    <a:pt x="254" y="294"/>
                  </a:cubicBezTo>
                  <a:cubicBezTo>
                    <a:pt x="253" y="295"/>
                    <a:pt x="252" y="297"/>
                    <a:pt x="251" y="299"/>
                  </a:cubicBezTo>
                  <a:cubicBezTo>
                    <a:pt x="249" y="298"/>
                    <a:pt x="246" y="300"/>
                    <a:pt x="247" y="303"/>
                  </a:cubicBezTo>
                  <a:cubicBezTo>
                    <a:pt x="247" y="303"/>
                    <a:pt x="247" y="303"/>
                    <a:pt x="247" y="304"/>
                  </a:cubicBezTo>
                  <a:cubicBezTo>
                    <a:pt x="247" y="304"/>
                    <a:pt x="247" y="304"/>
                    <a:pt x="247" y="304"/>
                  </a:cubicBezTo>
                  <a:cubicBezTo>
                    <a:pt x="247" y="304"/>
                    <a:pt x="247" y="304"/>
                    <a:pt x="247" y="304"/>
                  </a:cubicBezTo>
                  <a:cubicBezTo>
                    <a:pt x="248" y="304"/>
                    <a:pt x="248" y="305"/>
                    <a:pt x="248" y="305"/>
                  </a:cubicBezTo>
                  <a:cubicBezTo>
                    <a:pt x="234" y="334"/>
                    <a:pt x="220" y="363"/>
                    <a:pt x="206" y="392"/>
                  </a:cubicBezTo>
                  <a:cubicBezTo>
                    <a:pt x="205" y="382"/>
                    <a:pt x="199" y="373"/>
                    <a:pt x="190" y="369"/>
                  </a:cubicBezTo>
                  <a:cubicBezTo>
                    <a:pt x="196" y="369"/>
                    <a:pt x="201" y="369"/>
                    <a:pt x="206" y="367"/>
                  </a:cubicBezTo>
                  <a:cubicBezTo>
                    <a:pt x="208" y="367"/>
                    <a:pt x="207" y="364"/>
                    <a:pt x="205" y="364"/>
                  </a:cubicBezTo>
                  <a:cubicBezTo>
                    <a:pt x="200" y="366"/>
                    <a:pt x="194" y="366"/>
                    <a:pt x="188" y="366"/>
                  </a:cubicBezTo>
                  <a:cubicBezTo>
                    <a:pt x="187" y="366"/>
                    <a:pt x="186" y="367"/>
                    <a:pt x="186" y="368"/>
                  </a:cubicBezTo>
                  <a:cubicBezTo>
                    <a:pt x="183" y="367"/>
                    <a:pt x="180" y="367"/>
                    <a:pt x="177" y="368"/>
                  </a:cubicBezTo>
                  <a:cubicBezTo>
                    <a:pt x="179" y="366"/>
                    <a:pt x="180" y="363"/>
                    <a:pt x="182" y="360"/>
                  </a:cubicBezTo>
                  <a:close/>
                  <a:moveTo>
                    <a:pt x="358" y="210"/>
                  </a:moveTo>
                  <a:cubicBezTo>
                    <a:pt x="358" y="210"/>
                    <a:pt x="359" y="211"/>
                    <a:pt x="359" y="211"/>
                  </a:cubicBezTo>
                  <a:cubicBezTo>
                    <a:pt x="359" y="212"/>
                    <a:pt x="358" y="213"/>
                    <a:pt x="358" y="213"/>
                  </a:cubicBezTo>
                  <a:cubicBezTo>
                    <a:pt x="357" y="213"/>
                    <a:pt x="357" y="212"/>
                    <a:pt x="356" y="212"/>
                  </a:cubicBezTo>
                  <a:cubicBezTo>
                    <a:pt x="357" y="211"/>
                    <a:pt x="357" y="210"/>
                    <a:pt x="358" y="210"/>
                  </a:cubicBezTo>
                  <a:cubicBezTo>
                    <a:pt x="358" y="210"/>
                    <a:pt x="358" y="210"/>
                    <a:pt x="358" y="210"/>
                  </a:cubicBezTo>
                  <a:close/>
                  <a:moveTo>
                    <a:pt x="242" y="394"/>
                  </a:moveTo>
                  <a:cubicBezTo>
                    <a:pt x="240" y="387"/>
                    <a:pt x="237" y="380"/>
                    <a:pt x="235" y="373"/>
                  </a:cubicBezTo>
                  <a:cubicBezTo>
                    <a:pt x="235" y="373"/>
                    <a:pt x="233" y="369"/>
                    <a:pt x="231" y="364"/>
                  </a:cubicBezTo>
                  <a:cubicBezTo>
                    <a:pt x="232" y="364"/>
                    <a:pt x="232" y="364"/>
                    <a:pt x="232" y="364"/>
                  </a:cubicBezTo>
                  <a:cubicBezTo>
                    <a:pt x="232" y="363"/>
                    <a:pt x="232" y="362"/>
                    <a:pt x="232" y="362"/>
                  </a:cubicBezTo>
                  <a:cubicBezTo>
                    <a:pt x="240" y="376"/>
                    <a:pt x="243" y="392"/>
                    <a:pt x="253" y="406"/>
                  </a:cubicBezTo>
                  <a:cubicBezTo>
                    <a:pt x="254" y="408"/>
                    <a:pt x="258" y="407"/>
                    <a:pt x="257" y="404"/>
                  </a:cubicBezTo>
                  <a:cubicBezTo>
                    <a:pt x="256" y="401"/>
                    <a:pt x="255" y="398"/>
                    <a:pt x="254" y="395"/>
                  </a:cubicBezTo>
                  <a:cubicBezTo>
                    <a:pt x="256" y="398"/>
                    <a:pt x="258" y="401"/>
                    <a:pt x="260" y="404"/>
                  </a:cubicBezTo>
                  <a:cubicBezTo>
                    <a:pt x="258" y="408"/>
                    <a:pt x="256" y="413"/>
                    <a:pt x="254" y="418"/>
                  </a:cubicBezTo>
                  <a:cubicBezTo>
                    <a:pt x="252" y="409"/>
                    <a:pt x="249" y="400"/>
                    <a:pt x="242" y="394"/>
                  </a:cubicBezTo>
                  <a:close/>
                  <a:moveTo>
                    <a:pt x="384" y="28"/>
                  </a:moveTo>
                  <a:cubicBezTo>
                    <a:pt x="384" y="28"/>
                    <a:pt x="384" y="29"/>
                    <a:pt x="385" y="30"/>
                  </a:cubicBezTo>
                  <a:cubicBezTo>
                    <a:pt x="384" y="30"/>
                    <a:pt x="384" y="30"/>
                    <a:pt x="383" y="31"/>
                  </a:cubicBezTo>
                  <a:cubicBezTo>
                    <a:pt x="382" y="31"/>
                    <a:pt x="382" y="31"/>
                    <a:pt x="382" y="31"/>
                  </a:cubicBezTo>
                  <a:cubicBezTo>
                    <a:pt x="382" y="31"/>
                    <a:pt x="382" y="31"/>
                    <a:pt x="382" y="31"/>
                  </a:cubicBezTo>
                  <a:cubicBezTo>
                    <a:pt x="382" y="30"/>
                    <a:pt x="383" y="29"/>
                    <a:pt x="384" y="27"/>
                  </a:cubicBezTo>
                  <a:cubicBezTo>
                    <a:pt x="384" y="28"/>
                    <a:pt x="384" y="28"/>
                    <a:pt x="384" y="28"/>
                  </a:cubicBezTo>
                  <a:close/>
                  <a:moveTo>
                    <a:pt x="409" y="40"/>
                  </a:moveTo>
                  <a:cubicBezTo>
                    <a:pt x="410" y="41"/>
                    <a:pt x="411" y="42"/>
                    <a:pt x="412" y="43"/>
                  </a:cubicBezTo>
                  <a:cubicBezTo>
                    <a:pt x="418" y="58"/>
                    <a:pt x="415" y="55"/>
                    <a:pt x="411" y="48"/>
                  </a:cubicBezTo>
                  <a:cubicBezTo>
                    <a:pt x="410" y="44"/>
                    <a:pt x="409" y="42"/>
                    <a:pt x="409" y="40"/>
                  </a:cubicBezTo>
                  <a:close/>
                  <a:moveTo>
                    <a:pt x="420" y="49"/>
                  </a:moveTo>
                  <a:cubicBezTo>
                    <a:pt x="420" y="50"/>
                    <a:pt x="421" y="50"/>
                    <a:pt x="422" y="51"/>
                  </a:cubicBezTo>
                  <a:cubicBezTo>
                    <a:pt x="422" y="52"/>
                    <a:pt x="422" y="53"/>
                    <a:pt x="422" y="54"/>
                  </a:cubicBezTo>
                  <a:cubicBezTo>
                    <a:pt x="422" y="54"/>
                    <a:pt x="421" y="54"/>
                    <a:pt x="421" y="54"/>
                  </a:cubicBezTo>
                  <a:cubicBezTo>
                    <a:pt x="421" y="52"/>
                    <a:pt x="420" y="50"/>
                    <a:pt x="420" y="49"/>
                  </a:cubicBezTo>
                  <a:close/>
                  <a:moveTo>
                    <a:pt x="430" y="54"/>
                  </a:moveTo>
                  <a:cubicBezTo>
                    <a:pt x="430" y="53"/>
                    <a:pt x="430" y="53"/>
                    <a:pt x="430" y="52"/>
                  </a:cubicBezTo>
                  <a:cubicBezTo>
                    <a:pt x="430" y="53"/>
                    <a:pt x="431" y="53"/>
                    <a:pt x="432" y="54"/>
                  </a:cubicBezTo>
                  <a:cubicBezTo>
                    <a:pt x="430" y="56"/>
                    <a:pt x="429" y="58"/>
                    <a:pt x="428" y="60"/>
                  </a:cubicBezTo>
                  <a:cubicBezTo>
                    <a:pt x="428" y="59"/>
                    <a:pt x="428" y="58"/>
                    <a:pt x="428" y="57"/>
                  </a:cubicBezTo>
                  <a:cubicBezTo>
                    <a:pt x="429" y="57"/>
                    <a:pt x="431" y="56"/>
                    <a:pt x="430" y="54"/>
                  </a:cubicBezTo>
                  <a:close/>
                  <a:moveTo>
                    <a:pt x="368" y="187"/>
                  </a:moveTo>
                  <a:cubicBezTo>
                    <a:pt x="367" y="186"/>
                    <a:pt x="366" y="184"/>
                    <a:pt x="365" y="182"/>
                  </a:cubicBezTo>
                  <a:cubicBezTo>
                    <a:pt x="366" y="184"/>
                    <a:pt x="368" y="186"/>
                    <a:pt x="369" y="187"/>
                  </a:cubicBezTo>
                  <a:cubicBezTo>
                    <a:pt x="368" y="188"/>
                    <a:pt x="368" y="189"/>
                    <a:pt x="368" y="189"/>
                  </a:cubicBezTo>
                  <a:cubicBezTo>
                    <a:pt x="368" y="189"/>
                    <a:pt x="368" y="188"/>
                    <a:pt x="368" y="187"/>
                  </a:cubicBezTo>
                  <a:close/>
                  <a:moveTo>
                    <a:pt x="345" y="185"/>
                  </a:moveTo>
                  <a:cubicBezTo>
                    <a:pt x="345" y="183"/>
                    <a:pt x="344" y="182"/>
                    <a:pt x="344" y="180"/>
                  </a:cubicBezTo>
                  <a:cubicBezTo>
                    <a:pt x="346" y="183"/>
                    <a:pt x="347" y="186"/>
                    <a:pt x="349" y="188"/>
                  </a:cubicBezTo>
                  <a:cubicBezTo>
                    <a:pt x="350" y="191"/>
                    <a:pt x="352" y="194"/>
                    <a:pt x="353" y="196"/>
                  </a:cubicBezTo>
                  <a:cubicBezTo>
                    <a:pt x="353" y="195"/>
                    <a:pt x="352" y="195"/>
                    <a:pt x="352" y="195"/>
                  </a:cubicBezTo>
                  <a:cubicBezTo>
                    <a:pt x="349" y="191"/>
                    <a:pt x="347" y="188"/>
                    <a:pt x="345" y="185"/>
                  </a:cubicBezTo>
                  <a:close/>
                  <a:moveTo>
                    <a:pt x="281" y="321"/>
                  </a:moveTo>
                  <a:cubicBezTo>
                    <a:pt x="279" y="314"/>
                    <a:pt x="276" y="307"/>
                    <a:pt x="274" y="301"/>
                  </a:cubicBezTo>
                  <a:cubicBezTo>
                    <a:pt x="278" y="308"/>
                    <a:pt x="281" y="315"/>
                    <a:pt x="284" y="322"/>
                  </a:cubicBezTo>
                  <a:cubicBezTo>
                    <a:pt x="284" y="323"/>
                    <a:pt x="284" y="323"/>
                    <a:pt x="284" y="324"/>
                  </a:cubicBezTo>
                  <a:cubicBezTo>
                    <a:pt x="283" y="323"/>
                    <a:pt x="282" y="322"/>
                    <a:pt x="281" y="321"/>
                  </a:cubicBezTo>
                  <a:close/>
                  <a:moveTo>
                    <a:pt x="274" y="279"/>
                  </a:moveTo>
                  <a:cubicBezTo>
                    <a:pt x="273" y="277"/>
                    <a:pt x="272" y="274"/>
                    <a:pt x="271" y="271"/>
                  </a:cubicBezTo>
                  <a:cubicBezTo>
                    <a:pt x="271" y="270"/>
                    <a:pt x="272" y="270"/>
                    <a:pt x="272" y="270"/>
                  </a:cubicBezTo>
                  <a:cubicBezTo>
                    <a:pt x="276" y="281"/>
                    <a:pt x="280" y="292"/>
                    <a:pt x="283" y="304"/>
                  </a:cubicBezTo>
                  <a:cubicBezTo>
                    <a:pt x="281" y="296"/>
                    <a:pt x="277" y="288"/>
                    <a:pt x="274" y="279"/>
                  </a:cubicBezTo>
                  <a:close/>
                  <a:moveTo>
                    <a:pt x="284" y="277"/>
                  </a:moveTo>
                  <a:cubicBezTo>
                    <a:pt x="284" y="276"/>
                    <a:pt x="283" y="274"/>
                    <a:pt x="283" y="273"/>
                  </a:cubicBezTo>
                  <a:cubicBezTo>
                    <a:pt x="285" y="277"/>
                    <a:pt x="287" y="281"/>
                    <a:pt x="289" y="286"/>
                  </a:cubicBezTo>
                  <a:cubicBezTo>
                    <a:pt x="288" y="283"/>
                    <a:pt x="286" y="280"/>
                    <a:pt x="284" y="277"/>
                  </a:cubicBezTo>
                  <a:close/>
                  <a:moveTo>
                    <a:pt x="300" y="240"/>
                  </a:moveTo>
                  <a:cubicBezTo>
                    <a:pt x="300" y="239"/>
                    <a:pt x="300" y="239"/>
                    <a:pt x="300" y="239"/>
                  </a:cubicBezTo>
                  <a:cubicBezTo>
                    <a:pt x="301" y="240"/>
                    <a:pt x="301" y="240"/>
                    <a:pt x="302" y="241"/>
                  </a:cubicBezTo>
                  <a:cubicBezTo>
                    <a:pt x="302" y="242"/>
                    <a:pt x="303" y="243"/>
                    <a:pt x="303" y="244"/>
                  </a:cubicBezTo>
                  <a:cubicBezTo>
                    <a:pt x="302" y="243"/>
                    <a:pt x="301" y="241"/>
                    <a:pt x="300" y="240"/>
                  </a:cubicBezTo>
                  <a:close/>
                  <a:moveTo>
                    <a:pt x="316" y="223"/>
                  </a:moveTo>
                  <a:cubicBezTo>
                    <a:pt x="318" y="226"/>
                    <a:pt x="320" y="229"/>
                    <a:pt x="321" y="231"/>
                  </a:cubicBezTo>
                  <a:cubicBezTo>
                    <a:pt x="321" y="232"/>
                    <a:pt x="320" y="232"/>
                    <a:pt x="320" y="233"/>
                  </a:cubicBezTo>
                  <a:cubicBezTo>
                    <a:pt x="317" y="229"/>
                    <a:pt x="314" y="224"/>
                    <a:pt x="312" y="220"/>
                  </a:cubicBezTo>
                  <a:cubicBezTo>
                    <a:pt x="311" y="218"/>
                    <a:pt x="309" y="216"/>
                    <a:pt x="308" y="213"/>
                  </a:cubicBezTo>
                  <a:cubicBezTo>
                    <a:pt x="309" y="214"/>
                    <a:pt x="311" y="216"/>
                    <a:pt x="313" y="218"/>
                  </a:cubicBezTo>
                  <a:cubicBezTo>
                    <a:pt x="314" y="220"/>
                    <a:pt x="315" y="221"/>
                    <a:pt x="316" y="222"/>
                  </a:cubicBezTo>
                  <a:cubicBezTo>
                    <a:pt x="316" y="223"/>
                    <a:pt x="316" y="223"/>
                    <a:pt x="316" y="223"/>
                  </a:cubicBezTo>
                  <a:close/>
                  <a:moveTo>
                    <a:pt x="305" y="205"/>
                  </a:moveTo>
                  <a:cubicBezTo>
                    <a:pt x="305" y="204"/>
                    <a:pt x="304" y="203"/>
                    <a:pt x="304" y="202"/>
                  </a:cubicBezTo>
                  <a:cubicBezTo>
                    <a:pt x="304" y="203"/>
                    <a:pt x="305" y="205"/>
                    <a:pt x="306" y="206"/>
                  </a:cubicBezTo>
                  <a:cubicBezTo>
                    <a:pt x="305" y="206"/>
                    <a:pt x="305" y="206"/>
                    <a:pt x="305" y="205"/>
                  </a:cubicBezTo>
                  <a:close/>
                  <a:moveTo>
                    <a:pt x="315" y="280"/>
                  </a:moveTo>
                  <a:cubicBezTo>
                    <a:pt x="317" y="282"/>
                    <a:pt x="319" y="284"/>
                    <a:pt x="320" y="284"/>
                  </a:cubicBezTo>
                  <a:cubicBezTo>
                    <a:pt x="316" y="283"/>
                    <a:pt x="311" y="278"/>
                    <a:pt x="307" y="272"/>
                  </a:cubicBezTo>
                  <a:cubicBezTo>
                    <a:pt x="309" y="274"/>
                    <a:pt x="312" y="277"/>
                    <a:pt x="315" y="280"/>
                  </a:cubicBezTo>
                  <a:close/>
                  <a:moveTo>
                    <a:pt x="320" y="257"/>
                  </a:moveTo>
                  <a:cubicBezTo>
                    <a:pt x="320" y="256"/>
                    <a:pt x="320" y="255"/>
                    <a:pt x="320" y="255"/>
                  </a:cubicBezTo>
                  <a:cubicBezTo>
                    <a:pt x="318" y="252"/>
                    <a:pt x="317" y="250"/>
                    <a:pt x="315" y="247"/>
                  </a:cubicBezTo>
                  <a:cubicBezTo>
                    <a:pt x="315" y="247"/>
                    <a:pt x="315" y="247"/>
                    <a:pt x="315" y="246"/>
                  </a:cubicBezTo>
                  <a:cubicBezTo>
                    <a:pt x="316" y="248"/>
                    <a:pt x="318" y="250"/>
                    <a:pt x="319" y="252"/>
                  </a:cubicBezTo>
                  <a:cubicBezTo>
                    <a:pt x="319" y="252"/>
                    <a:pt x="319" y="252"/>
                    <a:pt x="319" y="252"/>
                  </a:cubicBezTo>
                  <a:cubicBezTo>
                    <a:pt x="319" y="252"/>
                    <a:pt x="320" y="253"/>
                    <a:pt x="321" y="255"/>
                  </a:cubicBezTo>
                  <a:cubicBezTo>
                    <a:pt x="321" y="255"/>
                    <a:pt x="322" y="256"/>
                    <a:pt x="322" y="256"/>
                  </a:cubicBezTo>
                  <a:cubicBezTo>
                    <a:pt x="321" y="256"/>
                    <a:pt x="320" y="256"/>
                    <a:pt x="320" y="257"/>
                  </a:cubicBezTo>
                  <a:close/>
                  <a:moveTo>
                    <a:pt x="320" y="243"/>
                  </a:moveTo>
                  <a:cubicBezTo>
                    <a:pt x="322" y="246"/>
                    <a:pt x="325" y="249"/>
                    <a:pt x="327" y="252"/>
                  </a:cubicBezTo>
                  <a:cubicBezTo>
                    <a:pt x="328" y="257"/>
                    <a:pt x="327" y="256"/>
                    <a:pt x="324" y="251"/>
                  </a:cubicBezTo>
                  <a:cubicBezTo>
                    <a:pt x="323" y="248"/>
                    <a:pt x="321" y="246"/>
                    <a:pt x="320" y="243"/>
                  </a:cubicBezTo>
                  <a:close/>
                  <a:moveTo>
                    <a:pt x="317" y="216"/>
                  </a:moveTo>
                  <a:cubicBezTo>
                    <a:pt x="317" y="216"/>
                    <a:pt x="318" y="216"/>
                    <a:pt x="318" y="216"/>
                  </a:cubicBezTo>
                  <a:cubicBezTo>
                    <a:pt x="319" y="218"/>
                    <a:pt x="321" y="220"/>
                    <a:pt x="322" y="223"/>
                  </a:cubicBezTo>
                  <a:cubicBezTo>
                    <a:pt x="322" y="223"/>
                    <a:pt x="322" y="223"/>
                    <a:pt x="322" y="223"/>
                  </a:cubicBezTo>
                  <a:cubicBezTo>
                    <a:pt x="320" y="221"/>
                    <a:pt x="319" y="218"/>
                    <a:pt x="317" y="216"/>
                  </a:cubicBezTo>
                  <a:close/>
                  <a:moveTo>
                    <a:pt x="324" y="161"/>
                  </a:moveTo>
                  <a:cubicBezTo>
                    <a:pt x="324" y="161"/>
                    <a:pt x="324" y="161"/>
                    <a:pt x="323" y="161"/>
                  </a:cubicBezTo>
                  <a:cubicBezTo>
                    <a:pt x="324" y="160"/>
                    <a:pt x="324" y="160"/>
                    <a:pt x="324" y="159"/>
                  </a:cubicBezTo>
                  <a:cubicBezTo>
                    <a:pt x="326" y="164"/>
                    <a:pt x="328" y="169"/>
                    <a:pt x="330" y="173"/>
                  </a:cubicBezTo>
                  <a:cubicBezTo>
                    <a:pt x="327" y="169"/>
                    <a:pt x="325" y="165"/>
                    <a:pt x="324" y="161"/>
                  </a:cubicBezTo>
                  <a:close/>
                  <a:moveTo>
                    <a:pt x="323" y="215"/>
                  </a:moveTo>
                  <a:cubicBezTo>
                    <a:pt x="323" y="215"/>
                    <a:pt x="323" y="216"/>
                    <a:pt x="323" y="216"/>
                  </a:cubicBezTo>
                  <a:cubicBezTo>
                    <a:pt x="323" y="216"/>
                    <a:pt x="323" y="215"/>
                    <a:pt x="322" y="215"/>
                  </a:cubicBezTo>
                  <a:cubicBezTo>
                    <a:pt x="321" y="212"/>
                    <a:pt x="319" y="210"/>
                    <a:pt x="318" y="208"/>
                  </a:cubicBezTo>
                  <a:cubicBezTo>
                    <a:pt x="316" y="204"/>
                    <a:pt x="319" y="208"/>
                    <a:pt x="323" y="213"/>
                  </a:cubicBezTo>
                  <a:cubicBezTo>
                    <a:pt x="323" y="214"/>
                    <a:pt x="323" y="214"/>
                    <a:pt x="323" y="215"/>
                  </a:cubicBezTo>
                  <a:close/>
                  <a:moveTo>
                    <a:pt x="323" y="189"/>
                  </a:moveTo>
                  <a:cubicBezTo>
                    <a:pt x="323" y="189"/>
                    <a:pt x="324" y="190"/>
                    <a:pt x="324" y="190"/>
                  </a:cubicBezTo>
                  <a:cubicBezTo>
                    <a:pt x="324" y="190"/>
                    <a:pt x="324" y="191"/>
                    <a:pt x="324" y="191"/>
                  </a:cubicBezTo>
                  <a:cubicBezTo>
                    <a:pt x="324" y="190"/>
                    <a:pt x="323" y="190"/>
                    <a:pt x="323" y="189"/>
                  </a:cubicBezTo>
                  <a:close/>
                  <a:moveTo>
                    <a:pt x="333" y="188"/>
                  </a:moveTo>
                  <a:cubicBezTo>
                    <a:pt x="335" y="192"/>
                    <a:pt x="338" y="195"/>
                    <a:pt x="341" y="199"/>
                  </a:cubicBezTo>
                  <a:cubicBezTo>
                    <a:pt x="340" y="200"/>
                    <a:pt x="340" y="200"/>
                    <a:pt x="340" y="201"/>
                  </a:cubicBezTo>
                  <a:cubicBezTo>
                    <a:pt x="337" y="196"/>
                    <a:pt x="335" y="192"/>
                    <a:pt x="333" y="188"/>
                  </a:cubicBezTo>
                  <a:close/>
                  <a:moveTo>
                    <a:pt x="340" y="203"/>
                  </a:moveTo>
                  <a:cubicBezTo>
                    <a:pt x="337" y="199"/>
                    <a:pt x="334" y="195"/>
                    <a:pt x="331" y="191"/>
                  </a:cubicBezTo>
                  <a:cubicBezTo>
                    <a:pt x="331" y="190"/>
                    <a:pt x="331" y="190"/>
                    <a:pt x="331" y="189"/>
                  </a:cubicBezTo>
                  <a:cubicBezTo>
                    <a:pt x="334" y="192"/>
                    <a:pt x="337" y="199"/>
                    <a:pt x="340" y="203"/>
                  </a:cubicBezTo>
                  <a:close/>
                  <a:moveTo>
                    <a:pt x="392" y="43"/>
                  </a:moveTo>
                  <a:cubicBezTo>
                    <a:pt x="393" y="45"/>
                    <a:pt x="394" y="47"/>
                    <a:pt x="395" y="49"/>
                  </a:cubicBezTo>
                  <a:cubicBezTo>
                    <a:pt x="395" y="49"/>
                    <a:pt x="395" y="49"/>
                    <a:pt x="395" y="49"/>
                  </a:cubicBezTo>
                  <a:cubicBezTo>
                    <a:pt x="394" y="47"/>
                    <a:pt x="392" y="47"/>
                    <a:pt x="390" y="48"/>
                  </a:cubicBezTo>
                  <a:cubicBezTo>
                    <a:pt x="389" y="46"/>
                    <a:pt x="388" y="43"/>
                    <a:pt x="388" y="40"/>
                  </a:cubicBezTo>
                  <a:cubicBezTo>
                    <a:pt x="389" y="41"/>
                    <a:pt x="391" y="42"/>
                    <a:pt x="392" y="43"/>
                  </a:cubicBezTo>
                  <a:close/>
                  <a:moveTo>
                    <a:pt x="403" y="51"/>
                  </a:moveTo>
                  <a:cubicBezTo>
                    <a:pt x="404" y="53"/>
                    <a:pt x="406" y="55"/>
                    <a:pt x="407" y="56"/>
                  </a:cubicBezTo>
                  <a:cubicBezTo>
                    <a:pt x="409" y="61"/>
                    <a:pt x="410" y="65"/>
                    <a:pt x="413" y="68"/>
                  </a:cubicBezTo>
                  <a:cubicBezTo>
                    <a:pt x="414" y="70"/>
                    <a:pt x="414" y="73"/>
                    <a:pt x="415" y="75"/>
                  </a:cubicBezTo>
                  <a:cubicBezTo>
                    <a:pt x="414" y="74"/>
                    <a:pt x="413" y="73"/>
                    <a:pt x="412" y="71"/>
                  </a:cubicBezTo>
                  <a:cubicBezTo>
                    <a:pt x="408" y="64"/>
                    <a:pt x="405" y="57"/>
                    <a:pt x="402" y="50"/>
                  </a:cubicBezTo>
                  <a:cubicBezTo>
                    <a:pt x="402" y="51"/>
                    <a:pt x="403" y="51"/>
                    <a:pt x="403" y="51"/>
                  </a:cubicBezTo>
                  <a:close/>
                  <a:moveTo>
                    <a:pt x="413" y="96"/>
                  </a:moveTo>
                  <a:cubicBezTo>
                    <a:pt x="413" y="94"/>
                    <a:pt x="412" y="92"/>
                    <a:pt x="412" y="91"/>
                  </a:cubicBezTo>
                  <a:cubicBezTo>
                    <a:pt x="413" y="90"/>
                    <a:pt x="414" y="89"/>
                    <a:pt x="415" y="87"/>
                  </a:cubicBezTo>
                  <a:cubicBezTo>
                    <a:pt x="415" y="90"/>
                    <a:pt x="414" y="93"/>
                    <a:pt x="413" y="96"/>
                  </a:cubicBezTo>
                  <a:close/>
                  <a:moveTo>
                    <a:pt x="398" y="128"/>
                  </a:moveTo>
                  <a:cubicBezTo>
                    <a:pt x="397" y="126"/>
                    <a:pt x="396" y="124"/>
                    <a:pt x="395" y="122"/>
                  </a:cubicBezTo>
                  <a:cubicBezTo>
                    <a:pt x="396" y="122"/>
                    <a:pt x="396" y="122"/>
                    <a:pt x="397" y="122"/>
                  </a:cubicBezTo>
                  <a:cubicBezTo>
                    <a:pt x="398" y="123"/>
                    <a:pt x="400" y="122"/>
                    <a:pt x="400" y="121"/>
                  </a:cubicBezTo>
                  <a:cubicBezTo>
                    <a:pt x="401" y="120"/>
                    <a:pt x="401" y="120"/>
                    <a:pt x="401" y="119"/>
                  </a:cubicBezTo>
                  <a:cubicBezTo>
                    <a:pt x="401" y="118"/>
                    <a:pt x="401" y="117"/>
                    <a:pt x="401" y="116"/>
                  </a:cubicBezTo>
                  <a:cubicBezTo>
                    <a:pt x="401" y="115"/>
                    <a:pt x="401" y="115"/>
                    <a:pt x="401" y="115"/>
                  </a:cubicBezTo>
                  <a:cubicBezTo>
                    <a:pt x="401" y="116"/>
                    <a:pt x="401" y="117"/>
                    <a:pt x="402" y="117"/>
                  </a:cubicBezTo>
                  <a:cubicBezTo>
                    <a:pt x="402" y="118"/>
                    <a:pt x="402" y="118"/>
                    <a:pt x="403" y="118"/>
                  </a:cubicBezTo>
                  <a:cubicBezTo>
                    <a:pt x="401" y="122"/>
                    <a:pt x="400" y="125"/>
                    <a:pt x="398" y="128"/>
                  </a:cubicBezTo>
                  <a:close/>
                  <a:moveTo>
                    <a:pt x="377" y="153"/>
                  </a:moveTo>
                  <a:cubicBezTo>
                    <a:pt x="377" y="152"/>
                    <a:pt x="377" y="150"/>
                    <a:pt x="376" y="149"/>
                  </a:cubicBezTo>
                  <a:cubicBezTo>
                    <a:pt x="378" y="151"/>
                    <a:pt x="379" y="154"/>
                    <a:pt x="380" y="156"/>
                  </a:cubicBezTo>
                  <a:cubicBezTo>
                    <a:pt x="381" y="157"/>
                    <a:pt x="383" y="158"/>
                    <a:pt x="384" y="158"/>
                  </a:cubicBezTo>
                  <a:cubicBezTo>
                    <a:pt x="383" y="159"/>
                    <a:pt x="382" y="160"/>
                    <a:pt x="382" y="162"/>
                  </a:cubicBezTo>
                  <a:cubicBezTo>
                    <a:pt x="380" y="159"/>
                    <a:pt x="379" y="156"/>
                    <a:pt x="377" y="153"/>
                  </a:cubicBezTo>
                  <a:close/>
                  <a:moveTo>
                    <a:pt x="378" y="169"/>
                  </a:moveTo>
                  <a:cubicBezTo>
                    <a:pt x="378" y="169"/>
                    <a:pt x="378" y="170"/>
                    <a:pt x="378" y="170"/>
                  </a:cubicBezTo>
                  <a:cubicBezTo>
                    <a:pt x="378" y="169"/>
                    <a:pt x="378" y="169"/>
                    <a:pt x="378" y="169"/>
                  </a:cubicBezTo>
                  <a:cubicBezTo>
                    <a:pt x="378" y="169"/>
                    <a:pt x="378" y="169"/>
                    <a:pt x="378" y="169"/>
                  </a:cubicBezTo>
                  <a:cubicBezTo>
                    <a:pt x="378" y="169"/>
                    <a:pt x="378" y="169"/>
                    <a:pt x="378" y="169"/>
                  </a:cubicBezTo>
                  <a:close/>
                  <a:moveTo>
                    <a:pt x="386" y="153"/>
                  </a:moveTo>
                  <a:cubicBezTo>
                    <a:pt x="386" y="153"/>
                    <a:pt x="386" y="153"/>
                    <a:pt x="386" y="153"/>
                  </a:cubicBezTo>
                  <a:cubicBezTo>
                    <a:pt x="386" y="153"/>
                    <a:pt x="386" y="153"/>
                    <a:pt x="386" y="153"/>
                  </a:cubicBezTo>
                  <a:cubicBezTo>
                    <a:pt x="386" y="153"/>
                    <a:pt x="386" y="153"/>
                    <a:pt x="386" y="153"/>
                  </a:cubicBezTo>
                  <a:cubicBezTo>
                    <a:pt x="380" y="139"/>
                    <a:pt x="371" y="126"/>
                    <a:pt x="366" y="112"/>
                  </a:cubicBezTo>
                  <a:cubicBezTo>
                    <a:pt x="373" y="124"/>
                    <a:pt x="382" y="135"/>
                    <a:pt x="389" y="147"/>
                  </a:cubicBezTo>
                  <a:cubicBezTo>
                    <a:pt x="388" y="149"/>
                    <a:pt x="387" y="151"/>
                    <a:pt x="386" y="153"/>
                  </a:cubicBezTo>
                  <a:close/>
                  <a:moveTo>
                    <a:pt x="361" y="127"/>
                  </a:moveTo>
                  <a:cubicBezTo>
                    <a:pt x="358" y="122"/>
                    <a:pt x="354" y="117"/>
                    <a:pt x="351" y="111"/>
                  </a:cubicBezTo>
                  <a:cubicBezTo>
                    <a:pt x="351" y="110"/>
                    <a:pt x="352" y="108"/>
                    <a:pt x="352" y="106"/>
                  </a:cubicBezTo>
                  <a:cubicBezTo>
                    <a:pt x="354" y="113"/>
                    <a:pt x="358" y="120"/>
                    <a:pt x="361" y="127"/>
                  </a:cubicBezTo>
                  <a:close/>
                  <a:moveTo>
                    <a:pt x="411" y="82"/>
                  </a:moveTo>
                  <a:cubicBezTo>
                    <a:pt x="412" y="83"/>
                    <a:pt x="413" y="83"/>
                    <a:pt x="414" y="83"/>
                  </a:cubicBezTo>
                  <a:cubicBezTo>
                    <a:pt x="414" y="83"/>
                    <a:pt x="414" y="83"/>
                    <a:pt x="414" y="83"/>
                  </a:cubicBezTo>
                  <a:cubicBezTo>
                    <a:pt x="413" y="85"/>
                    <a:pt x="412" y="86"/>
                    <a:pt x="411" y="86"/>
                  </a:cubicBezTo>
                  <a:cubicBezTo>
                    <a:pt x="410" y="85"/>
                    <a:pt x="409" y="85"/>
                    <a:pt x="408" y="85"/>
                  </a:cubicBezTo>
                  <a:cubicBezTo>
                    <a:pt x="408" y="85"/>
                    <a:pt x="408" y="85"/>
                    <a:pt x="408" y="85"/>
                  </a:cubicBezTo>
                  <a:cubicBezTo>
                    <a:pt x="407" y="84"/>
                    <a:pt x="406" y="83"/>
                    <a:pt x="405" y="83"/>
                  </a:cubicBezTo>
                  <a:cubicBezTo>
                    <a:pt x="404" y="81"/>
                    <a:pt x="404" y="79"/>
                    <a:pt x="404" y="76"/>
                  </a:cubicBezTo>
                  <a:cubicBezTo>
                    <a:pt x="403" y="74"/>
                    <a:pt x="401" y="74"/>
                    <a:pt x="400" y="75"/>
                  </a:cubicBezTo>
                  <a:cubicBezTo>
                    <a:pt x="399" y="73"/>
                    <a:pt x="398" y="70"/>
                    <a:pt x="397" y="68"/>
                  </a:cubicBezTo>
                  <a:cubicBezTo>
                    <a:pt x="397" y="68"/>
                    <a:pt x="397" y="69"/>
                    <a:pt x="397" y="69"/>
                  </a:cubicBezTo>
                  <a:cubicBezTo>
                    <a:pt x="398" y="70"/>
                    <a:pt x="399" y="70"/>
                    <a:pt x="400" y="70"/>
                  </a:cubicBezTo>
                  <a:cubicBezTo>
                    <a:pt x="404" y="74"/>
                    <a:pt x="407" y="78"/>
                    <a:pt x="411" y="82"/>
                  </a:cubicBezTo>
                  <a:close/>
                  <a:moveTo>
                    <a:pt x="401" y="95"/>
                  </a:moveTo>
                  <a:cubicBezTo>
                    <a:pt x="401" y="96"/>
                    <a:pt x="401" y="98"/>
                    <a:pt x="401" y="100"/>
                  </a:cubicBezTo>
                  <a:cubicBezTo>
                    <a:pt x="400" y="99"/>
                    <a:pt x="400" y="99"/>
                    <a:pt x="400" y="98"/>
                  </a:cubicBezTo>
                  <a:cubicBezTo>
                    <a:pt x="399" y="96"/>
                    <a:pt x="399" y="94"/>
                    <a:pt x="399" y="92"/>
                  </a:cubicBezTo>
                  <a:cubicBezTo>
                    <a:pt x="399" y="93"/>
                    <a:pt x="400" y="94"/>
                    <a:pt x="401" y="95"/>
                  </a:cubicBezTo>
                  <a:close/>
                  <a:moveTo>
                    <a:pt x="380" y="36"/>
                  </a:moveTo>
                  <a:cubicBezTo>
                    <a:pt x="381" y="37"/>
                    <a:pt x="381" y="38"/>
                    <a:pt x="381" y="38"/>
                  </a:cubicBezTo>
                  <a:cubicBezTo>
                    <a:pt x="381" y="38"/>
                    <a:pt x="380" y="38"/>
                    <a:pt x="380" y="38"/>
                  </a:cubicBezTo>
                  <a:cubicBezTo>
                    <a:pt x="380" y="38"/>
                    <a:pt x="380" y="37"/>
                    <a:pt x="380" y="36"/>
                  </a:cubicBezTo>
                  <a:close/>
                  <a:moveTo>
                    <a:pt x="377" y="40"/>
                  </a:moveTo>
                  <a:cubicBezTo>
                    <a:pt x="377" y="42"/>
                    <a:pt x="376" y="45"/>
                    <a:pt x="375" y="47"/>
                  </a:cubicBezTo>
                  <a:cubicBezTo>
                    <a:pt x="375" y="47"/>
                    <a:pt x="374" y="47"/>
                    <a:pt x="374" y="46"/>
                  </a:cubicBezTo>
                  <a:cubicBezTo>
                    <a:pt x="375" y="44"/>
                    <a:pt x="376" y="42"/>
                    <a:pt x="377" y="40"/>
                  </a:cubicBezTo>
                  <a:cubicBezTo>
                    <a:pt x="377" y="40"/>
                    <a:pt x="377" y="40"/>
                    <a:pt x="377" y="40"/>
                  </a:cubicBezTo>
                  <a:close/>
                  <a:moveTo>
                    <a:pt x="378" y="43"/>
                  </a:moveTo>
                  <a:cubicBezTo>
                    <a:pt x="382" y="51"/>
                    <a:pt x="386" y="59"/>
                    <a:pt x="390" y="67"/>
                  </a:cubicBezTo>
                  <a:cubicBezTo>
                    <a:pt x="385" y="60"/>
                    <a:pt x="381" y="54"/>
                    <a:pt x="376" y="48"/>
                  </a:cubicBezTo>
                  <a:cubicBezTo>
                    <a:pt x="377" y="46"/>
                    <a:pt x="377" y="45"/>
                    <a:pt x="378" y="43"/>
                  </a:cubicBezTo>
                  <a:close/>
                  <a:moveTo>
                    <a:pt x="393" y="83"/>
                  </a:moveTo>
                  <a:cubicBezTo>
                    <a:pt x="393" y="83"/>
                    <a:pt x="392" y="83"/>
                    <a:pt x="392" y="83"/>
                  </a:cubicBezTo>
                  <a:cubicBezTo>
                    <a:pt x="392" y="83"/>
                    <a:pt x="393" y="84"/>
                    <a:pt x="393" y="84"/>
                  </a:cubicBezTo>
                  <a:cubicBezTo>
                    <a:pt x="391" y="82"/>
                    <a:pt x="390" y="79"/>
                    <a:pt x="389" y="77"/>
                  </a:cubicBezTo>
                  <a:cubicBezTo>
                    <a:pt x="390" y="79"/>
                    <a:pt x="391" y="81"/>
                    <a:pt x="393" y="83"/>
                  </a:cubicBezTo>
                  <a:close/>
                  <a:moveTo>
                    <a:pt x="390" y="113"/>
                  </a:moveTo>
                  <a:cubicBezTo>
                    <a:pt x="391" y="114"/>
                    <a:pt x="392" y="115"/>
                    <a:pt x="393" y="116"/>
                  </a:cubicBezTo>
                  <a:cubicBezTo>
                    <a:pt x="392" y="116"/>
                    <a:pt x="392" y="116"/>
                    <a:pt x="392" y="116"/>
                  </a:cubicBezTo>
                  <a:cubicBezTo>
                    <a:pt x="392" y="115"/>
                    <a:pt x="391" y="114"/>
                    <a:pt x="390" y="113"/>
                  </a:cubicBezTo>
                  <a:close/>
                  <a:moveTo>
                    <a:pt x="391" y="129"/>
                  </a:moveTo>
                  <a:cubicBezTo>
                    <a:pt x="391" y="131"/>
                    <a:pt x="391" y="131"/>
                    <a:pt x="391" y="131"/>
                  </a:cubicBezTo>
                  <a:cubicBezTo>
                    <a:pt x="390" y="129"/>
                    <a:pt x="390" y="128"/>
                    <a:pt x="389" y="127"/>
                  </a:cubicBezTo>
                  <a:cubicBezTo>
                    <a:pt x="389" y="127"/>
                    <a:pt x="390" y="128"/>
                    <a:pt x="391" y="129"/>
                  </a:cubicBezTo>
                  <a:close/>
                  <a:moveTo>
                    <a:pt x="392" y="133"/>
                  </a:moveTo>
                  <a:cubicBezTo>
                    <a:pt x="392" y="133"/>
                    <a:pt x="393" y="133"/>
                    <a:pt x="393" y="133"/>
                  </a:cubicBezTo>
                  <a:cubicBezTo>
                    <a:pt x="393" y="133"/>
                    <a:pt x="394" y="133"/>
                    <a:pt x="394" y="134"/>
                  </a:cubicBezTo>
                  <a:cubicBezTo>
                    <a:pt x="394" y="134"/>
                    <a:pt x="395" y="135"/>
                    <a:pt x="395" y="135"/>
                  </a:cubicBezTo>
                  <a:cubicBezTo>
                    <a:pt x="395" y="136"/>
                    <a:pt x="394" y="136"/>
                    <a:pt x="394" y="137"/>
                  </a:cubicBezTo>
                  <a:cubicBezTo>
                    <a:pt x="393" y="136"/>
                    <a:pt x="393" y="135"/>
                    <a:pt x="392" y="133"/>
                  </a:cubicBezTo>
                  <a:close/>
                  <a:moveTo>
                    <a:pt x="369" y="59"/>
                  </a:moveTo>
                  <a:cubicBezTo>
                    <a:pt x="374" y="68"/>
                    <a:pt x="380" y="77"/>
                    <a:pt x="386" y="86"/>
                  </a:cubicBezTo>
                  <a:cubicBezTo>
                    <a:pt x="389" y="92"/>
                    <a:pt x="391" y="99"/>
                    <a:pt x="393" y="106"/>
                  </a:cubicBezTo>
                  <a:cubicBezTo>
                    <a:pt x="384" y="92"/>
                    <a:pt x="376" y="78"/>
                    <a:pt x="366" y="66"/>
                  </a:cubicBezTo>
                  <a:cubicBezTo>
                    <a:pt x="367" y="64"/>
                    <a:pt x="368" y="61"/>
                    <a:pt x="369" y="59"/>
                  </a:cubicBezTo>
                  <a:close/>
                  <a:moveTo>
                    <a:pt x="363" y="76"/>
                  </a:moveTo>
                  <a:cubicBezTo>
                    <a:pt x="363" y="76"/>
                    <a:pt x="362" y="76"/>
                    <a:pt x="362" y="76"/>
                  </a:cubicBezTo>
                  <a:cubicBezTo>
                    <a:pt x="362" y="75"/>
                    <a:pt x="362" y="75"/>
                    <a:pt x="362" y="74"/>
                  </a:cubicBezTo>
                  <a:cubicBezTo>
                    <a:pt x="363" y="75"/>
                    <a:pt x="363" y="75"/>
                    <a:pt x="363" y="76"/>
                  </a:cubicBezTo>
                  <a:close/>
                  <a:moveTo>
                    <a:pt x="342" y="134"/>
                  </a:moveTo>
                  <a:cubicBezTo>
                    <a:pt x="345" y="139"/>
                    <a:pt x="347" y="144"/>
                    <a:pt x="350" y="149"/>
                  </a:cubicBezTo>
                  <a:cubicBezTo>
                    <a:pt x="350" y="150"/>
                    <a:pt x="351" y="150"/>
                    <a:pt x="351" y="150"/>
                  </a:cubicBezTo>
                  <a:cubicBezTo>
                    <a:pt x="348" y="146"/>
                    <a:pt x="344" y="141"/>
                    <a:pt x="341" y="136"/>
                  </a:cubicBezTo>
                  <a:cubicBezTo>
                    <a:pt x="342" y="135"/>
                    <a:pt x="342" y="134"/>
                    <a:pt x="342" y="134"/>
                  </a:cubicBezTo>
                  <a:close/>
                  <a:moveTo>
                    <a:pt x="345" y="165"/>
                  </a:moveTo>
                  <a:cubicBezTo>
                    <a:pt x="347" y="167"/>
                    <a:pt x="348" y="170"/>
                    <a:pt x="349" y="172"/>
                  </a:cubicBezTo>
                  <a:cubicBezTo>
                    <a:pt x="349" y="172"/>
                    <a:pt x="349" y="172"/>
                    <a:pt x="349" y="173"/>
                  </a:cubicBezTo>
                  <a:cubicBezTo>
                    <a:pt x="347" y="170"/>
                    <a:pt x="346" y="168"/>
                    <a:pt x="344" y="165"/>
                  </a:cubicBezTo>
                  <a:cubicBezTo>
                    <a:pt x="344" y="165"/>
                    <a:pt x="345" y="164"/>
                    <a:pt x="345" y="163"/>
                  </a:cubicBezTo>
                  <a:cubicBezTo>
                    <a:pt x="345" y="164"/>
                    <a:pt x="345" y="164"/>
                    <a:pt x="345" y="165"/>
                  </a:cubicBezTo>
                  <a:close/>
                  <a:moveTo>
                    <a:pt x="354" y="155"/>
                  </a:moveTo>
                  <a:cubicBezTo>
                    <a:pt x="353" y="155"/>
                    <a:pt x="353" y="154"/>
                    <a:pt x="353" y="154"/>
                  </a:cubicBezTo>
                  <a:cubicBezTo>
                    <a:pt x="355" y="156"/>
                    <a:pt x="357" y="159"/>
                    <a:pt x="359" y="161"/>
                  </a:cubicBezTo>
                  <a:cubicBezTo>
                    <a:pt x="360" y="163"/>
                    <a:pt x="361" y="163"/>
                    <a:pt x="362" y="162"/>
                  </a:cubicBezTo>
                  <a:cubicBezTo>
                    <a:pt x="364" y="167"/>
                    <a:pt x="366" y="171"/>
                    <a:pt x="368" y="176"/>
                  </a:cubicBezTo>
                  <a:cubicBezTo>
                    <a:pt x="375" y="196"/>
                    <a:pt x="363" y="170"/>
                    <a:pt x="360" y="166"/>
                  </a:cubicBezTo>
                  <a:cubicBezTo>
                    <a:pt x="358" y="162"/>
                    <a:pt x="356" y="159"/>
                    <a:pt x="354" y="155"/>
                  </a:cubicBezTo>
                  <a:close/>
                  <a:moveTo>
                    <a:pt x="371" y="171"/>
                  </a:moveTo>
                  <a:cubicBezTo>
                    <a:pt x="371" y="171"/>
                    <a:pt x="371" y="172"/>
                    <a:pt x="372" y="173"/>
                  </a:cubicBezTo>
                  <a:cubicBezTo>
                    <a:pt x="372" y="174"/>
                    <a:pt x="374" y="174"/>
                    <a:pt x="376" y="174"/>
                  </a:cubicBezTo>
                  <a:cubicBezTo>
                    <a:pt x="375" y="175"/>
                    <a:pt x="374" y="177"/>
                    <a:pt x="373" y="179"/>
                  </a:cubicBezTo>
                  <a:cubicBezTo>
                    <a:pt x="372" y="176"/>
                    <a:pt x="372" y="174"/>
                    <a:pt x="371" y="171"/>
                  </a:cubicBezTo>
                  <a:close/>
                  <a:moveTo>
                    <a:pt x="404" y="37"/>
                  </a:moveTo>
                  <a:cubicBezTo>
                    <a:pt x="405" y="38"/>
                    <a:pt x="405" y="38"/>
                    <a:pt x="406" y="38"/>
                  </a:cubicBezTo>
                  <a:cubicBezTo>
                    <a:pt x="406" y="39"/>
                    <a:pt x="406" y="39"/>
                    <a:pt x="406" y="40"/>
                  </a:cubicBezTo>
                  <a:cubicBezTo>
                    <a:pt x="405" y="39"/>
                    <a:pt x="405" y="38"/>
                    <a:pt x="404" y="37"/>
                  </a:cubicBezTo>
                  <a:close/>
                  <a:moveTo>
                    <a:pt x="385" y="31"/>
                  </a:moveTo>
                  <a:cubicBezTo>
                    <a:pt x="385" y="31"/>
                    <a:pt x="385" y="31"/>
                    <a:pt x="384" y="31"/>
                  </a:cubicBezTo>
                  <a:cubicBezTo>
                    <a:pt x="385" y="31"/>
                    <a:pt x="385" y="31"/>
                    <a:pt x="385" y="30"/>
                  </a:cubicBezTo>
                  <a:cubicBezTo>
                    <a:pt x="386" y="31"/>
                    <a:pt x="386" y="31"/>
                    <a:pt x="386" y="32"/>
                  </a:cubicBezTo>
                  <a:cubicBezTo>
                    <a:pt x="386" y="32"/>
                    <a:pt x="385" y="31"/>
                    <a:pt x="385" y="31"/>
                  </a:cubicBezTo>
                  <a:close/>
                  <a:moveTo>
                    <a:pt x="337" y="131"/>
                  </a:moveTo>
                  <a:cubicBezTo>
                    <a:pt x="337" y="131"/>
                    <a:pt x="337" y="131"/>
                    <a:pt x="337" y="131"/>
                  </a:cubicBezTo>
                  <a:cubicBezTo>
                    <a:pt x="337" y="131"/>
                    <a:pt x="337" y="131"/>
                    <a:pt x="337" y="131"/>
                  </a:cubicBezTo>
                  <a:cubicBezTo>
                    <a:pt x="337" y="131"/>
                    <a:pt x="337" y="131"/>
                    <a:pt x="337" y="131"/>
                  </a:cubicBezTo>
                  <a:close/>
                  <a:moveTo>
                    <a:pt x="335" y="135"/>
                  </a:moveTo>
                  <a:cubicBezTo>
                    <a:pt x="335" y="135"/>
                    <a:pt x="335" y="135"/>
                    <a:pt x="335" y="135"/>
                  </a:cubicBezTo>
                  <a:cubicBezTo>
                    <a:pt x="337" y="138"/>
                    <a:pt x="338" y="141"/>
                    <a:pt x="340" y="144"/>
                  </a:cubicBezTo>
                  <a:cubicBezTo>
                    <a:pt x="339" y="143"/>
                    <a:pt x="339" y="142"/>
                    <a:pt x="338" y="141"/>
                  </a:cubicBezTo>
                  <a:cubicBezTo>
                    <a:pt x="336" y="139"/>
                    <a:pt x="332" y="141"/>
                    <a:pt x="334" y="144"/>
                  </a:cubicBezTo>
                  <a:cubicBezTo>
                    <a:pt x="337" y="149"/>
                    <a:pt x="339" y="153"/>
                    <a:pt x="342" y="158"/>
                  </a:cubicBezTo>
                  <a:cubicBezTo>
                    <a:pt x="342" y="159"/>
                    <a:pt x="342" y="160"/>
                    <a:pt x="342" y="161"/>
                  </a:cubicBezTo>
                  <a:cubicBezTo>
                    <a:pt x="338" y="156"/>
                    <a:pt x="335" y="151"/>
                    <a:pt x="332" y="146"/>
                  </a:cubicBezTo>
                  <a:cubicBezTo>
                    <a:pt x="332" y="145"/>
                    <a:pt x="331" y="145"/>
                    <a:pt x="331" y="145"/>
                  </a:cubicBezTo>
                  <a:cubicBezTo>
                    <a:pt x="332" y="141"/>
                    <a:pt x="334" y="138"/>
                    <a:pt x="335" y="135"/>
                  </a:cubicBezTo>
                  <a:close/>
                  <a:moveTo>
                    <a:pt x="328" y="150"/>
                  </a:moveTo>
                  <a:cubicBezTo>
                    <a:pt x="332" y="159"/>
                    <a:pt x="337" y="168"/>
                    <a:pt x="342" y="176"/>
                  </a:cubicBezTo>
                  <a:cubicBezTo>
                    <a:pt x="342" y="178"/>
                    <a:pt x="342" y="180"/>
                    <a:pt x="343" y="182"/>
                  </a:cubicBezTo>
                  <a:cubicBezTo>
                    <a:pt x="337" y="174"/>
                    <a:pt x="332" y="165"/>
                    <a:pt x="328" y="155"/>
                  </a:cubicBezTo>
                  <a:cubicBezTo>
                    <a:pt x="328" y="154"/>
                    <a:pt x="327" y="154"/>
                    <a:pt x="327" y="154"/>
                  </a:cubicBezTo>
                  <a:cubicBezTo>
                    <a:pt x="327" y="152"/>
                    <a:pt x="328" y="151"/>
                    <a:pt x="328" y="150"/>
                  </a:cubicBezTo>
                  <a:close/>
                  <a:moveTo>
                    <a:pt x="320" y="168"/>
                  </a:moveTo>
                  <a:cubicBezTo>
                    <a:pt x="320" y="171"/>
                    <a:pt x="321" y="173"/>
                    <a:pt x="321" y="176"/>
                  </a:cubicBezTo>
                  <a:cubicBezTo>
                    <a:pt x="320" y="174"/>
                    <a:pt x="319" y="173"/>
                    <a:pt x="319" y="171"/>
                  </a:cubicBezTo>
                  <a:cubicBezTo>
                    <a:pt x="319" y="170"/>
                    <a:pt x="319" y="169"/>
                    <a:pt x="320" y="168"/>
                  </a:cubicBezTo>
                  <a:close/>
                  <a:moveTo>
                    <a:pt x="315" y="181"/>
                  </a:moveTo>
                  <a:cubicBezTo>
                    <a:pt x="315" y="180"/>
                    <a:pt x="314" y="180"/>
                    <a:pt x="314" y="180"/>
                  </a:cubicBezTo>
                  <a:cubicBezTo>
                    <a:pt x="314" y="180"/>
                    <a:pt x="314" y="180"/>
                    <a:pt x="315" y="179"/>
                  </a:cubicBezTo>
                  <a:cubicBezTo>
                    <a:pt x="315" y="180"/>
                    <a:pt x="315" y="180"/>
                    <a:pt x="315" y="181"/>
                  </a:cubicBezTo>
                  <a:close/>
                  <a:moveTo>
                    <a:pt x="311" y="186"/>
                  </a:moveTo>
                  <a:cubicBezTo>
                    <a:pt x="311" y="190"/>
                    <a:pt x="312" y="193"/>
                    <a:pt x="313" y="195"/>
                  </a:cubicBezTo>
                  <a:cubicBezTo>
                    <a:pt x="312" y="195"/>
                    <a:pt x="312" y="194"/>
                    <a:pt x="311" y="193"/>
                  </a:cubicBezTo>
                  <a:cubicBezTo>
                    <a:pt x="311" y="192"/>
                    <a:pt x="310" y="193"/>
                    <a:pt x="310" y="193"/>
                  </a:cubicBezTo>
                  <a:cubicBezTo>
                    <a:pt x="311" y="195"/>
                    <a:pt x="312" y="196"/>
                    <a:pt x="313" y="197"/>
                  </a:cubicBezTo>
                  <a:cubicBezTo>
                    <a:pt x="312" y="197"/>
                    <a:pt x="311" y="197"/>
                    <a:pt x="311" y="198"/>
                  </a:cubicBezTo>
                  <a:cubicBezTo>
                    <a:pt x="310" y="197"/>
                    <a:pt x="308" y="195"/>
                    <a:pt x="307" y="194"/>
                  </a:cubicBezTo>
                  <a:cubicBezTo>
                    <a:pt x="309" y="192"/>
                    <a:pt x="310" y="189"/>
                    <a:pt x="311" y="187"/>
                  </a:cubicBezTo>
                  <a:cubicBezTo>
                    <a:pt x="311" y="187"/>
                    <a:pt x="311" y="186"/>
                    <a:pt x="311" y="186"/>
                  </a:cubicBezTo>
                  <a:close/>
                  <a:moveTo>
                    <a:pt x="305" y="199"/>
                  </a:moveTo>
                  <a:cubicBezTo>
                    <a:pt x="309" y="203"/>
                    <a:pt x="312" y="207"/>
                    <a:pt x="315" y="212"/>
                  </a:cubicBezTo>
                  <a:cubicBezTo>
                    <a:pt x="315" y="212"/>
                    <a:pt x="315" y="213"/>
                    <a:pt x="316" y="214"/>
                  </a:cubicBezTo>
                  <a:cubicBezTo>
                    <a:pt x="312" y="209"/>
                    <a:pt x="309" y="204"/>
                    <a:pt x="305" y="199"/>
                  </a:cubicBezTo>
                  <a:cubicBezTo>
                    <a:pt x="305" y="199"/>
                    <a:pt x="305" y="199"/>
                    <a:pt x="305" y="199"/>
                  </a:cubicBezTo>
                  <a:close/>
                  <a:moveTo>
                    <a:pt x="300" y="223"/>
                  </a:moveTo>
                  <a:cubicBezTo>
                    <a:pt x="299" y="224"/>
                    <a:pt x="299" y="224"/>
                    <a:pt x="299" y="224"/>
                  </a:cubicBezTo>
                  <a:cubicBezTo>
                    <a:pt x="298" y="223"/>
                    <a:pt x="296" y="221"/>
                    <a:pt x="295" y="220"/>
                  </a:cubicBezTo>
                  <a:cubicBezTo>
                    <a:pt x="296" y="219"/>
                    <a:pt x="296" y="218"/>
                    <a:pt x="297" y="217"/>
                  </a:cubicBezTo>
                  <a:cubicBezTo>
                    <a:pt x="298" y="219"/>
                    <a:pt x="299" y="221"/>
                    <a:pt x="300" y="223"/>
                  </a:cubicBezTo>
                  <a:close/>
                  <a:moveTo>
                    <a:pt x="293" y="226"/>
                  </a:moveTo>
                  <a:cubicBezTo>
                    <a:pt x="294" y="228"/>
                    <a:pt x="295" y="230"/>
                    <a:pt x="296" y="232"/>
                  </a:cubicBezTo>
                  <a:cubicBezTo>
                    <a:pt x="296" y="232"/>
                    <a:pt x="296" y="232"/>
                    <a:pt x="296" y="233"/>
                  </a:cubicBezTo>
                  <a:cubicBezTo>
                    <a:pt x="295" y="232"/>
                    <a:pt x="295" y="231"/>
                    <a:pt x="294" y="230"/>
                  </a:cubicBezTo>
                  <a:cubicBezTo>
                    <a:pt x="293" y="229"/>
                    <a:pt x="292" y="229"/>
                    <a:pt x="291" y="229"/>
                  </a:cubicBezTo>
                  <a:cubicBezTo>
                    <a:pt x="292" y="228"/>
                    <a:pt x="292" y="227"/>
                    <a:pt x="293" y="226"/>
                  </a:cubicBezTo>
                  <a:close/>
                  <a:moveTo>
                    <a:pt x="289" y="233"/>
                  </a:moveTo>
                  <a:cubicBezTo>
                    <a:pt x="289" y="235"/>
                    <a:pt x="290" y="236"/>
                    <a:pt x="290" y="237"/>
                  </a:cubicBezTo>
                  <a:cubicBezTo>
                    <a:pt x="288" y="237"/>
                    <a:pt x="287" y="238"/>
                    <a:pt x="287" y="240"/>
                  </a:cubicBezTo>
                  <a:cubicBezTo>
                    <a:pt x="288" y="241"/>
                    <a:pt x="289" y="243"/>
                    <a:pt x="289" y="244"/>
                  </a:cubicBezTo>
                  <a:cubicBezTo>
                    <a:pt x="288" y="242"/>
                    <a:pt x="287" y="241"/>
                    <a:pt x="286" y="240"/>
                  </a:cubicBezTo>
                  <a:cubicBezTo>
                    <a:pt x="286" y="240"/>
                    <a:pt x="286" y="240"/>
                    <a:pt x="286" y="240"/>
                  </a:cubicBezTo>
                  <a:cubicBezTo>
                    <a:pt x="287" y="238"/>
                    <a:pt x="288" y="236"/>
                    <a:pt x="289" y="233"/>
                  </a:cubicBezTo>
                  <a:close/>
                  <a:moveTo>
                    <a:pt x="281" y="251"/>
                  </a:moveTo>
                  <a:cubicBezTo>
                    <a:pt x="283" y="256"/>
                    <a:pt x="284" y="262"/>
                    <a:pt x="287" y="267"/>
                  </a:cubicBezTo>
                  <a:cubicBezTo>
                    <a:pt x="284" y="263"/>
                    <a:pt x="281" y="259"/>
                    <a:pt x="279" y="256"/>
                  </a:cubicBezTo>
                  <a:cubicBezTo>
                    <a:pt x="279" y="254"/>
                    <a:pt x="280" y="252"/>
                    <a:pt x="281" y="251"/>
                  </a:cubicBezTo>
                  <a:close/>
                  <a:moveTo>
                    <a:pt x="270" y="274"/>
                  </a:moveTo>
                  <a:cubicBezTo>
                    <a:pt x="271" y="278"/>
                    <a:pt x="272" y="281"/>
                    <a:pt x="273" y="285"/>
                  </a:cubicBezTo>
                  <a:cubicBezTo>
                    <a:pt x="272" y="282"/>
                    <a:pt x="270" y="279"/>
                    <a:pt x="269" y="276"/>
                  </a:cubicBezTo>
                  <a:cubicBezTo>
                    <a:pt x="269" y="275"/>
                    <a:pt x="270" y="275"/>
                    <a:pt x="270" y="274"/>
                  </a:cubicBezTo>
                  <a:close/>
                  <a:moveTo>
                    <a:pt x="269" y="304"/>
                  </a:moveTo>
                  <a:cubicBezTo>
                    <a:pt x="267" y="302"/>
                    <a:pt x="265" y="299"/>
                    <a:pt x="263" y="297"/>
                  </a:cubicBezTo>
                  <a:cubicBezTo>
                    <a:pt x="263" y="296"/>
                    <a:pt x="263" y="296"/>
                    <a:pt x="262" y="296"/>
                  </a:cubicBezTo>
                  <a:cubicBezTo>
                    <a:pt x="262" y="295"/>
                    <a:pt x="261" y="294"/>
                    <a:pt x="261" y="293"/>
                  </a:cubicBezTo>
                  <a:cubicBezTo>
                    <a:pt x="262" y="291"/>
                    <a:pt x="263" y="289"/>
                    <a:pt x="264" y="287"/>
                  </a:cubicBezTo>
                  <a:cubicBezTo>
                    <a:pt x="265" y="293"/>
                    <a:pt x="267" y="298"/>
                    <a:pt x="269" y="304"/>
                  </a:cubicBezTo>
                  <a:close/>
                  <a:moveTo>
                    <a:pt x="276" y="324"/>
                  </a:moveTo>
                  <a:cubicBezTo>
                    <a:pt x="274" y="320"/>
                    <a:pt x="272" y="316"/>
                    <a:pt x="270" y="311"/>
                  </a:cubicBezTo>
                  <a:cubicBezTo>
                    <a:pt x="270" y="312"/>
                    <a:pt x="270" y="312"/>
                    <a:pt x="271" y="312"/>
                  </a:cubicBezTo>
                  <a:cubicBezTo>
                    <a:pt x="271" y="313"/>
                    <a:pt x="272" y="314"/>
                    <a:pt x="273" y="315"/>
                  </a:cubicBezTo>
                  <a:cubicBezTo>
                    <a:pt x="274" y="318"/>
                    <a:pt x="275" y="321"/>
                    <a:pt x="276" y="324"/>
                  </a:cubicBezTo>
                  <a:close/>
                  <a:moveTo>
                    <a:pt x="239" y="358"/>
                  </a:moveTo>
                  <a:cubicBezTo>
                    <a:pt x="240" y="359"/>
                    <a:pt x="240" y="359"/>
                    <a:pt x="241" y="359"/>
                  </a:cubicBezTo>
                  <a:cubicBezTo>
                    <a:pt x="241" y="361"/>
                    <a:pt x="242" y="362"/>
                    <a:pt x="242" y="364"/>
                  </a:cubicBezTo>
                  <a:cubicBezTo>
                    <a:pt x="241" y="362"/>
                    <a:pt x="240" y="360"/>
                    <a:pt x="239" y="358"/>
                  </a:cubicBezTo>
                  <a:close/>
                  <a:moveTo>
                    <a:pt x="246" y="335"/>
                  </a:moveTo>
                  <a:cubicBezTo>
                    <a:pt x="249" y="344"/>
                    <a:pt x="255" y="360"/>
                    <a:pt x="262" y="373"/>
                  </a:cubicBezTo>
                  <a:cubicBezTo>
                    <a:pt x="262" y="377"/>
                    <a:pt x="261" y="380"/>
                    <a:pt x="261" y="383"/>
                  </a:cubicBezTo>
                  <a:cubicBezTo>
                    <a:pt x="257" y="367"/>
                    <a:pt x="251" y="351"/>
                    <a:pt x="246" y="335"/>
                  </a:cubicBezTo>
                  <a:close/>
                  <a:moveTo>
                    <a:pt x="248" y="368"/>
                  </a:moveTo>
                  <a:cubicBezTo>
                    <a:pt x="251" y="378"/>
                    <a:pt x="255" y="388"/>
                    <a:pt x="260" y="397"/>
                  </a:cubicBezTo>
                  <a:cubicBezTo>
                    <a:pt x="258" y="396"/>
                    <a:pt x="252" y="384"/>
                    <a:pt x="250" y="381"/>
                  </a:cubicBezTo>
                  <a:cubicBezTo>
                    <a:pt x="248" y="377"/>
                    <a:pt x="246" y="372"/>
                    <a:pt x="244" y="368"/>
                  </a:cubicBezTo>
                  <a:cubicBezTo>
                    <a:pt x="246" y="369"/>
                    <a:pt x="247" y="368"/>
                    <a:pt x="248" y="368"/>
                  </a:cubicBezTo>
                  <a:close/>
                  <a:moveTo>
                    <a:pt x="270" y="354"/>
                  </a:moveTo>
                  <a:cubicBezTo>
                    <a:pt x="269" y="354"/>
                    <a:pt x="268" y="355"/>
                    <a:pt x="268" y="356"/>
                  </a:cubicBezTo>
                  <a:cubicBezTo>
                    <a:pt x="268" y="355"/>
                    <a:pt x="268" y="355"/>
                    <a:pt x="268" y="355"/>
                  </a:cubicBezTo>
                  <a:cubicBezTo>
                    <a:pt x="267" y="354"/>
                    <a:pt x="265" y="353"/>
                    <a:pt x="264" y="354"/>
                  </a:cubicBezTo>
                  <a:cubicBezTo>
                    <a:pt x="261" y="345"/>
                    <a:pt x="257" y="336"/>
                    <a:pt x="254" y="326"/>
                  </a:cubicBezTo>
                  <a:cubicBezTo>
                    <a:pt x="248" y="306"/>
                    <a:pt x="256" y="329"/>
                    <a:pt x="258" y="333"/>
                  </a:cubicBezTo>
                  <a:cubicBezTo>
                    <a:pt x="260" y="338"/>
                    <a:pt x="263" y="342"/>
                    <a:pt x="267" y="346"/>
                  </a:cubicBezTo>
                  <a:cubicBezTo>
                    <a:pt x="268" y="349"/>
                    <a:pt x="269" y="351"/>
                    <a:pt x="270" y="354"/>
                  </a:cubicBezTo>
                  <a:close/>
                  <a:moveTo>
                    <a:pt x="261" y="332"/>
                  </a:moveTo>
                  <a:cubicBezTo>
                    <a:pt x="262" y="334"/>
                    <a:pt x="263" y="335"/>
                    <a:pt x="263" y="337"/>
                  </a:cubicBezTo>
                  <a:cubicBezTo>
                    <a:pt x="262" y="336"/>
                    <a:pt x="262" y="334"/>
                    <a:pt x="261" y="332"/>
                  </a:cubicBezTo>
                  <a:close/>
                  <a:moveTo>
                    <a:pt x="264" y="318"/>
                  </a:moveTo>
                  <a:cubicBezTo>
                    <a:pt x="261" y="313"/>
                    <a:pt x="258" y="309"/>
                    <a:pt x="255" y="304"/>
                  </a:cubicBezTo>
                  <a:cubicBezTo>
                    <a:pt x="256" y="303"/>
                    <a:pt x="256" y="302"/>
                    <a:pt x="257" y="301"/>
                  </a:cubicBezTo>
                  <a:cubicBezTo>
                    <a:pt x="259" y="307"/>
                    <a:pt x="262" y="312"/>
                    <a:pt x="264" y="318"/>
                  </a:cubicBezTo>
                  <a:close/>
                  <a:moveTo>
                    <a:pt x="249" y="317"/>
                  </a:moveTo>
                  <a:cubicBezTo>
                    <a:pt x="251" y="331"/>
                    <a:pt x="257" y="344"/>
                    <a:pt x="262" y="358"/>
                  </a:cubicBezTo>
                  <a:cubicBezTo>
                    <a:pt x="262" y="359"/>
                    <a:pt x="262" y="361"/>
                    <a:pt x="263" y="363"/>
                  </a:cubicBezTo>
                  <a:cubicBezTo>
                    <a:pt x="263" y="364"/>
                    <a:pt x="264" y="365"/>
                    <a:pt x="264" y="366"/>
                  </a:cubicBezTo>
                  <a:cubicBezTo>
                    <a:pt x="263" y="366"/>
                    <a:pt x="263" y="366"/>
                    <a:pt x="262" y="367"/>
                  </a:cubicBezTo>
                  <a:cubicBezTo>
                    <a:pt x="262" y="367"/>
                    <a:pt x="262" y="367"/>
                    <a:pt x="262" y="366"/>
                  </a:cubicBezTo>
                  <a:cubicBezTo>
                    <a:pt x="256" y="353"/>
                    <a:pt x="250" y="340"/>
                    <a:pt x="245" y="327"/>
                  </a:cubicBezTo>
                  <a:cubicBezTo>
                    <a:pt x="245" y="327"/>
                    <a:pt x="245" y="327"/>
                    <a:pt x="245" y="327"/>
                  </a:cubicBezTo>
                  <a:cubicBezTo>
                    <a:pt x="246" y="323"/>
                    <a:pt x="248" y="320"/>
                    <a:pt x="249" y="317"/>
                  </a:cubicBezTo>
                  <a:close/>
                  <a:moveTo>
                    <a:pt x="243" y="331"/>
                  </a:moveTo>
                  <a:cubicBezTo>
                    <a:pt x="243" y="332"/>
                    <a:pt x="242" y="332"/>
                    <a:pt x="242" y="333"/>
                  </a:cubicBezTo>
                  <a:cubicBezTo>
                    <a:pt x="243" y="336"/>
                    <a:pt x="244" y="339"/>
                    <a:pt x="245" y="343"/>
                  </a:cubicBezTo>
                  <a:cubicBezTo>
                    <a:pt x="244" y="340"/>
                    <a:pt x="242" y="337"/>
                    <a:pt x="241" y="334"/>
                  </a:cubicBezTo>
                  <a:cubicBezTo>
                    <a:pt x="242" y="333"/>
                    <a:pt x="242" y="332"/>
                    <a:pt x="243" y="331"/>
                  </a:cubicBezTo>
                  <a:close/>
                  <a:moveTo>
                    <a:pt x="227" y="363"/>
                  </a:moveTo>
                  <a:cubicBezTo>
                    <a:pt x="227" y="363"/>
                    <a:pt x="227" y="364"/>
                    <a:pt x="227" y="364"/>
                  </a:cubicBezTo>
                  <a:cubicBezTo>
                    <a:pt x="227" y="364"/>
                    <a:pt x="227" y="364"/>
                    <a:pt x="227" y="364"/>
                  </a:cubicBezTo>
                  <a:cubicBezTo>
                    <a:pt x="227" y="364"/>
                    <a:pt x="227" y="364"/>
                    <a:pt x="227" y="363"/>
                  </a:cubicBezTo>
                  <a:close/>
                  <a:moveTo>
                    <a:pt x="224" y="370"/>
                  </a:moveTo>
                  <a:cubicBezTo>
                    <a:pt x="226" y="373"/>
                    <a:pt x="227" y="376"/>
                    <a:pt x="228" y="377"/>
                  </a:cubicBezTo>
                  <a:cubicBezTo>
                    <a:pt x="227" y="376"/>
                    <a:pt x="226" y="373"/>
                    <a:pt x="224" y="370"/>
                  </a:cubicBezTo>
                  <a:cubicBezTo>
                    <a:pt x="224" y="370"/>
                    <a:pt x="224" y="370"/>
                    <a:pt x="224" y="370"/>
                  </a:cubicBezTo>
                  <a:close/>
                  <a:moveTo>
                    <a:pt x="221" y="377"/>
                  </a:moveTo>
                  <a:cubicBezTo>
                    <a:pt x="228" y="392"/>
                    <a:pt x="224" y="385"/>
                    <a:pt x="220" y="378"/>
                  </a:cubicBezTo>
                  <a:cubicBezTo>
                    <a:pt x="220" y="377"/>
                    <a:pt x="221" y="377"/>
                    <a:pt x="221" y="377"/>
                  </a:cubicBezTo>
                  <a:close/>
                  <a:moveTo>
                    <a:pt x="220" y="379"/>
                  </a:moveTo>
                  <a:cubicBezTo>
                    <a:pt x="221" y="382"/>
                    <a:pt x="222" y="386"/>
                    <a:pt x="223" y="389"/>
                  </a:cubicBezTo>
                  <a:cubicBezTo>
                    <a:pt x="220" y="389"/>
                    <a:pt x="217" y="390"/>
                    <a:pt x="214" y="391"/>
                  </a:cubicBezTo>
                  <a:cubicBezTo>
                    <a:pt x="216" y="387"/>
                    <a:pt x="218" y="383"/>
                    <a:pt x="220" y="379"/>
                  </a:cubicBezTo>
                  <a:close/>
                  <a:moveTo>
                    <a:pt x="227" y="384"/>
                  </a:moveTo>
                  <a:cubicBezTo>
                    <a:pt x="228" y="385"/>
                    <a:pt x="229" y="387"/>
                    <a:pt x="230" y="389"/>
                  </a:cubicBezTo>
                  <a:cubicBezTo>
                    <a:pt x="229" y="389"/>
                    <a:pt x="228" y="388"/>
                    <a:pt x="227" y="388"/>
                  </a:cubicBezTo>
                  <a:cubicBezTo>
                    <a:pt x="227" y="387"/>
                    <a:pt x="227" y="385"/>
                    <a:pt x="227" y="384"/>
                  </a:cubicBezTo>
                  <a:close/>
                  <a:moveTo>
                    <a:pt x="235" y="390"/>
                  </a:moveTo>
                  <a:cubicBezTo>
                    <a:pt x="235" y="390"/>
                    <a:pt x="235" y="390"/>
                    <a:pt x="234" y="390"/>
                  </a:cubicBezTo>
                  <a:cubicBezTo>
                    <a:pt x="234" y="390"/>
                    <a:pt x="235" y="390"/>
                    <a:pt x="235" y="389"/>
                  </a:cubicBezTo>
                  <a:cubicBezTo>
                    <a:pt x="235" y="390"/>
                    <a:pt x="235" y="390"/>
                    <a:pt x="235" y="390"/>
                  </a:cubicBezTo>
                  <a:close/>
                  <a:moveTo>
                    <a:pt x="271" y="373"/>
                  </a:moveTo>
                  <a:cubicBezTo>
                    <a:pt x="272" y="374"/>
                    <a:pt x="273" y="374"/>
                    <a:pt x="274" y="373"/>
                  </a:cubicBezTo>
                  <a:cubicBezTo>
                    <a:pt x="275" y="374"/>
                    <a:pt x="276" y="374"/>
                    <a:pt x="277" y="373"/>
                  </a:cubicBezTo>
                  <a:cubicBezTo>
                    <a:pt x="275" y="376"/>
                    <a:pt x="273" y="380"/>
                    <a:pt x="271" y="383"/>
                  </a:cubicBezTo>
                  <a:cubicBezTo>
                    <a:pt x="271" y="380"/>
                    <a:pt x="271" y="376"/>
                    <a:pt x="271" y="373"/>
                  </a:cubicBezTo>
                  <a:close/>
                  <a:moveTo>
                    <a:pt x="276" y="352"/>
                  </a:moveTo>
                  <a:cubicBezTo>
                    <a:pt x="277" y="355"/>
                    <a:pt x="278" y="358"/>
                    <a:pt x="280" y="361"/>
                  </a:cubicBezTo>
                  <a:cubicBezTo>
                    <a:pt x="280" y="362"/>
                    <a:pt x="282" y="363"/>
                    <a:pt x="283" y="363"/>
                  </a:cubicBezTo>
                  <a:cubicBezTo>
                    <a:pt x="282" y="366"/>
                    <a:pt x="280" y="368"/>
                    <a:pt x="279" y="371"/>
                  </a:cubicBezTo>
                  <a:cubicBezTo>
                    <a:pt x="279" y="370"/>
                    <a:pt x="279" y="370"/>
                    <a:pt x="279" y="370"/>
                  </a:cubicBezTo>
                  <a:cubicBezTo>
                    <a:pt x="279" y="364"/>
                    <a:pt x="277" y="358"/>
                    <a:pt x="276" y="352"/>
                  </a:cubicBezTo>
                  <a:close/>
                  <a:moveTo>
                    <a:pt x="286" y="358"/>
                  </a:moveTo>
                  <a:cubicBezTo>
                    <a:pt x="285" y="356"/>
                    <a:pt x="285" y="353"/>
                    <a:pt x="284" y="350"/>
                  </a:cubicBezTo>
                  <a:cubicBezTo>
                    <a:pt x="286" y="352"/>
                    <a:pt x="289" y="351"/>
                    <a:pt x="289" y="348"/>
                  </a:cubicBezTo>
                  <a:cubicBezTo>
                    <a:pt x="288" y="342"/>
                    <a:pt x="287" y="337"/>
                    <a:pt x="285" y="331"/>
                  </a:cubicBezTo>
                  <a:cubicBezTo>
                    <a:pt x="285" y="332"/>
                    <a:pt x="286" y="332"/>
                    <a:pt x="286" y="332"/>
                  </a:cubicBezTo>
                  <a:cubicBezTo>
                    <a:pt x="286" y="333"/>
                    <a:pt x="287" y="333"/>
                    <a:pt x="288" y="333"/>
                  </a:cubicBezTo>
                  <a:cubicBezTo>
                    <a:pt x="289" y="336"/>
                    <a:pt x="291" y="339"/>
                    <a:pt x="292" y="343"/>
                  </a:cubicBezTo>
                  <a:cubicBezTo>
                    <a:pt x="292" y="344"/>
                    <a:pt x="292" y="344"/>
                    <a:pt x="293" y="345"/>
                  </a:cubicBezTo>
                  <a:cubicBezTo>
                    <a:pt x="291" y="349"/>
                    <a:pt x="288" y="354"/>
                    <a:pt x="286" y="358"/>
                  </a:cubicBezTo>
                  <a:close/>
                  <a:moveTo>
                    <a:pt x="297" y="337"/>
                  </a:moveTo>
                  <a:cubicBezTo>
                    <a:pt x="296" y="330"/>
                    <a:pt x="295" y="324"/>
                    <a:pt x="293" y="317"/>
                  </a:cubicBezTo>
                  <a:cubicBezTo>
                    <a:pt x="294" y="318"/>
                    <a:pt x="294" y="319"/>
                    <a:pt x="295" y="320"/>
                  </a:cubicBezTo>
                  <a:cubicBezTo>
                    <a:pt x="296" y="321"/>
                    <a:pt x="297" y="321"/>
                    <a:pt x="298" y="321"/>
                  </a:cubicBezTo>
                  <a:cubicBezTo>
                    <a:pt x="299" y="323"/>
                    <a:pt x="300" y="325"/>
                    <a:pt x="301" y="327"/>
                  </a:cubicBezTo>
                  <a:cubicBezTo>
                    <a:pt x="301" y="327"/>
                    <a:pt x="301" y="328"/>
                    <a:pt x="301" y="328"/>
                  </a:cubicBezTo>
                  <a:cubicBezTo>
                    <a:pt x="300" y="331"/>
                    <a:pt x="298" y="334"/>
                    <a:pt x="297" y="337"/>
                  </a:cubicBezTo>
                  <a:close/>
                  <a:moveTo>
                    <a:pt x="308" y="313"/>
                  </a:moveTo>
                  <a:cubicBezTo>
                    <a:pt x="307" y="307"/>
                    <a:pt x="305" y="300"/>
                    <a:pt x="303" y="294"/>
                  </a:cubicBezTo>
                  <a:cubicBezTo>
                    <a:pt x="303" y="294"/>
                    <a:pt x="303" y="294"/>
                    <a:pt x="303" y="293"/>
                  </a:cubicBezTo>
                  <a:cubicBezTo>
                    <a:pt x="303" y="293"/>
                    <a:pt x="303" y="292"/>
                    <a:pt x="304" y="291"/>
                  </a:cubicBezTo>
                  <a:cubicBezTo>
                    <a:pt x="305" y="294"/>
                    <a:pt x="307" y="296"/>
                    <a:pt x="308" y="299"/>
                  </a:cubicBezTo>
                  <a:cubicBezTo>
                    <a:pt x="310" y="301"/>
                    <a:pt x="314" y="301"/>
                    <a:pt x="314" y="297"/>
                  </a:cubicBezTo>
                  <a:cubicBezTo>
                    <a:pt x="313" y="292"/>
                    <a:pt x="312" y="288"/>
                    <a:pt x="310" y="283"/>
                  </a:cubicBezTo>
                  <a:cubicBezTo>
                    <a:pt x="313" y="286"/>
                    <a:pt x="316" y="288"/>
                    <a:pt x="319" y="290"/>
                  </a:cubicBezTo>
                  <a:cubicBezTo>
                    <a:pt x="315" y="298"/>
                    <a:pt x="311" y="306"/>
                    <a:pt x="308" y="313"/>
                  </a:cubicBezTo>
                  <a:close/>
                  <a:moveTo>
                    <a:pt x="325" y="278"/>
                  </a:moveTo>
                  <a:cubicBezTo>
                    <a:pt x="324" y="273"/>
                    <a:pt x="323" y="269"/>
                    <a:pt x="321" y="265"/>
                  </a:cubicBezTo>
                  <a:cubicBezTo>
                    <a:pt x="322" y="266"/>
                    <a:pt x="324" y="266"/>
                    <a:pt x="324" y="265"/>
                  </a:cubicBezTo>
                  <a:cubicBezTo>
                    <a:pt x="325" y="267"/>
                    <a:pt x="325" y="269"/>
                    <a:pt x="326" y="270"/>
                  </a:cubicBezTo>
                  <a:cubicBezTo>
                    <a:pt x="327" y="271"/>
                    <a:pt x="327" y="271"/>
                    <a:pt x="328" y="272"/>
                  </a:cubicBezTo>
                  <a:cubicBezTo>
                    <a:pt x="327" y="274"/>
                    <a:pt x="326" y="276"/>
                    <a:pt x="325" y="278"/>
                  </a:cubicBezTo>
                  <a:close/>
                  <a:moveTo>
                    <a:pt x="333" y="260"/>
                  </a:moveTo>
                  <a:cubicBezTo>
                    <a:pt x="333" y="259"/>
                    <a:pt x="333" y="259"/>
                    <a:pt x="333" y="258"/>
                  </a:cubicBezTo>
                  <a:cubicBezTo>
                    <a:pt x="333" y="258"/>
                    <a:pt x="334" y="258"/>
                    <a:pt x="334" y="258"/>
                  </a:cubicBezTo>
                  <a:cubicBezTo>
                    <a:pt x="334" y="258"/>
                    <a:pt x="334" y="258"/>
                    <a:pt x="334" y="258"/>
                  </a:cubicBezTo>
                  <a:cubicBezTo>
                    <a:pt x="334" y="258"/>
                    <a:pt x="334" y="258"/>
                    <a:pt x="334" y="258"/>
                  </a:cubicBezTo>
                  <a:cubicBezTo>
                    <a:pt x="334" y="259"/>
                    <a:pt x="334" y="259"/>
                    <a:pt x="333" y="260"/>
                  </a:cubicBezTo>
                  <a:close/>
                  <a:moveTo>
                    <a:pt x="337" y="254"/>
                  </a:moveTo>
                  <a:cubicBezTo>
                    <a:pt x="333" y="246"/>
                    <a:pt x="329" y="238"/>
                    <a:pt x="325" y="230"/>
                  </a:cubicBezTo>
                  <a:cubicBezTo>
                    <a:pt x="325" y="229"/>
                    <a:pt x="325" y="228"/>
                    <a:pt x="325" y="227"/>
                  </a:cubicBezTo>
                  <a:cubicBezTo>
                    <a:pt x="326" y="229"/>
                    <a:pt x="327" y="231"/>
                    <a:pt x="328" y="232"/>
                  </a:cubicBezTo>
                  <a:cubicBezTo>
                    <a:pt x="330" y="238"/>
                    <a:pt x="333" y="243"/>
                    <a:pt x="337" y="248"/>
                  </a:cubicBezTo>
                  <a:cubicBezTo>
                    <a:pt x="338" y="249"/>
                    <a:pt x="338" y="249"/>
                    <a:pt x="339" y="249"/>
                  </a:cubicBezTo>
                  <a:cubicBezTo>
                    <a:pt x="338" y="251"/>
                    <a:pt x="337" y="252"/>
                    <a:pt x="337" y="254"/>
                  </a:cubicBezTo>
                  <a:close/>
                  <a:moveTo>
                    <a:pt x="341" y="245"/>
                  </a:moveTo>
                  <a:cubicBezTo>
                    <a:pt x="337" y="239"/>
                    <a:pt x="334" y="233"/>
                    <a:pt x="330" y="227"/>
                  </a:cubicBezTo>
                  <a:cubicBezTo>
                    <a:pt x="330" y="225"/>
                    <a:pt x="329" y="224"/>
                    <a:pt x="329" y="222"/>
                  </a:cubicBezTo>
                  <a:cubicBezTo>
                    <a:pt x="329" y="221"/>
                    <a:pt x="328" y="220"/>
                    <a:pt x="328" y="220"/>
                  </a:cubicBezTo>
                  <a:cubicBezTo>
                    <a:pt x="328" y="220"/>
                    <a:pt x="329" y="220"/>
                    <a:pt x="329" y="220"/>
                  </a:cubicBezTo>
                  <a:cubicBezTo>
                    <a:pt x="331" y="223"/>
                    <a:pt x="332" y="226"/>
                    <a:pt x="334" y="229"/>
                  </a:cubicBezTo>
                  <a:cubicBezTo>
                    <a:pt x="335" y="233"/>
                    <a:pt x="335" y="233"/>
                    <a:pt x="338" y="238"/>
                  </a:cubicBezTo>
                  <a:cubicBezTo>
                    <a:pt x="339" y="239"/>
                    <a:pt x="340" y="239"/>
                    <a:pt x="341" y="239"/>
                  </a:cubicBezTo>
                  <a:cubicBezTo>
                    <a:pt x="342" y="239"/>
                    <a:pt x="342" y="240"/>
                    <a:pt x="343" y="241"/>
                  </a:cubicBezTo>
                  <a:cubicBezTo>
                    <a:pt x="342" y="243"/>
                    <a:pt x="341" y="244"/>
                    <a:pt x="341" y="245"/>
                  </a:cubicBezTo>
                  <a:close/>
                  <a:moveTo>
                    <a:pt x="346" y="235"/>
                  </a:moveTo>
                  <a:cubicBezTo>
                    <a:pt x="343" y="228"/>
                    <a:pt x="338" y="221"/>
                    <a:pt x="333" y="215"/>
                  </a:cubicBezTo>
                  <a:cubicBezTo>
                    <a:pt x="330" y="209"/>
                    <a:pt x="327" y="202"/>
                    <a:pt x="325" y="194"/>
                  </a:cubicBezTo>
                  <a:cubicBezTo>
                    <a:pt x="325" y="194"/>
                    <a:pt x="325" y="193"/>
                    <a:pt x="325" y="192"/>
                  </a:cubicBezTo>
                  <a:cubicBezTo>
                    <a:pt x="326" y="193"/>
                    <a:pt x="326" y="193"/>
                    <a:pt x="327" y="194"/>
                  </a:cubicBezTo>
                  <a:cubicBezTo>
                    <a:pt x="331" y="207"/>
                    <a:pt x="337" y="219"/>
                    <a:pt x="348" y="231"/>
                  </a:cubicBezTo>
                  <a:cubicBezTo>
                    <a:pt x="348" y="232"/>
                    <a:pt x="347" y="234"/>
                    <a:pt x="346" y="235"/>
                  </a:cubicBezTo>
                  <a:close/>
                  <a:moveTo>
                    <a:pt x="352" y="224"/>
                  </a:moveTo>
                  <a:cubicBezTo>
                    <a:pt x="349" y="219"/>
                    <a:pt x="346" y="214"/>
                    <a:pt x="343" y="209"/>
                  </a:cubicBezTo>
                  <a:cubicBezTo>
                    <a:pt x="344" y="209"/>
                    <a:pt x="344" y="209"/>
                    <a:pt x="344" y="208"/>
                  </a:cubicBezTo>
                  <a:cubicBezTo>
                    <a:pt x="344" y="207"/>
                    <a:pt x="345" y="206"/>
                    <a:pt x="345" y="204"/>
                  </a:cubicBezTo>
                  <a:cubicBezTo>
                    <a:pt x="345" y="205"/>
                    <a:pt x="346" y="206"/>
                    <a:pt x="346" y="207"/>
                  </a:cubicBezTo>
                  <a:cubicBezTo>
                    <a:pt x="349" y="211"/>
                    <a:pt x="351" y="214"/>
                    <a:pt x="354" y="218"/>
                  </a:cubicBezTo>
                  <a:cubicBezTo>
                    <a:pt x="354" y="218"/>
                    <a:pt x="354" y="218"/>
                    <a:pt x="354" y="218"/>
                  </a:cubicBezTo>
                  <a:cubicBezTo>
                    <a:pt x="354" y="218"/>
                    <a:pt x="354" y="218"/>
                    <a:pt x="354" y="218"/>
                  </a:cubicBezTo>
                  <a:cubicBezTo>
                    <a:pt x="354" y="219"/>
                    <a:pt x="355" y="219"/>
                    <a:pt x="355" y="219"/>
                  </a:cubicBezTo>
                  <a:cubicBezTo>
                    <a:pt x="354" y="221"/>
                    <a:pt x="353" y="223"/>
                    <a:pt x="352" y="224"/>
                  </a:cubicBezTo>
                  <a:close/>
                  <a:moveTo>
                    <a:pt x="356" y="211"/>
                  </a:moveTo>
                  <a:cubicBezTo>
                    <a:pt x="354" y="208"/>
                    <a:pt x="352" y="205"/>
                    <a:pt x="350" y="203"/>
                  </a:cubicBezTo>
                  <a:cubicBezTo>
                    <a:pt x="348" y="200"/>
                    <a:pt x="347" y="197"/>
                    <a:pt x="345" y="194"/>
                  </a:cubicBezTo>
                  <a:cubicBezTo>
                    <a:pt x="345" y="194"/>
                    <a:pt x="345" y="194"/>
                    <a:pt x="345" y="194"/>
                  </a:cubicBezTo>
                  <a:cubicBezTo>
                    <a:pt x="349" y="199"/>
                    <a:pt x="353" y="204"/>
                    <a:pt x="357" y="209"/>
                  </a:cubicBezTo>
                  <a:cubicBezTo>
                    <a:pt x="357" y="210"/>
                    <a:pt x="356" y="210"/>
                    <a:pt x="356" y="211"/>
                  </a:cubicBezTo>
                  <a:close/>
                  <a:moveTo>
                    <a:pt x="360" y="202"/>
                  </a:moveTo>
                  <a:cubicBezTo>
                    <a:pt x="360" y="200"/>
                    <a:pt x="359" y="199"/>
                    <a:pt x="358" y="197"/>
                  </a:cubicBezTo>
                  <a:cubicBezTo>
                    <a:pt x="360" y="198"/>
                    <a:pt x="363" y="196"/>
                    <a:pt x="362" y="194"/>
                  </a:cubicBezTo>
                  <a:cubicBezTo>
                    <a:pt x="361" y="189"/>
                    <a:pt x="359" y="185"/>
                    <a:pt x="358" y="181"/>
                  </a:cubicBezTo>
                  <a:cubicBezTo>
                    <a:pt x="360" y="184"/>
                    <a:pt x="362" y="187"/>
                    <a:pt x="363" y="190"/>
                  </a:cubicBezTo>
                  <a:cubicBezTo>
                    <a:pt x="364" y="192"/>
                    <a:pt x="366" y="191"/>
                    <a:pt x="367" y="190"/>
                  </a:cubicBezTo>
                  <a:cubicBezTo>
                    <a:pt x="367" y="190"/>
                    <a:pt x="367" y="190"/>
                    <a:pt x="367" y="191"/>
                  </a:cubicBezTo>
                  <a:cubicBezTo>
                    <a:pt x="365" y="194"/>
                    <a:pt x="362" y="198"/>
                    <a:pt x="360" y="202"/>
                  </a:cubicBezTo>
                  <a:close/>
                  <a:moveTo>
                    <a:pt x="435" y="50"/>
                  </a:moveTo>
                  <a:cubicBezTo>
                    <a:pt x="435" y="50"/>
                    <a:pt x="435" y="49"/>
                    <a:pt x="435" y="49"/>
                  </a:cubicBezTo>
                  <a:cubicBezTo>
                    <a:pt x="431" y="46"/>
                    <a:pt x="431" y="46"/>
                    <a:pt x="431" y="46"/>
                  </a:cubicBezTo>
                  <a:cubicBezTo>
                    <a:pt x="433" y="47"/>
                    <a:pt x="434" y="48"/>
                    <a:pt x="436" y="49"/>
                  </a:cubicBezTo>
                  <a:cubicBezTo>
                    <a:pt x="436" y="49"/>
                    <a:pt x="436" y="49"/>
                    <a:pt x="435" y="50"/>
                  </a:cubicBezTo>
                  <a:close/>
                  <a:moveTo>
                    <a:pt x="422" y="43"/>
                  </a:moveTo>
                  <a:cubicBezTo>
                    <a:pt x="421" y="42"/>
                    <a:pt x="419" y="41"/>
                    <a:pt x="418" y="39"/>
                  </a:cubicBezTo>
                  <a:cubicBezTo>
                    <a:pt x="420" y="40"/>
                    <a:pt x="422" y="41"/>
                    <a:pt x="423" y="42"/>
                  </a:cubicBezTo>
                  <a:cubicBezTo>
                    <a:pt x="423" y="42"/>
                    <a:pt x="422" y="43"/>
                    <a:pt x="422" y="43"/>
                  </a:cubicBezTo>
                  <a:close/>
                  <a:moveTo>
                    <a:pt x="411" y="36"/>
                  </a:moveTo>
                  <a:cubicBezTo>
                    <a:pt x="411" y="36"/>
                    <a:pt x="411" y="36"/>
                    <a:pt x="411" y="36"/>
                  </a:cubicBezTo>
                  <a:cubicBezTo>
                    <a:pt x="411" y="36"/>
                    <a:pt x="411" y="36"/>
                    <a:pt x="411" y="36"/>
                  </a:cubicBezTo>
                  <a:cubicBezTo>
                    <a:pt x="411" y="36"/>
                    <a:pt x="411" y="36"/>
                    <a:pt x="411" y="36"/>
                  </a:cubicBezTo>
                  <a:close/>
                  <a:moveTo>
                    <a:pt x="406" y="36"/>
                  </a:moveTo>
                  <a:cubicBezTo>
                    <a:pt x="405" y="35"/>
                    <a:pt x="404" y="35"/>
                    <a:pt x="403" y="35"/>
                  </a:cubicBezTo>
                  <a:cubicBezTo>
                    <a:pt x="402" y="34"/>
                    <a:pt x="401" y="32"/>
                    <a:pt x="401" y="32"/>
                  </a:cubicBezTo>
                  <a:cubicBezTo>
                    <a:pt x="402" y="32"/>
                    <a:pt x="404" y="33"/>
                    <a:pt x="405" y="33"/>
                  </a:cubicBezTo>
                  <a:cubicBezTo>
                    <a:pt x="405" y="34"/>
                    <a:pt x="405" y="35"/>
                    <a:pt x="406" y="36"/>
                  </a:cubicBezTo>
                  <a:close/>
                  <a:moveTo>
                    <a:pt x="395" y="32"/>
                  </a:moveTo>
                  <a:cubicBezTo>
                    <a:pt x="394" y="31"/>
                    <a:pt x="393" y="29"/>
                    <a:pt x="391" y="28"/>
                  </a:cubicBezTo>
                  <a:cubicBezTo>
                    <a:pt x="393" y="28"/>
                    <a:pt x="395" y="29"/>
                    <a:pt x="397" y="30"/>
                  </a:cubicBezTo>
                  <a:cubicBezTo>
                    <a:pt x="396" y="30"/>
                    <a:pt x="395" y="31"/>
                    <a:pt x="395" y="32"/>
                  </a:cubicBezTo>
                  <a:close/>
                  <a:moveTo>
                    <a:pt x="199" y="469"/>
                  </a:moveTo>
                  <a:cubicBezTo>
                    <a:pt x="199" y="469"/>
                    <a:pt x="199" y="469"/>
                    <a:pt x="199" y="469"/>
                  </a:cubicBezTo>
                  <a:cubicBezTo>
                    <a:pt x="200" y="469"/>
                    <a:pt x="200" y="469"/>
                    <a:pt x="200" y="470"/>
                  </a:cubicBezTo>
                  <a:cubicBezTo>
                    <a:pt x="200" y="470"/>
                    <a:pt x="200" y="470"/>
                    <a:pt x="199" y="469"/>
                  </a:cubicBezTo>
                  <a:close/>
                  <a:moveTo>
                    <a:pt x="174" y="457"/>
                  </a:moveTo>
                  <a:cubicBezTo>
                    <a:pt x="174" y="456"/>
                    <a:pt x="174" y="456"/>
                    <a:pt x="174" y="456"/>
                  </a:cubicBezTo>
                  <a:cubicBezTo>
                    <a:pt x="175" y="456"/>
                    <a:pt x="175" y="456"/>
                    <a:pt x="175" y="456"/>
                  </a:cubicBezTo>
                  <a:cubicBezTo>
                    <a:pt x="175" y="456"/>
                    <a:pt x="175" y="456"/>
                    <a:pt x="174" y="457"/>
                  </a:cubicBezTo>
                  <a:close/>
                  <a:moveTo>
                    <a:pt x="217" y="473"/>
                  </a:moveTo>
                  <a:cubicBezTo>
                    <a:pt x="213" y="466"/>
                    <a:pt x="206" y="460"/>
                    <a:pt x="198" y="458"/>
                  </a:cubicBezTo>
                  <a:cubicBezTo>
                    <a:pt x="190" y="455"/>
                    <a:pt x="182" y="452"/>
                    <a:pt x="174" y="451"/>
                  </a:cubicBezTo>
                  <a:cubicBezTo>
                    <a:pt x="174" y="445"/>
                    <a:pt x="174" y="438"/>
                    <a:pt x="174" y="432"/>
                  </a:cubicBezTo>
                  <a:cubicBezTo>
                    <a:pt x="175" y="415"/>
                    <a:pt x="171" y="398"/>
                    <a:pt x="172" y="381"/>
                  </a:cubicBezTo>
                  <a:cubicBezTo>
                    <a:pt x="176" y="381"/>
                    <a:pt x="178" y="377"/>
                    <a:pt x="177" y="374"/>
                  </a:cubicBezTo>
                  <a:cubicBezTo>
                    <a:pt x="188" y="367"/>
                    <a:pt x="205" y="386"/>
                    <a:pt x="206" y="397"/>
                  </a:cubicBezTo>
                  <a:cubicBezTo>
                    <a:pt x="206" y="397"/>
                    <a:pt x="206" y="398"/>
                    <a:pt x="206" y="397"/>
                  </a:cubicBezTo>
                  <a:cubicBezTo>
                    <a:pt x="206" y="397"/>
                    <a:pt x="206" y="396"/>
                    <a:pt x="206" y="396"/>
                  </a:cubicBezTo>
                  <a:cubicBezTo>
                    <a:pt x="208" y="398"/>
                    <a:pt x="210" y="398"/>
                    <a:pt x="212" y="396"/>
                  </a:cubicBezTo>
                  <a:cubicBezTo>
                    <a:pt x="212" y="395"/>
                    <a:pt x="212" y="395"/>
                    <a:pt x="213" y="394"/>
                  </a:cubicBezTo>
                  <a:cubicBezTo>
                    <a:pt x="220" y="393"/>
                    <a:pt x="228" y="393"/>
                    <a:pt x="234" y="396"/>
                  </a:cubicBezTo>
                  <a:cubicBezTo>
                    <a:pt x="236" y="397"/>
                    <a:pt x="237" y="398"/>
                    <a:pt x="238" y="399"/>
                  </a:cubicBezTo>
                  <a:cubicBezTo>
                    <a:pt x="239" y="400"/>
                    <a:pt x="239" y="401"/>
                    <a:pt x="239" y="401"/>
                  </a:cubicBezTo>
                  <a:cubicBezTo>
                    <a:pt x="240" y="402"/>
                    <a:pt x="240" y="403"/>
                    <a:pt x="241" y="403"/>
                  </a:cubicBezTo>
                  <a:cubicBezTo>
                    <a:pt x="245" y="409"/>
                    <a:pt x="246" y="417"/>
                    <a:pt x="246" y="424"/>
                  </a:cubicBezTo>
                  <a:cubicBezTo>
                    <a:pt x="246" y="426"/>
                    <a:pt x="248" y="427"/>
                    <a:pt x="250" y="428"/>
                  </a:cubicBezTo>
                  <a:cubicBezTo>
                    <a:pt x="250" y="430"/>
                    <a:pt x="253" y="432"/>
                    <a:pt x="255" y="430"/>
                  </a:cubicBezTo>
                  <a:cubicBezTo>
                    <a:pt x="261" y="427"/>
                    <a:pt x="267" y="426"/>
                    <a:pt x="273" y="426"/>
                  </a:cubicBezTo>
                  <a:cubicBezTo>
                    <a:pt x="276" y="426"/>
                    <a:pt x="280" y="426"/>
                    <a:pt x="282" y="428"/>
                  </a:cubicBezTo>
                  <a:cubicBezTo>
                    <a:pt x="283" y="429"/>
                    <a:pt x="283" y="430"/>
                    <a:pt x="283" y="432"/>
                  </a:cubicBezTo>
                  <a:cubicBezTo>
                    <a:pt x="262" y="445"/>
                    <a:pt x="239" y="459"/>
                    <a:pt x="217" y="473"/>
                  </a:cubicBezTo>
                  <a:close/>
                  <a:moveTo>
                    <a:pt x="362" y="206"/>
                  </a:moveTo>
                  <a:cubicBezTo>
                    <a:pt x="361" y="205"/>
                    <a:pt x="361" y="205"/>
                    <a:pt x="361" y="204"/>
                  </a:cubicBezTo>
                  <a:cubicBezTo>
                    <a:pt x="364" y="200"/>
                    <a:pt x="366" y="195"/>
                    <a:pt x="369" y="191"/>
                  </a:cubicBezTo>
                  <a:cubicBezTo>
                    <a:pt x="369" y="190"/>
                    <a:pt x="370" y="190"/>
                    <a:pt x="370" y="189"/>
                  </a:cubicBezTo>
                  <a:cubicBezTo>
                    <a:pt x="370" y="190"/>
                    <a:pt x="370" y="190"/>
                    <a:pt x="370" y="190"/>
                  </a:cubicBezTo>
                  <a:cubicBezTo>
                    <a:pt x="367" y="195"/>
                    <a:pt x="365" y="201"/>
                    <a:pt x="362" y="206"/>
                  </a:cubicBezTo>
                  <a:close/>
                  <a:moveTo>
                    <a:pt x="435" y="65"/>
                  </a:moveTo>
                  <a:cubicBezTo>
                    <a:pt x="432" y="71"/>
                    <a:pt x="430" y="77"/>
                    <a:pt x="427" y="83"/>
                  </a:cubicBezTo>
                  <a:cubicBezTo>
                    <a:pt x="429" y="77"/>
                    <a:pt x="432" y="71"/>
                    <a:pt x="435" y="65"/>
                  </a:cubicBezTo>
                  <a:close/>
                  <a:moveTo>
                    <a:pt x="343" y="32"/>
                  </a:moveTo>
                  <a:cubicBezTo>
                    <a:pt x="354" y="32"/>
                    <a:pt x="364" y="30"/>
                    <a:pt x="374" y="28"/>
                  </a:cubicBezTo>
                  <a:cubicBezTo>
                    <a:pt x="375" y="28"/>
                    <a:pt x="375" y="28"/>
                    <a:pt x="374" y="28"/>
                  </a:cubicBezTo>
                  <a:cubicBezTo>
                    <a:pt x="365" y="31"/>
                    <a:pt x="354" y="30"/>
                    <a:pt x="345" y="30"/>
                  </a:cubicBezTo>
                  <a:cubicBezTo>
                    <a:pt x="349" y="21"/>
                    <a:pt x="353" y="12"/>
                    <a:pt x="356" y="3"/>
                  </a:cubicBezTo>
                  <a:cubicBezTo>
                    <a:pt x="359" y="14"/>
                    <a:pt x="370" y="20"/>
                    <a:pt x="381" y="24"/>
                  </a:cubicBezTo>
                  <a:cubicBezTo>
                    <a:pt x="380" y="25"/>
                    <a:pt x="380" y="25"/>
                    <a:pt x="380" y="26"/>
                  </a:cubicBezTo>
                  <a:cubicBezTo>
                    <a:pt x="377" y="29"/>
                    <a:pt x="375" y="32"/>
                    <a:pt x="373" y="35"/>
                  </a:cubicBezTo>
                  <a:cubicBezTo>
                    <a:pt x="372" y="37"/>
                    <a:pt x="371" y="39"/>
                    <a:pt x="369" y="41"/>
                  </a:cubicBezTo>
                  <a:cubicBezTo>
                    <a:pt x="367" y="41"/>
                    <a:pt x="365" y="43"/>
                    <a:pt x="366" y="45"/>
                  </a:cubicBezTo>
                  <a:cubicBezTo>
                    <a:pt x="356" y="46"/>
                    <a:pt x="346" y="45"/>
                    <a:pt x="337" y="47"/>
                  </a:cubicBezTo>
                  <a:cubicBezTo>
                    <a:pt x="339" y="42"/>
                    <a:pt x="341" y="37"/>
                    <a:pt x="343" y="32"/>
                  </a:cubicBezTo>
                  <a:close/>
                  <a:moveTo>
                    <a:pt x="347" y="419"/>
                  </a:moveTo>
                  <a:cubicBezTo>
                    <a:pt x="344" y="459"/>
                    <a:pt x="346" y="500"/>
                    <a:pt x="346" y="541"/>
                  </a:cubicBezTo>
                  <a:cubicBezTo>
                    <a:pt x="324" y="537"/>
                    <a:pt x="302" y="539"/>
                    <a:pt x="280" y="541"/>
                  </a:cubicBezTo>
                  <a:cubicBezTo>
                    <a:pt x="248" y="543"/>
                    <a:pt x="216" y="541"/>
                    <a:pt x="185" y="539"/>
                  </a:cubicBezTo>
                  <a:cubicBezTo>
                    <a:pt x="129" y="536"/>
                    <a:pt x="65" y="531"/>
                    <a:pt x="9" y="541"/>
                  </a:cubicBezTo>
                  <a:cubicBezTo>
                    <a:pt x="9" y="540"/>
                    <a:pt x="9" y="540"/>
                    <a:pt x="9" y="540"/>
                  </a:cubicBezTo>
                  <a:cubicBezTo>
                    <a:pt x="9" y="386"/>
                    <a:pt x="21" y="229"/>
                    <a:pt x="3" y="76"/>
                  </a:cubicBezTo>
                  <a:cubicBezTo>
                    <a:pt x="51" y="73"/>
                    <a:pt x="98" y="77"/>
                    <a:pt x="146" y="77"/>
                  </a:cubicBezTo>
                  <a:cubicBezTo>
                    <a:pt x="200" y="76"/>
                    <a:pt x="254" y="85"/>
                    <a:pt x="309" y="83"/>
                  </a:cubicBezTo>
                  <a:cubicBezTo>
                    <a:pt x="288" y="122"/>
                    <a:pt x="269" y="162"/>
                    <a:pt x="250" y="202"/>
                  </a:cubicBezTo>
                  <a:cubicBezTo>
                    <a:pt x="249" y="202"/>
                    <a:pt x="249" y="202"/>
                    <a:pt x="249" y="202"/>
                  </a:cubicBezTo>
                  <a:cubicBezTo>
                    <a:pt x="183" y="200"/>
                    <a:pt x="116" y="195"/>
                    <a:pt x="51" y="200"/>
                  </a:cubicBezTo>
                  <a:cubicBezTo>
                    <a:pt x="50" y="200"/>
                    <a:pt x="50" y="201"/>
                    <a:pt x="51" y="201"/>
                  </a:cubicBezTo>
                  <a:cubicBezTo>
                    <a:pt x="115" y="207"/>
                    <a:pt x="181" y="212"/>
                    <a:pt x="245" y="212"/>
                  </a:cubicBezTo>
                  <a:cubicBezTo>
                    <a:pt x="239" y="224"/>
                    <a:pt x="232" y="237"/>
                    <a:pt x="226" y="250"/>
                  </a:cubicBezTo>
                  <a:cubicBezTo>
                    <a:pt x="225" y="249"/>
                    <a:pt x="224" y="249"/>
                    <a:pt x="222" y="249"/>
                  </a:cubicBezTo>
                  <a:cubicBezTo>
                    <a:pt x="190" y="250"/>
                    <a:pt x="159" y="245"/>
                    <a:pt x="127" y="245"/>
                  </a:cubicBezTo>
                  <a:cubicBezTo>
                    <a:pt x="103" y="246"/>
                    <a:pt x="75" y="254"/>
                    <a:pt x="51" y="247"/>
                  </a:cubicBezTo>
                  <a:cubicBezTo>
                    <a:pt x="49" y="246"/>
                    <a:pt x="48" y="249"/>
                    <a:pt x="50" y="250"/>
                  </a:cubicBezTo>
                  <a:cubicBezTo>
                    <a:pt x="67" y="262"/>
                    <a:pt x="95" y="258"/>
                    <a:pt x="115" y="257"/>
                  </a:cubicBezTo>
                  <a:cubicBezTo>
                    <a:pt x="150" y="257"/>
                    <a:pt x="186" y="261"/>
                    <a:pt x="221" y="260"/>
                  </a:cubicBezTo>
                  <a:cubicBezTo>
                    <a:pt x="214" y="276"/>
                    <a:pt x="206" y="292"/>
                    <a:pt x="198" y="307"/>
                  </a:cubicBezTo>
                  <a:cubicBezTo>
                    <a:pt x="185" y="303"/>
                    <a:pt x="168" y="305"/>
                    <a:pt x="154" y="305"/>
                  </a:cubicBezTo>
                  <a:cubicBezTo>
                    <a:pt x="124" y="306"/>
                    <a:pt x="95" y="304"/>
                    <a:pt x="65" y="304"/>
                  </a:cubicBezTo>
                  <a:cubicBezTo>
                    <a:pt x="64" y="304"/>
                    <a:pt x="64" y="306"/>
                    <a:pt x="65" y="306"/>
                  </a:cubicBezTo>
                  <a:cubicBezTo>
                    <a:pt x="88" y="316"/>
                    <a:pt x="116" y="315"/>
                    <a:pt x="141" y="317"/>
                  </a:cubicBezTo>
                  <a:cubicBezTo>
                    <a:pt x="156" y="317"/>
                    <a:pt x="178" y="313"/>
                    <a:pt x="193" y="318"/>
                  </a:cubicBezTo>
                  <a:cubicBezTo>
                    <a:pt x="189" y="324"/>
                    <a:pt x="184" y="333"/>
                    <a:pt x="179" y="342"/>
                  </a:cubicBezTo>
                  <a:cubicBezTo>
                    <a:pt x="179" y="342"/>
                    <a:pt x="179" y="342"/>
                    <a:pt x="178" y="342"/>
                  </a:cubicBezTo>
                  <a:cubicBezTo>
                    <a:pt x="178" y="343"/>
                    <a:pt x="178" y="343"/>
                    <a:pt x="178" y="344"/>
                  </a:cubicBezTo>
                  <a:cubicBezTo>
                    <a:pt x="173" y="354"/>
                    <a:pt x="169" y="364"/>
                    <a:pt x="171" y="370"/>
                  </a:cubicBezTo>
                  <a:cubicBezTo>
                    <a:pt x="138" y="357"/>
                    <a:pt x="88" y="360"/>
                    <a:pt x="56" y="373"/>
                  </a:cubicBezTo>
                  <a:cubicBezTo>
                    <a:pt x="54" y="374"/>
                    <a:pt x="55" y="377"/>
                    <a:pt x="57" y="376"/>
                  </a:cubicBezTo>
                  <a:cubicBezTo>
                    <a:pt x="74" y="374"/>
                    <a:pt x="92" y="374"/>
                    <a:pt x="110" y="374"/>
                  </a:cubicBezTo>
                  <a:cubicBezTo>
                    <a:pt x="128" y="374"/>
                    <a:pt x="151" y="373"/>
                    <a:pt x="169" y="381"/>
                  </a:cubicBezTo>
                  <a:cubicBezTo>
                    <a:pt x="166" y="395"/>
                    <a:pt x="166" y="410"/>
                    <a:pt x="167" y="425"/>
                  </a:cubicBezTo>
                  <a:cubicBezTo>
                    <a:pt x="167" y="425"/>
                    <a:pt x="167" y="425"/>
                    <a:pt x="167" y="425"/>
                  </a:cubicBezTo>
                  <a:cubicBezTo>
                    <a:pt x="144" y="418"/>
                    <a:pt x="120" y="421"/>
                    <a:pt x="95" y="424"/>
                  </a:cubicBezTo>
                  <a:cubicBezTo>
                    <a:pt x="86" y="423"/>
                    <a:pt x="77" y="423"/>
                    <a:pt x="71" y="426"/>
                  </a:cubicBezTo>
                  <a:cubicBezTo>
                    <a:pt x="68" y="426"/>
                    <a:pt x="65" y="427"/>
                    <a:pt x="62" y="427"/>
                  </a:cubicBezTo>
                  <a:cubicBezTo>
                    <a:pt x="62" y="427"/>
                    <a:pt x="62" y="427"/>
                    <a:pt x="62" y="427"/>
                  </a:cubicBezTo>
                  <a:cubicBezTo>
                    <a:pt x="64" y="428"/>
                    <a:pt x="66" y="428"/>
                    <a:pt x="68" y="428"/>
                  </a:cubicBezTo>
                  <a:cubicBezTo>
                    <a:pt x="67" y="430"/>
                    <a:pt x="68" y="432"/>
                    <a:pt x="70" y="433"/>
                  </a:cubicBezTo>
                  <a:cubicBezTo>
                    <a:pt x="75" y="437"/>
                    <a:pt x="82" y="436"/>
                    <a:pt x="89" y="436"/>
                  </a:cubicBezTo>
                  <a:cubicBezTo>
                    <a:pt x="101" y="437"/>
                    <a:pt x="112" y="438"/>
                    <a:pt x="124" y="438"/>
                  </a:cubicBezTo>
                  <a:cubicBezTo>
                    <a:pt x="130" y="439"/>
                    <a:pt x="140" y="439"/>
                    <a:pt x="149" y="438"/>
                  </a:cubicBezTo>
                  <a:cubicBezTo>
                    <a:pt x="155" y="439"/>
                    <a:pt x="161" y="438"/>
                    <a:pt x="167" y="437"/>
                  </a:cubicBezTo>
                  <a:cubicBezTo>
                    <a:pt x="168" y="450"/>
                    <a:pt x="168" y="463"/>
                    <a:pt x="169" y="476"/>
                  </a:cubicBezTo>
                  <a:cubicBezTo>
                    <a:pt x="130" y="475"/>
                    <a:pt x="91" y="475"/>
                    <a:pt x="54" y="480"/>
                  </a:cubicBezTo>
                  <a:cubicBezTo>
                    <a:pt x="53" y="480"/>
                    <a:pt x="53" y="481"/>
                    <a:pt x="54" y="481"/>
                  </a:cubicBezTo>
                  <a:cubicBezTo>
                    <a:pt x="91" y="486"/>
                    <a:pt x="130" y="489"/>
                    <a:pt x="169" y="490"/>
                  </a:cubicBezTo>
                  <a:cubicBezTo>
                    <a:pt x="169" y="496"/>
                    <a:pt x="170" y="501"/>
                    <a:pt x="170" y="507"/>
                  </a:cubicBezTo>
                  <a:cubicBezTo>
                    <a:pt x="170" y="507"/>
                    <a:pt x="170" y="508"/>
                    <a:pt x="170" y="508"/>
                  </a:cubicBezTo>
                  <a:cubicBezTo>
                    <a:pt x="170" y="512"/>
                    <a:pt x="176" y="512"/>
                    <a:pt x="177" y="508"/>
                  </a:cubicBezTo>
                  <a:cubicBezTo>
                    <a:pt x="177" y="508"/>
                    <a:pt x="178" y="508"/>
                    <a:pt x="178" y="508"/>
                  </a:cubicBezTo>
                  <a:cubicBezTo>
                    <a:pt x="179" y="508"/>
                    <a:pt x="179" y="507"/>
                    <a:pt x="180" y="507"/>
                  </a:cubicBezTo>
                  <a:cubicBezTo>
                    <a:pt x="182" y="505"/>
                    <a:pt x="183" y="503"/>
                    <a:pt x="185" y="501"/>
                  </a:cubicBezTo>
                  <a:cubicBezTo>
                    <a:pt x="191" y="498"/>
                    <a:pt x="197" y="494"/>
                    <a:pt x="203" y="491"/>
                  </a:cubicBezTo>
                  <a:cubicBezTo>
                    <a:pt x="240" y="492"/>
                    <a:pt x="277" y="492"/>
                    <a:pt x="314" y="492"/>
                  </a:cubicBezTo>
                  <a:cubicBezTo>
                    <a:pt x="320" y="492"/>
                    <a:pt x="320" y="481"/>
                    <a:pt x="314" y="481"/>
                  </a:cubicBezTo>
                  <a:cubicBezTo>
                    <a:pt x="285" y="481"/>
                    <a:pt x="255" y="480"/>
                    <a:pt x="226" y="478"/>
                  </a:cubicBezTo>
                  <a:cubicBezTo>
                    <a:pt x="245" y="467"/>
                    <a:pt x="263" y="455"/>
                    <a:pt x="281" y="443"/>
                  </a:cubicBezTo>
                  <a:cubicBezTo>
                    <a:pt x="282" y="443"/>
                    <a:pt x="282" y="444"/>
                    <a:pt x="283" y="444"/>
                  </a:cubicBezTo>
                  <a:cubicBezTo>
                    <a:pt x="287" y="445"/>
                    <a:pt x="292" y="444"/>
                    <a:pt x="296" y="443"/>
                  </a:cubicBezTo>
                  <a:cubicBezTo>
                    <a:pt x="297" y="443"/>
                    <a:pt x="297" y="443"/>
                    <a:pt x="297" y="442"/>
                  </a:cubicBezTo>
                  <a:cubicBezTo>
                    <a:pt x="298" y="443"/>
                    <a:pt x="298" y="443"/>
                    <a:pt x="299" y="443"/>
                  </a:cubicBezTo>
                  <a:cubicBezTo>
                    <a:pt x="301" y="443"/>
                    <a:pt x="302" y="442"/>
                    <a:pt x="302" y="441"/>
                  </a:cubicBezTo>
                  <a:cubicBezTo>
                    <a:pt x="305" y="440"/>
                    <a:pt x="307" y="439"/>
                    <a:pt x="309" y="437"/>
                  </a:cubicBezTo>
                  <a:cubicBezTo>
                    <a:pt x="310" y="436"/>
                    <a:pt x="309" y="435"/>
                    <a:pt x="308" y="435"/>
                  </a:cubicBezTo>
                  <a:cubicBezTo>
                    <a:pt x="304" y="435"/>
                    <a:pt x="299" y="434"/>
                    <a:pt x="295" y="434"/>
                  </a:cubicBezTo>
                  <a:cubicBezTo>
                    <a:pt x="294" y="434"/>
                    <a:pt x="293" y="434"/>
                    <a:pt x="292" y="434"/>
                  </a:cubicBezTo>
                  <a:cubicBezTo>
                    <a:pt x="318" y="400"/>
                    <a:pt x="336" y="359"/>
                    <a:pt x="352" y="318"/>
                  </a:cubicBezTo>
                  <a:cubicBezTo>
                    <a:pt x="353" y="351"/>
                    <a:pt x="350" y="385"/>
                    <a:pt x="347" y="419"/>
                  </a:cubicBezTo>
                  <a:close/>
                  <a:moveTo>
                    <a:pt x="456" y="89"/>
                  </a:moveTo>
                  <a:cubicBezTo>
                    <a:pt x="453" y="95"/>
                    <a:pt x="449" y="101"/>
                    <a:pt x="446" y="108"/>
                  </a:cubicBezTo>
                  <a:cubicBezTo>
                    <a:pt x="445" y="106"/>
                    <a:pt x="444" y="104"/>
                    <a:pt x="442" y="102"/>
                  </a:cubicBezTo>
                  <a:cubicBezTo>
                    <a:pt x="439" y="97"/>
                    <a:pt x="437" y="92"/>
                    <a:pt x="434" y="87"/>
                  </a:cubicBezTo>
                  <a:cubicBezTo>
                    <a:pt x="434" y="87"/>
                    <a:pt x="433" y="87"/>
                    <a:pt x="433" y="88"/>
                  </a:cubicBezTo>
                  <a:cubicBezTo>
                    <a:pt x="435" y="92"/>
                    <a:pt x="437" y="97"/>
                    <a:pt x="439" y="102"/>
                  </a:cubicBezTo>
                  <a:cubicBezTo>
                    <a:pt x="441" y="105"/>
                    <a:pt x="442" y="108"/>
                    <a:pt x="444" y="112"/>
                  </a:cubicBezTo>
                  <a:cubicBezTo>
                    <a:pt x="441" y="119"/>
                    <a:pt x="437" y="126"/>
                    <a:pt x="434" y="133"/>
                  </a:cubicBezTo>
                  <a:cubicBezTo>
                    <a:pt x="432" y="124"/>
                    <a:pt x="426" y="116"/>
                    <a:pt x="422" y="108"/>
                  </a:cubicBezTo>
                  <a:cubicBezTo>
                    <a:pt x="422" y="108"/>
                    <a:pt x="421" y="108"/>
                    <a:pt x="421" y="108"/>
                  </a:cubicBezTo>
                  <a:cubicBezTo>
                    <a:pt x="428" y="117"/>
                    <a:pt x="428" y="128"/>
                    <a:pt x="432" y="137"/>
                  </a:cubicBezTo>
                  <a:cubicBezTo>
                    <a:pt x="431" y="138"/>
                    <a:pt x="431" y="139"/>
                    <a:pt x="430" y="141"/>
                  </a:cubicBezTo>
                  <a:cubicBezTo>
                    <a:pt x="428" y="145"/>
                    <a:pt x="426" y="148"/>
                    <a:pt x="424" y="152"/>
                  </a:cubicBezTo>
                  <a:cubicBezTo>
                    <a:pt x="422" y="145"/>
                    <a:pt x="419" y="137"/>
                    <a:pt x="416" y="129"/>
                  </a:cubicBezTo>
                  <a:cubicBezTo>
                    <a:pt x="416" y="129"/>
                    <a:pt x="415" y="129"/>
                    <a:pt x="416" y="129"/>
                  </a:cubicBezTo>
                  <a:cubicBezTo>
                    <a:pt x="418" y="137"/>
                    <a:pt x="421" y="145"/>
                    <a:pt x="424" y="154"/>
                  </a:cubicBezTo>
                  <a:cubicBezTo>
                    <a:pt x="420" y="161"/>
                    <a:pt x="416" y="168"/>
                    <a:pt x="412" y="176"/>
                  </a:cubicBezTo>
                  <a:cubicBezTo>
                    <a:pt x="407" y="171"/>
                    <a:pt x="403" y="165"/>
                    <a:pt x="402" y="159"/>
                  </a:cubicBezTo>
                  <a:cubicBezTo>
                    <a:pt x="401" y="158"/>
                    <a:pt x="400" y="158"/>
                    <a:pt x="401" y="159"/>
                  </a:cubicBezTo>
                  <a:cubicBezTo>
                    <a:pt x="402" y="166"/>
                    <a:pt x="406" y="172"/>
                    <a:pt x="410" y="178"/>
                  </a:cubicBezTo>
                  <a:cubicBezTo>
                    <a:pt x="411" y="178"/>
                    <a:pt x="411" y="178"/>
                    <a:pt x="411" y="178"/>
                  </a:cubicBezTo>
                  <a:cubicBezTo>
                    <a:pt x="406" y="187"/>
                    <a:pt x="401" y="196"/>
                    <a:pt x="397" y="204"/>
                  </a:cubicBezTo>
                  <a:cubicBezTo>
                    <a:pt x="393" y="197"/>
                    <a:pt x="389" y="190"/>
                    <a:pt x="386" y="183"/>
                  </a:cubicBezTo>
                  <a:cubicBezTo>
                    <a:pt x="386" y="182"/>
                    <a:pt x="386" y="183"/>
                    <a:pt x="386" y="183"/>
                  </a:cubicBezTo>
                  <a:cubicBezTo>
                    <a:pt x="388" y="191"/>
                    <a:pt x="391" y="199"/>
                    <a:pt x="395" y="207"/>
                  </a:cubicBezTo>
                  <a:cubicBezTo>
                    <a:pt x="391" y="214"/>
                    <a:pt x="387" y="221"/>
                    <a:pt x="384" y="228"/>
                  </a:cubicBezTo>
                  <a:cubicBezTo>
                    <a:pt x="382" y="223"/>
                    <a:pt x="380" y="219"/>
                    <a:pt x="379" y="214"/>
                  </a:cubicBezTo>
                  <a:cubicBezTo>
                    <a:pt x="378" y="212"/>
                    <a:pt x="375" y="212"/>
                    <a:pt x="376" y="214"/>
                  </a:cubicBezTo>
                  <a:cubicBezTo>
                    <a:pt x="377" y="221"/>
                    <a:pt x="379" y="226"/>
                    <a:pt x="382" y="232"/>
                  </a:cubicBezTo>
                  <a:cubicBezTo>
                    <a:pt x="381" y="234"/>
                    <a:pt x="380" y="235"/>
                    <a:pt x="379" y="237"/>
                  </a:cubicBezTo>
                  <a:cubicBezTo>
                    <a:pt x="375" y="244"/>
                    <a:pt x="371" y="252"/>
                    <a:pt x="368" y="259"/>
                  </a:cubicBezTo>
                  <a:cubicBezTo>
                    <a:pt x="366" y="254"/>
                    <a:pt x="364" y="250"/>
                    <a:pt x="362" y="245"/>
                  </a:cubicBezTo>
                  <a:cubicBezTo>
                    <a:pt x="360" y="240"/>
                    <a:pt x="358" y="235"/>
                    <a:pt x="355" y="230"/>
                  </a:cubicBezTo>
                  <a:cubicBezTo>
                    <a:pt x="361" y="218"/>
                    <a:pt x="368" y="206"/>
                    <a:pt x="374" y="194"/>
                  </a:cubicBezTo>
                  <a:cubicBezTo>
                    <a:pt x="375" y="194"/>
                    <a:pt x="377" y="193"/>
                    <a:pt x="377" y="191"/>
                  </a:cubicBezTo>
                  <a:cubicBezTo>
                    <a:pt x="377" y="191"/>
                    <a:pt x="376" y="190"/>
                    <a:pt x="376" y="190"/>
                  </a:cubicBezTo>
                  <a:cubicBezTo>
                    <a:pt x="383" y="177"/>
                    <a:pt x="389" y="165"/>
                    <a:pt x="395" y="153"/>
                  </a:cubicBezTo>
                  <a:cubicBezTo>
                    <a:pt x="397" y="153"/>
                    <a:pt x="399" y="151"/>
                    <a:pt x="398" y="149"/>
                  </a:cubicBezTo>
                  <a:cubicBezTo>
                    <a:pt x="398" y="149"/>
                    <a:pt x="398" y="149"/>
                    <a:pt x="398" y="148"/>
                  </a:cubicBezTo>
                  <a:cubicBezTo>
                    <a:pt x="402" y="141"/>
                    <a:pt x="405" y="134"/>
                    <a:pt x="409" y="127"/>
                  </a:cubicBezTo>
                  <a:cubicBezTo>
                    <a:pt x="409" y="126"/>
                    <a:pt x="410" y="125"/>
                    <a:pt x="410" y="124"/>
                  </a:cubicBezTo>
                  <a:cubicBezTo>
                    <a:pt x="415" y="117"/>
                    <a:pt x="418" y="110"/>
                    <a:pt x="420" y="103"/>
                  </a:cubicBezTo>
                  <a:cubicBezTo>
                    <a:pt x="427" y="89"/>
                    <a:pt x="433" y="75"/>
                    <a:pt x="438" y="61"/>
                  </a:cubicBezTo>
                  <a:cubicBezTo>
                    <a:pt x="439" y="59"/>
                    <a:pt x="441" y="57"/>
                    <a:pt x="443" y="55"/>
                  </a:cubicBezTo>
                  <a:cubicBezTo>
                    <a:pt x="443" y="54"/>
                    <a:pt x="443" y="54"/>
                    <a:pt x="444" y="53"/>
                  </a:cubicBezTo>
                  <a:cubicBezTo>
                    <a:pt x="451" y="58"/>
                    <a:pt x="459" y="62"/>
                    <a:pt x="467" y="67"/>
                  </a:cubicBezTo>
                  <a:cubicBezTo>
                    <a:pt x="468" y="68"/>
                    <a:pt x="469" y="68"/>
                    <a:pt x="470" y="68"/>
                  </a:cubicBezTo>
                  <a:cubicBezTo>
                    <a:pt x="468" y="71"/>
                    <a:pt x="466" y="74"/>
                    <a:pt x="464" y="77"/>
                  </a:cubicBezTo>
                  <a:cubicBezTo>
                    <a:pt x="464" y="77"/>
                    <a:pt x="464" y="77"/>
                    <a:pt x="464" y="77"/>
                  </a:cubicBezTo>
                  <a:cubicBezTo>
                    <a:pt x="461" y="73"/>
                    <a:pt x="458" y="68"/>
                    <a:pt x="455" y="65"/>
                  </a:cubicBezTo>
                  <a:cubicBezTo>
                    <a:pt x="454" y="64"/>
                    <a:pt x="453" y="65"/>
                    <a:pt x="454" y="66"/>
                  </a:cubicBezTo>
                  <a:cubicBezTo>
                    <a:pt x="457" y="69"/>
                    <a:pt x="460" y="73"/>
                    <a:pt x="462" y="77"/>
                  </a:cubicBezTo>
                  <a:cubicBezTo>
                    <a:pt x="463" y="78"/>
                    <a:pt x="463" y="78"/>
                    <a:pt x="463" y="78"/>
                  </a:cubicBezTo>
                  <a:cubicBezTo>
                    <a:pt x="461" y="81"/>
                    <a:pt x="459" y="84"/>
                    <a:pt x="457" y="87"/>
                  </a:cubicBezTo>
                  <a:cubicBezTo>
                    <a:pt x="454" y="82"/>
                    <a:pt x="451" y="76"/>
                    <a:pt x="449" y="69"/>
                  </a:cubicBezTo>
                  <a:cubicBezTo>
                    <a:pt x="449" y="69"/>
                    <a:pt x="447" y="69"/>
                    <a:pt x="448" y="70"/>
                  </a:cubicBezTo>
                  <a:cubicBezTo>
                    <a:pt x="450" y="77"/>
                    <a:pt x="453" y="83"/>
                    <a:pt x="456" y="89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6" name="Freeform 483"/>
            <p:cNvSpPr/>
            <p:nvPr>
              <p:custDataLst>
                <p:tags r:id="rId6"/>
              </p:custDataLst>
            </p:nvPr>
          </p:nvSpPr>
          <p:spPr bwMode="auto">
            <a:xfrm>
              <a:off x="8733" y="5914"/>
              <a:ext cx="3" cy="5"/>
            </a:xfrm>
            <a:custGeom>
              <a:avLst/>
              <a:gdLst>
                <a:gd name="T0" fmla="*/ 0 w 4"/>
                <a:gd name="T1" fmla="*/ 1 h 5"/>
                <a:gd name="T2" fmla="*/ 3 w 4"/>
                <a:gd name="T3" fmla="*/ 5 h 5"/>
                <a:gd name="T4" fmla="*/ 3 w 4"/>
                <a:gd name="T5" fmla="*/ 5 h 5"/>
                <a:gd name="T6" fmla="*/ 3 w 4"/>
                <a:gd name="T7" fmla="*/ 5 h 5"/>
                <a:gd name="T8" fmla="*/ 4 w 4"/>
                <a:gd name="T9" fmla="*/ 5 h 5"/>
                <a:gd name="T10" fmla="*/ 2 w 4"/>
                <a:gd name="T11" fmla="*/ 1 h 5"/>
                <a:gd name="T12" fmla="*/ 1 w 4"/>
                <a:gd name="T13" fmla="*/ 1 h 5"/>
                <a:gd name="T14" fmla="*/ 1 w 4"/>
                <a:gd name="T15" fmla="*/ 0 h 5"/>
                <a:gd name="T16" fmla="*/ 1 w 4"/>
                <a:gd name="T17" fmla="*/ 1 h 5"/>
                <a:gd name="T18" fmla="*/ 0 w 4"/>
                <a:gd name="T1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0" y="1"/>
                  </a:moveTo>
                  <a:cubicBezTo>
                    <a:pt x="1" y="3"/>
                    <a:pt x="2" y="4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3" y="3"/>
                    <a:pt x="2" y="3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7" name="Freeform 484"/>
            <p:cNvSpPr/>
            <p:nvPr>
              <p:custDataLst>
                <p:tags r:id="rId7"/>
              </p:custDataLst>
            </p:nvPr>
          </p:nvSpPr>
          <p:spPr bwMode="auto">
            <a:xfrm>
              <a:off x="8568" y="5669"/>
              <a:ext cx="222" cy="26"/>
            </a:xfrm>
            <a:custGeom>
              <a:avLst/>
              <a:gdLst>
                <a:gd name="T0" fmla="*/ 106 w 232"/>
                <a:gd name="T1" fmla="*/ 26 h 27"/>
                <a:gd name="T2" fmla="*/ 173 w 232"/>
                <a:gd name="T3" fmla="*/ 24 h 27"/>
                <a:gd name="T4" fmla="*/ 229 w 232"/>
                <a:gd name="T5" fmla="*/ 19 h 27"/>
                <a:gd name="T6" fmla="*/ 229 w 232"/>
                <a:gd name="T7" fmla="*/ 12 h 27"/>
                <a:gd name="T8" fmla="*/ 115 w 232"/>
                <a:gd name="T9" fmla="*/ 13 h 27"/>
                <a:gd name="T10" fmla="*/ 0 w 232"/>
                <a:gd name="T11" fmla="*/ 9 h 27"/>
                <a:gd name="T12" fmla="*/ 0 w 232"/>
                <a:gd name="T13" fmla="*/ 10 h 27"/>
                <a:gd name="T14" fmla="*/ 106 w 232"/>
                <a:gd name="T15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27">
                  <a:moveTo>
                    <a:pt x="106" y="26"/>
                  </a:moveTo>
                  <a:cubicBezTo>
                    <a:pt x="128" y="26"/>
                    <a:pt x="150" y="25"/>
                    <a:pt x="173" y="24"/>
                  </a:cubicBezTo>
                  <a:cubicBezTo>
                    <a:pt x="191" y="23"/>
                    <a:pt x="211" y="25"/>
                    <a:pt x="229" y="19"/>
                  </a:cubicBezTo>
                  <a:cubicBezTo>
                    <a:pt x="232" y="17"/>
                    <a:pt x="232" y="13"/>
                    <a:pt x="229" y="12"/>
                  </a:cubicBezTo>
                  <a:cubicBezTo>
                    <a:pt x="196" y="0"/>
                    <a:pt x="150" y="12"/>
                    <a:pt x="115" y="13"/>
                  </a:cubicBezTo>
                  <a:cubicBezTo>
                    <a:pt x="77" y="15"/>
                    <a:pt x="39" y="12"/>
                    <a:pt x="0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32" y="27"/>
                    <a:pt x="70" y="27"/>
                    <a:pt x="106" y="26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12406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37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756793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Mergesort Recurrence Relation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4301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A6A7C9CD-373F-4209-B08F-877E41E5D8AA}" type="datetime1">
              <a:rPr lang="zh-CN" altLang="en-US" sz="790" smtClean="0"/>
              <a:pPr algn="l"/>
              <a:t>2024/10/16</a:t>
            </a:fld>
            <a:endParaRPr lang="en-US" altLang="zh-CN" sz="790"/>
          </a:p>
        </p:txBody>
      </p:sp>
      <p:sp>
        <p:nvSpPr>
          <p:cNvPr id="43011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7-2 Sorting II</a:t>
            </a:r>
            <a:endParaRPr lang="en-US" altLang="zh-CN" sz="790"/>
          </a:p>
        </p:txBody>
      </p:sp>
      <p:sp>
        <p:nvSpPr>
          <p:cNvPr id="4301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4A56FCE-F742-4BBD-A344-CEA29BE3F8A1}" type="slidenum">
              <a:rPr lang="en-US" altLang="zh-CN" sz="790"/>
              <a:pPr algn="r"/>
              <a:t>22</a:t>
            </a:fld>
            <a:endParaRPr lang="en-US" altLang="zh-CN" sz="790"/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2092" y="1828802"/>
            <a:ext cx="7886700" cy="4351337"/>
          </a:xfrm>
        </p:spPr>
        <p:txBody>
          <a:bodyPr>
            <a:normAutofit lnSpcReduction="10000"/>
          </a:bodyPr>
          <a:lstStyle/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recurrence relation for T(N) is: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T(1) = a  </a:t>
            </a:r>
          </a:p>
          <a:p>
            <a:pPr lvl="2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base case: 1 element array </a:t>
            </a:r>
            <a:r>
              <a:rPr lang="en-US" altLang="zh-CN" sz="2000" dirty="0">
                <a:ea typeface="宋体" panose="02010600030101010101" pitchFamily="2" charset="-122"/>
                <a:sym typeface="Wingdings" panose="05000000000000000000" pitchFamily="2" charset="2"/>
              </a:rPr>
              <a:t> constant time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 smtClean="0">
                <a:ea typeface="宋体" panose="02010600030101010101" pitchFamily="2" charset="-122"/>
                <a:sym typeface="Wingdings" panose="05000000000000000000" pitchFamily="2" charset="2"/>
              </a:rPr>
              <a:t>T(N) = 2T(N/2) + </a:t>
            </a:r>
            <a:r>
              <a:rPr lang="en-US" altLang="zh-CN" sz="2400" dirty="0" err="1" smtClean="0">
                <a:ea typeface="宋体" panose="02010600030101010101" pitchFamily="2" charset="-122"/>
                <a:sym typeface="Wingdings" panose="05000000000000000000" pitchFamily="2" charset="2"/>
              </a:rPr>
              <a:t>bN</a:t>
            </a:r>
            <a:endParaRPr lang="en-US" altLang="zh-CN" sz="2400" dirty="0" smtClean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2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Sorting N elements takes </a:t>
            </a:r>
          </a:p>
          <a:p>
            <a:pPr lvl="3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dirty="0" smtClean="0">
                <a:ea typeface="宋体" panose="02010600030101010101" pitchFamily="2" charset="-122"/>
              </a:rPr>
              <a:t>the time to sort the left half </a:t>
            </a:r>
          </a:p>
          <a:p>
            <a:pPr lvl="3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dirty="0" smtClean="0">
                <a:ea typeface="宋体" panose="02010600030101010101" pitchFamily="2" charset="-122"/>
              </a:rPr>
              <a:t>plus the time to sort the right half </a:t>
            </a:r>
          </a:p>
          <a:p>
            <a:pPr lvl="3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dirty="0" smtClean="0">
                <a:ea typeface="宋体" panose="02010600030101010101" pitchFamily="2" charset="-122"/>
              </a:rPr>
              <a:t>plus an O(N) time to merge the two halves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How to calculate T(N) ?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733665" y="5354320"/>
            <a:ext cx="925830" cy="751840"/>
            <a:chOff x="6683" y="6632"/>
            <a:chExt cx="467" cy="379"/>
          </a:xfrm>
          <a:solidFill>
            <a:schemeClr val="accent1">
              <a:alpha val="47000"/>
            </a:schemeClr>
          </a:solidFill>
        </p:grpSpPr>
        <p:sp>
          <p:nvSpPr>
            <p:cNvPr id="1241" name="Freeform 377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6686" y="6632"/>
              <a:ext cx="464" cy="218"/>
            </a:xfrm>
            <a:custGeom>
              <a:avLst/>
              <a:gdLst>
                <a:gd name="T0" fmla="*/ 2 w 486"/>
                <a:gd name="T1" fmla="*/ 152 h 228"/>
                <a:gd name="T2" fmla="*/ 163 w 486"/>
                <a:gd name="T3" fmla="*/ 20 h 228"/>
                <a:gd name="T4" fmla="*/ 286 w 486"/>
                <a:gd name="T5" fmla="*/ 16 h 228"/>
                <a:gd name="T6" fmla="*/ 353 w 486"/>
                <a:gd name="T7" fmla="*/ 38 h 228"/>
                <a:gd name="T8" fmla="*/ 396 w 486"/>
                <a:gd name="T9" fmla="*/ 62 h 228"/>
                <a:gd name="T10" fmla="*/ 404 w 486"/>
                <a:gd name="T11" fmla="*/ 67 h 228"/>
                <a:gd name="T12" fmla="*/ 414 w 486"/>
                <a:gd name="T13" fmla="*/ 75 h 228"/>
                <a:gd name="T14" fmla="*/ 417 w 486"/>
                <a:gd name="T15" fmla="*/ 74 h 228"/>
                <a:gd name="T16" fmla="*/ 421 w 486"/>
                <a:gd name="T17" fmla="*/ 65 h 228"/>
                <a:gd name="T18" fmla="*/ 424 w 486"/>
                <a:gd name="T19" fmla="*/ 64 h 228"/>
                <a:gd name="T20" fmla="*/ 435 w 486"/>
                <a:gd name="T21" fmla="*/ 32 h 228"/>
                <a:gd name="T22" fmla="*/ 459 w 486"/>
                <a:gd name="T23" fmla="*/ 102 h 228"/>
                <a:gd name="T24" fmla="*/ 471 w 486"/>
                <a:gd name="T25" fmla="*/ 144 h 228"/>
                <a:gd name="T26" fmla="*/ 472 w 486"/>
                <a:gd name="T27" fmla="*/ 165 h 228"/>
                <a:gd name="T28" fmla="*/ 475 w 486"/>
                <a:gd name="T29" fmla="*/ 180 h 228"/>
                <a:gd name="T30" fmla="*/ 470 w 486"/>
                <a:gd name="T31" fmla="*/ 185 h 228"/>
                <a:gd name="T32" fmla="*/ 429 w 486"/>
                <a:gd name="T33" fmla="*/ 194 h 228"/>
                <a:gd name="T34" fmla="*/ 412 w 486"/>
                <a:gd name="T35" fmla="*/ 196 h 228"/>
                <a:gd name="T36" fmla="*/ 404 w 486"/>
                <a:gd name="T37" fmla="*/ 198 h 228"/>
                <a:gd name="T38" fmla="*/ 342 w 486"/>
                <a:gd name="T39" fmla="*/ 218 h 228"/>
                <a:gd name="T40" fmla="*/ 340 w 486"/>
                <a:gd name="T41" fmla="*/ 219 h 228"/>
                <a:gd name="T42" fmla="*/ 365 w 486"/>
                <a:gd name="T43" fmla="*/ 156 h 228"/>
                <a:gd name="T44" fmla="*/ 365 w 486"/>
                <a:gd name="T45" fmla="*/ 150 h 228"/>
                <a:gd name="T46" fmla="*/ 349 w 486"/>
                <a:gd name="T47" fmla="*/ 135 h 228"/>
                <a:gd name="T48" fmla="*/ 347 w 486"/>
                <a:gd name="T49" fmla="*/ 130 h 228"/>
                <a:gd name="T50" fmla="*/ 138 w 486"/>
                <a:gd name="T51" fmla="*/ 90 h 228"/>
                <a:gd name="T52" fmla="*/ 51 w 486"/>
                <a:gd name="T53" fmla="*/ 115 h 228"/>
                <a:gd name="T54" fmla="*/ 1 w 486"/>
                <a:gd name="T55" fmla="*/ 162 h 228"/>
                <a:gd name="T56" fmla="*/ 1 w 486"/>
                <a:gd name="T57" fmla="*/ 162 h 228"/>
                <a:gd name="T58" fmla="*/ 60 w 486"/>
                <a:gd name="T59" fmla="*/ 120 h 228"/>
                <a:gd name="T60" fmla="*/ 140 w 486"/>
                <a:gd name="T61" fmla="*/ 98 h 228"/>
                <a:gd name="T62" fmla="*/ 341 w 486"/>
                <a:gd name="T63" fmla="*/ 137 h 228"/>
                <a:gd name="T64" fmla="*/ 357 w 486"/>
                <a:gd name="T65" fmla="*/ 153 h 228"/>
                <a:gd name="T66" fmla="*/ 333 w 486"/>
                <a:gd name="T67" fmla="*/ 223 h 228"/>
                <a:gd name="T68" fmla="*/ 337 w 486"/>
                <a:gd name="T69" fmla="*/ 227 h 228"/>
                <a:gd name="T70" fmla="*/ 388 w 486"/>
                <a:gd name="T71" fmla="*/ 210 h 228"/>
                <a:gd name="T72" fmla="*/ 423 w 486"/>
                <a:gd name="T73" fmla="*/ 204 h 228"/>
                <a:gd name="T74" fmla="*/ 480 w 486"/>
                <a:gd name="T75" fmla="*/ 190 h 228"/>
                <a:gd name="T76" fmla="*/ 481 w 486"/>
                <a:gd name="T77" fmla="*/ 193 h 228"/>
                <a:gd name="T78" fmla="*/ 482 w 486"/>
                <a:gd name="T79" fmla="*/ 193 h 228"/>
                <a:gd name="T80" fmla="*/ 482 w 486"/>
                <a:gd name="T81" fmla="*/ 189 h 228"/>
                <a:gd name="T82" fmla="*/ 485 w 486"/>
                <a:gd name="T83" fmla="*/ 187 h 228"/>
                <a:gd name="T84" fmla="*/ 486 w 486"/>
                <a:gd name="T85" fmla="*/ 183 h 228"/>
                <a:gd name="T86" fmla="*/ 484 w 486"/>
                <a:gd name="T87" fmla="*/ 177 h 228"/>
                <a:gd name="T88" fmla="*/ 469 w 486"/>
                <a:gd name="T89" fmla="*/ 104 h 228"/>
                <a:gd name="T90" fmla="*/ 438 w 486"/>
                <a:gd name="T91" fmla="*/ 9 h 228"/>
                <a:gd name="T92" fmla="*/ 429 w 486"/>
                <a:gd name="T93" fmla="*/ 9 h 228"/>
                <a:gd name="T94" fmla="*/ 420 w 486"/>
                <a:gd name="T95" fmla="*/ 45 h 228"/>
                <a:gd name="T96" fmla="*/ 420 w 486"/>
                <a:gd name="T97" fmla="*/ 46 h 228"/>
                <a:gd name="T98" fmla="*/ 420 w 486"/>
                <a:gd name="T99" fmla="*/ 47 h 228"/>
                <a:gd name="T100" fmla="*/ 418 w 486"/>
                <a:gd name="T101" fmla="*/ 53 h 228"/>
                <a:gd name="T102" fmla="*/ 413 w 486"/>
                <a:gd name="T103" fmla="*/ 60 h 228"/>
                <a:gd name="T104" fmla="*/ 412 w 486"/>
                <a:gd name="T105" fmla="*/ 59 h 228"/>
                <a:gd name="T106" fmla="*/ 353 w 486"/>
                <a:gd name="T107" fmla="*/ 28 h 228"/>
                <a:gd name="T108" fmla="*/ 283 w 486"/>
                <a:gd name="T109" fmla="*/ 8 h 228"/>
                <a:gd name="T110" fmla="*/ 158 w 486"/>
                <a:gd name="T111" fmla="*/ 14 h 228"/>
                <a:gd name="T112" fmla="*/ 0 w 486"/>
                <a:gd name="T113" fmla="*/ 151 h 228"/>
                <a:gd name="T114" fmla="*/ 2 w 486"/>
                <a:gd name="T115" fmla="*/ 152 h 228"/>
                <a:gd name="T116" fmla="*/ 414 w 486"/>
                <a:gd name="T117" fmla="*/ 69 h 228"/>
                <a:gd name="T118" fmla="*/ 412 w 486"/>
                <a:gd name="T119" fmla="*/ 68 h 228"/>
                <a:gd name="T120" fmla="*/ 413 w 486"/>
                <a:gd name="T121" fmla="*/ 68 h 228"/>
                <a:gd name="T122" fmla="*/ 415 w 486"/>
                <a:gd name="T123" fmla="*/ 67 h 228"/>
                <a:gd name="T124" fmla="*/ 414 w 486"/>
                <a:gd name="T125" fmla="*/ 6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6" h="228">
                  <a:moveTo>
                    <a:pt x="2" y="152"/>
                  </a:moveTo>
                  <a:cubicBezTo>
                    <a:pt x="26" y="80"/>
                    <a:pt x="94" y="39"/>
                    <a:pt x="163" y="20"/>
                  </a:cubicBezTo>
                  <a:cubicBezTo>
                    <a:pt x="204" y="10"/>
                    <a:pt x="245" y="9"/>
                    <a:pt x="286" y="16"/>
                  </a:cubicBezTo>
                  <a:cubicBezTo>
                    <a:pt x="309" y="21"/>
                    <a:pt x="332" y="27"/>
                    <a:pt x="353" y="38"/>
                  </a:cubicBezTo>
                  <a:cubicBezTo>
                    <a:pt x="367" y="45"/>
                    <a:pt x="381" y="55"/>
                    <a:pt x="396" y="62"/>
                  </a:cubicBezTo>
                  <a:cubicBezTo>
                    <a:pt x="398" y="64"/>
                    <a:pt x="401" y="66"/>
                    <a:pt x="404" y="67"/>
                  </a:cubicBezTo>
                  <a:cubicBezTo>
                    <a:pt x="407" y="69"/>
                    <a:pt x="410" y="72"/>
                    <a:pt x="414" y="75"/>
                  </a:cubicBezTo>
                  <a:cubicBezTo>
                    <a:pt x="415" y="75"/>
                    <a:pt x="416" y="75"/>
                    <a:pt x="417" y="74"/>
                  </a:cubicBezTo>
                  <a:cubicBezTo>
                    <a:pt x="419" y="71"/>
                    <a:pt x="420" y="68"/>
                    <a:pt x="421" y="65"/>
                  </a:cubicBezTo>
                  <a:cubicBezTo>
                    <a:pt x="422" y="65"/>
                    <a:pt x="423" y="65"/>
                    <a:pt x="424" y="64"/>
                  </a:cubicBezTo>
                  <a:cubicBezTo>
                    <a:pt x="430" y="56"/>
                    <a:pt x="433" y="44"/>
                    <a:pt x="435" y="32"/>
                  </a:cubicBezTo>
                  <a:cubicBezTo>
                    <a:pt x="443" y="55"/>
                    <a:pt x="451" y="78"/>
                    <a:pt x="459" y="102"/>
                  </a:cubicBezTo>
                  <a:cubicBezTo>
                    <a:pt x="463" y="116"/>
                    <a:pt x="467" y="130"/>
                    <a:pt x="471" y="144"/>
                  </a:cubicBezTo>
                  <a:cubicBezTo>
                    <a:pt x="471" y="151"/>
                    <a:pt x="471" y="158"/>
                    <a:pt x="472" y="165"/>
                  </a:cubicBezTo>
                  <a:cubicBezTo>
                    <a:pt x="472" y="170"/>
                    <a:pt x="473" y="175"/>
                    <a:pt x="475" y="180"/>
                  </a:cubicBezTo>
                  <a:cubicBezTo>
                    <a:pt x="476" y="184"/>
                    <a:pt x="473" y="184"/>
                    <a:pt x="470" y="185"/>
                  </a:cubicBezTo>
                  <a:cubicBezTo>
                    <a:pt x="457" y="190"/>
                    <a:pt x="443" y="192"/>
                    <a:pt x="429" y="194"/>
                  </a:cubicBezTo>
                  <a:cubicBezTo>
                    <a:pt x="424" y="194"/>
                    <a:pt x="418" y="195"/>
                    <a:pt x="412" y="196"/>
                  </a:cubicBezTo>
                  <a:cubicBezTo>
                    <a:pt x="409" y="197"/>
                    <a:pt x="407" y="197"/>
                    <a:pt x="404" y="198"/>
                  </a:cubicBezTo>
                  <a:cubicBezTo>
                    <a:pt x="382" y="202"/>
                    <a:pt x="360" y="206"/>
                    <a:pt x="342" y="218"/>
                  </a:cubicBezTo>
                  <a:cubicBezTo>
                    <a:pt x="341" y="218"/>
                    <a:pt x="341" y="218"/>
                    <a:pt x="340" y="219"/>
                  </a:cubicBezTo>
                  <a:cubicBezTo>
                    <a:pt x="340" y="197"/>
                    <a:pt x="349" y="171"/>
                    <a:pt x="365" y="156"/>
                  </a:cubicBezTo>
                  <a:cubicBezTo>
                    <a:pt x="366" y="154"/>
                    <a:pt x="366" y="152"/>
                    <a:pt x="365" y="150"/>
                  </a:cubicBezTo>
                  <a:cubicBezTo>
                    <a:pt x="360" y="145"/>
                    <a:pt x="355" y="139"/>
                    <a:pt x="349" y="135"/>
                  </a:cubicBezTo>
                  <a:cubicBezTo>
                    <a:pt x="349" y="134"/>
                    <a:pt x="349" y="132"/>
                    <a:pt x="347" y="130"/>
                  </a:cubicBezTo>
                  <a:cubicBezTo>
                    <a:pt x="288" y="87"/>
                    <a:pt x="208" y="78"/>
                    <a:pt x="138" y="90"/>
                  </a:cubicBezTo>
                  <a:cubicBezTo>
                    <a:pt x="108" y="95"/>
                    <a:pt x="79" y="104"/>
                    <a:pt x="51" y="115"/>
                  </a:cubicBezTo>
                  <a:cubicBezTo>
                    <a:pt x="32" y="124"/>
                    <a:pt x="5" y="138"/>
                    <a:pt x="1" y="162"/>
                  </a:cubicBezTo>
                  <a:cubicBezTo>
                    <a:pt x="1" y="162"/>
                    <a:pt x="1" y="162"/>
                    <a:pt x="1" y="162"/>
                  </a:cubicBezTo>
                  <a:cubicBezTo>
                    <a:pt x="13" y="140"/>
                    <a:pt x="39" y="129"/>
                    <a:pt x="60" y="120"/>
                  </a:cubicBezTo>
                  <a:cubicBezTo>
                    <a:pt x="86" y="110"/>
                    <a:pt x="113" y="103"/>
                    <a:pt x="140" y="98"/>
                  </a:cubicBezTo>
                  <a:cubicBezTo>
                    <a:pt x="208" y="86"/>
                    <a:pt x="285" y="96"/>
                    <a:pt x="341" y="137"/>
                  </a:cubicBezTo>
                  <a:cubicBezTo>
                    <a:pt x="345" y="143"/>
                    <a:pt x="351" y="148"/>
                    <a:pt x="357" y="153"/>
                  </a:cubicBezTo>
                  <a:cubicBezTo>
                    <a:pt x="341" y="171"/>
                    <a:pt x="332" y="200"/>
                    <a:pt x="333" y="223"/>
                  </a:cubicBezTo>
                  <a:cubicBezTo>
                    <a:pt x="333" y="226"/>
                    <a:pt x="335" y="228"/>
                    <a:pt x="337" y="227"/>
                  </a:cubicBezTo>
                  <a:cubicBezTo>
                    <a:pt x="355" y="222"/>
                    <a:pt x="371" y="215"/>
                    <a:pt x="388" y="210"/>
                  </a:cubicBezTo>
                  <a:cubicBezTo>
                    <a:pt x="400" y="208"/>
                    <a:pt x="412" y="206"/>
                    <a:pt x="423" y="204"/>
                  </a:cubicBezTo>
                  <a:cubicBezTo>
                    <a:pt x="441" y="201"/>
                    <a:pt x="464" y="201"/>
                    <a:pt x="480" y="190"/>
                  </a:cubicBezTo>
                  <a:cubicBezTo>
                    <a:pt x="481" y="191"/>
                    <a:pt x="481" y="192"/>
                    <a:pt x="481" y="193"/>
                  </a:cubicBezTo>
                  <a:cubicBezTo>
                    <a:pt x="481" y="193"/>
                    <a:pt x="482" y="193"/>
                    <a:pt x="482" y="193"/>
                  </a:cubicBezTo>
                  <a:cubicBezTo>
                    <a:pt x="482" y="191"/>
                    <a:pt x="482" y="190"/>
                    <a:pt x="482" y="189"/>
                  </a:cubicBezTo>
                  <a:cubicBezTo>
                    <a:pt x="483" y="188"/>
                    <a:pt x="484" y="188"/>
                    <a:pt x="485" y="187"/>
                  </a:cubicBezTo>
                  <a:cubicBezTo>
                    <a:pt x="486" y="186"/>
                    <a:pt x="486" y="184"/>
                    <a:pt x="486" y="183"/>
                  </a:cubicBezTo>
                  <a:cubicBezTo>
                    <a:pt x="485" y="181"/>
                    <a:pt x="484" y="179"/>
                    <a:pt x="484" y="177"/>
                  </a:cubicBezTo>
                  <a:cubicBezTo>
                    <a:pt x="485" y="153"/>
                    <a:pt x="475" y="125"/>
                    <a:pt x="469" y="104"/>
                  </a:cubicBezTo>
                  <a:cubicBezTo>
                    <a:pt x="460" y="72"/>
                    <a:pt x="448" y="41"/>
                    <a:pt x="438" y="9"/>
                  </a:cubicBezTo>
                  <a:cubicBezTo>
                    <a:pt x="437" y="5"/>
                    <a:pt x="430" y="4"/>
                    <a:pt x="429" y="9"/>
                  </a:cubicBezTo>
                  <a:cubicBezTo>
                    <a:pt x="427" y="22"/>
                    <a:pt x="423" y="34"/>
                    <a:pt x="420" y="45"/>
                  </a:cubicBezTo>
                  <a:cubicBezTo>
                    <a:pt x="420" y="46"/>
                    <a:pt x="420" y="46"/>
                    <a:pt x="420" y="46"/>
                  </a:cubicBezTo>
                  <a:cubicBezTo>
                    <a:pt x="420" y="46"/>
                    <a:pt x="420" y="46"/>
                    <a:pt x="420" y="47"/>
                  </a:cubicBezTo>
                  <a:cubicBezTo>
                    <a:pt x="419" y="49"/>
                    <a:pt x="419" y="51"/>
                    <a:pt x="418" y="53"/>
                  </a:cubicBezTo>
                  <a:cubicBezTo>
                    <a:pt x="417" y="56"/>
                    <a:pt x="415" y="58"/>
                    <a:pt x="413" y="60"/>
                  </a:cubicBezTo>
                  <a:cubicBezTo>
                    <a:pt x="413" y="60"/>
                    <a:pt x="412" y="59"/>
                    <a:pt x="412" y="59"/>
                  </a:cubicBezTo>
                  <a:cubicBezTo>
                    <a:pt x="392" y="49"/>
                    <a:pt x="373" y="38"/>
                    <a:pt x="353" y="28"/>
                  </a:cubicBezTo>
                  <a:cubicBezTo>
                    <a:pt x="331" y="17"/>
                    <a:pt x="307" y="12"/>
                    <a:pt x="283" y="8"/>
                  </a:cubicBezTo>
                  <a:cubicBezTo>
                    <a:pt x="241" y="0"/>
                    <a:pt x="199" y="3"/>
                    <a:pt x="158" y="14"/>
                  </a:cubicBezTo>
                  <a:cubicBezTo>
                    <a:pt x="88" y="33"/>
                    <a:pt x="21" y="78"/>
                    <a:pt x="0" y="151"/>
                  </a:cubicBezTo>
                  <a:cubicBezTo>
                    <a:pt x="0" y="152"/>
                    <a:pt x="1" y="152"/>
                    <a:pt x="2" y="152"/>
                  </a:cubicBezTo>
                  <a:close/>
                  <a:moveTo>
                    <a:pt x="414" y="69"/>
                  </a:moveTo>
                  <a:cubicBezTo>
                    <a:pt x="413" y="69"/>
                    <a:pt x="412" y="68"/>
                    <a:pt x="412" y="68"/>
                  </a:cubicBezTo>
                  <a:cubicBezTo>
                    <a:pt x="412" y="68"/>
                    <a:pt x="413" y="68"/>
                    <a:pt x="413" y="68"/>
                  </a:cubicBezTo>
                  <a:cubicBezTo>
                    <a:pt x="414" y="67"/>
                    <a:pt x="414" y="67"/>
                    <a:pt x="415" y="67"/>
                  </a:cubicBezTo>
                  <a:cubicBezTo>
                    <a:pt x="414" y="68"/>
                    <a:pt x="414" y="68"/>
                    <a:pt x="414" y="6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2" name="Freeform 378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6683" y="6795"/>
              <a:ext cx="467" cy="216"/>
            </a:xfrm>
            <a:custGeom>
              <a:avLst/>
              <a:gdLst>
                <a:gd name="T0" fmla="*/ 2 w 490"/>
                <a:gd name="T1" fmla="*/ 40 h 227"/>
                <a:gd name="T2" fmla="*/ 364 w 490"/>
                <a:gd name="T3" fmla="*/ 185 h 227"/>
                <a:gd name="T4" fmla="*/ 136 w 490"/>
                <a:gd name="T5" fmla="*/ 16 h 227"/>
                <a:gd name="T6" fmla="*/ 421 w 490"/>
                <a:gd name="T7" fmla="*/ 155 h 227"/>
                <a:gd name="T8" fmla="*/ 41 w 490"/>
                <a:gd name="T9" fmla="*/ 166 h 227"/>
                <a:gd name="T10" fmla="*/ 40 w 490"/>
                <a:gd name="T11" fmla="*/ 111 h 227"/>
                <a:gd name="T12" fmla="*/ 144 w 490"/>
                <a:gd name="T13" fmla="*/ 19 h 227"/>
                <a:gd name="T14" fmla="*/ 379 w 490"/>
                <a:gd name="T15" fmla="*/ 132 h 227"/>
                <a:gd name="T16" fmla="*/ 52 w 490"/>
                <a:gd name="T17" fmla="*/ 166 h 227"/>
                <a:gd name="T18" fmla="*/ 94 w 490"/>
                <a:gd name="T19" fmla="*/ 102 h 227"/>
                <a:gd name="T20" fmla="*/ 227 w 490"/>
                <a:gd name="T21" fmla="*/ 137 h 227"/>
                <a:gd name="T22" fmla="*/ 108 w 490"/>
                <a:gd name="T23" fmla="*/ 165 h 227"/>
                <a:gd name="T24" fmla="*/ 80 w 490"/>
                <a:gd name="T25" fmla="*/ 63 h 227"/>
                <a:gd name="T26" fmla="*/ 105 w 490"/>
                <a:gd name="T27" fmla="*/ 38 h 227"/>
                <a:gd name="T28" fmla="*/ 77 w 490"/>
                <a:gd name="T29" fmla="*/ 91 h 227"/>
                <a:gd name="T30" fmla="*/ 45 w 490"/>
                <a:gd name="T31" fmla="*/ 60 h 227"/>
                <a:gd name="T32" fmla="*/ 80 w 490"/>
                <a:gd name="T33" fmla="*/ 112 h 227"/>
                <a:gd name="T34" fmla="*/ 156 w 490"/>
                <a:gd name="T35" fmla="*/ 129 h 227"/>
                <a:gd name="T36" fmla="*/ 226 w 490"/>
                <a:gd name="T37" fmla="*/ 175 h 227"/>
                <a:gd name="T38" fmla="*/ 244 w 490"/>
                <a:gd name="T39" fmla="*/ 177 h 227"/>
                <a:gd name="T40" fmla="*/ 300 w 490"/>
                <a:gd name="T41" fmla="*/ 154 h 227"/>
                <a:gd name="T42" fmla="*/ 169 w 490"/>
                <a:gd name="T43" fmla="*/ 147 h 227"/>
                <a:gd name="T44" fmla="*/ 115 w 490"/>
                <a:gd name="T45" fmla="*/ 145 h 227"/>
                <a:gd name="T46" fmla="*/ 199 w 490"/>
                <a:gd name="T47" fmla="*/ 170 h 227"/>
                <a:gd name="T48" fmla="*/ 181 w 490"/>
                <a:gd name="T49" fmla="*/ 145 h 227"/>
                <a:gd name="T50" fmla="*/ 102 w 490"/>
                <a:gd name="T51" fmla="*/ 137 h 227"/>
                <a:gd name="T52" fmla="*/ 85 w 490"/>
                <a:gd name="T53" fmla="*/ 118 h 227"/>
                <a:gd name="T54" fmla="*/ 102 w 490"/>
                <a:gd name="T55" fmla="*/ 148 h 227"/>
                <a:gd name="T56" fmla="*/ 173 w 490"/>
                <a:gd name="T57" fmla="*/ 167 h 227"/>
                <a:gd name="T58" fmla="*/ 361 w 490"/>
                <a:gd name="T59" fmla="*/ 157 h 227"/>
                <a:gd name="T60" fmla="*/ 375 w 490"/>
                <a:gd name="T61" fmla="*/ 160 h 227"/>
                <a:gd name="T62" fmla="*/ 329 w 490"/>
                <a:gd name="T63" fmla="*/ 160 h 227"/>
                <a:gd name="T64" fmla="*/ 195 w 490"/>
                <a:gd name="T65" fmla="*/ 144 h 227"/>
                <a:gd name="T66" fmla="*/ 133 w 490"/>
                <a:gd name="T67" fmla="*/ 122 h 227"/>
                <a:gd name="T68" fmla="*/ 104 w 490"/>
                <a:gd name="T69" fmla="*/ 110 h 227"/>
                <a:gd name="T70" fmla="*/ 124 w 490"/>
                <a:gd name="T71" fmla="*/ 30 h 227"/>
                <a:gd name="T72" fmla="*/ 41 w 490"/>
                <a:gd name="T73" fmla="*/ 55 h 227"/>
                <a:gd name="T74" fmla="*/ 54 w 490"/>
                <a:gd name="T75" fmla="*/ 99 h 227"/>
                <a:gd name="T76" fmla="*/ 53 w 490"/>
                <a:gd name="T77" fmla="*/ 139 h 227"/>
                <a:gd name="T78" fmla="*/ 89 w 490"/>
                <a:gd name="T79" fmla="*/ 153 h 227"/>
                <a:gd name="T80" fmla="*/ 149 w 490"/>
                <a:gd name="T81" fmla="*/ 175 h 227"/>
                <a:gd name="T82" fmla="*/ 202 w 490"/>
                <a:gd name="T83" fmla="*/ 188 h 227"/>
                <a:gd name="T84" fmla="*/ 266 w 490"/>
                <a:gd name="T85" fmla="*/ 194 h 227"/>
                <a:gd name="T86" fmla="*/ 336 w 490"/>
                <a:gd name="T87" fmla="*/ 170 h 227"/>
                <a:gd name="T88" fmla="*/ 443 w 490"/>
                <a:gd name="T89" fmla="*/ 121 h 227"/>
                <a:gd name="T90" fmla="*/ 307 w 490"/>
                <a:gd name="T91" fmla="*/ 142 h 227"/>
                <a:gd name="T92" fmla="*/ 195 w 490"/>
                <a:gd name="T93" fmla="*/ 131 h 227"/>
                <a:gd name="T94" fmla="*/ 133 w 490"/>
                <a:gd name="T95" fmla="*/ 104 h 227"/>
                <a:gd name="T96" fmla="*/ 118 w 490"/>
                <a:gd name="T97" fmla="*/ 66 h 227"/>
                <a:gd name="T98" fmla="*/ 75 w 490"/>
                <a:gd name="T99" fmla="*/ 31 h 227"/>
                <a:gd name="T100" fmla="*/ 44 w 490"/>
                <a:gd name="T101" fmla="*/ 112 h 227"/>
                <a:gd name="T102" fmla="*/ 78 w 490"/>
                <a:gd name="T103" fmla="*/ 156 h 227"/>
                <a:gd name="T104" fmla="*/ 199 w 490"/>
                <a:gd name="T105" fmla="*/ 192 h 227"/>
                <a:gd name="T106" fmla="*/ 311 w 490"/>
                <a:gd name="T107" fmla="*/ 201 h 227"/>
                <a:gd name="T108" fmla="*/ 456 w 490"/>
                <a:gd name="T109" fmla="*/ 108 h 227"/>
                <a:gd name="T110" fmla="*/ 388 w 490"/>
                <a:gd name="T111" fmla="*/ 131 h 227"/>
                <a:gd name="T112" fmla="*/ 125 w 490"/>
                <a:gd name="T113" fmla="*/ 94 h 227"/>
                <a:gd name="T114" fmla="*/ 16 w 490"/>
                <a:gd name="T115" fmla="*/ 84 h 227"/>
                <a:gd name="T116" fmla="*/ 38 w 490"/>
                <a:gd name="T117" fmla="*/ 126 h 227"/>
                <a:gd name="T118" fmla="*/ 72 w 490"/>
                <a:gd name="T119" fmla="*/ 161 h 227"/>
                <a:gd name="T120" fmla="*/ 364 w 490"/>
                <a:gd name="T121" fmla="*/ 194 h 227"/>
                <a:gd name="T122" fmla="*/ 138 w 490"/>
                <a:gd name="T123" fmla="*/ 9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0" h="227">
                  <a:moveTo>
                    <a:pt x="486" y="68"/>
                  </a:moveTo>
                  <a:cubicBezTo>
                    <a:pt x="486" y="67"/>
                    <a:pt x="486" y="67"/>
                    <a:pt x="486" y="66"/>
                  </a:cubicBezTo>
                  <a:cubicBezTo>
                    <a:pt x="486" y="66"/>
                    <a:pt x="486" y="66"/>
                    <a:pt x="486" y="66"/>
                  </a:cubicBezTo>
                  <a:cubicBezTo>
                    <a:pt x="479" y="78"/>
                    <a:pt x="468" y="87"/>
                    <a:pt x="457" y="93"/>
                  </a:cubicBezTo>
                  <a:cubicBezTo>
                    <a:pt x="456" y="93"/>
                    <a:pt x="456" y="93"/>
                    <a:pt x="456" y="93"/>
                  </a:cubicBezTo>
                  <a:cubicBezTo>
                    <a:pt x="456" y="94"/>
                    <a:pt x="456" y="94"/>
                    <a:pt x="456" y="94"/>
                  </a:cubicBezTo>
                  <a:cubicBezTo>
                    <a:pt x="453" y="96"/>
                    <a:pt x="449" y="97"/>
                    <a:pt x="446" y="99"/>
                  </a:cubicBezTo>
                  <a:cubicBezTo>
                    <a:pt x="446" y="99"/>
                    <a:pt x="446" y="99"/>
                    <a:pt x="446" y="99"/>
                  </a:cubicBezTo>
                  <a:cubicBezTo>
                    <a:pt x="446" y="97"/>
                    <a:pt x="443" y="97"/>
                    <a:pt x="443" y="98"/>
                  </a:cubicBezTo>
                  <a:cubicBezTo>
                    <a:pt x="443" y="99"/>
                    <a:pt x="443" y="100"/>
                    <a:pt x="443" y="101"/>
                  </a:cubicBezTo>
                  <a:cubicBezTo>
                    <a:pt x="441" y="102"/>
                    <a:pt x="438" y="103"/>
                    <a:pt x="436" y="103"/>
                  </a:cubicBezTo>
                  <a:cubicBezTo>
                    <a:pt x="436" y="102"/>
                    <a:pt x="436" y="101"/>
                    <a:pt x="436" y="100"/>
                  </a:cubicBezTo>
                  <a:cubicBezTo>
                    <a:pt x="436" y="100"/>
                    <a:pt x="436" y="100"/>
                    <a:pt x="436" y="100"/>
                  </a:cubicBezTo>
                  <a:cubicBezTo>
                    <a:pt x="435" y="102"/>
                    <a:pt x="435" y="103"/>
                    <a:pt x="435" y="104"/>
                  </a:cubicBezTo>
                  <a:cubicBezTo>
                    <a:pt x="432" y="105"/>
                    <a:pt x="429" y="107"/>
                    <a:pt x="426" y="108"/>
                  </a:cubicBezTo>
                  <a:cubicBezTo>
                    <a:pt x="401" y="118"/>
                    <a:pt x="374" y="125"/>
                    <a:pt x="346" y="130"/>
                  </a:cubicBezTo>
                  <a:cubicBezTo>
                    <a:pt x="344" y="130"/>
                    <a:pt x="341" y="131"/>
                    <a:pt x="339" y="131"/>
                  </a:cubicBezTo>
                  <a:cubicBezTo>
                    <a:pt x="318" y="132"/>
                    <a:pt x="298" y="134"/>
                    <a:pt x="278" y="134"/>
                  </a:cubicBezTo>
                  <a:cubicBezTo>
                    <a:pt x="233" y="132"/>
                    <a:pt x="189" y="120"/>
                    <a:pt x="153" y="96"/>
                  </a:cubicBezTo>
                  <a:cubicBezTo>
                    <a:pt x="154" y="94"/>
                    <a:pt x="151" y="92"/>
                    <a:pt x="149" y="94"/>
                  </a:cubicBezTo>
                  <a:cubicBezTo>
                    <a:pt x="149" y="94"/>
                    <a:pt x="149" y="94"/>
                    <a:pt x="149" y="94"/>
                  </a:cubicBezTo>
                  <a:cubicBezTo>
                    <a:pt x="148" y="93"/>
                    <a:pt x="147" y="92"/>
                    <a:pt x="146" y="91"/>
                  </a:cubicBezTo>
                  <a:cubicBezTo>
                    <a:pt x="142" y="84"/>
                    <a:pt x="136" y="80"/>
                    <a:pt x="130" y="74"/>
                  </a:cubicBezTo>
                  <a:cubicBezTo>
                    <a:pt x="146" y="57"/>
                    <a:pt x="155" y="28"/>
                    <a:pt x="154" y="4"/>
                  </a:cubicBezTo>
                  <a:cubicBezTo>
                    <a:pt x="154" y="2"/>
                    <a:pt x="152" y="0"/>
                    <a:pt x="149" y="1"/>
                  </a:cubicBezTo>
                  <a:cubicBezTo>
                    <a:pt x="132" y="6"/>
                    <a:pt x="115" y="12"/>
                    <a:pt x="98" y="18"/>
                  </a:cubicBezTo>
                  <a:cubicBezTo>
                    <a:pt x="87" y="20"/>
                    <a:pt x="75" y="22"/>
                    <a:pt x="64" y="24"/>
                  </a:cubicBezTo>
                  <a:cubicBezTo>
                    <a:pt x="46" y="27"/>
                    <a:pt x="22" y="27"/>
                    <a:pt x="6" y="37"/>
                  </a:cubicBezTo>
                  <a:cubicBezTo>
                    <a:pt x="6" y="37"/>
                    <a:pt x="6" y="36"/>
                    <a:pt x="6" y="35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6"/>
                    <a:pt x="5" y="38"/>
                    <a:pt x="4" y="39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1" y="41"/>
                    <a:pt x="0" y="44"/>
                    <a:pt x="1" y="45"/>
                  </a:cubicBezTo>
                  <a:cubicBezTo>
                    <a:pt x="2" y="47"/>
                    <a:pt x="2" y="49"/>
                    <a:pt x="3" y="50"/>
                  </a:cubicBezTo>
                  <a:cubicBezTo>
                    <a:pt x="2" y="75"/>
                    <a:pt x="12" y="102"/>
                    <a:pt x="18" y="123"/>
                  </a:cubicBezTo>
                  <a:cubicBezTo>
                    <a:pt x="27" y="155"/>
                    <a:pt x="39" y="186"/>
                    <a:pt x="49" y="218"/>
                  </a:cubicBezTo>
                  <a:cubicBezTo>
                    <a:pt x="50" y="222"/>
                    <a:pt x="57" y="223"/>
                    <a:pt x="58" y="218"/>
                  </a:cubicBezTo>
                  <a:cubicBezTo>
                    <a:pt x="59" y="206"/>
                    <a:pt x="63" y="194"/>
                    <a:pt x="66" y="182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7" y="182"/>
                    <a:pt x="67" y="181"/>
                    <a:pt x="67" y="181"/>
                  </a:cubicBezTo>
                  <a:cubicBezTo>
                    <a:pt x="67" y="180"/>
                    <a:pt x="67" y="179"/>
                    <a:pt x="67" y="179"/>
                  </a:cubicBezTo>
                  <a:cubicBezTo>
                    <a:pt x="68" y="178"/>
                    <a:pt x="69" y="177"/>
                    <a:pt x="70" y="177"/>
                  </a:cubicBezTo>
                  <a:cubicBezTo>
                    <a:pt x="71" y="176"/>
                    <a:pt x="70" y="175"/>
                    <a:pt x="69" y="175"/>
                  </a:cubicBezTo>
                  <a:cubicBezTo>
                    <a:pt x="69" y="175"/>
                    <a:pt x="68" y="175"/>
                    <a:pt x="68" y="176"/>
                  </a:cubicBezTo>
                  <a:cubicBezTo>
                    <a:pt x="68" y="175"/>
                    <a:pt x="68" y="175"/>
                    <a:pt x="68" y="174"/>
                  </a:cubicBezTo>
                  <a:cubicBezTo>
                    <a:pt x="70" y="172"/>
                    <a:pt x="71" y="169"/>
                    <a:pt x="74" y="168"/>
                  </a:cubicBezTo>
                  <a:cubicBezTo>
                    <a:pt x="74" y="168"/>
                    <a:pt x="75" y="168"/>
                    <a:pt x="75" y="169"/>
                  </a:cubicBezTo>
                  <a:cubicBezTo>
                    <a:pt x="95" y="179"/>
                    <a:pt x="114" y="190"/>
                    <a:pt x="134" y="200"/>
                  </a:cubicBezTo>
                  <a:cubicBezTo>
                    <a:pt x="155" y="211"/>
                    <a:pt x="180" y="216"/>
                    <a:pt x="204" y="220"/>
                  </a:cubicBezTo>
                  <a:cubicBezTo>
                    <a:pt x="246" y="227"/>
                    <a:pt x="288" y="225"/>
                    <a:pt x="329" y="213"/>
                  </a:cubicBezTo>
                  <a:cubicBezTo>
                    <a:pt x="335" y="212"/>
                    <a:pt x="341" y="210"/>
                    <a:pt x="346" y="208"/>
                  </a:cubicBezTo>
                  <a:cubicBezTo>
                    <a:pt x="347" y="208"/>
                    <a:pt x="347" y="209"/>
                    <a:pt x="348" y="209"/>
                  </a:cubicBezTo>
                  <a:cubicBezTo>
                    <a:pt x="350" y="208"/>
                    <a:pt x="352" y="207"/>
                    <a:pt x="353" y="206"/>
                  </a:cubicBezTo>
                  <a:cubicBezTo>
                    <a:pt x="385" y="194"/>
                    <a:pt x="415" y="177"/>
                    <a:pt x="439" y="154"/>
                  </a:cubicBezTo>
                  <a:cubicBezTo>
                    <a:pt x="444" y="151"/>
                    <a:pt x="448" y="147"/>
                    <a:pt x="452" y="142"/>
                  </a:cubicBezTo>
                  <a:cubicBezTo>
                    <a:pt x="462" y="132"/>
                    <a:pt x="469" y="119"/>
                    <a:pt x="475" y="106"/>
                  </a:cubicBezTo>
                  <a:cubicBezTo>
                    <a:pt x="475" y="105"/>
                    <a:pt x="476" y="105"/>
                    <a:pt x="476" y="104"/>
                  </a:cubicBezTo>
                  <a:cubicBezTo>
                    <a:pt x="477" y="103"/>
                    <a:pt x="477" y="103"/>
                    <a:pt x="478" y="102"/>
                  </a:cubicBezTo>
                  <a:cubicBezTo>
                    <a:pt x="479" y="102"/>
                    <a:pt x="479" y="100"/>
                    <a:pt x="478" y="99"/>
                  </a:cubicBezTo>
                  <a:cubicBezTo>
                    <a:pt x="481" y="93"/>
                    <a:pt x="484" y="86"/>
                    <a:pt x="486" y="80"/>
                  </a:cubicBezTo>
                  <a:cubicBezTo>
                    <a:pt x="487" y="77"/>
                    <a:pt x="488" y="73"/>
                    <a:pt x="489" y="70"/>
                  </a:cubicBezTo>
                  <a:cubicBezTo>
                    <a:pt x="490" y="68"/>
                    <a:pt x="487" y="66"/>
                    <a:pt x="486" y="68"/>
                  </a:cubicBezTo>
                  <a:close/>
                  <a:moveTo>
                    <a:pt x="360" y="195"/>
                  </a:moveTo>
                  <a:cubicBezTo>
                    <a:pt x="362" y="192"/>
                    <a:pt x="363" y="188"/>
                    <a:pt x="364" y="185"/>
                  </a:cubicBezTo>
                  <a:cubicBezTo>
                    <a:pt x="365" y="185"/>
                    <a:pt x="365" y="185"/>
                    <a:pt x="366" y="184"/>
                  </a:cubicBezTo>
                  <a:cubicBezTo>
                    <a:pt x="364" y="188"/>
                    <a:pt x="363" y="192"/>
                    <a:pt x="361" y="195"/>
                  </a:cubicBezTo>
                  <a:cubicBezTo>
                    <a:pt x="361" y="195"/>
                    <a:pt x="360" y="195"/>
                    <a:pt x="360" y="195"/>
                  </a:cubicBezTo>
                  <a:close/>
                  <a:moveTo>
                    <a:pt x="346" y="201"/>
                  </a:moveTo>
                  <a:cubicBezTo>
                    <a:pt x="347" y="198"/>
                    <a:pt x="348" y="196"/>
                    <a:pt x="349" y="193"/>
                  </a:cubicBezTo>
                  <a:cubicBezTo>
                    <a:pt x="351" y="192"/>
                    <a:pt x="353" y="191"/>
                    <a:pt x="355" y="190"/>
                  </a:cubicBezTo>
                  <a:cubicBezTo>
                    <a:pt x="353" y="193"/>
                    <a:pt x="352" y="196"/>
                    <a:pt x="350" y="199"/>
                  </a:cubicBezTo>
                  <a:cubicBezTo>
                    <a:pt x="349" y="200"/>
                    <a:pt x="347" y="200"/>
                    <a:pt x="346" y="201"/>
                  </a:cubicBezTo>
                  <a:close/>
                  <a:moveTo>
                    <a:pt x="322" y="208"/>
                  </a:moveTo>
                  <a:cubicBezTo>
                    <a:pt x="320" y="208"/>
                    <a:pt x="317" y="209"/>
                    <a:pt x="315" y="209"/>
                  </a:cubicBezTo>
                  <a:cubicBezTo>
                    <a:pt x="315" y="209"/>
                    <a:pt x="315" y="208"/>
                    <a:pt x="316" y="208"/>
                  </a:cubicBezTo>
                  <a:cubicBezTo>
                    <a:pt x="318" y="207"/>
                    <a:pt x="320" y="206"/>
                    <a:pt x="322" y="205"/>
                  </a:cubicBezTo>
                  <a:cubicBezTo>
                    <a:pt x="322" y="205"/>
                    <a:pt x="323" y="205"/>
                    <a:pt x="323" y="205"/>
                  </a:cubicBezTo>
                  <a:cubicBezTo>
                    <a:pt x="323" y="206"/>
                    <a:pt x="323" y="207"/>
                    <a:pt x="322" y="208"/>
                  </a:cubicBezTo>
                  <a:close/>
                  <a:moveTo>
                    <a:pt x="174" y="205"/>
                  </a:moveTo>
                  <a:cubicBezTo>
                    <a:pt x="175" y="205"/>
                    <a:pt x="176" y="204"/>
                    <a:pt x="176" y="203"/>
                  </a:cubicBezTo>
                  <a:cubicBezTo>
                    <a:pt x="181" y="204"/>
                    <a:pt x="185" y="204"/>
                    <a:pt x="189" y="204"/>
                  </a:cubicBezTo>
                  <a:cubicBezTo>
                    <a:pt x="188" y="206"/>
                    <a:pt x="187" y="207"/>
                    <a:pt x="186" y="208"/>
                  </a:cubicBezTo>
                  <a:cubicBezTo>
                    <a:pt x="182" y="207"/>
                    <a:pt x="178" y="206"/>
                    <a:pt x="174" y="205"/>
                  </a:cubicBezTo>
                  <a:close/>
                  <a:moveTo>
                    <a:pt x="159" y="201"/>
                  </a:moveTo>
                  <a:cubicBezTo>
                    <a:pt x="164" y="202"/>
                    <a:pt x="169" y="202"/>
                    <a:pt x="174" y="203"/>
                  </a:cubicBezTo>
                  <a:cubicBezTo>
                    <a:pt x="173" y="204"/>
                    <a:pt x="172" y="204"/>
                    <a:pt x="172" y="205"/>
                  </a:cubicBezTo>
                  <a:cubicBezTo>
                    <a:pt x="168" y="203"/>
                    <a:pt x="163" y="202"/>
                    <a:pt x="159" y="201"/>
                  </a:cubicBezTo>
                  <a:close/>
                  <a:moveTo>
                    <a:pt x="147" y="9"/>
                  </a:moveTo>
                  <a:cubicBezTo>
                    <a:pt x="147" y="14"/>
                    <a:pt x="146" y="18"/>
                    <a:pt x="145" y="23"/>
                  </a:cubicBezTo>
                  <a:cubicBezTo>
                    <a:pt x="145" y="23"/>
                    <a:pt x="145" y="22"/>
                    <a:pt x="145" y="22"/>
                  </a:cubicBezTo>
                  <a:cubicBezTo>
                    <a:pt x="145" y="18"/>
                    <a:pt x="146" y="14"/>
                    <a:pt x="147" y="10"/>
                  </a:cubicBezTo>
                  <a:cubicBezTo>
                    <a:pt x="147" y="9"/>
                    <a:pt x="146" y="9"/>
                    <a:pt x="146" y="9"/>
                  </a:cubicBezTo>
                  <a:cubicBezTo>
                    <a:pt x="146" y="12"/>
                    <a:pt x="145" y="15"/>
                    <a:pt x="144" y="18"/>
                  </a:cubicBezTo>
                  <a:cubicBezTo>
                    <a:pt x="144" y="17"/>
                    <a:pt x="144" y="16"/>
                    <a:pt x="143" y="16"/>
                  </a:cubicBezTo>
                  <a:cubicBezTo>
                    <a:pt x="141" y="16"/>
                    <a:pt x="139" y="17"/>
                    <a:pt x="138" y="17"/>
                  </a:cubicBezTo>
                  <a:cubicBezTo>
                    <a:pt x="137" y="17"/>
                    <a:pt x="137" y="16"/>
                    <a:pt x="136" y="16"/>
                  </a:cubicBezTo>
                  <a:cubicBezTo>
                    <a:pt x="137" y="15"/>
                    <a:pt x="138" y="14"/>
                    <a:pt x="138" y="14"/>
                  </a:cubicBezTo>
                  <a:cubicBezTo>
                    <a:pt x="141" y="12"/>
                    <a:pt x="143" y="11"/>
                    <a:pt x="145" y="10"/>
                  </a:cubicBezTo>
                  <a:cubicBezTo>
                    <a:pt x="146" y="9"/>
                    <a:pt x="146" y="9"/>
                    <a:pt x="147" y="9"/>
                  </a:cubicBezTo>
                  <a:close/>
                  <a:moveTo>
                    <a:pt x="140" y="44"/>
                  </a:moveTo>
                  <a:cubicBezTo>
                    <a:pt x="139" y="43"/>
                    <a:pt x="139" y="43"/>
                    <a:pt x="138" y="42"/>
                  </a:cubicBezTo>
                  <a:cubicBezTo>
                    <a:pt x="141" y="36"/>
                    <a:pt x="143" y="29"/>
                    <a:pt x="144" y="23"/>
                  </a:cubicBezTo>
                  <a:cubicBezTo>
                    <a:pt x="145" y="23"/>
                    <a:pt x="145" y="23"/>
                    <a:pt x="145" y="24"/>
                  </a:cubicBezTo>
                  <a:cubicBezTo>
                    <a:pt x="144" y="30"/>
                    <a:pt x="142" y="37"/>
                    <a:pt x="140" y="44"/>
                  </a:cubicBezTo>
                  <a:close/>
                  <a:moveTo>
                    <a:pt x="131" y="61"/>
                  </a:moveTo>
                  <a:cubicBezTo>
                    <a:pt x="130" y="61"/>
                    <a:pt x="130" y="60"/>
                    <a:pt x="129" y="60"/>
                  </a:cubicBezTo>
                  <a:cubicBezTo>
                    <a:pt x="130" y="60"/>
                    <a:pt x="130" y="59"/>
                    <a:pt x="130" y="59"/>
                  </a:cubicBezTo>
                  <a:cubicBezTo>
                    <a:pt x="131" y="59"/>
                    <a:pt x="132" y="58"/>
                    <a:pt x="133" y="57"/>
                  </a:cubicBezTo>
                  <a:cubicBezTo>
                    <a:pt x="133" y="58"/>
                    <a:pt x="132" y="60"/>
                    <a:pt x="131" y="61"/>
                  </a:cubicBezTo>
                  <a:close/>
                  <a:moveTo>
                    <a:pt x="135" y="90"/>
                  </a:moveTo>
                  <a:cubicBezTo>
                    <a:pt x="134" y="93"/>
                    <a:pt x="133" y="96"/>
                    <a:pt x="132" y="98"/>
                  </a:cubicBezTo>
                  <a:cubicBezTo>
                    <a:pt x="130" y="97"/>
                    <a:pt x="129" y="96"/>
                    <a:pt x="127" y="95"/>
                  </a:cubicBezTo>
                  <a:cubicBezTo>
                    <a:pt x="129" y="93"/>
                    <a:pt x="131" y="91"/>
                    <a:pt x="133" y="89"/>
                  </a:cubicBezTo>
                  <a:cubicBezTo>
                    <a:pt x="134" y="89"/>
                    <a:pt x="134" y="90"/>
                    <a:pt x="135" y="90"/>
                  </a:cubicBezTo>
                  <a:close/>
                  <a:moveTo>
                    <a:pt x="185" y="122"/>
                  </a:moveTo>
                  <a:cubicBezTo>
                    <a:pt x="185" y="122"/>
                    <a:pt x="184" y="123"/>
                    <a:pt x="184" y="123"/>
                  </a:cubicBezTo>
                  <a:cubicBezTo>
                    <a:pt x="182" y="122"/>
                    <a:pt x="179" y="121"/>
                    <a:pt x="177" y="120"/>
                  </a:cubicBezTo>
                  <a:cubicBezTo>
                    <a:pt x="177" y="120"/>
                    <a:pt x="177" y="119"/>
                    <a:pt x="177" y="119"/>
                  </a:cubicBezTo>
                  <a:cubicBezTo>
                    <a:pt x="180" y="120"/>
                    <a:pt x="182" y="121"/>
                    <a:pt x="185" y="122"/>
                  </a:cubicBezTo>
                  <a:close/>
                  <a:moveTo>
                    <a:pt x="451" y="133"/>
                  </a:moveTo>
                  <a:cubicBezTo>
                    <a:pt x="451" y="130"/>
                    <a:pt x="452" y="127"/>
                    <a:pt x="453" y="124"/>
                  </a:cubicBezTo>
                  <a:cubicBezTo>
                    <a:pt x="456" y="122"/>
                    <a:pt x="458" y="119"/>
                    <a:pt x="460" y="117"/>
                  </a:cubicBezTo>
                  <a:cubicBezTo>
                    <a:pt x="459" y="119"/>
                    <a:pt x="459" y="120"/>
                    <a:pt x="458" y="122"/>
                  </a:cubicBezTo>
                  <a:cubicBezTo>
                    <a:pt x="456" y="126"/>
                    <a:pt x="453" y="130"/>
                    <a:pt x="451" y="133"/>
                  </a:cubicBezTo>
                  <a:close/>
                  <a:moveTo>
                    <a:pt x="413" y="163"/>
                  </a:moveTo>
                  <a:cubicBezTo>
                    <a:pt x="414" y="160"/>
                    <a:pt x="415" y="156"/>
                    <a:pt x="416" y="153"/>
                  </a:cubicBezTo>
                  <a:cubicBezTo>
                    <a:pt x="419" y="151"/>
                    <a:pt x="422" y="148"/>
                    <a:pt x="425" y="146"/>
                  </a:cubicBezTo>
                  <a:cubicBezTo>
                    <a:pt x="424" y="149"/>
                    <a:pt x="423" y="152"/>
                    <a:pt x="421" y="155"/>
                  </a:cubicBezTo>
                  <a:cubicBezTo>
                    <a:pt x="421" y="156"/>
                    <a:pt x="422" y="157"/>
                    <a:pt x="423" y="156"/>
                  </a:cubicBezTo>
                  <a:cubicBezTo>
                    <a:pt x="427" y="154"/>
                    <a:pt x="429" y="147"/>
                    <a:pt x="430" y="142"/>
                  </a:cubicBezTo>
                  <a:cubicBezTo>
                    <a:pt x="431" y="141"/>
                    <a:pt x="432" y="140"/>
                    <a:pt x="433" y="139"/>
                  </a:cubicBezTo>
                  <a:cubicBezTo>
                    <a:pt x="432" y="143"/>
                    <a:pt x="431" y="147"/>
                    <a:pt x="431" y="151"/>
                  </a:cubicBezTo>
                  <a:cubicBezTo>
                    <a:pt x="425" y="156"/>
                    <a:pt x="419" y="159"/>
                    <a:pt x="413" y="163"/>
                  </a:cubicBezTo>
                  <a:close/>
                  <a:moveTo>
                    <a:pt x="402" y="170"/>
                  </a:moveTo>
                  <a:cubicBezTo>
                    <a:pt x="402" y="167"/>
                    <a:pt x="403" y="165"/>
                    <a:pt x="404" y="162"/>
                  </a:cubicBezTo>
                  <a:cubicBezTo>
                    <a:pt x="406" y="161"/>
                    <a:pt x="407" y="160"/>
                    <a:pt x="409" y="159"/>
                  </a:cubicBezTo>
                  <a:cubicBezTo>
                    <a:pt x="407" y="162"/>
                    <a:pt x="406" y="164"/>
                    <a:pt x="405" y="167"/>
                  </a:cubicBezTo>
                  <a:cubicBezTo>
                    <a:pt x="404" y="168"/>
                    <a:pt x="403" y="169"/>
                    <a:pt x="402" y="170"/>
                  </a:cubicBezTo>
                  <a:close/>
                  <a:moveTo>
                    <a:pt x="236" y="216"/>
                  </a:moveTo>
                  <a:cubicBezTo>
                    <a:pt x="231" y="215"/>
                    <a:pt x="227" y="215"/>
                    <a:pt x="222" y="214"/>
                  </a:cubicBezTo>
                  <a:cubicBezTo>
                    <a:pt x="224" y="211"/>
                    <a:pt x="225" y="208"/>
                    <a:pt x="227" y="204"/>
                  </a:cubicBezTo>
                  <a:cubicBezTo>
                    <a:pt x="233" y="204"/>
                    <a:pt x="238" y="204"/>
                    <a:pt x="243" y="203"/>
                  </a:cubicBezTo>
                  <a:cubicBezTo>
                    <a:pt x="241" y="207"/>
                    <a:pt x="239" y="210"/>
                    <a:pt x="237" y="214"/>
                  </a:cubicBezTo>
                  <a:cubicBezTo>
                    <a:pt x="237" y="214"/>
                    <a:pt x="236" y="215"/>
                    <a:pt x="236" y="216"/>
                  </a:cubicBezTo>
                  <a:close/>
                  <a:moveTo>
                    <a:pt x="199" y="199"/>
                  </a:moveTo>
                  <a:cubicBezTo>
                    <a:pt x="201" y="197"/>
                    <a:pt x="203" y="195"/>
                    <a:pt x="204" y="193"/>
                  </a:cubicBezTo>
                  <a:cubicBezTo>
                    <a:pt x="206" y="193"/>
                    <a:pt x="207" y="193"/>
                    <a:pt x="209" y="194"/>
                  </a:cubicBezTo>
                  <a:cubicBezTo>
                    <a:pt x="210" y="194"/>
                    <a:pt x="212" y="194"/>
                    <a:pt x="213" y="194"/>
                  </a:cubicBezTo>
                  <a:cubicBezTo>
                    <a:pt x="212" y="196"/>
                    <a:pt x="211" y="198"/>
                    <a:pt x="210" y="199"/>
                  </a:cubicBezTo>
                  <a:cubicBezTo>
                    <a:pt x="206" y="199"/>
                    <a:pt x="203" y="199"/>
                    <a:pt x="199" y="199"/>
                  </a:cubicBezTo>
                  <a:close/>
                  <a:moveTo>
                    <a:pt x="55" y="181"/>
                  </a:moveTo>
                  <a:cubicBezTo>
                    <a:pt x="55" y="181"/>
                    <a:pt x="54" y="181"/>
                    <a:pt x="54" y="181"/>
                  </a:cubicBezTo>
                  <a:cubicBezTo>
                    <a:pt x="54" y="182"/>
                    <a:pt x="54" y="182"/>
                    <a:pt x="53" y="182"/>
                  </a:cubicBezTo>
                  <a:cubicBezTo>
                    <a:pt x="54" y="179"/>
                    <a:pt x="54" y="176"/>
                    <a:pt x="55" y="173"/>
                  </a:cubicBezTo>
                  <a:cubicBezTo>
                    <a:pt x="55" y="173"/>
                    <a:pt x="55" y="173"/>
                    <a:pt x="55" y="172"/>
                  </a:cubicBezTo>
                  <a:cubicBezTo>
                    <a:pt x="56" y="170"/>
                    <a:pt x="57" y="167"/>
                    <a:pt x="58" y="164"/>
                  </a:cubicBezTo>
                  <a:cubicBezTo>
                    <a:pt x="58" y="164"/>
                    <a:pt x="59" y="164"/>
                    <a:pt x="59" y="164"/>
                  </a:cubicBezTo>
                  <a:cubicBezTo>
                    <a:pt x="57" y="169"/>
                    <a:pt x="56" y="175"/>
                    <a:pt x="55" y="181"/>
                  </a:cubicBezTo>
                  <a:close/>
                  <a:moveTo>
                    <a:pt x="46" y="179"/>
                  </a:moveTo>
                  <a:cubicBezTo>
                    <a:pt x="44" y="175"/>
                    <a:pt x="43" y="170"/>
                    <a:pt x="41" y="166"/>
                  </a:cubicBezTo>
                  <a:cubicBezTo>
                    <a:pt x="43" y="166"/>
                    <a:pt x="45" y="166"/>
                    <a:pt x="47" y="166"/>
                  </a:cubicBezTo>
                  <a:cubicBezTo>
                    <a:pt x="46" y="168"/>
                    <a:pt x="46" y="170"/>
                    <a:pt x="46" y="172"/>
                  </a:cubicBezTo>
                  <a:cubicBezTo>
                    <a:pt x="45" y="175"/>
                    <a:pt x="49" y="176"/>
                    <a:pt x="50" y="173"/>
                  </a:cubicBezTo>
                  <a:cubicBezTo>
                    <a:pt x="50" y="171"/>
                    <a:pt x="50" y="170"/>
                    <a:pt x="51" y="168"/>
                  </a:cubicBezTo>
                  <a:cubicBezTo>
                    <a:pt x="51" y="168"/>
                    <a:pt x="51" y="168"/>
                    <a:pt x="51" y="168"/>
                  </a:cubicBezTo>
                  <a:cubicBezTo>
                    <a:pt x="50" y="173"/>
                    <a:pt x="49" y="177"/>
                    <a:pt x="49" y="181"/>
                  </a:cubicBezTo>
                  <a:cubicBezTo>
                    <a:pt x="48" y="180"/>
                    <a:pt x="47" y="180"/>
                    <a:pt x="46" y="179"/>
                  </a:cubicBezTo>
                  <a:cubicBezTo>
                    <a:pt x="46" y="179"/>
                    <a:pt x="46" y="179"/>
                    <a:pt x="46" y="179"/>
                  </a:cubicBezTo>
                  <a:close/>
                  <a:moveTo>
                    <a:pt x="38" y="148"/>
                  </a:moveTo>
                  <a:cubicBezTo>
                    <a:pt x="38" y="144"/>
                    <a:pt x="39" y="140"/>
                    <a:pt x="40" y="136"/>
                  </a:cubicBezTo>
                  <a:cubicBezTo>
                    <a:pt x="41" y="135"/>
                    <a:pt x="43" y="135"/>
                    <a:pt x="45" y="135"/>
                  </a:cubicBezTo>
                  <a:cubicBezTo>
                    <a:pt x="47" y="138"/>
                    <a:pt x="50" y="140"/>
                    <a:pt x="52" y="143"/>
                  </a:cubicBezTo>
                  <a:cubicBezTo>
                    <a:pt x="50" y="149"/>
                    <a:pt x="49" y="154"/>
                    <a:pt x="48" y="160"/>
                  </a:cubicBezTo>
                  <a:cubicBezTo>
                    <a:pt x="45" y="155"/>
                    <a:pt x="42" y="151"/>
                    <a:pt x="38" y="148"/>
                  </a:cubicBezTo>
                  <a:close/>
                  <a:moveTo>
                    <a:pt x="34" y="143"/>
                  </a:moveTo>
                  <a:cubicBezTo>
                    <a:pt x="33" y="142"/>
                    <a:pt x="33" y="141"/>
                    <a:pt x="32" y="139"/>
                  </a:cubicBezTo>
                  <a:cubicBezTo>
                    <a:pt x="32" y="139"/>
                    <a:pt x="33" y="139"/>
                    <a:pt x="33" y="138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4" y="136"/>
                    <a:pt x="34" y="136"/>
                    <a:pt x="35" y="136"/>
                  </a:cubicBezTo>
                  <a:cubicBezTo>
                    <a:pt x="34" y="139"/>
                    <a:pt x="34" y="141"/>
                    <a:pt x="34" y="144"/>
                  </a:cubicBezTo>
                  <a:cubicBezTo>
                    <a:pt x="34" y="143"/>
                    <a:pt x="34" y="143"/>
                    <a:pt x="34" y="143"/>
                  </a:cubicBezTo>
                  <a:close/>
                  <a:moveTo>
                    <a:pt x="40" y="107"/>
                  </a:moveTo>
                  <a:cubicBezTo>
                    <a:pt x="42" y="103"/>
                    <a:pt x="44" y="99"/>
                    <a:pt x="46" y="94"/>
                  </a:cubicBezTo>
                  <a:cubicBezTo>
                    <a:pt x="46" y="94"/>
                    <a:pt x="47" y="94"/>
                    <a:pt x="48" y="94"/>
                  </a:cubicBezTo>
                  <a:cubicBezTo>
                    <a:pt x="49" y="95"/>
                    <a:pt x="50" y="97"/>
                    <a:pt x="51" y="98"/>
                  </a:cubicBezTo>
                  <a:cubicBezTo>
                    <a:pt x="49" y="101"/>
                    <a:pt x="48" y="105"/>
                    <a:pt x="46" y="109"/>
                  </a:cubicBezTo>
                  <a:cubicBezTo>
                    <a:pt x="45" y="109"/>
                    <a:pt x="44" y="110"/>
                    <a:pt x="43" y="110"/>
                  </a:cubicBezTo>
                  <a:cubicBezTo>
                    <a:pt x="42" y="109"/>
                    <a:pt x="41" y="108"/>
                    <a:pt x="40" y="107"/>
                  </a:cubicBezTo>
                  <a:close/>
                  <a:moveTo>
                    <a:pt x="40" y="111"/>
                  </a:moveTo>
                  <a:cubicBezTo>
                    <a:pt x="39" y="111"/>
                    <a:pt x="39" y="111"/>
                    <a:pt x="39" y="111"/>
                  </a:cubicBezTo>
                  <a:cubicBezTo>
                    <a:pt x="39" y="111"/>
                    <a:pt x="39" y="111"/>
                    <a:pt x="39" y="110"/>
                  </a:cubicBezTo>
                  <a:cubicBezTo>
                    <a:pt x="39" y="111"/>
                    <a:pt x="40" y="111"/>
                    <a:pt x="40" y="111"/>
                  </a:cubicBezTo>
                  <a:close/>
                  <a:moveTo>
                    <a:pt x="22" y="82"/>
                  </a:moveTo>
                  <a:cubicBezTo>
                    <a:pt x="26" y="82"/>
                    <a:pt x="30" y="81"/>
                    <a:pt x="34" y="80"/>
                  </a:cubicBezTo>
                  <a:cubicBezTo>
                    <a:pt x="32" y="85"/>
                    <a:pt x="30" y="91"/>
                    <a:pt x="28" y="96"/>
                  </a:cubicBezTo>
                  <a:cubicBezTo>
                    <a:pt x="25" y="94"/>
                    <a:pt x="23" y="92"/>
                    <a:pt x="21" y="90"/>
                  </a:cubicBezTo>
                  <a:cubicBezTo>
                    <a:pt x="21" y="90"/>
                    <a:pt x="21" y="90"/>
                    <a:pt x="20" y="90"/>
                  </a:cubicBezTo>
                  <a:cubicBezTo>
                    <a:pt x="21" y="87"/>
                    <a:pt x="21" y="85"/>
                    <a:pt x="22" y="82"/>
                  </a:cubicBezTo>
                  <a:close/>
                  <a:moveTo>
                    <a:pt x="20" y="45"/>
                  </a:moveTo>
                  <a:cubicBezTo>
                    <a:pt x="19" y="48"/>
                    <a:pt x="18" y="50"/>
                    <a:pt x="17" y="53"/>
                  </a:cubicBezTo>
                  <a:cubicBezTo>
                    <a:pt x="16" y="52"/>
                    <a:pt x="14" y="51"/>
                    <a:pt x="13" y="50"/>
                  </a:cubicBezTo>
                  <a:cubicBezTo>
                    <a:pt x="12" y="49"/>
                    <a:pt x="12" y="48"/>
                    <a:pt x="12" y="48"/>
                  </a:cubicBezTo>
                  <a:cubicBezTo>
                    <a:pt x="11" y="44"/>
                    <a:pt x="13" y="44"/>
                    <a:pt x="17" y="43"/>
                  </a:cubicBezTo>
                  <a:cubicBezTo>
                    <a:pt x="17" y="42"/>
                    <a:pt x="18" y="42"/>
                    <a:pt x="18" y="42"/>
                  </a:cubicBezTo>
                  <a:cubicBezTo>
                    <a:pt x="22" y="43"/>
                    <a:pt x="26" y="43"/>
                    <a:pt x="30" y="42"/>
                  </a:cubicBezTo>
                  <a:cubicBezTo>
                    <a:pt x="31" y="43"/>
                    <a:pt x="32" y="44"/>
                    <a:pt x="32" y="45"/>
                  </a:cubicBezTo>
                  <a:cubicBezTo>
                    <a:pt x="30" y="49"/>
                    <a:pt x="28" y="54"/>
                    <a:pt x="26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3" y="57"/>
                    <a:pt x="20" y="55"/>
                    <a:pt x="18" y="53"/>
                  </a:cubicBezTo>
                  <a:cubicBezTo>
                    <a:pt x="19" y="51"/>
                    <a:pt x="20" y="48"/>
                    <a:pt x="21" y="46"/>
                  </a:cubicBezTo>
                  <a:cubicBezTo>
                    <a:pt x="21" y="45"/>
                    <a:pt x="20" y="45"/>
                    <a:pt x="20" y="45"/>
                  </a:cubicBezTo>
                  <a:close/>
                  <a:moveTo>
                    <a:pt x="134" y="16"/>
                  </a:moveTo>
                  <a:cubicBezTo>
                    <a:pt x="135" y="16"/>
                    <a:pt x="135" y="16"/>
                    <a:pt x="135" y="16"/>
                  </a:cubicBezTo>
                  <a:cubicBezTo>
                    <a:pt x="135" y="16"/>
                    <a:pt x="135" y="17"/>
                    <a:pt x="134" y="17"/>
                  </a:cubicBezTo>
                  <a:cubicBezTo>
                    <a:pt x="133" y="17"/>
                    <a:pt x="131" y="18"/>
                    <a:pt x="129" y="18"/>
                  </a:cubicBezTo>
                  <a:cubicBezTo>
                    <a:pt x="131" y="17"/>
                    <a:pt x="133" y="16"/>
                    <a:pt x="134" y="16"/>
                  </a:cubicBezTo>
                  <a:close/>
                  <a:moveTo>
                    <a:pt x="135" y="15"/>
                  </a:moveTo>
                  <a:cubicBezTo>
                    <a:pt x="135" y="15"/>
                    <a:pt x="136" y="15"/>
                    <a:pt x="137" y="14"/>
                  </a:cubicBezTo>
                  <a:cubicBezTo>
                    <a:pt x="136" y="15"/>
                    <a:pt x="136" y="15"/>
                    <a:pt x="136" y="16"/>
                  </a:cubicBezTo>
                  <a:cubicBezTo>
                    <a:pt x="135" y="16"/>
                    <a:pt x="135" y="15"/>
                    <a:pt x="135" y="15"/>
                  </a:cubicBezTo>
                  <a:close/>
                  <a:moveTo>
                    <a:pt x="144" y="21"/>
                  </a:moveTo>
                  <a:cubicBezTo>
                    <a:pt x="143" y="21"/>
                    <a:pt x="143" y="20"/>
                    <a:pt x="142" y="20"/>
                  </a:cubicBezTo>
                  <a:cubicBezTo>
                    <a:pt x="143" y="20"/>
                    <a:pt x="143" y="20"/>
                    <a:pt x="143" y="20"/>
                  </a:cubicBezTo>
                  <a:cubicBezTo>
                    <a:pt x="144" y="20"/>
                    <a:pt x="144" y="19"/>
                    <a:pt x="144" y="19"/>
                  </a:cubicBezTo>
                  <a:cubicBezTo>
                    <a:pt x="144" y="20"/>
                    <a:pt x="144" y="21"/>
                    <a:pt x="144" y="21"/>
                  </a:cubicBezTo>
                  <a:close/>
                  <a:moveTo>
                    <a:pt x="144" y="22"/>
                  </a:moveTo>
                  <a:cubicBezTo>
                    <a:pt x="142" y="27"/>
                    <a:pt x="140" y="33"/>
                    <a:pt x="138" y="38"/>
                  </a:cubicBezTo>
                  <a:cubicBezTo>
                    <a:pt x="138" y="37"/>
                    <a:pt x="137" y="36"/>
                    <a:pt x="136" y="37"/>
                  </a:cubicBezTo>
                  <a:cubicBezTo>
                    <a:pt x="135" y="37"/>
                    <a:pt x="134" y="37"/>
                    <a:pt x="133" y="38"/>
                  </a:cubicBezTo>
                  <a:cubicBezTo>
                    <a:pt x="131" y="36"/>
                    <a:pt x="130" y="35"/>
                    <a:pt x="128" y="34"/>
                  </a:cubicBezTo>
                  <a:cubicBezTo>
                    <a:pt x="132" y="31"/>
                    <a:pt x="136" y="29"/>
                    <a:pt x="141" y="27"/>
                  </a:cubicBezTo>
                  <a:cubicBezTo>
                    <a:pt x="143" y="25"/>
                    <a:pt x="141" y="22"/>
                    <a:pt x="138" y="23"/>
                  </a:cubicBezTo>
                  <a:cubicBezTo>
                    <a:pt x="135" y="25"/>
                    <a:pt x="131" y="27"/>
                    <a:pt x="128" y="29"/>
                  </a:cubicBezTo>
                  <a:cubicBezTo>
                    <a:pt x="129" y="27"/>
                    <a:pt x="130" y="25"/>
                    <a:pt x="132" y="23"/>
                  </a:cubicBezTo>
                  <a:cubicBezTo>
                    <a:pt x="135" y="22"/>
                    <a:pt x="138" y="21"/>
                    <a:pt x="142" y="20"/>
                  </a:cubicBezTo>
                  <a:cubicBezTo>
                    <a:pt x="142" y="21"/>
                    <a:pt x="143" y="21"/>
                    <a:pt x="144" y="22"/>
                  </a:cubicBezTo>
                  <a:close/>
                  <a:moveTo>
                    <a:pt x="129" y="56"/>
                  </a:moveTo>
                  <a:cubicBezTo>
                    <a:pt x="128" y="56"/>
                    <a:pt x="127" y="57"/>
                    <a:pt x="126" y="57"/>
                  </a:cubicBezTo>
                  <a:cubicBezTo>
                    <a:pt x="123" y="55"/>
                    <a:pt x="120" y="52"/>
                    <a:pt x="117" y="48"/>
                  </a:cubicBezTo>
                  <a:cubicBezTo>
                    <a:pt x="117" y="48"/>
                    <a:pt x="118" y="47"/>
                    <a:pt x="118" y="47"/>
                  </a:cubicBezTo>
                  <a:cubicBezTo>
                    <a:pt x="123" y="45"/>
                    <a:pt x="129" y="43"/>
                    <a:pt x="134" y="41"/>
                  </a:cubicBezTo>
                  <a:cubicBezTo>
                    <a:pt x="135" y="42"/>
                    <a:pt x="135" y="42"/>
                    <a:pt x="136" y="43"/>
                  </a:cubicBezTo>
                  <a:cubicBezTo>
                    <a:pt x="134" y="47"/>
                    <a:pt x="132" y="52"/>
                    <a:pt x="129" y="56"/>
                  </a:cubicBezTo>
                  <a:close/>
                  <a:moveTo>
                    <a:pt x="298" y="142"/>
                  </a:moveTo>
                  <a:cubicBezTo>
                    <a:pt x="298" y="143"/>
                    <a:pt x="297" y="144"/>
                    <a:pt x="297" y="145"/>
                  </a:cubicBezTo>
                  <a:cubicBezTo>
                    <a:pt x="294" y="145"/>
                    <a:pt x="291" y="146"/>
                    <a:pt x="287" y="146"/>
                  </a:cubicBezTo>
                  <a:cubicBezTo>
                    <a:pt x="288" y="146"/>
                    <a:pt x="288" y="146"/>
                    <a:pt x="288" y="146"/>
                  </a:cubicBezTo>
                  <a:cubicBezTo>
                    <a:pt x="288" y="143"/>
                    <a:pt x="286" y="142"/>
                    <a:pt x="284" y="144"/>
                  </a:cubicBezTo>
                  <a:cubicBezTo>
                    <a:pt x="284" y="145"/>
                    <a:pt x="283" y="146"/>
                    <a:pt x="283" y="147"/>
                  </a:cubicBezTo>
                  <a:cubicBezTo>
                    <a:pt x="280" y="148"/>
                    <a:pt x="278" y="148"/>
                    <a:pt x="276" y="148"/>
                  </a:cubicBezTo>
                  <a:cubicBezTo>
                    <a:pt x="276" y="146"/>
                    <a:pt x="277" y="144"/>
                    <a:pt x="277" y="142"/>
                  </a:cubicBezTo>
                  <a:cubicBezTo>
                    <a:pt x="284" y="143"/>
                    <a:pt x="291" y="143"/>
                    <a:pt x="298" y="142"/>
                  </a:cubicBezTo>
                  <a:close/>
                  <a:moveTo>
                    <a:pt x="387" y="132"/>
                  </a:moveTo>
                  <a:cubicBezTo>
                    <a:pt x="387" y="132"/>
                    <a:pt x="387" y="133"/>
                    <a:pt x="386" y="133"/>
                  </a:cubicBezTo>
                  <a:cubicBezTo>
                    <a:pt x="384" y="134"/>
                    <a:pt x="381" y="135"/>
                    <a:pt x="378" y="135"/>
                  </a:cubicBezTo>
                  <a:cubicBezTo>
                    <a:pt x="378" y="134"/>
                    <a:pt x="379" y="133"/>
                    <a:pt x="379" y="132"/>
                  </a:cubicBezTo>
                  <a:cubicBezTo>
                    <a:pt x="382" y="132"/>
                    <a:pt x="384" y="132"/>
                    <a:pt x="387" y="132"/>
                  </a:cubicBezTo>
                  <a:close/>
                  <a:moveTo>
                    <a:pt x="385" y="137"/>
                  </a:moveTo>
                  <a:cubicBezTo>
                    <a:pt x="384" y="137"/>
                    <a:pt x="384" y="138"/>
                    <a:pt x="384" y="139"/>
                  </a:cubicBezTo>
                  <a:cubicBezTo>
                    <a:pt x="381" y="139"/>
                    <a:pt x="379" y="140"/>
                    <a:pt x="377" y="141"/>
                  </a:cubicBezTo>
                  <a:cubicBezTo>
                    <a:pt x="377" y="140"/>
                    <a:pt x="377" y="139"/>
                    <a:pt x="377" y="139"/>
                  </a:cubicBezTo>
                  <a:cubicBezTo>
                    <a:pt x="380" y="138"/>
                    <a:pt x="382" y="137"/>
                    <a:pt x="385" y="137"/>
                  </a:cubicBezTo>
                  <a:close/>
                  <a:moveTo>
                    <a:pt x="274" y="211"/>
                  </a:moveTo>
                  <a:cubicBezTo>
                    <a:pt x="276" y="207"/>
                    <a:pt x="277" y="203"/>
                    <a:pt x="278" y="199"/>
                  </a:cubicBezTo>
                  <a:cubicBezTo>
                    <a:pt x="281" y="199"/>
                    <a:pt x="284" y="198"/>
                    <a:pt x="287" y="198"/>
                  </a:cubicBezTo>
                  <a:cubicBezTo>
                    <a:pt x="286" y="202"/>
                    <a:pt x="285" y="205"/>
                    <a:pt x="285" y="209"/>
                  </a:cubicBezTo>
                  <a:cubicBezTo>
                    <a:pt x="281" y="210"/>
                    <a:pt x="278" y="210"/>
                    <a:pt x="274" y="211"/>
                  </a:cubicBezTo>
                  <a:close/>
                  <a:moveTo>
                    <a:pt x="235" y="191"/>
                  </a:moveTo>
                  <a:cubicBezTo>
                    <a:pt x="237" y="189"/>
                    <a:pt x="238" y="186"/>
                    <a:pt x="239" y="184"/>
                  </a:cubicBezTo>
                  <a:cubicBezTo>
                    <a:pt x="244" y="184"/>
                    <a:pt x="249" y="184"/>
                    <a:pt x="255" y="184"/>
                  </a:cubicBezTo>
                  <a:cubicBezTo>
                    <a:pt x="253" y="186"/>
                    <a:pt x="252" y="188"/>
                    <a:pt x="251" y="190"/>
                  </a:cubicBezTo>
                  <a:cubicBezTo>
                    <a:pt x="245" y="190"/>
                    <a:pt x="240" y="191"/>
                    <a:pt x="235" y="191"/>
                  </a:cubicBezTo>
                  <a:close/>
                  <a:moveTo>
                    <a:pt x="227" y="199"/>
                  </a:moveTo>
                  <a:cubicBezTo>
                    <a:pt x="228" y="198"/>
                    <a:pt x="228" y="196"/>
                    <a:pt x="229" y="195"/>
                  </a:cubicBezTo>
                  <a:cubicBezTo>
                    <a:pt x="229" y="195"/>
                    <a:pt x="230" y="195"/>
                    <a:pt x="230" y="195"/>
                  </a:cubicBezTo>
                  <a:cubicBezTo>
                    <a:pt x="229" y="196"/>
                    <a:pt x="228" y="198"/>
                    <a:pt x="228" y="199"/>
                  </a:cubicBezTo>
                  <a:cubicBezTo>
                    <a:pt x="227" y="199"/>
                    <a:pt x="227" y="199"/>
                    <a:pt x="227" y="199"/>
                  </a:cubicBezTo>
                  <a:close/>
                  <a:moveTo>
                    <a:pt x="225" y="204"/>
                  </a:moveTo>
                  <a:cubicBezTo>
                    <a:pt x="223" y="208"/>
                    <a:pt x="222" y="211"/>
                    <a:pt x="220" y="214"/>
                  </a:cubicBezTo>
                  <a:cubicBezTo>
                    <a:pt x="218" y="214"/>
                    <a:pt x="217" y="214"/>
                    <a:pt x="215" y="213"/>
                  </a:cubicBezTo>
                  <a:cubicBezTo>
                    <a:pt x="218" y="211"/>
                    <a:pt x="220" y="208"/>
                    <a:pt x="223" y="205"/>
                  </a:cubicBezTo>
                  <a:cubicBezTo>
                    <a:pt x="223" y="205"/>
                    <a:pt x="224" y="205"/>
                    <a:pt x="225" y="204"/>
                  </a:cubicBezTo>
                  <a:close/>
                  <a:moveTo>
                    <a:pt x="159" y="196"/>
                  </a:moveTo>
                  <a:cubicBezTo>
                    <a:pt x="157" y="195"/>
                    <a:pt x="155" y="195"/>
                    <a:pt x="152" y="194"/>
                  </a:cubicBezTo>
                  <a:cubicBezTo>
                    <a:pt x="155" y="191"/>
                    <a:pt x="159" y="187"/>
                    <a:pt x="162" y="183"/>
                  </a:cubicBezTo>
                  <a:cubicBezTo>
                    <a:pt x="164" y="184"/>
                    <a:pt x="167" y="184"/>
                    <a:pt x="170" y="185"/>
                  </a:cubicBezTo>
                  <a:cubicBezTo>
                    <a:pt x="166" y="189"/>
                    <a:pt x="163" y="192"/>
                    <a:pt x="159" y="196"/>
                  </a:cubicBezTo>
                  <a:close/>
                  <a:moveTo>
                    <a:pt x="52" y="166"/>
                  </a:moveTo>
                  <a:cubicBezTo>
                    <a:pt x="52" y="166"/>
                    <a:pt x="51" y="166"/>
                    <a:pt x="51" y="166"/>
                  </a:cubicBezTo>
                  <a:cubicBezTo>
                    <a:pt x="51" y="166"/>
                    <a:pt x="52" y="166"/>
                    <a:pt x="52" y="166"/>
                  </a:cubicBezTo>
                  <a:cubicBezTo>
                    <a:pt x="52" y="166"/>
                    <a:pt x="52" y="166"/>
                    <a:pt x="52" y="166"/>
                  </a:cubicBezTo>
                  <a:close/>
                  <a:moveTo>
                    <a:pt x="52" y="163"/>
                  </a:moveTo>
                  <a:cubicBezTo>
                    <a:pt x="53" y="158"/>
                    <a:pt x="54" y="153"/>
                    <a:pt x="56" y="148"/>
                  </a:cubicBezTo>
                  <a:cubicBezTo>
                    <a:pt x="56" y="149"/>
                    <a:pt x="57" y="150"/>
                    <a:pt x="57" y="150"/>
                  </a:cubicBezTo>
                  <a:cubicBezTo>
                    <a:pt x="55" y="154"/>
                    <a:pt x="54" y="159"/>
                    <a:pt x="52" y="163"/>
                  </a:cubicBezTo>
                  <a:cubicBezTo>
                    <a:pt x="52" y="163"/>
                    <a:pt x="52" y="163"/>
                    <a:pt x="52" y="163"/>
                  </a:cubicBezTo>
                  <a:close/>
                  <a:moveTo>
                    <a:pt x="57" y="144"/>
                  </a:moveTo>
                  <a:cubicBezTo>
                    <a:pt x="58" y="141"/>
                    <a:pt x="59" y="138"/>
                    <a:pt x="59" y="136"/>
                  </a:cubicBezTo>
                  <a:cubicBezTo>
                    <a:pt x="60" y="137"/>
                    <a:pt x="62" y="138"/>
                    <a:pt x="63" y="140"/>
                  </a:cubicBezTo>
                  <a:cubicBezTo>
                    <a:pt x="61" y="142"/>
                    <a:pt x="60" y="144"/>
                    <a:pt x="59" y="146"/>
                  </a:cubicBezTo>
                  <a:cubicBezTo>
                    <a:pt x="58" y="145"/>
                    <a:pt x="58" y="145"/>
                    <a:pt x="57" y="144"/>
                  </a:cubicBezTo>
                  <a:close/>
                  <a:moveTo>
                    <a:pt x="37" y="42"/>
                  </a:moveTo>
                  <a:cubicBezTo>
                    <a:pt x="42" y="42"/>
                    <a:pt x="47" y="41"/>
                    <a:pt x="52" y="40"/>
                  </a:cubicBezTo>
                  <a:cubicBezTo>
                    <a:pt x="50" y="45"/>
                    <a:pt x="48" y="49"/>
                    <a:pt x="45" y="53"/>
                  </a:cubicBezTo>
                  <a:cubicBezTo>
                    <a:pt x="44" y="54"/>
                    <a:pt x="43" y="54"/>
                    <a:pt x="42" y="54"/>
                  </a:cubicBezTo>
                  <a:cubicBezTo>
                    <a:pt x="39" y="52"/>
                    <a:pt x="37" y="49"/>
                    <a:pt x="35" y="47"/>
                  </a:cubicBezTo>
                  <a:cubicBezTo>
                    <a:pt x="35" y="45"/>
                    <a:pt x="36" y="44"/>
                    <a:pt x="37" y="42"/>
                  </a:cubicBezTo>
                  <a:close/>
                  <a:moveTo>
                    <a:pt x="33" y="44"/>
                  </a:moveTo>
                  <a:cubicBezTo>
                    <a:pt x="32" y="43"/>
                    <a:pt x="32" y="43"/>
                    <a:pt x="31" y="42"/>
                  </a:cubicBezTo>
                  <a:cubicBezTo>
                    <a:pt x="32" y="42"/>
                    <a:pt x="33" y="42"/>
                    <a:pt x="33" y="42"/>
                  </a:cubicBezTo>
                  <a:cubicBezTo>
                    <a:pt x="33" y="43"/>
                    <a:pt x="33" y="43"/>
                    <a:pt x="33" y="44"/>
                  </a:cubicBezTo>
                  <a:close/>
                  <a:moveTo>
                    <a:pt x="61" y="39"/>
                  </a:moveTo>
                  <a:cubicBezTo>
                    <a:pt x="63" y="42"/>
                    <a:pt x="65" y="45"/>
                    <a:pt x="68" y="48"/>
                  </a:cubicBezTo>
                  <a:cubicBezTo>
                    <a:pt x="68" y="48"/>
                    <a:pt x="67" y="48"/>
                    <a:pt x="67" y="48"/>
                  </a:cubicBezTo>
                  <a:cubicBezTo>
                    <a:pt x="61" y="50"/>
                    <a:pt x="55" y="51"/>
                    <a:pt x="48" y="53"/>
                  </a:cubicBezTo>
                  <a:cubicBezTo>
                    <a:pt x="50" y="49"/>
                    <a:pt x="52" y="44"/>
                    <a:pt x="54" y="40"/>
                  </a:cubicBezTo>
                  <a:cubicBezTo>
                    <a:pt x="56" y="40"/>
                    <a:pt x="59" y="39"/>
                    <a:pt x="61" y="39"/>
                  </a:cubicBezTo>
                  <a:close/>
                  <a:moveTo>
                    <a:pt x="96" y="102"/>
                  </a:moveTo>
                  <a:cubicBezTo>
                    <a:pt x="96" y="102"/>
                    <a:pt x="96" y="102"/>
                    <a:pt x="96" y="102"/>
                  </a:cubicBezTo>
                  <a:cubicBezTo>
                    <a:pt x="96" y="101"/>
                    <a:pt x="94" y="101"/>
                    <a:pt x="94" y="102"/>
                  </a:cubicBezTo>
                  <a:cubicBezTo>
                    <a:pt x="93" y="101"/>
                    <a:pt x="93" y="101"/>
                    <a:pt x="92" y="100"/>
                  </a:cubicBezTo>
                  <a:cubicBezTo>
                    <a:pt x="93" y="98"/>
                    <a:pt x="93" y="97"/>
                    <a:pt x="94" y="95"/>
                  </a:cubicBezTo>
                  <a:cubicBezTo>
                    <a:pt x="95" y="95"/>
                    <a:pt x="95" y="95"/>
                    <a:pt x="95" y="95"/>
                  </a:cubicBezTo>
                  <a:cubicBezTo>
                    <a:pt x="97" y="95"/>
                    <a:pt x="97" y="93"/>
                    <a:pt x="96" y="92"/>
                  </a:cubicBezTo>
                  <a:cubicBezTo>
                    <a:pt x="97" y="89"/>
                    <a:pt x="99" y="86"/>
                    <a:pt x="101" y="83"/>
                  </a:cubicBezTo>
                  <a:cubicBezTo>
                    <a:pt x="101" y="84"/>
                    <a:pt x="101" y="84"/>
                    <a:pt x="102" y="84"/>
                  </a:cubicBezTo>
                  <a:cubicBezTo>
                    <a:pt x="102" y="84"/>
                    <a:pt x="103" y="83"/>
                    <a:pt x="103" y="83"/>
                  </a:cubicBezTo>
                  <a:cubicBezTo>
                    <a:pt x="102" y="82"/>
                    <a:pt x="102" y="82"/>
                    <a:pt x="101" y="81"/>
                  </a:cubicBezTo>
                  <a:cubicBezTo>
                    <a:pt x="103" y="79"/>
                    <a:pt x="104" y="76"/>
                    <a:pt x="106" y="73"/>
                  </a:cubicBezTo>
                  <a:cubicBezTo>
                    <a:pt x="109" y="71"/>
                    <a:pt x="113" y="69"/>
                    <a:pt x="116" y="67"/>
                  </a:cubicBezTo>
                  <a:cubicBezTo>
                    <a:pt x="117" y="68"/>
                    <a:pt x="119" y="69"/>
                    <a:pt x="120" y="70"/>
                  </a:cubicBezTo>
                  <a:cubicBezTo>
                    <a:pt x="113" y="81"/>
                    <a:pt x="104" y="92"/>
                    <a:pt x="96" y="102"/>
                  </a:cubicBezTo>
                  <a:close/>
                  <a:moveTo>
                    <a:pt x="156" y="117"/>
                  </a:moveTo>
                  <a:cubicBezTo>
                    <a:pt x="159" y="118"/>
                    <a:pt x="161" y="119"/>
                    <a:pt x="163" y="120"/>
                  </a:cubicBezTo>
                  <a:cubicBezTo>
                    <a:pt x="162" y="121"/>
                    <a:pt x="160" y="123"/>
                    <a:pt x="159" y="124"/>
                  </a:cubicBezTo>
                  <a:cubicBezTo>
                    <a:pt x="157" y="123"/>
                    <a:pt x="154" y="122"/>
                    <a:pt x="152" y="121"/>
                  </a:cubicBezTo>
                  <a:cubicBezTo>
                    <a:pt x="153" y="119"/>
                    <a:pt x="155" y="118"/>
                    <a:pt x="156" y="117"/>
                  </a:cubicBezTo>
                  <a:close/>
                  <a:moveTo>
                    <a:pt x="204" y="145"/>
                  </a:moveTo>
                  <a:cubicBezTo>
                    <a:pt x="206" y="145"/>
                    <a:pt x="208" y="146"/>
                    <a:pt x="210" y="146"/>
                  </a:cubicBezTo>
                  <a:cubicBezTo>
                    <a:pt x="210" y="147"/>
                    <a:pt x="210" y="147"/>
                    <a:pt x="210" y="147"/>
                  </a:cubicBezTo>
                  <a:cubicBezTo>
                    <a:pt x="210" y="147"/>
                    <a:pt x="210" y="147"/>
                    <a:pt x="210" y="147"/>
                  </a:cubicBezTo>
                  <a:cubicBezTo>
                    <a:pt x="207" y="147"/>
                    <a:pt x="204" y="146"/>
                    <a:pt x="201" y="145"/>
                  </a:cubicBezTo>
                  <a:cubicBezTo>
                    <a:pt x="201" y="145"/>
                    <a:pt x="201" y="144"/>
                    <a:pt x="202" y="144"/>
                  </a:cubicBezTo>
                  <a:cubicBezTo>
                    <a:pt x="203" y="144"/>
                    <a:pt x="203" y="144"/>
                    <a:pt x="204" y="145"/>
                  </a:cubicBezTo>
                  <a:close/>
                  <a:moveTo>
                    <a:pt x="223" y="149"/>
                  </a:moveTo>
                  <a:cubicBezTo>
                    <a:pt x="222" y="150"/>
                    <a:pt x="222" y="152"/>
                    <a:pt x="221" y="153"/>
                  </a:cubicBezTo>
                  <a:cubicBezTo>
                    <a:pt x="218" y="153"/>
                    <a:pt x="215" y="152"/>
                    <a:pt x="212" y="152"/>
                  </a:cubicBezTo>
                  <a:cubicBezTo>
                    <a:pt x="213" y="150"/>
                    <a:pt x="213" y="149"/>
                    <a:pt x="214" y="147"/>
                  </a:cubicBezTo>
                  <a:cubicBezTo>
                    <a:pt x="217" y="148"/>
                    <a:pt x="220" y="148"/>
                    <a:pt x="223" y="149"/>
                  </a:cubicBezTo>
                  <a:close/>
                  <a:moveTo>
                    <a:pt x="216" y="143"/>
                  </a:moveTo>
                  <a:cubicBezTo>
                    <a:pt x="217" y="141"/>
                    <a:pt x="217" y="138"/>
                    <a:pt x="218" y="136"/>
                  </a:cubicBezTo>
                  <a:cubicBezTo>
                    <a:pt x="221" y="136"/>
                    <a:pt x="224" y="137"/>
                    <a:pt x="227" y="137"/>
                  </a:cubicBezTo>
                  <a:cubicBezTo>
                    <a:pt x="226" y="140"/>
                    <a:pt x="225" y="142"/>
                    <a:pt x="224" y="145"/>
                  </a:cubicBezTo>
                  <a:cubicBezTo>
                    <a:pt x="221" y="144"/>
                    <a:pt x="219" y="144"/>
                    <a:pt x="216" y="143"/>
                  </a:cubicBezTo>
                  <a:close/>
                  <a:moveTo>
                    <a:pt x="245" y="152"/>
                  </a:moveTo>
                  <a:cubicBezTo>
                    <a:pt x="245" y="153"/>
                    <a:pt x="245" y="153"/>
                    <a:pt x="244" y="154"/>
                  </a:cubicBezTo>
                  <a:cubicBezTo>
                    <a:pt x="244" y="154"/>
                    <a:pt x="243" y="154"/>
                    <a:pt x="243" y="154"/>
                  </a:cubicBezTo>
                  <a:cubicBezTo>
                    <a:pt x="240" y="154"/>
                    <a:pt x="237" y="154"/>
                    <a:pt x="234" y="154"/>
                  </a:cubicBezTo>
                  <a:cubicBezTo>
                    <a:pt x="234" y="153"/>
                    <a:pt x="234" y="152"/>
                    <a:pt x="235" y="151"/>
                  </a:cubicBezTo>
                  <a:cubicBezTo>
                    <a:pt x="238" y="151"/>
                    <a:pt x="242" y="152"/>
                    <a:pt x="245" y="152"/>
                  </a:cubicBezTo>
                  <a:close/>
                  <a:moveTo>
                    <a:pt x="236" y="147"/>
                  </a:moveTo>
                  <a:cubicBezTo>
                    <a:pt x="238" y="144"/>
                    <a:pt x="239" y="141"/>
                    <a:pt x="241" y="138"/>
                  </a:cubicBezTo>
                  <a:cubicBezTo>
                    <a:pt x="244" y="139"/>
                    <a:pt x="247" y="139"/>
                    <a:pt x="250" y="140"/>
                  </a:cubicBezTo>
                  <a:cubicBezTo>
                    <a:pt x="249" y="143"/>
                    <a:pt x="248" y="146"/>
                    <a:pt x="247" y="148"/>
                  </a:cubicBezTo>
                  <a:cubicBezTo>
                    <a:pt x="243" y="148"/>
                    <a:pt x="240" y="148"/>
                    <a:pt x="236" y="147"/>
                  </a:cubicBezTo>
                  <a:close/>
                  <a:moveTo>
                    <a:pt x="292" y="186"/>
                  </a:moveTo>
                  <a:cubicBezTo>
                    <a:pt x="288" y="187"/>
                    <a:pt x="285" y="187"/>
                    <a:pt x="282" y="187"/>
                  </a:cubicBezTo>
                  <a:cubicBezTo>
                    <a:pt x="283" y="185"/>
                    <a:pt x="283" y="184"/>
                    <a:pt x="284" y="182"/>
                  </a:cubicBezTo>
                  <a:cubicBezTo>
                    <a:pt x="284" y="182"/>
                    <a:pt x="284" y="181"/>
                    <a:pt x="285" y="181"/>
                  </a:cubicBezTo>
                  <a:cubicBezTo>
                    <a:pt x="288" y="181"/>
                    <a:pt x="291" y="180"/>
                    <a:pt x="294" y="180"/>
                  </a:cubicBezTo>
                  <a:cubicBezTo>
                    <a:pt x="293" y="182"/>
                    <a:pt x="292" y="184"/>
                    <a:pt x="292" y="186"/>
                  </a:cubicBezTo>
                  <a:close/>
                  <a:moveTo>
                    <a:pt x="155" y="177"/>
                  </a:moveTo>
                  <a:cubicBezTo>
                    <a:pt x="156" y="176"/>
                    <a:pt x="156" y="176"/>
                    <a:pt x="156" y="175"/>
                  </a:cubicBezTo>
                  <a:cubicBezTo>
                    <a:pt x="158" y="175"/>
                    <a:pt x="160" y="176"/>
                    <a:pt x="161" y="176"/>
                  </a:cubicBezTo>
                  <a:cubicBezTo>
                    <a:pt x="161" y="177"/>
                    <a:pt x="161" y="177"/>
                    <a:pt x="160" y="178"/>
                  </a:cubicBezTo>
                  <a:cubicBezTo>
                    <a:pt x="159" y="178"/>
                    <a:pt x="157" y="177"/>
                    <a:pt x="155" y="177"/>
                  </a:cubicBezTo>
                  <a:close/>
                  <a:moveTo>
                    <a:pt x="160" y="169"/>
                  </a:moveTo>
                  <a:cubicBezTo>
                    <a:pt x="161" y="167"/>
                    <a:pt x="162" y="165"/>
                    <a:pt x="164" y="163"/>
                  </a:cubicBezTo>
                  <a:cubicBezTo>
                    <a:pt x="165" y="164"/>
                    <a:pt x="167" y="164"/>
                    <a:pt x="169" y="165"/>
                  </a:cubicBezTo>
                  <a:cubicBezTo>
                    <a:pt x="167" y="167"/>
                    <a:pt x="166" y="169"/>
                    <a:pt x="165" y="171"/>
                  </a:cubicBezTo>
                  <a:cubicBezTo>
                    <a:pt x="163" y="170"/>
                    <a:pt x="162" y="170"/>
                    <a:pt x="160" y="169"/>
                  </a:cubicBezTo>
                  <a:close/>
                  <a:moveTo>
                    <a:pt x="119" y="168"/>
                  </a:moveTo>
                  <a:cubicBezTo>
                    <a:pt x="117" y="167"/>
                    <a:pt x="114" y="167"/>
                    <a:pt x="111" y="166"/>
                  </a:cubicBezTo>
                  <a:cubicBezTo>
                    <a:pt x="110" y="166"/>
                    <a:pt x="109" y="165"/>
                    <a:pt x="108" y="165"/>
                  </a:cubicBezTo>
                  <a:cubicBezTo>
                    <a:pt x="110" y="162"/>
                    <a:pt x="111" y="160"/>
                    <a:pt x="112" y="159"/>
                  </a:cubicBezTo>
                  <a:cubicBezTo>
                    <a:pt x="113" y="158"/>
                    <a:pt x="113" y="157"/>
                    <a:pt x="114" y="156"/>
                  </a:cubicBezTo>
                  <a:cubicBezTo>
                    <a:pt x="117" y="158"/>
                    <a:pt x="120" y="160"/>
                    <a:pt x="123" y="161"/>
                  </a:cubicBezTo>
                  <a:cubicBezTo>
                    <a:pt x="122" y="163"/>
                    <a:pt x="121" y="165"/>
                    <a:pt x="120" y="166"/>
                  </a:cubicBezTo>
                  <a:cubicBezTo>
                    <a:pt x="120" y="167"/>
                    <a:pt x="120" y="168"/>
                    <a:pt x="119" y="168"/>
                  </a:cubicBezTo>
                  <a:close/>
                  <a:moveTo>
                    <a:pt x="102" y="162"/>
                  </a:moveTo>
                  <a:cubicBezTo>
                    <a:pt x="105" y="159"/>
                    <a:pt x="107" y="156"/>
                    <a:pt x="109" y="153"/>
                  </a:cubicBezTo>
                  <a:cubicBezTo>
                    <a:pt x="109" y="153"/>
                    <a:pt x="109" y="153"/>
                    <a:pt x="110" y="153"/>
                  </a:cubicBezTo>
                  <a:cubicBezTo>
                    <a:pt x="108" y="157"/>
                    <a:pt x="106" y="160"/>
                    <a:pt x="104" y="163"/>
                  </a:cubicBezTo>
                  <a:cubicBezTo>
                    <a:pt x="103" y="162"/>
                    <a:pt x="103" y="162"/>
                    <a:pt x="102" y="162"/>
                  </a:cubicBezTo>
                  <a:close/>
                  <a:moveTo>
                    <a:pt x="76" y="142"/>
                  </a:moveTo>
                  <a:cubicBezTo>
                    <a:pt x="75" y="142"/>
                    <a:pt x="75" y="141"/>
                    <a:pt x="74" y="140"/>
                  </a:cubicBezTo>
                  <a:cubicBezTo>
                    <a:pt x="75" y="138"/>
                    <a:pt x="77" y="135"/>
                    <a:pt x="78" y="133"/>
                  </a:cubicBezTo>
                  <a:cubicBezTo>
                    <a:pt x="79" y="134"/>
                    <a:pt x="79" y="135"/>
                    <a:pt x="80" y="136"/>
                  </a:cubicBezTo>
                  <a:cubicBezTo>
                    <a:pt x="78" y="138"/>
                    <a:pt x="77" y="140"/>
                    <a:pt x="76" y="142"/>
                  </a:cubicBezTo>
                  <a:close/>
                  <a:moveTo>
                    <a:pt x="61" y="130"/>
                  </a:moveTo>
                  <a:cubicBezTo>
                    <a:pt x="63" y="129"/>
                    <a:pt x="64" y="129"/>
                    <a:pt x="65" y="129"/>
                  </a:cubicBezTo>
                  <a:cubicBezTo>
                    <a:pt x="66" y="130"/>
                    <a:pt x="67" y="131"/>
                    <a:pt x="67" y="132"/>
                  </a:cubicBezTo>
                  <a:cubicBezTo>
                    <a:pt x="66" y="133"/>
                    <a:pt x="66" y="135"/>
                    <a:pt x="65" y="136"/>
                  </a:cubicBezTo>
                  <a:cubicBezTo>
                    <a:pt x="64" y="134"/>
                    <a:pt x="62" y="133"/>
                    <a:pt x="61" y="131"/>
                  </a:cubicBezTo>
                  <a:cubicBezTo>
                    <a:pt x="61" y="131"/>
                    <a:pt x="61" y="130"/>
                    <a:pt x="61" y="130"/>
                  </a:cubicBezTo>
                  <a:close/>
                  <a:moveTo>
                    <a:pt x="66" y="128"/>
                  </a:moveTo>
                  <a:cubicBezTo>
                    <a:pt x="68" y="128"/>
                    <a:pt x="69" y="127"/>
                    <a:pt x="71" y="127"/>
                  </a:cubicBezTo>
                  <a:cubicBezTo>
                    <a:pt x="70" y="128"/>
                    <a:pt x="69" y="129"/>
                    <a:pt x="68" y="131"/>
                  </a:cubicBezTo>
                  <a:cubicBezTo>
                    <a:pt x="67" y="130"/>
                    <a:pt x="67" y="129"/>
                    <a:pt x="66" y="128"/>
                  </a:cubicBezTo>
                  <a:close/>
                  <a:moveTo>
                    <a:pt x="38" y="79"/>
                  </a:moveTo>
                  <a:cubicBezTo>
                    <a:pt x="39" y="79"/>
                    <a:pt x="41" y="78"/>
                    <a:pt x="42" y="78"/>
                  </a:cubicBezTo>
                  <a:cubicBezTo>
                    <a:pt x="44" y="80"/>
                    <a:pt x="46" y="83"/>
                    <a:pt x="47" y="85"/>
                  </a:cubicBezTo>
                  <a:cubicBezTo>
                    <a:pt x="47" y="86"/>
                    <a:pt x="46" y="88"/>
                    <a:pt x="45" y="89"/>
                  </a:cubicBezTo>
                  <a:cubicBezTo>
                    <a:pt x="42" y="87"/>
                    <a:pt x="40" y="84"/>
                    <a:pt x="37" y="81"/>
                  </a:cubicBezTo>
                  <a:cubicBezTo>
                    <a:pt x="37" y="81"/>
                    <a:pt x="37" y="80"/>
                    <a:pt x="38" y="79"/>
                  </a:cubicBezTo>
                  <a:close/>
                  <a:moveTo>
                    <a:pt x="80" y="63"/>
                  </a:moveTo>
                  <a:cubicBezTo>
                    <a:pt x="81" y="65"/>
                    <a:pt x="83" y="67"/>
                    <a:pt x="84" y="69"/>
                  </a:cubicBezTo>
                  <a:cubicBezTo>
                    <a:pt x="82" y="73"/>
                    <a:pt x="80" y="77"/>
                    <a:pt x="78" y="81"/>
                  </a:cubicBezTo>
                  <a:cubicBezTo>
                    <a:pt x="76" y="82"/>
                    <a:pt x="74" y="83"/>
                    <a:pt x="72" y="83"/>
                  </a:cubicBezTo>
                  <a:cubicBezTo>
                    <a:pt x="70" y="81"/>
                    <a:pt x="67" y="79"/>
                    <a:pt x="65" y="77"/>
                  </a:cubicBezTo>
                  <a:cubicBezTo>
                    <a:pt x="66" y="74"/>
                    <a:pt x="68" y="71"/>
                    <a:pt x="69" y="68"/>
                  </a:cubicBezTo>
                  <a:cubicBezTo>
                    <a:pt x="73" y="66"/>
                    <a:pt x="76" y="65"/>
                    <a:pt x="80" y="63"/>
                  </a:cubicBezTo>
                  <a:close/>
                  <a:moveTo>
                    <a:pt x="71" y="64"/>
                  </a:moveTo>
                  <a:cubicBezTo>
                    <a:pt x="73" y="62"/>
                    <a:pt x="74" y="59"/>
                    <a:pt x="75" y="57"/>
                  </a:cubicBezTo>
                  <a:cubicBezTo>
                    <a:pt x="76" y="58"/>
                    <a:pt x="77" y="60"/>
                    <a:pt x="78" y="61"/>
                  </a:cubicBezTo>
                  <a:cubicBezTo>
                    <a:pt x="76" y="62"/>
                    <a:pt x="74" y="63"/>
                    <a:pt x="71" y="64"/>
                  </a:cubicBezTo>
                  <a:close/>
                  <a:moveTo>
                    <a:pt x="102" y="44"/>
                  </a:moveTo>
                  <a:cubicBezTo>
                    <a:pt x="105" y="43"/>
                    <a:pt x="108" y="42"/>
                    <a:pt x="111" y="41"/>
                  </a:cubicBezTo>
                  <a:cubicBezTo>
                    <a:pt x="112" y="42"/>
                    <a:pt x="112" y="43"/>
                    <a:pt x="113" y="45"/>
                  </a:cubicBezTo>
                  <a:cubicBezTo>
                    <a:pt x="108" y="47"/>
                    <a:pt x="103" y="49"/>
                    <a:pt x="99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48"/>
                    <a:pt x="100" y="46"/>
                    <a:pt x="102" y="44"/>
                  </a:cubicBezTo>
                  <a:close/>
                  <a:moveTo>
                    <a:pt x="96" y="49"/>
                  </a:moveTo>
                  <a:cubicBezTo>
                    <a:pt x="95" y="48"/>
                    <a:pt x="94" y="47"/>
                    <a:pt x="93" y="47"/>
                  </a:cubicBezTo>
                  <a:cubicBezTo>
                    <a:pt x="95" y="46"/>
                    <a:pt x="97" y="46"/>
                    <a:pt x="99" y="45"/>
                  </a:cubicBezTo>
                  <a:cubicBezTo>
                    <a:pt x="98" y="46"/>
                    <a:pt x="97" y="48"/>
                    <a:pt x="96" y="49"/>
                  </a:cubicBezTo>
                  <a:close/>
                  <a:moveTo>
                    <a:pt x="101" y="30"/>
                  </a:moveTo>
                  <a:cubicBezTo>
                    <a:pt x="104" y="29"/>
                    <a:pt x="107" y="28"/>
                    <a:pt x="110" y="28"/>
                  </a:cubicBezTo>
                  <a:cubicBezTo>
                    <a:pt x="109" y="30"/>
                    <a:pt x="107" y="32"/>
                    <a:pt x="106" y="34"/>
                  </a:cubicBezTo>
                  <a:cubicBezTo>
                    <a:pt x="104" y="33"/>
                    <a:pt x="103" y="31"/>
                    <a:pt x="101" y="30"/>
                  </a:cubicBezTo>
                  <a:close/>
                  <a:moveTo>
                    <a:pt x="111" y="27"/>
                  </a:moveTo>
                  <a:cubicBezTo>
                    <a:pt x="113" y="27"/>
                    <a:pt x="115" y="26"/>
                    <a:pt x="117" y="26"/>
                  </a:cubicBezTo>
                  <a:cubicBezTo>
                    <a:pt x="119" y="28"/>
                    <a:pt x="121" y="29"/>
                    <a:pt x="123" y="31"/>
                  </a:cubicBezTo>
                  <a:cubicBezTo>
                    <a:pt x="118" y="33"/>
                    <a:pt x="113" y="35"/>
                    <a:pt x="108" y="37"/>
                  </a:cubicBezTo>
                  <a:cubicBezTo>
                    <a:pt x="108" y="36"/>
                    <a:pt x="107" y="36"/>
                    <a:pt x="107" y="35"/>
                  </a:cubicBezTo>
                  <a:cubicBezTo>
                    <a:pt x="108" y="33"/>
                    <a:pt x="110" y="30"/>
                    <a:pt x="111" y="27"/>
                  </a:cubicBezTo>
                  <a:close/>
                  <a:moveTo>
                    <a:pt x="108" y="37"/>
                  </a:moveTo>
                  <a:cubicBezTo>
                    <a:pt x="107" y="37"/>
                    <a:pt x="106" y="38"/>
                    <a:pt x="105" y="38"/>
                  </a:cubicBezTo>
                  <a:cubicBezTo>
                    <a:pt x="106" y="37"/>
                    <a:pt x="106" y="36"/>
                    <a:pt x="106" y="36"/>
                  </a:cubicBezTo>
                  <a:cubicBezTo>
                    <a:pt x="107" y="36"/>
                    <a:pt x="107" y="37"/>
                    <a:pt x="108" y="37"/>
                  </a:cubicBezTo>
                  <a:close/>
                  <a:moveTo>
                    <a:pt x="114" y="48"/>
                  </a:moveTo>
                  <a:cubicBezTo>
                    <a:pt x="112" y="52"/>
                    <a:pt x="110" y="56"/>
                    <a:pt x="109" y="59"/>
                  </a:cubicBezTo>
                  <a:cubicBezTo>
                    <a:pt x="106" y="57"/>
                    <a:pt x="104" y="55"/>
                    <a:pt x="102" y="54"/>
                  </a:cubicBezTo>
                  <a:cubicBezTo>
                    <a:pt x="106" y="52"/>
                    <a:pt x="110" y="50"/>
                    <a:pt x="114" y="48"/>
                  </a:cubicBezTo>
                  <a:close/>
                  <a:moveTo>
                    <a:pt x="98" y="51"/>
                  </a:moveTo>
                  <a:cubicBezTo>
                    <a:pt x="98" y="51"/>
                    <a:pt x="98" y="52"/>
                    <a:pt x="97" y="52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lose/>
                  <a:moveTo>
                    <a:pt x="101" y="54"/>
                  </a:moveTo>
                  <a:cubicBezTo>
                    <a:pt x="103" y="56"/>
                    <a:pt x="106" y="58"/>
                    <a:pt x="108" y="60"/>
                  </a:cubicBezTo>
                  <a:cubicBezTo>
                    <a:pt x="107" y="63"/>
                    <a:pt x="106" y="65"/>
                    <a:pt x="104" y="68"/>
                  </a:cubicBezTo>
                  <a:cubicBezTo>
                    <a:pt x="101" y="70"/>
                    <a:pt x="97" y="72"/>
                    <a:pt x="93" y="73"/>
                  </a:cubicBezTo>
                  <a:cubicBezTo>
                    <a:pt x="91" y="72"/>
                    <a:pt x="90" y="70"/>
                    <a:pt x="88" y="69"/>
                  </a:cubicBezTo>
                  <a:cubicBezTo>
                    <a:pt x="90" y="65"/>
                    <a:pt x="92" y="61"/>
                    <a:pt x="95" y="57"/>
                  </a:cubicBezTo>
                  <a:cubicBezTo>
                    <a:pt x="97" y="56"/>
                    <a:pt x="99" y="55"/>
                    <a:pt x="101" y="54"/>
                  </a:cubicBezTo>
                  <a:close/>
                  <a:moveTo>
                    <a:pt x="92" y="92"/>
                  </a:moveTo>
                  <a:cubicBezTo>
                    <a:pt x="89" y="92"/>
                    <a:pt x="86" y="93"/>
                    <a:pt x="84" y="93"/>
                  </a:cubicBezTo>
                  <a:cubicBezTo>
                    <a:pt x="82" y="92"/>
                    <a:pt x="80" y="90"/>
                    <a:pt x="78" y="89"/>
                  </a:cubicBezTo>
                  <a:cubicBezTo>
                    <a:pt x="79" y="87"/>
                    <a:pt x="80" y="85"/>
                    <a:pt x="81" y="84"/>
                  </a:cubicBezTo>
                  <a:cubicBezTo>
                    <a:pt x="85" y="82"/>
                    <a:pt x="89" y="80"/>
                    <a:pt x="94" y="78"/>
                  </a:cubicBezTo>
                  <a:cubicBezTo>
                    <a:pt x="95" y="79"/>
                    <a:pt x="96" y="80"/>
                    <a:pt x="98" y="81"/>
                  </a:cubicBezTo>
                  <a:cubicBezTo>
                    <a:pt x="96" y="85"/>
                    <a:pt x="94" y="89"/>
                    <a:pt x="92" y="92"/>
                  </a:cubicBezTo>
                  <a:close/>
                  <a:moveTo>
                    <a:pt x="89" y="98"/>
                  </a:moveTo>
                  <a:cubicBezTo>
                    <a:pt x="88" y="97"/>
                    <a:pt x="87" y="96"/>
                    <a:pt x="87" y="96"/>
                  </a:cubicBezTo>
                  <a:cubicBezTo>
                    <a:pt x="88" y="96"/>
                    <a:pt x="89" y="95"/>
                    <a:pt x="90" y="95"/>
                  </a:cubicBezTo>
                  <a:cubicBezTo>
                    <a:pt x="90" y="95"/>
                    <a:pt x="90" y="95"/>
                    <a:pt x="90" y="95"/>
                  </a:cubicBezTo>
                  <a:cubicBezTo>
                    <a:pt x="90" y="96"/>
                    <a:pt x="89" y="97"/>
                    <a:pt x="89" y="98"/>
                  </a:cubicBezTo>
                  <a:close/>
                  <a:moveTo>
                    <a:pt x="81" y="94"/>
                  </a:moveTo>
                  <a:cubicBezTo>
                    <a:pt x="79" y="94"/>
                    <a:pt x="77" y="95"/>
                    <a:pt x="75" y="96"/>
                  </a:cubicBezTo>
                  <a:cubicBezTo>
                    <a:pt x="76" y="94"/>
                    <a:pt x="77" y="92"/>
                    <a:pt x="77" y="91"/>
                  </a:cubicBezTo>
                  <a:cubicBezTo>
                    <a:pt x="79" y="92"/>
                    <a:pt x="80" y="93"/>
                    <a:pt x="81" y="94"/>
                  </a:cubicBezTo>
                  <a:close/>
                  <a:moveTo>
                    <a:pt x="83" y="78"/>
                  </a:moveTo>
                  <a:cubicBezTo>
                    <a:pt x="85" y="76"/>
                    <a:pt x="86" y="74"/>
                    <a:pt x="87" y="71"/>
                  </a:cubicBezTo>
                  <a:cubicBezTo>
                    <a:pt x="88" y="73"/>
                    <a:pt x="89" y="74"/>
                    <a:pt x="90" y="75"/>
                  </a:cubicBezTo>
                  <a:cubicBezTo>
                    <a:pt x="88" y="76"/>
                    <a:pt x="86" y="77"/>
                    <a:pt x="83" y="78"/>
                  </a:cubicBezTo>
                  <a:close/>
                  <a:moveTo>
                    <a:pt x="97" y="77"/>
                  </a:moveTo>
                  <a:cubicBezTo>
                    <a:pt x="98" y="76"/>
                    <a:pt x="99" y="76"/>
                    <a:pt x="101" y="75"/>
                  </a:cubicBezTo>
                  <a:cubicBezTo>
                    <a:pt x="100" y="76"/>
                    <a:pt x="99" y="78"/>
                    <a:pt x="99" y="79"/>
                  </a:cubicBezTo>
                  <a:cubicBezTo>
                    <a:pt x="98" y="78"/>
                    <a:pt x="98" y="78"/>
                    <a:pt x="97" y="77"/>
                  </a:cubicBezTo>
                  <a:close/>
                  <a:moveTo>
                    <a:pt x="86" y="66"/>
                  </a:moveTo>
                  <a:cubicBezTo>
                    <a:pt x="84" y="65"/>
                    <a:pt x="83" y="64"/>
                    <a:pt x="82" y="63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85" y="61"/>
                    <a:pt x="87" y="60"/>
                    <a:pt x="90" y="59"/>
                  </a:cubicBezTo>
                  <a:cubicBezTo>
                    <a:pt x="89" y="61"/>
                    <a:pt x="87" y="64"/>
                    <a:pt x="86" y="66"/>
                  </a:cubicBezTo>
                  <a:close/>
                  <a:moveTo>
                    <a:pt x="70" y="84"/>
                  </a:moveTo>
                  <a:cubicBezTo>
                    <a:pt x="66" y="86"/>
                    <a:pt x="63" y="87"/>
                    <a:pt x="59" y="88"/>
                  </a:cubicBezTo>
                  <a:cubicBezTo>
                    <a:pt x="61" y="85"/>
                    <a:pt x="63" y="82"/>
                    <a:pt x="64" y="79"/>
                  </a:cubicBezTo>
                  <a:cubicBezTo>
                    <a:pt x="66" y="81"/>
                    <a:pt x="68" y="82"/>
                    <a:pt x="70" y="84"/>
                  </a:cubicBezTo>
                  <a:close/>
                  <a:moveTo>
                    <a:pt x="62" y="75"/>
                  </a:moveTo>
                  <a:cubicBezTo>
                    <a:pt x="61" y="74"/>
                    <a:pt x="60" y="73"/>
                    <a:pt x="59" y="72"/>
                  </a:cubicBezTo>
                  <a:cubicBezTo>
                    <a:pt x="61" y="71"/>
                    <a:pt x="63" y="71"/>
                    <a:pt x="65" y="70"/>
                  </a:cubicBezTo>
                  <a:cubicBezTo>
                    <a:pt x="64" y="71"/>
                    <a:pt x="63" y="73"/>
                    <a:pt x="62" y="75"/>
                  </a:cubicBezTo>
                  <a:close/>
                  <a:moveTo>
                    <a:pt x="46" y="57"/>
                  </a:moveTo>
                  <a:cubicBezTo>
                    <a:pt x="53" y="56"/>
                    <a:pt x="59" y="55"/>
                    <a:pt x="65" y="54"/>
                  </a:cubicBezTo>
                  <a:cubicBezTo>
                    <a:pt x="62" y="59"/>
                    <a:pt x="59" y="64"/>
                    <a:pt x="56" y="69"/>
                  </a:cubicBezTo>
                  <a:cubicBezTo>
                    <a:pt x="53" y="66"/>
                    <a:pt x="49" y="62"/>
                    <a:pt x="46" y="59"/>
                  </a:cubicBezTo>
                  <a:cubicBezTo>
                    <a:pt x="46" y="58"/>
                    <a:pt x="46" y="58"/>
                    <a:pt x="46" y="57"/>
                  </a:cubicBezTo>
                  <a:close/>
                  <a:moveTo>
                    <a:pt x="55" y="70"/>
                  </a:moveTo>
                  <a:cubicBezTo>
                    <a:pt x="55" y="71"/>
                    <a:pt x="55" y="71"/>
                    <a:pt x="55" y="71"/>
                  </a:cubicBezTo>
                  <a:cubicBezTo>
                    <a:pt x="51" y="73"/>
                    <a:pt x="47" y="74"/>
                    <a:pt x="43" y="76"/>
                  </a:cubicBezTo>
                  <a:cubicBezTo>
                    <a:pt x="42" y="74"/>
                    <a:pt x="41" y="73"/>
                    <a:pt x="40" y="72"/>
                  </a:cubicBezTo>
                  <a:cubicBezTo>
                    <a:pt x="42" y="68"/>
                    <a:pt x="44" y="64"/>
                    <a:pt x="45" y="60"/>
                  </a:cubicBezTo>
                  <a:cubicBezTo>
                    <a:pt x="49" y="63"/>
                    <a:pt x="52" y="67"/>
                    <a:pt x="55" y="70"/>
                  </a:cubicBezTo>
                  <a:close/>
                  <a:moveTo>
                    <a:pt x="41" y="76"/>
                  </a:moveTo>
                  <a:cubicBezTo>
                    <a:pt x="40" y="77"/>
                    <a:pt x="39" y="77"/>
                    <a:pt x="39" y="77"/>
                  </a:cubicBezTo>
                  <a:cubicBezTo>
                    <a:pt x="39" y="76"/>
                    <a:pt x="39" y="75"/>
                    <a:pt x="39" y="75"/>
                  </a:cubicBezTo>
                  <a:cubicBezTo>
                    <a:pt x="40" y="75"/>
                    <a:pt x="40" y="76"/>
                    <a:pt x="41" y="76"/>
                  </a:cubicBezTo>
                  <a:close/>
                  <a:moveTo>
                    <a:pt x="45" y="77"/>
                  </a:moveTo>
                  <a:cubicBezTo>
                    <a:pt x="47" y="76"/>
                    <a:pt x="50" y="75"/>
                    <a:pt x="53" y="74"/>
                  </a:cubicBezTo>
                  <a:cubicBezTo>
                    <a:pt x="52" y="77"/>
                    <a:pt x="50" y="80"/>
                    <a:pt x="49" y="82"/>
                  </a:cubicBezTo>
                  <a:cubicBezTo>
                    <a:pt x="47" y="81"/>
                    <a:pt x="46" y="79"/>
                    <a:pt x="45" y="77"/>
                  </a:cubicBezTo>
                  <a:close/>
                  <a:moveTo>
                    <a:pt x="56" y="73"/>
                  </a:moveTo>
                  <a:cubicBezTo>
                    <a:pt x="56" y="73"/>
                    <a:pt x="57" y="73"/>
                    <a:pt x="58" y="73"/>
                  </a:cubicBezTo>
                  <a:cubicBezTo>
                    <a:pt x="59" y="74"/>
                    <a:pt x="60" y="75"/>
                    <a:pt x="62" y="76"/>
                  </a:cubicBezTo>
                  <a:cubicBezTo>
                    <a:pt x="59" y="81"/>
                    <a:pt x="57" y="85"/>
                    <a:pt x="55" y="90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54" y="88"/>
                    <a:pt x="52" y="87"/>
                    <a:pt x="51" y="86"/>
                  </a:cubicBezTo>
                  <a:cubicBezTo>
                    <a:pt x="51" y="85"/>
                    <a:pt x="51" y="85"/>
                    <a:pt x="50" y="84"/>
                  </a:cubicBezTo>
                  <a:cubicBezTo>
                    <a:pt x="52" y="81"/>
                    <a:pt x="54" y="77"/>
                    <a:pt x="56" y="73"/>
                  </a:cubicBezTo>
                  <a:close/>
                  <a:moveTo>
                    <a:pt x="58" y="91"/>
                  </a:moveTo>
                  <a:cubicBezTo>
                    <a:pt x="63" y="90"/>
                    <a:pt x="68" y="88"/>
                    <a:pt x="73" y="87"/>
                  </a:cubicBezTo>
                  <a:cubicBezTo>
                    <a:pt x="73" y="87"/>
                    <a:pt x="74" y="87"/>
                    <a:pt x="74" y="88"/>
                  </a:cubicBezTo>
                  <a:cubicBezTo>
                    <a:pt x="72" y="91"/>
                    <a:pt x="71" y="95"/>
                    <a:pt x="69" y="98"/>
                  </a:cubicBezTo>
                  <a:cubicBezTo>
                    <a:pt x="67" y="99"/>
                    <a:pt x="65" y="100"/>
                    <a:pt x="64" y="101"/>
                  </a:cubicBezTo>
                  <a:cubicBezTo>
                    <a:pt x="62" y="98"/>
                    <a:pt x="59" y="96"/>
                    <a:pt x="57" y="93"/>
                  </a:cubicBezTo>
                  <a:cubicBezTo>
                    <a:pt x="57" y="92"/>
                    <a:pt x="58" y="92"/>
                    <a:pt x="58" y="91"/>
                  </a:cubicBezTo>
                  <a:close/>
                  <a:moveTo>
                    <a:pt x="67" y="102"/>
                  </a:moveTo>
                  <a:cubicBezTo>
                    <a:pt x="67" y="102"/>
                    <a:pt x="67" y="103"/>
                    <a:pt x="66" y="104"/>
                  </a:cubicBezTo>
                  <a:cubicBezTo>
                    <a:pt x="66" y="103"/>
                    <a:pt x="66" y="103"/>
                    <a:pt x="65" y="102"/>
                  </a:cubicBezTo>
                  <a:cubicBezTo>
                    <a:pt x="66" y="102"/>
                    <a:pt x="67" y="102"/>
                    <a:pt x="67" y="102"/>
                  </a:cubicBezTo>
                  <a:close/>
                  <a:moveTo>
                    <a:pt x="73" y="99"/>
                  </a:moveTo>
                  <a:cubicBezTo>
                    <a:pt x="77" y="98"/>
                    <a:pt x="80" y="97"/>
                    <a:pt x="84" y="96"/>
                  </a:cubicBezTo>
                  <a:cubicBezTo>
                    <a:pt x="85" y="97"/>
                    <a:pt x="86" y="99"/>
                    <a:pt x="88" y="100"/>
                  </a:cubicBezTo>
                  <a:cubicBezTo>
                    <a:pt x="85" y="104"/>
                    <a:pt x="83" y="108"/>
                    <a:pt x="80" y="112"/>
                  </a:cubicBezTo>
                  <a:cubicBezTo>
                    <a:pt x="79" y="112"/>
                    <a:pt x="79" y="111"/>
                    <a:pt x="79" y="111"/>
                  </a:cubicBezTo>
                  <a:cubicBezTo>
                    <a:pt x="78" y="110"/>
                    <a:pt x="78" y="110"/>
                    <a:pt x="78" y="111"/>
                  </a:cubicBezTo>
                  <a:cubicBezTo>
                    <a:pt x="78" y="112"/>
                    <a:pt x="79" y="112"/>
                    <a:pt x="79" y="113"/>
                  </a:cubicBezTo>
                  <a:cubicBezTo>
                    <a:pt x="79" y="114"/>
                    <a:pt x="78" y="115"/>
                    <a:pt x="78" y="116"/>
                  </a:cubicBezTo>
                  <a:cubicBezTo>
                    <a:pt x="75" y="113"/>
                    <a:pt x="72" y="110"/>
                    <a:pt x="70" y="108"/>
                  </a:cubicBezTo>
                  <a:cubicBezTo>
                    <a:pt x="71" y="105"/>
                    <a:pt x="72" y="102"/>
                    <a:pt x="73" y="99"/>
                  </a:cubicBezTo>
                  <a:close/>
                  <a:moveTo>
                    <a:pt x="98" y="110"/>
                  </a:moveTo>
                  <a:cubicBezTo>
                    <a:pt x="97" y="112"/>
                    <a:pt x="95" y="114"/>
                    <a:pt x="94" y="116"/>
                  </a:cubicBezTo>
                  <a:cubicBezTo>
                    <a:pt x="92" y="116"/>
                    <a:pt x="91" y="116"/>
                    <a:pt x="89" y="117"/>
                  </a:cubicBezTo>
                  <a:cubicBezTo>
                    <a:pt x="92" y="113"/>
                    <a:pt x="94" y="110"/>
                    <a:pt x="97" y="107"/>
                  </a:cubicBezTo>
                  <a:cubicBezTo>
                    <a:pt x="97" y="107"/>
                    <a:pt x="97" y="107"/>
                    <a:pt x="97" y="107"/>
                  </a:cubicBezTo>
                  <a:cubicBezTo>
                    <a:pt x="97" y="108"/>
                    <a:pt x="98" y="109"/>
                    <a:pt x="98" y="110"/>
                  </a:cubicBezTo>
                  <a:close/>
                  <a:moveTo>
                    <a:pt x="106" y="121"/>
                  </a:moveTo>
                  <a:cubicBezTo>
                    <a:pt x="103" y="125"/>
                    <a:pt x="101" y="129"/>
                    <a:pt x="99" y="133"/>
                  </a:cubicBezTo>
                  <a:cubicBezTo>
                    <a:pt x="99" y="133"/>
                    <a:pt x="98" y="133"/>
                    <a:pt x="98" y="132"/>
                  </a:cubicBezTo>
                  <a:cubicBezTo>
                    <a:pt x="99" y="130"/>
                    <a:pt x="101" y="129"/>
                    <a:pt x="102" y="127"/>
                  </a:cubicBezTo>
                  <a:cubicBezTo>
                    <a:pt x="103" y="125"/>
                    <a:pt x="104" y="123"/>
                    <a:pt x="105" y="121"/>
                  </a:cubicBezTo>
                  <a:cubicBezTo>
                    <a:pt x="105" y="121"/>
                    <a:pt x="105" y="121"/>
                    <a:pt x="106" y="121"/>
                  </a:cubicBezTo>
                  <a:close/>
                  <a:moveTo>
                    <a:pt x="107" y="119"/>
                  </a:moveTo>
                  <a:cubicBezTo>
                    <a:pt x="107" y="118"/>
                    <a:pt x="108" y="117"/>
                    <a:pt x="108" y="116"/>
                  </a:cubicBezTo>
                  <a:cubicBezTo>
                    <a:pt x="109" y="116"/>
                    <a:pt x="109" y="116"/>
                    <a:pt x="109" y="116"/>
                  </a:cubicBezTo>
                  <a:cubicBezTo>
                    <a:pt x="108" y="117"/>
                    <a:pt x="107" y="118"/>
                    <a:pt x="107" y="119"/>
                  </a:cubicBezTo>
                  <a:cubicBezTo>
                    <a:pt x="107" y="119"/>
                    <a:pt x="107" y="119"/>
                    <a:pt x="107" y="119"/>
                  </a:cubicBezTo>
                  <a:close/>
                  <a:moveTo>
                    <a:pt x="170" y="128"/>
                  </a:moveTo>
                  <a:cubicBezTo>
                    <a:pt x="167" y="127"/>
                    <a:pt x="164" y="126"/>
                    <a:pt x="160" y="125"/>
                  </a:cubicBezTo>
                  <a:cubicBezTo>
                    <a:pt x="161" y="123"/>
                    <a:pt x="163" y="122"/>
                    <a:pt x="164" y="120"/>
                  </a:cubicBezTo>
                  <a:cubicBezTo>
                    <a:pt x="167" y="122"/>
                    <a:pt x="170" y="123"/>
                    <a:pt x="172" y="124"/>
                  </a:cubicBezTo>
                  <a:cubicBezTo>
                    <a:pt x="172" y="126"/>
                    <a:pt x="171" y="127"/>
                    <a:pt x="170" y="128"/>
                  </a:cubicBezTo>
                  <a:close/>
                  <a:moveTo>
                    <a:pt x="167" y="133"/>
                  </a:moveTo>
                  <a:cubicBezTo>
                    <a:pt x="167" y="133"/>
                    <a:pt x="167" y="134"/>
                    <a:pt x="166" y="134"/>
                  </a:cubicBezTo>
                  <a:cubicBezTo>
                    <a:pt x="164" y="133"/>
                    <a:pt x="161" y="131"/>
                    <a:pt x="158" y="130"/>
                  </a:cubicBezTo>
                  <a:cubicBezTo>
                    <a:pt x="158" y="130"/>
                    <a:pt x="157" y="130"/>
                    <a:pt x="156" y="129"/>
                  </a:cubicBezTo>
                  <a:cubicBezTo>
                    <a:pt x="157" y="129"/>
                    <a:pt x="157" y="129"/>
                    <a:pt x="157" y="129"/>
                  </a:cubicBezTo>
                  <a:cubicBezTo>
                    <a:pt x="160" y="130"/>
                    <a:pt x="163" y="132"/>
                    <a:pt x="167" y="133"/>
                  </a:cubicBezTo>
                  <a:close/>
                  <a:moveTo>
                    <a:pt x="164" y="137"/>
                  </a:moveTo>
                  <a:cubicBezTo>
                    <a:pt x="164" y="138"/>
                    <a:pt x="164" y="138"/>
                    <a:pt x="164" y="138"/>
                  </a:cubicBezTo>
                  <a:cubicBezTo>
                    <a:pt x="160" y="136"/>
                    <a:pt x="157" y="135"/>
                    <a:pt x="154" y="133"/>
                  </a:cubicBezTo>
                  <a:cubicBezTo>
                    <a:pt x="154" y="133"/>
                    <a:pt x="154" y="132"/>
                    <a:pt x="154" y="132"/>
                  </a:cubicBezTo>
                  <a:cubicBezTo>
                    <a:pt x="157" y="134"/>
                    <a:pt x="161" y="136"/>
                    <a:pt x="164" y="137"/>
                  </a:cubicBezTo>
                  <a:close/>
                  <a:moveTo>
                    <a:pt x="208" y="152"/>
                  </a:moveTo>
                  <a:cubicBezTo>
                    <a:pt x="206" y="152"/>
                    <a:pt x="205" y="151"/>
                    <a:pt x="204" y="151"/>
                  </a:cubicBezTo>
                  <a:cubicBezTo>
                    <a:pt x="202" y="151"/>
                    <a:pt x="200" y="151"/>
                    <a:pt x="198" y="150"/>
                  </a:cubicBezTo>
                  <a:cubicBezTo>
                    <a:pt x="198" y="150"/>
                    <a:pt x="198" y="150"/>
                    <a:pt x="198" y="149"/>
                  </a:cubicBezTo>
                  <a:cubicBezTo>
                    <a:pt x="202" y="150"/>
                    <a:pt x="205" y="150"/>
                    <a:pt x="209" y="150"/>
                  </a:cubicBezTo>
                  <a:cubicBezTo>
                    <a:pt x="208" y="150"/>
                    <a:pt x="208" y="151"/>
                    <a:pt x="208" y="152"/>
                  </a:cubicBezTo>
                  <a:close/>
                  <a:moveTo>
                    <a:pt x="125" y="132"/>
                  </a:moveTo>
                  <a:cubicBezTo>
                    <a:pt x="125" y="132"/>
                    <a:pt x="125" y="132"/>
                    <a:pt x="125" y="132"/>
                  </a:cubicBezTo>
                  <a:cubicBezTo>
                    <a:pt x="125" y="132"/>
                    <a:pt x="125" y="132"/>
                    <a:pt x="124" y="132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5" y="132"/>
                    <a:pt x="125" y="132"/>
                    <a:pt x="125" y="132"/>
                  </a:cubicBezTo>
                  <a:close/>
                  <a:moveTo>
                    <a:pt x="226" y="165"/>
                  </a:moveTo>
                  <a:cubicBezTo>
                    <a:pt x="225" y="168"/>
                    <a:pt x="224" y="171"/>
                    <a:pt x="222" y="174"/>
                  </a:cubicBezTo>
                  <a:cubicBezTo>
                    <a:pt x="220" y="174"/>
                    <a:pt x="218" y="174"/>
                    <a:pt x="216" y="173"/>
                  </a:cubicBezTo>
                  <a:cubicBezTo>
                    <a:pt x="218" y="170"/>
                    <a:pt x="219" y="167"/>
                    <a:pt x="221" y="164"/>
                  </a:cubicBezTo>
                  <a:cubicBezTo>
                    <a:pt x="222" y="164"/>
                    <a:pt x="224" y="164"/>
                    <a:pt x="226" y="165"/>
                  </a:cubicBezTo>
                  <a:close/>
                  <a:moveTo>
                    <a:pt x="222" y="159"/>
                  </a:moveTo>
                  <a:cubicBezTo>
                    <a:pt x="223" y="159"/>
                    <a:pt x="223" y="158"/>
                    <a:pt x="223" y="158"/>
                  </a:cubicBezTo>
                  <a:cubicBezTo>
                    <a:pt x="225" y="158"/>
                    <a:pt x="227" y="158"/>
                    <a:pt x="229" y="158"/>
                  </a:cubicBezTo>
                  <a:cubicBezTo>
                    <a:pt x="229" y="159"/>
                    <a:pt x="228" y="160"/>
                    <a:pt x="228" y="160"/>
                  </a:cubicBezTo>
                  <a:cubicBezTo>
                    <a:pt x="226" y="160"/>
                    <a:pt x="224" y="160"/>
                    <a:pt x="222" y="159"/>
                  </a:cubicBezTo>
                  <a:close/>
                  <a:moveTo>
                    <a:pt x="229" y="165"/>
                  </a:moveTo>
                  <a:cubicBezTo>
                    <a:pt x="232" y="165"/>
                    <a:pt x="236" y="166"/>
                    <a:pt x="239" y="166"/>
                  </a:cubicBezTo>
                  <a:cubicBezTo>
                    <a:pt x="237" y="169"/>
                    <a:pt x="235" y="173"/>
                    <a:pt x="233" y="176"/>
                  </a:cubicBezTo>
                  <a:cubicBezTo>
                    <a:pt x="231" y="176"/>
                    <a:pt x="228" y="175"/>
                    <a:pt x="226" y="175"/>
                  </a:cubicBezTo>
                  <a:cubicBezTo>
                    <a:pt x="227" y="172"/>
                    <a:pt x="228" y="168"/>
                    <a:pt x="229" y="165"/>
                  </a:cubicBezTo>
                  <a:close/>
                  <a:moveTo>
                    <a:pt x="244" y="166"/>
                  </a:moveTo>
                  <a:cubicBezTo>
                    <a:pt x="245" y="166"/>
                    <a:pt x="246" y="166"/>
                    <a:pt x="247" y="167"/>
                  </a:cubicBezTo>
                  <a:cubicBezTo>
                    <a:pt x="244" y="170"/>
                    <a:pt x="242" y="173"/>
                    <a:pt x="240" y="177"/>
                  </a:cubicBezTo>
                  <a:cubicBezTo>
                    <a:pt x="240" y="177"/>
                    <a:pt x="240" y="177"/>
                    <a:pt x="239" y="177"/>
                  </a:cubicBezTo>
                  <a:cubicBezTo>
                    <a:pt x="241" y="173"/>
                    <a:pt x="242" y="170"/>
                    <a:pt x="244" y="166"/>
                  </a:cubicBezTo>
                  <a:close/>
                  <a:moveTo>
                    <a:pt x="277" y="159"/>
                  </a:moveTo>
                  <a:cubicBezTo>
                    <a:pt x="276" y="161"/>
                    <a:pt x="276" y="162"/>
                    <a:pt x="275" y="164"/>
                  </a:cubicBezTo>
                  <a:cubicBezTo>
                    <a:pt x="273" y="164"/>
                    <a:pt x="272" y="164"/>
                    <a:pt x="270" y="163"/>
                  </a:cubicBezTo>
                  <a:cubicBezTo>
                    <a:pt x="271" y="162"/>
                    <a:pt x="271" y="161"/>
                    <a:pt x="272" y="159"/>
                  </a:cubicBezTo>
                  <a:cubicBezTo>
                    <a:pt x="273" y="159"/>
                    <a:pt x="275" y="159"/>
                    <a:pt x="277" y="159"/>
                  </a:cubicBezTo>
                  <a:close/>
                  <a:moveTo>
                    <a:pt x="297" y="163"/>
                  </a:moveTo>
                  <a:cubicBezTo>
                    <a:pt x="295" y="163"/>
                    <a:pt x="293" y="163"/>
                    <a:pt x="290" y="164"/>
                  </a:cubicBezTo>
                  <a:cubicBezTo>
                    <a:pt x="291" y="162"/>
                    <a:pt x="292" y="160"/>
                    <a:pt x="292" y="159"/>
                  </a:cubicBezTo>
                  <a:cubicBezTo>
                    <a:pt x="294" y="159"/>
                    <a:pt x="297" y="159"/>
                    <a:pt x="299" y="158"/>
                  </a:cubicBezTo>
                  <a:cubicBezTo>
                    <a:pt x="298" y="160"/>
                    <a:pt x="298" y="162"/>
                    <a:pt x="297" y="163"/>
                  </a:cubicBezTo>
                  <a:close/>
                  <a:moveTo>
                    <a:pt x="287" y="164"/>
                  </a:moveTo>
                  <a:cubicBezTo>
                    <a:pt x="285" y="164"/>
                    <a:pt x="283" y="164"/>
                    <a:pt x="281" y="164"/>
                  </a:cubicBezTo>
                  <a:cubicBezTo>
                    <a:pt x="282" y="162"/>
                    <a:pt x="282" y="161"/>
                    <a:pt x="283" y="159"/>
                  </a:cubicBezTo>
                  <a:cubicBezTo>
                    <a:pt x="285" y="159"/>
                    <a:pt x="287" y="159"/>
                    <a:pt x="289" y="159"/>
                  </a:cubicBezTo>
                  <a:cubicBezTo>
                    <a:pt x="289" y="160"/>
                    <a:pt x="288" y="162"/>
                    <a:pt x="287" y="164"/>
                  </a:cubicBezTo>
                  <a:close/>
                  <a:moveTo>
                    <a:pt x="265" y="163"/>
                  </a:moveTo>
                  <a:cubicBezTo>
                    <a:pt x="264" y="163"/>
                    <a:pt x="263" y="163"/>
                    <a:pt x="263" y="163"/>
                  </a:cubicBezTo>
                  <a:cubicBezTo>
                    <a:pt x="259" y="163"/>
                    <a:pt x="256" y="163"/>
                    <a:pt x="253" y="163"/>
                  </a:cubicBezTo>
                  <a:cubicBezTo>
                    <a:pt x="254" y="161"/>
                    <a:pt x="255" y="160"/>
                    <a:pt x="256" y="159"/>
                  </a:cubicBezTo>
                  <a:cubicBezTo>
                    <a:pt x="259" y="159"/>
                    <a:pt x="263" y="159"/>
                    <a:pt x="267" y="159"/>
                  </a:cubicBezTo>
                  <a:cubicBezTo>
                    <a:pt x="267" y="161"/>
                    <a:pt x="266" y="162"/>
                    <a:pt x="265" y="163"/>
                  </a:cubicBezTo>
                  <a:close/>
                  <a:moveTo>
                    <a:pt x="259" y="167"/>
                  </a:moveTo>
                  <a:cubicBezTo>
                    <a:pt x="261" y="167"/>
                    <a:pt x="262" y="167"/>
                    <a:pt x="263" y="168"/>
                  </a:cubicBezTo>
                  <a:cubicBezTo>
                    <a:pt x="262" y="170"/>
                    <a:pt x="260" y="173"/>
                    <a:pt x="259" y="176"/>
                  </a:cubicBezTo>
                  <a:cubicBezTo>
                    <a:pt x="256" y="176"/>
                    <a:pt x="253" y="176"/>
                    <a:pt x="250" y="177"/>
                  </a:cubicBezTo>
                  <a:cubicBezTo>
                    <a:pt x="248" y="177"/>
                    <a:pt x="246" y="177"/>
                    <a:pt x="244" y="177"/>
                  </a:cubicBezTo>
                  <a:cubicBezTo>
                    <a:pt x="246" y="174"/>
                    <a:pt x="248" y="170"/>
                    <a:pt x="250" y="167"/>
                  </a:cubicBezTo>
                  <a:cubicBezTo>
                    <a:pt x="253" y="167"/>
                    <a:pt x="256" y="167"/>
                    <a:pt x="259" y="167"/>
                  </a:cubicBezTo>
                  <a:close/>
                  <a:moveTo>
                    <a:pt x="268" y="168"/>
                  </a:moveTo>
                  <a:cubicBezTo>
                    <a:pt x="270" y="168"/>
                    <a:pt x="272" y="168"/>
                    <a:pt x="273" y="168"/>
                  </a:cubicBezTo>
                  <a:cubicBezTo>
                    <a:pt x="272" y="170"/>
                    <a:pt x="272" y="172"/>
                    <a:pt x="271" y="174"/>
                  </a:cubicBezTo>
                  <a:cubicBezTo>
                    <a:pt x="269" y="174"/>
                    <a:pt x="267" y="175"/>
                    <a:pt x="264" y="175"/>
                  </a:cubicBezTo>
                  <a:cubicBezTo>
                    <a:pt x="266" y="173"/>
                    <a:pt x="267" y="170"/>
                    <a:pt x="268" y="168"/>
                  </a:cubicBezTo>
                  <a:close/>
                  <a:moveTo>
                    <a:pt x="279" y="168"/>
                  </a:moveTo>
                  <a:cubicBezTo>
                    <a:pt x="281" y="168"/>
                    <a:pt x="283" y="168"/>
                    <a:pt x="285" y="168"/>
                  </a:cubicBezTo>
                  <a:cubicBezTo>
                    <a:pt x="285" y="169"/>
                    <a:pt x="284" y="170"/>
                    <a:pt x="284" y="171"/>
                  </a:cubicBezTo>
                  <a:cubicBezTo>
                    <a:pt x="282" y="172"/>
                    <a:pt x="279" y="172"/>
                    <a:pt x="277" y="173"/>
                  </a:cubicBezTo>
                  <a:cubicBezTo>
                    <a:pt x="277" y="171"/>
                    <a:pt x="278" y="169"/>
                    <a:pt x="279" y="168"/>
                  </a:cubicBezTo>
                  <a:close/>
                  <a:moveTo>
                    <a:pt x="289" y="168"/>
                  </a:moveTo>
                  <a:cubicBezTo>
                    <a:pt x="291" y="167"/>
                    <a:pt x="294" y="167"/>
                    <a:pt x="297" y="167"/>
                  </a:cubicBezTo>
                  <a:cubicBezTo>
                    <a:pt x="297" y="167"/>
                    <a:pt x="297" y="168"/>
                    <a:pt x="296" y="168"/>
                  </a:cubicBezTo>
                  <a:cubicBezTo>
                    <a:pt x="294" y="169"/>
                    <a:pt x="291" y="170"/>
                    <a:pt x="288" y="170"/>
                  </a:cubicBezTo>
                  <a:cubicBezTo>
                    <a:pt x="288" y="169"/>
                    <a:pt x="289" y="168"/>
                    <a:pt x="289" y="168"/>
                  </a:cubicBezTo>
                  <a:close/>
                  <a:moveTo>
                    <a:pt x="303" y="163"/>
                  </a:moveTo>
                  <a:cubicBezTo>
                    <a:pt x="304" y="161"/>
                    <a:pt x="304" y="160"/>
                    <a:pt x="304" y="158"/>
                  </a:cubicBezTo>
                  <a:cubicBezTo>
                    <a:pt x="305" y="158"/>
                    <a:pt x="306" y="158"/>
                    <a:pt x="307" y="158"/>
                  </a:cubicBezTo>
                  <a:cubicBezTo>
                    <a:pt x="307" y="160"/>
                    <a:pt x="307" y="161"/>
                    <a:pt x="306" y="163"/>
                  </a:cubicBezTo>
                  <a:cubicBezTo>
                    <a:pt x="305" y="163"/>
                    <a:pt x="304" y="163"/>
                    <a:pt x="303" y="163"/>
                  </a:cubicBezTo>
                  <a:close/>
                  <a:moveTo>
                    <a:pt x="305" y="153"/>
                  </a:moveTo>
                  <a:cubicBezTo>
                    <a:pt x="306" y="153"/>
                    <a:pt x="306" y="152"/>
                    <a:pt x="306" y="152"/>
                  </a:cubicBezTo>
                  <a:cubicBezTo>
                    <a:pt x="307" y="151"/>
                    <a:pt x="308" y="151"/>
                    <a:pt x="309" y="151"/>
                  </a:cubicBezTo>
                  <a:cubicBezTo>
                    <a:pt x="309" y="152"/>
                    <a:pt x="309" y="152"/>
                    <a:pt x="308" y="153"/>
                  </a:cubicBezTo>
                  <a:cubicBezTo>
                    <a:pt x="307" y="153"/>
                    <a:pt x="306" y="153"/>
                    <a:pt x="305" y="153"/>
                  </a:cubicBezTo>
                  <a:close/>
                  <a:moveTo>
                    <a:pt x="300" y="154"/>
                  </a:moveTo>
                  <a:cubicBezTo>
                    <a:pt x="298" y="154"/>
                    <a:pt x="296" y="154"/>
                    <a:pt x="295" y="154"/>
                  </a:cubicBezTo>
                  <a:cubicBezTo>
                    <a:pt x="295" y="154"/>
                    <a:pt x="295" y="153"/>
                    <a:pt x="295" y="153"/>
                  </a:cubicBezTo>
                  <a:cubicBezTo>
                    <a:pt x="297" y="153"/>
                    <a:pt x="298" y="153"/>
                    <a:pt x="300" y="152"/>
                  </a:cubicBezTo>
                  <a:cubicBezTo>
                    <a:pt x="300" y="153"/>
                    <a:pt x="300" y="153"/>
                    <a:pt x="300" y="154"/>
                  </a:cubicBezTo>
                  <a:close/>
                  <a:moveTo>
                    <a:pt x="292" y="154"/>
                  </a:moveTo>
                  <a:cubicBezTo>
                    <a:pt x="291" y="154"/>
                    <a:pt x="291" y="154"/>
                    <a:pt x="290" y="154"/>
                  </a:cubicBezTo>
                  <a:cubicBezTo>
                    <a:pt x="289" y="154"/>
                    <a:pt x="287" y="154"/>
                    <a:pt x="285" y="154"/>
                  </a:cubicBezTo>
                  <a:cubicBezTo>
                    <a:pt x="285" y="154"/>
                    <a:pt x="285" y="154"/>
                    <a:pt x="285" y="154"/>
                  </a:cubicBezTo>
                  <a:cubicBezTo>
                    <a:pt x="287" y="154"/>
                    <a:pt x="290" y="154"/>
                    <a:pt x="292" y="153"/>
                  </a:cubicBezTo>
                  <a:cubicBezTo>
                    <a:pt x="292" y="154"/>
                    <a:pt x="292" y="154"/>
                    <a:pt x="292" y="154"/>
                  </a:cubicBezTo>
                  <a:close/>
                  <a:moveTo>
                    <a:pt x="251" y="159"/>
                  </a:moveTo>
                  <a:cubicBezTo>
                    <a:pt x="251" y="160"/>
                    <a:pt x="250" y="161"/>
                    <a:pt x="249" y="162"/>
                  </a:cubicBezTo>
                  <a:cubicBezTo>
                    <a:pt x="248" y="162"/>
                    <a:pt x="247" y="162"/>
                    <a:pt x="246" y="162"/>
                  </a:cubicBezTo>
                  <a:cubicBezTo>
                    <a:pt x="246" y="161"/>
                    <a:pt x="246" y="160"/>
                    <a:pt x="247" y="159"/>
                  </a:cubicBezTo>
                  <a:cubicBezTo>
                    <a:pt x="248" y="159"/>
                    <a:pt x="250" y="159"/>
                    <a:pt x="251" y="159"/>
                  </a:cubicBezTo>
                  <a:close/>
                  <a:moveTo>
                    <a:pt x="241" y="162"/>
                  </a:moveTo>
                  <a:cubicBezTo>
                    <a:pt x="238" y="161"/>
                    <a:pt x="234" y="161"/>
                    <a:pt x="231" y="161"/>
                  </a:cubicBezTo>
                  <a:cubicBezTo>
                    <a:pt x="231" y="160"/>
                    <a:pt x="232" y="159"/>
                    <a:pt x="232" y="158"/>
                  </a:cubicBezTo>
                  <a:cubicBezTo>
                    <a:pt x="235" y="159"/>
                    <a:pt x="239" y="159"/>
                    <a:pt x="242" y="159"/>
                  </a:cubicBezTo>
                  <a:cubicBezTo>
                    <a:pt x="242" y="160"/>
                    <a:pt x="241" y="161"/>
                    <a:pt x="241" y="162"/>
                  </a:cubicBezTo>
                  <a:close/>
                  <a:moveTo>
                    <a:pt x="219" y="158"/>
                  </a:moveTo>
                  <a:cubicBezTo>
                    <a:pt x="219" y="158"/>
                    <a:pt x="219" y="158"/>
                    <a:pt x="219" y="159"/>
                  </a:cubicBezTo>
                  <a:cubicBezTo>
                    <a:pt x="216" y="158"/>
                    <a:pt x="213" y="158"/>
                    <a:pt x="210" y="157"/>
                  </a:cubicBezTo>
                  <a:cubicBezTo>
                    <a:pt x="210" y="157"/>
                    <a:pt x="210" y="157"/>
                    <a:pt x="210" y="157"/>
                  </a:cubicBezTo>
                  <a:cubicBezTo>
                    <a:pt x="212" y="157"/>
                    <a:pt x="214" y="157"/>
                    <a:pt x="216" y="157"/>
                  </a:cubicBezTo>
                  <a:cubicBezTo>
                    <a:pt x="217" y="157"/>
                    <a:pt x="218" y="157"/>
                    <a:pt x="219" y="158"/>
                  </a:cubicBezTo>
                  <a:close/>
                  <a:moveTo>
                    <a:pt x="206" y="157"/>
                  </a:moveTo>
                  <a:cubicBezTo>
                    <a:pt x="204" y="156"/>
                    <a:pt x="203" y="156"/>
                    <a:pt x="201" y="156"/>
                  </a:cubicBezTo>
                  <a:cubicBezTo>
                    <a:pt x="203" y="156"/>
                    <a:pt x="204" y="156"/>
                    <a:pt x="206" y="156"/>
                  </a:cubicBezTo>
                  <a:cubicBezTo>
                    <a:pt x="206" y="156"/>
                    <a:pt x="206" y="157"/>
                    <a:pt x="206" y="157"/>
                  </a:cubicBezTo>
                  <a:close/>
                  <a:moveTo>
                    <a:pt x="169" y="147"/>
                  </a:moveTo>
                  <a:cubicBezTo>
                    <a:pt x="169" y="147"/>
                    <a:pt x="169" y="147"/>
                    <a:pt x="168" y="147"/>
                  </a:cubicBezTo>
                  <a:cubicBezTo>
                    <a:pt x="166" y="146"/>
                    <a:pt x="164" y="146"/>
                    <a:pt x="163" y="145"/>
                  </a:cubicBezTo>
                  <a:cubicBezTo>
                    <a:pt x="163" y="145"/>
                    <a:pt x="163" y="145"/>
                    <a:pt x="163" y="144"/>
                  </a:cubicBezTo>
                  <a:cubicBezTo>
                    <a:pt x="165" y="145"/>
                    <a:pt x="168" y="146"/>
                    <a:pt x="170" y="147"/>
                  </a:cubicBezTo>
                  <a:cubicBezTo>
                    <a:pt x="170" y="147"/>
                    <a:pt x="170" y="147"/>
                    <a:pt x="169" y="147"/>
                  </a:cubicBezTo>
                  <a:close/>
                  <a:moveTo>
                    <a:pt x="143" y="143"/>
                  </a:moveTo>
                  <a:cubicBezTo>
                    <a:pt x="143" y="143"/>
                    <a:pt x="142" y="143"/>
                    <a:pt x="142" y="143"/>
                  </a:cubicBezTo>
                  <a:cubicBezTo>
                    <a:pt x="141" y="143"/>
                    <a:pt x="139" y="143"/>
                    <a:pt x="138" y="142"/>
                  </a:cubicBezTo>
                  <a:cubicBezTo>
                    <a:pt x="138" y="142"/>
                    <a:pt x="138" y="141"/>
                    <a:pt x="139" y="141"/>
                  </a:cubicBezTo>
                  <a:cubicBezTo>
                    <a:pt x="140" y="142"/>
                    <a:pt x="142" y="142"/>
                    <a:pt x="143" y="143"/>
                  </a:cubicBezTo>
                  <a:cubicBezTo>
                    <a:pt x="143" y="143"/>
                    <a:pt x="143" y="143"/>
                    <a:pt x="143" y="143"/>
                  </a:cubicBezTo>
                  <a:close/>
                  <a:moveTo>
                    <a:pt x="135" y="141"/>
                  </a:moveTo>
                  <a:cubicBezTo>
                    <a:pt x="135" y="141"/>
                    <a:pt x="134" y="141"/>
                    <a:pt x="134" y="142"/>
                  </a:cubicBezTo>
                  <a:cubicBezTo>
                    <a:pt x="133" y="141"/>
                    <a:pt x="131" y="141"/>
                    <a:pt x="130" y="141"/>
                  </a:cubicBezTo>
                  <a:cubicBezTo>
                    <a:pt x="129" y="140"/>
                    <a:pt x="127" y="139"/>
                    <a:pt x="126" y="138"/>
                  </a:cubicBezTo>
                  <a:cubicBezTo>
                    <a:pt x="126" y="137"/>
                    <a:pt x="126" y="137"/>
                    <a:pt x="127" y="136"/>
                  </a:cubicBezTo>
                  <a:cubicBezTo>
                    <a:pt x="128" y="136"/>
                    <a:pt x="129" y="136"/>
                    <a:pt x="131" y="136"/>
                  </a:cubicBezTo>
                  <a:cubicBezTo>
                    <a:pt x="132" y="137"/>
                    <a:pt x="134" y="138"/>
                    <a:pt x="136" y="139"/>
                  </a:cubicBezTo>
                  <a:cubicBezTo>
                    <a:pt x="135" y="140"/>
                    <a:pt x="135" y="140"/>
                    <a:pt x="135" y="141"/>
                  </a:cubicBezTo>
                  <a:close/>
                  <a:moveTo>
                    <a:pt x="118" y="135"/>
                  </a:moveTo>
                  <a:cubicBezTo>
                    <a:pt x="118" y="135"/>
                    <a:pt x="118" y="135"/>
                    <a:pt x="118" y="135"/>
                  </a:cubicBezTo>
                  <a:cubicBezTo>
                    <a:pt x="117" y="136"/>
                    <a:pt x="116" y="137"/>
                    <a:pt x="116" y="138"/>
                  </a:cubicBezTo>
                  <a:cubicBezTo>
                    <a:pt x="116" y="138"/>
                    <a:pt x="116" y="138"/>
                    <a:pt x="116" y="138"/>
                  </a:cubicBezTo>
                  <a:cubicBezTo>
                    <a:pt x="116" y="137"/>
                    <a:pt x="117" y="136"/>
                    <a:pt x="118" y="135"/>
                  </a:cubicBezTo>
                  <a:close/>
                  <a:moveTo>
                    <a:pt x="101" y="139"/>
                  </a:moveTo>
                  <a:cubicBezTo>
                    <a:pt x="101" y="139"/>
                    <a:pt x="101" y="139"/>
                    <a:pt x="101" y="140"/>
                  </a:cubicBezTo>
                  <a:cubicBezTo>
                    <a:pt x="103" y="141"/>
                    <a:pt x="104" y="142"/>
                    <a:pt x="106" y="144"/>
                  </a:cubicBezTo>
                  <a:cubicBezTo>
                    <a:pt x="105" y="144"/>
                    <a:pt x="105" y="145"/>
                    <a:pt x="105" y="145"/>
                  </a:cubicBezTo>
                  <a:cubicBezTo>
                    <a:pt x="102" y="144"/>
                    <a:pt x="99" y="143"/>
                    <a:pt x="96" y="142"/>
                  </a:cubicBezTo>
                  <a:cubicBezTo>
                    <a:pt x="97" y="140"/>
                    <a:pt x="98" y="139"/>
                    <a:pt x="99" y="137"/>
                  </a:cubicBezTo>
                  <a:cubicBezTo>
                    <a:pt x="100" y="138"/>
                    <a:pt x="100" y="139"/>
                    <a:pt x="101" y="139"/>
                  </a:cubicBezTo>
                  <a:close/>
                  <a:moveTo>
                    <a:pt x="115" y="145"/>
                  </a:moveTo>
                  <a:cubicBezTo>
                    <a:pt x="115" y="144"/>
                    <a:pt x="115" y="144"/>
                    <a:pt x="116" y="144"/>
                  </a:cubicBezTo>
                  <a:cubicBezTo>
                    <a:pt x="116" y="144"/>
                    <a:pt x="116" y="144"/>
                    <a:pt x="116" y="144"/>
                  </a:cubicBezTo>
                  <a:cubicBezTo>
                    <a:pt x="115" y="146"/>
                    <a:pt x="114" y="147"/>
                    <a:pt x="113" y="149"/>
                  </a:cubicBezTo>
                  <a:cubicBezTo>
                    <a:pt x="113" y="149"/>
                    <a:pt x="112" y="149"/>
                    <a:pt x="112" y="149"/>
                  </a:cubicBezTo>
                  <a:cubicBezTo>
                    <a:pt x="113" y="147"/>
                    <a:pt x="114" y="146"/>
                    <a:pt x="115" y="145"/>
                  </a:cubicBezTo>
                  <a:close/>
                  <a:moveTo>
                    <a:pt x="120" y="139"/>
                  </a:moveTo>
                  <a:cubicBezTo>
                    <a:pt x="120" y="138"/>
                    <a:pt x="120" y="138"/>
                    <a:pt x="121" y="137"/>
                  </a:cubicBezTo>
                  <a:cubicBezTo>
                    <a:pt x="121" y="137"/>
                    <a:pt x="121" y="137"/>
                    <a:pt x="121" y="138"/>
                  </a:cubicBezTo>
                  <a:cubicBezTo>
                    <a:pt x="120" y="138"/>
                    <a:pt x="120" y="138"/>
                    <a:pt x="120" y="139"/>
                  </a:cubicBezTo>
                  <a:cubicBezTo>
                    <a:pt x="120" y="139"/>
                    <a:pt x="120" y="139"/>
                    <a:pt x="120" y="139"/>
                  </a:cubicBezTo>
                  <a:close/>
                  <a:moveTo>
                    <a:pt x="144" y="148"/>
                  </a:moveTo>
                  <a:cubicBezTo>
                    <a:pt x="144" y="148"/>
                    <a:pt x="144" y="148"/>
                    <a:pt x="145" y="148"/>
                  </a:cubicBezTo>
                  <a:cubicBezTo>
                    <a:pt x="148" y="149"/>
                    <a:pt x="152" y="149"/>
                    <a:pt x="156" y="150"/>
                  </a:cubicBezTo>
                  <a:cubicBezTo>
                    <a:pt x="155" y="151"/>
                    <a:pt x="154" y="153"/>
                    <a:pt x="153" y="154"/>
                  </a:cubicBezTo>
                  <a:cubicBezTo>
                    <a:pt x="150" y="152"/>
                    <a:pt x="147" y="151"/>
                    <a:pt x="143" y="149"/>
                  </a:cubicBezTo>
                  <a:cubicBezTo>
                    <a:pt x="144" y="149"/>
                    <a:pt x="144" y="148"/>
                    <a:pt x="144" y="148"/>
                  </a:cubicBezTo>
                  <a:close/>
                  <a:moveTo>
                    <a:pt x="159" y="151"/>
                  </a:moveTo>
                  <a:cubicBezTo>
                    <a:pt x="161" y="151"/>
                    <a:pt x="163" y="151"/>
                    <a:pt x="164" y="151"/>
                  </a:cubicBezTo>
                  <a:cubicBezTo>
                    <a:pt x="165" y="151"/>
                    <a:pt x="166" y="152"/>
                    <a:pt x="166" y="152"/>
                  </a:cubicBezTo>
                  <a:cubicBezTo>
                    <a:pt x="165" y="154"/>
                    <a:pt x="164" y="156"/>
                    <a:pt x="162" y="158"/>
                  </a:cubicBezTo>
                  <a:cubicBezTo>
                    <a:pt x="160" y="157"/>
                    <a:pt x="158" y="156"/>
                    <a:pt x="157" y="155"/>
                  </a:cubicBezTo>
                  <a:cubicBezTo>
                    <a:pt x="157" y="154"/>
                    <a:pt x="158" y="152"/>
                    <a:pt x="159" y="151"/>
                  </a:cubicBezTo>
                  <a:close/>
                  <a:moveTo>
                    <a:pt x="170" y="153"/>
                  </a:moveTo>
                  <a:cubicBezTo>
                    <a:pt x="172" y="154"/>
                    <a:pt x="173" y="154"/>
                    <a:pt x="174" y="154"/>
                  </a:cubicBezTo>
                  <a:cubicBezTo>
                    <a:pt x="175" y="154"/>
                    <a:pt x="175" y="155"/>
                    <a:pt x="175" y="155"/>
                  </a:cubicBezTo>
                  <a:cubicBezTo>
                    <a:pt x="175" y="155"/>
                    <a:pt x="175" y="155"/>
                    <a:pt x="175" y="155"/>
                  </a:cubicBezTo>
                  <a:cubicBezTo>
                    <a:pt x="174" y="157"/>
                    <a:pt x="172" y="159"/>
                    <a:pt x="171" y="161"/>
                  </a:cubicBezTo>
                  <a:cubicBezTo>
                    <a:pt x="169" y="161"/>
                    <a:pt x="168" y="160"/>
                    <a:pt x="166" y="159"/>
                  </a:cubicBezTo>
                  <a:cubicBezTo>
                    <a:pt x="168" y="157"/>
                    <a:pt x="169" y="155"/>
                    <a:pt x="170" y="153"/>
                  </a:cubicBezTo>
                  <a:close/>
                  <a:moveTo>
                    <a:pt x="180" y="156"/>
                  </a:moveTo>
                  <a:cubicBezTo>
                    <a:pt x="182" y="157"/>
                    <a:pt x="185" y="157"/>
                    <a:pt x="187" y="158"/>
                  </a:cubicBezTo>
                  <a:cubicBezTo>
                    <a:pt x="186" y="160"/>
                    <a:pt x="184" y="163"/>
                    <a:pt x="183" y="165"/>
                  </a:cubicBezTo>
                  <a:cubicBezTo>
                    <a:pt x="181" y="164"/>
                    <a:pt x="178" y="164"/>
                    <a:pt x="176" y="163"/>
                  </a:cubicBezTo>
                  <a:cubicBezTo>
                    <a:pt x="177" y="160"/>
                    <a:pt x="179" y="158"/>
                    <a:pt x="180" y="156"/>
                  </a:cubicBezTo>
                  <a:close/>
                  <a:moveTo>
                    <a:pt x="193" y="159"/>
                  </a:moveTo>
                  <a:cubicBezTo>
                    <a:pt x="196" y="160"/>
                    <a:pt x="200" y="161"/>
                    <a:pt x="204" y="161"/>
                  </a:cubicBezTo>
                  <a:cubicBezTo>
                    <a:pt x="202" y="164"/>
                    <a:pt x="201" y="167"/>
                    <a:pt x="199" y="170"/>
                  </a:cubicBezTo>
                  <a:cubicBezTo>
                    <a:pt x="196" y="169"/>
                    <a:pt x="192" y="168"/>
                    <a:pt x="188" y="167"/>
                  </a:cubicBezTo>
                  <a:cubicBezTo>
                    <a:pt x="190" y="164"/>
                    <a:pt x="191" y="162"/>
                    <a:pt x="193" y="159"/>
                  </a:cubicBezTo>
                  <a:close/>
                  <a:moveTo>
                    <a:pt x="207" y="162"/>
                  </a:moveTo>
                  <a:cubicBezTo>
                    <a:pt x="210" y="163"/>
                    <a:pt x="213" y="163"/>
                    <a:pt x="216" y="163"/>
                  </a:cubicBezTo>
                  <a:cubicBezTo>
                    <a:pt x="215" y="166"/>
                    <a:pt x="213" y="169"/>
                    <a:pt x="211" y="172"/>
                  </a:cubicBezTo>
                  <a:cubicBezTo>
                    <a:pt x="209" y="172"/>
                    <a:pt x="206" y="171"/>
                    <a:pt x="203" y="171"/>
                  </a:cubicBezTo>
                  <a:cubicBezTo>
                    <a:pt x="205" y="168"/>
                    <a:pt x="206" y="165"/>
                    <a:pt x="207" y="162"/>
                  </a:cubicBezTo>
                  <a:close/>
                  <a:moveTo>
                    <a:pt x="312" y="157"/>
                  </a:moveTo>
                  <a:cubicBezTo>
                    <a:pt x="317" y="157"/>
                    <a:pt x="321" y="157"/>
                    <a:pt x="325" y="156"/>
                  </a:cubicBezTo>
                  <a:cubicBezTo>
                    <a:pt x="325" y="158"/>
                    <a:pt x="324" y="159"/>
                    <a:pt x="324" y="161"/>
                  </a:cubicBezTo>
                  <a:cubicBezTo>
                    <a:pt x="320" y="162"/>
                    <a:pt x="316" y="162"/>
                    <a:pt x="312" y="162"/>
                  </a:cubicBezTo>
                  <a:cubicBezTo>
                    <a:pt x="312" y="161"/>
                    <a:pt x="312" y="159"/>
                    <a:pt x="312" y="157"/>
                  </a:cubicBezTo>
                  <a:close/>
                  <a:moveTo>
                    <a:pt x="313" y="152"/>
                  </a:moveTo>
                  <a:cubicBezTo>
                    <a:pt x="313" y="152"/>
                    <a:pt x="313" y="151"/>
                    <a:pt x="313" y="150"/>
                  </a:cubicBezTo>
                  <a:cubicBezTo>
                    <a:pt x="318" y="150"/>
                    <a:pt x="323" y="149"/>
                    <a:pt x="327" y="148"/>
                  </a:cubicBezTo>
                  <a:cubicBezTo>
                    <a:pt x="327" y="149"/>
                    <a:pt x="327" y="150"/>
                    <a:pt x="327" y="151"/>
                  </a:cubicBezTo>
                  <a:cubicBezTo>
                    <a:pt x="322" y="152"/>
                    <a:pt x="318" y="152"/>
                    <a:pt x="313" y="152"/>
                  </a:cubicBezTo>
                  <a:close/>
                  <a:moveTo>
                    <a:pt x="325" y="145"/>
                  </a:moveTo>
                  <a:cubicBezTo>
                    <a:pt x="326" y="145"/>
                    <a:pt x="327" y="144"/>
                    <a:pt x="329" y="144"/>
                  </a:cubicBezTo>
                  <a:cubicBezTo>
                    <a:pt x="329" y="144"/>
                    <a:pt x="328" y="144"/>
                    <a:pt x="328" y="144"/>
                  </a:cubicBezTo>
                  <a:cubicBezTo>
                    <a:pt x="327" y="145"/>
                    <a:pt x="326" y="145"/>
                    <a:pt x="325" y="145"/>
                  </a:cubicBezTo>
                  <a:close/>
                  <a:moveTo>
                    <a:pt x="192" y="149"/>
                  </a:moveTo>
                  <a:cubicBezTo>
                    <a:pt x="191" y="148"/>
                    <a:pt x="190" y="148"/>
                    <a:pt x="189" y="148"/>
                  </a:cubicBezTo>
                  <a:cubicBezTo>
                    <a:pt x="188" y="148"/>
                    <a:pt x="187" y="147"/>
                    <a:pt x="186" y="147"/>
                  </a:cubicBezTo>
                  <a:cubicBezTo>
                    <a:pt x="186" y="147"/>
                    <a:pt x="186" y="147"/>
                    <a:pt x="186" y="146"/>
                  </a:cubicBezTo>
                  <a:cubicBezTo>
                    <a:pt x="188" y="147"/>
                    <a:pt x="190" y="148"/>
                    <a:pt x="193" y="148"/>
                  </a:cubicBezTo>
                  <a:cubicBezTo>
                    <a:pt x="192" y="148"/>
                    <a:pt x="192" y="149"/>
                    <a:pt x="192" y="149"/>
                  </a:cubicBezTo>
                  <a:close/>
                  <a:moveTo>
                    <a:pt x="181" y="145"/>
                  </a:moveTo>
                  <a:cubicBezTo>
                    <a:pt x="179" y="145"/>
                    <a:pt x="178" y="144"/>
                    <a:pt x="176" y="144"/>
                  </a:cubicBezTo>
                  <a:cubicBezTo>
                    <a:pt x="176" y="143"/>
                    <a:pt x="176" y="143"/>
                    <a:pt x="177" y="143"/>
                  </a:cubicBezTo>
                  <a:cubicBezTo>
                    <a:pt x="178" y="144"/>
                    <a:pt x="180" y="144"/>
                    <a:pt x="181" y="145"/>
                  </a:cubicBezTo>
                  <a:cubicBezTo>
                    <a:pt x="181" y="145"/>
                    <a:pt x="181" y="145"/>
                    <a:pt x="181" y="145"/>
                  </a:cubicBezTo>
                  <a:close/>
                  <a:moveTo>
                    <a:pt x="173" y="142"/>
                  </a:moveTo>
                  <a:cubicBezTo>
                    <a:pt x="171" y="141"/>
                    <a:pt x="168" y="140"/>
                    <a:pt x="166" y="139"/>
                  </a:cubicBezTo>
                  <a:cubicBezTo>
                    <a:pt x="166" y="139"/>
                    <a:pt x="167" y="139"/>
                    <a:pt x="167" y="139"/>
                  </a:cubicBezTo>
                  <a:cubicBezTo>
                    <a:pt x="169" y="140"/>
                    <a:pt x="171" y="141"/>
                    <a:pt x="173" y="142"/>
                  </a:cubicBezTo>
                  <a:cubicBezTo>
                    <a:pt x="173" y="142"/>
                    <a:pt x="173" y="142"/>
                    <a:pt x="173" y="142"/>
                  </a:cubicBezTo>
                  <a:close/>
                  <a:moveTo>
                    <a:pt x="160" y="143"/>
                  </a:moveTo>
                  <a:cubicBezTo>
                    <a:pt x="160" y="143"/>
                    <a:pt x="160" y="144"/>
                    <a:pt x="160" y="144"/>
                  </a:cubicBezTo>
                  <a:cubicBezTo>
                    <a:pt x="156" y="142"/>
                    <a:pt x="153" y="141"/>
                    <a:pt x="149" y="139"/>
                  </a:cubicBezTo>
                  <a:cubicBezTo>
                    <a:pt x="149" y="139"/>
                    <a:pt x="150" y="139"/>
                    <a:pt x="150" y="138"/>
                  </a:cubicBezTo>
                  <a:cubicBezTo>
                    <a:pt x="153" y="140"/>
                    <a:pt x="157" y="142"/>
                    <a:pt x="160" y="143"/>
                  </a:cubicBezTo>
                  <a:close/>
                  <a:moveTo>
                    <a:pt x="147" y="138"/>
                  </a:moveTo>
                  <a:cubicBezTo>
                    <a:pt x="146" y="138"/>
                    <a:pt x="145" y="137"/>
                    <a:pt x="144" y="137"/>
                  </a:cubicBezTo>
                  <a:cubicBezTo>
                    <a:pt x="143" y="136"/>
                    <a:pt x="143" y="136"/>
                    <a:pt x="142" y="135"/>
                  </a:cubicBezTo>
                  <a:cubicBezTo>
                    <a:pt x="142" y="135"/>
                    <a:pt x="142" y="135"/>
                    <a:pt x="142" y="134"/>
                  </a:cubicBezTo>
                  <a:cubicBezTo>
                    <a:pt x="144" y="135"/>
                    <a:pt x="146" y="136"/>
                    <a:pt x="147" y="137"/>
                  </a:cubicBezTo>
                  <a:cubicBezTo>
                    <a:pt x="147" y="137"/>
                    <a:pt x="147" y="138"/>
                    <a:pt x="147" y="138"/>
                  </a:cubicBezTo>
                  <a:close/>
                  <a:moveTo>
                    <a:pt x="139" y="134"/>
                  </a:moveTo>
                  <a:cubicBezTo>
                    <a:pt x="137" y="132"/>
                    <a:pt x="134" y="130"/>
                    <a:pt x="132" y="129"/>
                  </a:cubicBezTo>
                  <a:cubicBezTo>
                    <a:pt x="132" y="129"/>
                    <a:pt x="132" y="128"/>
                    <a:pt x="132" y="128"/>
                  </a:cubicBezTo>
                  <a:cubicBezTo>
                    <a:pt x="135" y="130"/>
                    <a:pt x="137" y="132"/>
                    <a:pt x="140" y="133"/>
                  </a:cubicBezTo>
                  <a:cubicBezTo>
                    <a:pt x="140" y="133"/>
                    <a:pt x="140" y="134"/>
                    <a:pt x="139" y="134"/>
                  </a:cubicBezTo>
                  <a:close/>
                  <a:moveTo>
                    <a:pt x="122" y="129"/>
                  </a:moveTo>
                  <a:cubicBezTo>
                    <a:pt x="122" y="129"/>
                    <a:pt x="122" y="129"/>
                    <a:pt x="122" y="130"/>
                  </a:cubicBezTo>
                  <a:cubicBezTo>
                    <a:pt x="121" y="130"/>
                    <a:pt x="121" y="130"/>
                    <a:pt x="121" y="131"/>
                  </a:cubicBezTo>
                  <a:cubicBezTo>
                    <a:pt x="121" y="131"/>
                    <a:pt x="120" y="131"/>
                    <a:pt x="120" y="130"/>
                  </a:cubicBezTo>
                  <a:cubicBezTo>
                    <a:pt x="120" y="130"/>
                    <a:pt x="121" y="129"/>
                    <a:pt x="121" y="128"/>
                  </a:cubicBezTo>
                  <a:cubicBezTo>
                    <a:pt x="122" y="129"/>
                    <a:pt x="122" y="129"/>
                    <a:pt x="122" y="129"/>
                  </a:cubicBezTo>
                  <a:close/>
                  <a:moveTo>
                    <a:pt x="111" y="128"/>
                  </a:moveTo>
                  <a:cubicBezTo>
                    <a:pt x="111" y="128"/>
                    <a:pt x="111" y="128"/>
                    <a:pt x="112" y="129"/>
                  </a:cubicBezTo>
                  <a:cubicBezTo>
                    <a:pt x="112" y="130"/>
                    <a:pt x="113" y="131"/>
                    <a:pt x="114" y="131"/>
                  </a:cubicBezTo>
                  <a:cubicBezTo>
                    <a:pt x="113" y="133"/>
                    <a:pt x="112" y="135"/>
                    <a:pt x="111" y="137"/>
                  </a:cubicBezTo>
                  <a:cubicBezTo>
                    <a:pt x="108" y="137"/>
                    <a:pt x="105" y="137"/>
                    <a:pt x="102" y="137"/>
                  </a:cubicBezTo>
                  <a:cubicBezTo>
                    <a:pt x="102" y="136"/>
                    <a:pt x="101" y="135"/>
                    <a:pt x="101" y="135"/>
                  </a:cubicBezTo>
                  <a:cubicBezTo>
                    <a:pt x="103" y="131"/>
                    <a:pt x="105" y="127"/>
                    <a:pt x="107" y="124"/>
                  </a:cubicBezTo>
                  <a:cubicBezTo>
                    <a:pt x="109" y="125"/>
                    <a:pt x="110" y="127"/>
                    <a:pt x="111" y="128"/>
                  </a:cubicBezTo>
                  <a:close/>
                  <a:moveTo>
                    <a:pt x="101" y="122"/>
                  </a:moveTo>
                  <a:cubicBezTo>
                    <a:pt x="99" y="124"/>
                    <a:pt x="97" y="127"/>
                    <a:pt x="95" y="130"/>
                  </a:cubicBezTo>
                  <a:cubicBezTo>
                    <a:pt x="94" y="128"/>
                    <a:pt x="93" y="127"/>
                    <a:pt x="92" y="126"/>
                  </a:cubicBezTo>
                  <a:cubicBezTo>
                    <a:pt x="93" y="124"/>
                    <a:pt x="95" y="122"/>
                    <a:pt x="96" y="120"/>
                  </a:cubicBezTo>
                  <a:cubicBezTo>
                    <a:pt x="97" y="120"/>
                    <a:pt x="98" y="120"/>
                    <a:pt x="99" y="120"/>
                  </a:cubicBezTo>
                  <a:cubicBezTo>
                    <a:pt x="101" y="120"/>
                    <a:pt x="101" y="116"/>
                    <a:pt x="99" y="116"/>
                  </a:cubicBezTo>
                  <a:cubicBezTo>
                    <a:pt x="100" y="115"/>
                    <a:pt x="100" y="114"/>
                    <a:pt x="101" y="114"/>
                  </a:cubicBezTo>
                  <a:cubicBezTo>
                    <a:pt x="101" y="115"/>
                    <a:pt x="102" y="117"/>
                    <a:pt x="103" y="118"/>
                  </a:cubicBezTo>
                  <a:cubicBezTo>
                    <a:pt x="102" y="119"/>
                    <a:pt x="102" y="121"/>
                    <a:pt x="101" y="122"/>
                  </a:cubicBezTo>
                  <a:close/>
                  <a:moveTo>
                    <a:pt x="81" y="134"/>
                  </a:moveTo>
                  <a:cubicBezTo>
                    <a:pt x="81" y="133"/>
                    <a:pt x="80" y="132"/>
                    <a:pt x="80" y="131"/>
                  </a:cubicBezTo>
                  <a:cubicBezTo>
                    <a:pt x="81" y="129"/>
                    <a:pt x="81" y="128"/>
                    <a:pt x="82" y="127"/>
                  </a:cubicBezTo>
                  <a:cubicBezTo>
                    <a:pt x="83" y="127"/>
                    <a:pt x="84" y="128"/>
                    <a:pt x="85" y="128"/>
                  </a:cubicBezTo>
                  <a:cubicBezTo>
                    <a:pt x="84" y="130"/>
                    <a:pt x="82" y="132"/>
                    <a:pt x="81" y="134"/>
                  </a:cubicBezTo>
                  <a:close/>
                  <a:moveTo>
                    <a:pt x="85" y="123"/>
                  </a:moveTo>
                  <a:cubicBezTo>
                    <a:pt x="85" y="123"/>
                    <a:pt x="85" y="122"/>
                    <a:pt x="86" y="122"/>
                  </a:cubicBezTo>
                  <a:cubicBezTo>
                    <a:pt x="86" y="123"/>
                    <a:pt x="87" y="124"/>
                    <a:pt x="88" y="125"/>
                  </a:cubicBezTo>
                  <a:cubicBezTo>
                    <a:pt x="87" y="125"/>
                    <a:pt x="87" y="125"/>
                    <a:pt x="87" y="125"/>
                  </a:cubicBezTo>
                  <a:cubicBezTo>
                    <a:pt x="86" y="125"/>
                    <a:pt x="86" y="124"/>
                    <a:pt x="85" y="123"/>
                  </a:cubicBezTo>
                  <a:close/>
                  <a:moveTo>
                    <a:pt x="80" y="119"/>
                  </a:moveTo>
                  <a:cubicBezTo>
                    <a:pt x="81" y="118"/>
                    <a:pt x="81" y="117"/>
                    <a:pt x="82" y="117"/>
                  </a:cubicBezTo>
                  <a:cubicBezTo>
                    <a:pt x="82" y="117"/>
                    <a:pt x="82" y="118"/>
                    <a:pt x="83" y="118"/>
                  </a:cubicBezTo>
                  <a:cubicBezTo>
                    <a:pt x="82" y="118"/>
                    <a:pt x="81" y="119"/>
                    <a:pt x="81" y="119"/>
                  </a:cubicBezTo>
                  <a:cubicBezTo>
                    <a:pt x="81" y="119"/>
                    <a:pt x="80" y="119"/>
                    <a:pt x="80" y="119"/>
                  </a:cubicBezTo>
                  <a:close/>
                  <a:moveTo>
                    <a:pt x="87" y="121"/>
                  </a:moveTo>
                  <a:cubicBezTo>
                    <a:pt x="88" y="121"/>
                    <a:pt x="89" y="121"/>
                    <a:pt x="90" y="121"/>
                  </a:cubicBezTo>
                  <a:cubicBezTo>
                    <a:pt x="90" y="121"/>
                    <a:pt x="89" y="122"/>
                    <a:pt x="89" y="123"/>
                  </a:cubicBezTo>
                  <a:cubicBezTo>
                    <a:pt x="88" y="122"/>
                    <a:pt x="88" y="122"/>
                    <a:pt x="87" y="121"/>
                  </a:cubicBezTo>
                  <a:close/>
                  <a:moveTo>
                    <a:pt x="85" y="118"/>
                  </a:moveTo>
                  <a:cubicBezTo>
                    <a:pt x="85" y="118"/>
                    <a:pt x="85" y="118"/>
                    <a:pt x="84" y="118"/>
                  </a:cubicBezTo>
                  <a:cubicBezTo>
                    <a:pt x="84" y="117"/>
                    <a:pt x="83" y="116"/>
                    <a:pt x="82" y="116"/>
                  </a:cubicBezTo>
                  <a:cubicBezTo>
                    <a:pt x="85" y="111"/>
                    <a:pt x="88" y="106"/>
                    <a:pt x="90" y="102"/>
                  </a:cubicBezTo>
                  <a:cubicBezTo>
                    <a:pt x="92" y="103"/>
                    <a:pt x="93" y="104"/>
                    <a:pt x="94" y="105"/>
                  </a:cubicBezTo>
                  <a:cubicBezTo>
                    <a:pt x="91" y="109"/>
                    <a:pt x="88" y="113"/>
                    <a:pt x="85" y="118"/>
                  </a:cubicBezTo>
                  <a:close/>
                  <a:moveTo>
                    <a:pt x="79" y="124"/>
                  </a:moveTo>
                  <a:cubicBezTo>
                    <a:pt x="79" y="124"/>
                    <a:pt x="80" y="125"/>
                    <a:pt x="80" y="125"/>
                  </a:cubicBezTo>
                  <a:cubicBezTo>
                    <a:pt x="79" y="126"/>
                    <a:pt x="79" y="127"/>
                    <a:pt x="78" y="128"/>
                  </a:cubicBezTo>
                  <a:cubicBezTo>
                    <a:pt x="78" y="127"/>
                    <a:pt x="77" y="126"/>
                    <a:pt x="77" y="125"/>
                  </a:cubicBezTo>
                  <a:cubicBezTo>
                    <a:pt x="77" y="125"/>
                    <a:pt x="77" y="125"/>
                    <a:pt x="77" y="124"/>
                  </a:cubicBezTo>
                  <a:cubicBezTo>
                    <a:pt x="78" y="124"/>
                    <a:pt x="78" y="124"/>
                    <a:pt x="79" y="124"/>
                  </a:cubicBezTo>
                  <a:close/>
                  <a:moveTo>
                    <a:pt x="75" y="128"/>
                  </a:moveTo>
                  <a:cubicBezTo>
                    <a:pt x="75" y="129"/>
                    <a:pt x="76" y="130"/>
                    <a:pt x="76" y="130"/>
                  </a:cubicBezTo>
                  <a:cubicBezTo>
                    <a:pt x="75" y="133"/>
                    <a:pt x="73" y="135"/>
                    <a:pt x="72" y="137"/>
                  </a:cubicBezTo>
                  <a:cubicBezTo>
                    <a:pt x="72" y="137"/>
                    <a:pt x="71" y="136"/>
                    <a:pt x="71" y="135"/>
                  </a:cubicBezTo>
                  <a:cubicBezTo>
                    <a:pt x="72" y="133"/>
                    <a:pt x="73" y="130"/>
                    <a:pt x="75" y="128"/>
                  </a:cubicBezTo>
                  <a:close/>
                  <a:moveTo>
                    <a:pt x="88" y="131"/>
                  </a:moveTo>
                  <a:cubicBezTo>
                    <a:pt x="89" y="131"/>
                    <a:pt x="90" y="132"/>
                    <a:pt x="91" y="132"/>
                  </a:cubicBezTo>
                  <a:cubicBezTo>
                    <a:pt x="92" y="133"/>
                    <a:pt x="93" y="131"/>
                    <a:pt x="93" y="131"/>
                  </a:cubicBezTo>
                  <a:cubicBezTo>
                    <a:pt x="92" y="130"/>
                    <a:pt x="91" y="129"/>
                    <a:pt x="90" y="128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1" y="129"/>
                    <a:pt x="92" y="131"/>
                    <a:pt x="94" y="132"/>
                  </a:cubicBezTo>
                  <a:cubicBezTo>
                    <a:pt x="91" y="135"/>
                    <a:pt x="88" y="139"/>
                    <a:pt x="85" y="143"/>
                  </a:cubicBezTo>
                  <a:cubicBezTo>
                    <a:pt x="84" y="142"/>
                    <a:pt x="83" y="141"/>
                    <a:pt x="83" y="140"/>
                  </a:cubicBezTo>
                  <a:cubicBezTo>
                    <a:pt x="84" y="137"/>
                    <a:pt x="86" y="134"/>
                    <a:pt x="88" y="131"/>
                  </a:cubicBezTo>
                  <a:close/>
                  <a:moveTo>
                    <a:pt x="97" y="135"/>
                  </a:moveTo>
                  <a:cubicBezTo>
                    <a:pt x="97" y="135"/>
                    <a:pt x="97" y="135"/>
                    <a:pt x="97" y="136"/>
                  </a:cubicBezTo>
                  <a:cubicBezTo>
                    <a:pt x="95" y="140"/>
                    <a:pt x="92" y="145"/>
                    <a:pt x="90" y="150"/>
                  </a:cubicBezTo>
                  <a:cubicBezTo>
                    <a:pt x="89" y="149"/>
                    <a:pt x="89" y="148"/>
                    <a:pt x="88" y="148"/>
                  </a:cubicBezTo>
                  <a:cubicBezTo>
                    <a:pt x="91" y="144"/>
                    <a:pt x="94" y="139"/>
                    <a:pt x="97" y="135"/>
                  </a:cubicBezTo>
                  <a:close/>
                  <a:moveTo>
                    <a:pt x="96" y="143"/>
                  </a:moveTo>
                  <a:cubicBezTo>
                    <a:pt x="98" y="144"/>
                    <a:pt x="100" y="146"/>
                    <a:pt x="102" y="148"/>
                  </a:cubicBezTo>
                  <a:cubicBezTo>
                    <a:pt x="100" y="151"/>
                    <a:pt x="98" y="154"/>
                    <a:pt x="95" y="156"/>
                  </a:cubicBezTo>
                  <a:cubicBezTo>
                    <a:pt x="94" y="155"/>
                    <a:pt x="92" y="153"/>
                    <a:pt x="91" y="151"/>
                  </a:cubicBezTo>
                  <a:cubicBezTo>
                    <a:pt x="92" y="148"/>
                    <a:pt x="94" y="145"/>
                    <a:pt x="96" y="143"/>
                  </a:cubicBezTo>
                  <a:close/>
                  <a:moveTo>
                    <a:pt x="117" y="151"/>
                  </a:moveTo>
                  <a:cubicBezTo>
                    <a:pt x="118" y="149"/>
                    <a:pt x="120" y="147"/>
                    <a:pt x="121" y="145"/>
                  </a:cubicBezTo>
                  <a:cubicBezTo>
                    <a:pt x="124" y="145"/>
                    <a:pt x="128" y="146"/>
                    <a:pt x="131" y="146"/>
                  </a:cubicBezTo>
                  <a:cubicBezTo>
                    <a:pt x="129" y="149"/>
                    <a:pt x="128" y="153"/>
                    <a:pt x="126" y="156"/>
                  </a:cubicBezTo>
                  <a:cubicBezTo>
                    <a:pt x="123" y="154"/>
                    <a:pt x="120" y="153"/>
                    <a:pt x="117" y="151"/>
                  </a:cubicBezTo>
                  <a:close/>
                  <a:moveTo>
                    <a:pt x="133" y="152"/>
                  </a:moveTo>
                  <a:cubicBezTo>
                    <a:pt x="133" y="151"/>
                    <a:pt x="134" y="149"/>
                    <a:pt x="135" y="148"/>
                  </a:cubicBezTo>
                  <a:cubicBezTo>
                    <a:pt x="136" y="149"/>
                    <a:pt x="137" y="150"/>
                    <a:pt x="138" y="150"/>
                  </a:cubicBezTo>
                  <a:cubicBezTo>
                    <a:pt x="136" y="153"/>
                    <a:pt x="135" y="156"/>
                    <a:pt x="133" y="159"/>
                  </a:cubicBezTo>
                  <a:cubicBezTo>
                    <a:pt x="132" y="159"/>
                    <a:pt x="131" y="158"/>
                    <a:pt x="130" y="158"/>
                  </a:cubicBezTo>
                  <a:cubicBezTo>
                    <a:pt x="131" y="156"/>
                    <a:pt x="132" y="154"/>
                    <a:pt x="133" y="152"/>
                  </a:cubicBezTo>
                  <a:close/>
                  <a:moveTo>
                    <a:pt x="142" y="152"/>
                  </a:moveTo>
                  <a:cubicBezTo>
                    <a:pt x="145" y="154"/>
                    <a:pt x="148" y="156"/>
                    <a:pt x="151" y="157"/>
                  </a:cubicBezTo>
                  <a:cubicBezTo>
                    <a:pt x="150" y="159"/>
                    <a:pt x="149" y="161"/>
                    <a:pt x="148" y="163"/>
                  </a:cubicBezTo>
                  <a:cubicBezTo>
                    <a:pt x="148" y="163"/>
                    <a:pt x="147" y="164"/>
                    <a:pt x="147" y="165"/>
                  </a:cubicBezTo>
                  <a:cubicBezTo>
                    <a:pt x="145" y="165"/>
                    <a:pt x="143" y="164"/>
                    <a:pt x="142" y="163"/>
                  </a:cubicBezTo>
                  <a:cubicBezTo>
                    <a:pt x="140" y="163"/>
                    <a:pt x="138" y="162"/>
                    <a:pt x="137" y="161"/>
                  </a:cubicBezTo>
                  <a:cubicBezTo>
                    <a:pt x="138" y="158"/>
                    <a:pt x="140" y="155"/>
                    <a:pt x="142" y="152"/>
                  </a:cubicBezTo>
                  <a:close/>
                  <a:moveTo>
                    <a:pt x="155" y="159"/>
                  </a:moveTo>
                  <a:cubicBezTo>
                    <a:pt x="156" y="160"/>
                    <a:pt x="158" y="161"/>
                    <a:pt x="160" y="161"/>
                  </a:cubicBezTo>
                  <a:cubicBezTo>
                    <a:pt x="159" y="163"/>
                    <a:pt x="158" y="164"/>
                    <a:pt x="157" y="165"/>
                  </a:cubicBezTo>
                  <a:cubicBezTo>
                    <a:pt x="157" y="166"/>
                    <a:pt x="156" y="167"/>
                    <a:pt x="155" y="168"/>
                  </a:cubicBezTo>
                  <a:cubicBezTo>
                    <a:pt x="154" y="168"/>
                    <a:pt x="152" y="167"/>
                    <a:pt x="151" y="167"/>
                  </a:cubicBezTo>
                  <a:cubicBezTo>
                    <a:pt x="152" y="164"/>
                    <a:pt x="153" y="162"/>
                    <a:pt x="155" y="159"/>
                  </a:cubicBezTo>
                  <a:close/>
                  <a:moveTo>
                    <a:pt x="173" y="167"/>
                  </a:moveTo>
                  <a:cubicBezTo>
                    <a:pt x="176" y="168"/>
                    <a:pt x="178" y="168"/>
                    <a:pt x="181" y="169"/>
                  </a:cubicBezTo>
                  <a:cubicBezTo>
                    <a:pt x="180" y="171"/>
                    <a:pt x="179" y="172"/>
                    <a:pt x="178" y="173"/>
                  </a:cubicBezTo>
                  <a:cubicBezTo>
                    <a:pt x="175" y="173"/>
                    <a:pt x="172" y="172"/>
                    <a:pt x="170" y="172"/>
                  </a:cubicBezTo>
                  <a:cubicBezTo>
                    <a:pt x="171" y="170"/>
                    <a:pt x="172" y="168"/>
                    <a:pt x="173" y="167"/>
                  </a:cubicBezTo>
                  <a:close/>
                  <a:moveTo>
                    <a:pt x="186" y="171"/>
                  </a:moveTo>
                  <a:cubicBezTo>
                    <a:pt x="189" y="172"/>
                    <a:pt x="193" y="173"/>
                    <a:pt x="197" y="174"/>
                  </a:cubicBezTo>
                  <a:cubicBezTo>
                    <a:pt x="197" y="175"/>
                    <a:pt x="196" y="175"/>
                    <a:pt x="196" y="176"/>
                  </a:cubicBezTo>
                  <a:cubicBezTo>
                    <a:pt x="193" y="175"/>
                    <a:pt x="191" y="175"/>
                    <a:pt x="188" y="175"/>
                  </a:cubicBezTo>
                  <a:cubicBezTo>
                    <a:pt x="187" y="175"/>
                    <a:pt x="185" y="174"/>
                    <a:pt x="184" y="174"/>
                  </a:cubicBezTo>
                  <a:cubicBezTo>
                    <a:pt x="184" y="173"/>
                    <a:pt x="185" y="172"/>
                    <a:pt x="186" y="171"/>
                  </a:cubicBezTo>
                  <a:close/>
                  <a:moveTo>
                    <a:pt x="200" y="175"/>
                  </a:moveTo>
                  <a:cubicBezTo>
                    <a:pt x="202" y="175"/>
                    <a:pt x="204" y="176"/>
                    <a:pt x="206" y="176"/>
                  </a:cubicBezTo>
                  <a:cubicBezTo>
                    <a:pt x="204" y="176"/>
                    <a:pt x="202" y="176"/>
                    <a:pt x="200" y="176"/>
                  </a:cubicBezTo>
                  <a:cubicBezTo>
                    <a:pt x="200" y="176"/>
                    <a:pt x="200" y="175"/>
                    <a:pt x="200" y="175"/>
                  </a:cubicBezTo>
                  <a:close/>
                  <a:moveTo>
                    <a:pt x="305" y="170"/>
                  </a:moveTo>
                  <a:cubicBezTo>
                    <a:pt x="305" y="170"/>
                    <a:pt x="305" y="170"/>
                    <a:pt x="305" y="170"/>
                  </a:cubicBezTo>
                  <a:cubicBezTo>
                    <a:pt x="304" y="171"/>
                    <a:pt x="304" y="171"/>
                    <a:pt x="303" y="171"/>
                  </a:cubicBezTo>
                  <a:cubicBezTo>
                    <a:pt x="304" y="170"/>
                    <a:pt x="304" y="170"/>
                    <a:pt x="305" y="170"/>
                  </a:cubicBezTo>
                  <a:close/>
                  <a:moveTo>
                    <a:pt x="311" y="166"/>
                  </a:moveTo>
                  <a:cubicBezTo>
                    <a:pt x="311" y="166"/>
                    <a:pt x="311" y="166"/>
                    <a:pt x="311" y="166"/>
                  </a:cubicBezTo>
                  <a:cubicBezTo>
                    <a:pt x="315" y="165"/>
                    <a:pt x="319" y="165"/>
                    <a:pt x="323" y="164"/>
                  </a:cubicBezTo>
                  <a:cubicBezTo>
                    <a:pt x="323" y="165"/>
                    <a:pt x="323" y="166"/>
                    <a:pt x="322" y="167"/>
                  </a:cubicBezTo>
                  <a:cubicBezTo>
                    <a:pt x="318" y="168"/>
                    <a:pt x="314" y="168"/>
                    <a:pt x="310" y="169"/>
                  </a:cubicBezTo>
                  <a:cubicBezTo>
                    <a:pt x="310" y="168"/>
                    <a:pt x="311" y="167"/>
                    <a:pt x="311" y="166"/>
                  </a:cubicBezTo>
                  <a:close/>
                  <a:moveTo>
                    <a:pt x="328" y="164"/>
                  </a:moveTo>
                  <a:cubicBezTo>
                    <a:pt x="332" y="163"/>
                    <a:pt x="335" y="163"/>
                    <a:pt x="338" y="162"/>
                  </a:cubicBezTo>
                  <a:cubicBezTo>
                    <a:pt x="338" y="162"/>
                    <a:pt x="338" y="163"/>
                    <a:pt x="338" y="163"/>
                  </a:cubicBezTo>
                  <a:cubicBezTo>
                    <a:pt x="334" y="164"/>
                    <a:pt x="331" y="165"/>
                    <a:pt x="328" y="166"/>
                  </a:cubicBezTo>
                  <a:cubicBezTo>
                    <a:pt x="328" y="165"/>
                    <a:pt x="328" y="164"/>
                    <a:pt x="328" y="164"/>
                  </a:cubicBezTo>
                  <a:close/>
                  <a:moveTo>
                    <a:pt x="342" y="161"/>
                  </a:moveTo>
                  <a:cubicBezTo>
                    <a:pt x="346" y="161"/>
                    <a:pt x="349" y="160"/>
                    <a:pt x="353" y="159"/>
                  </a:cubicBezTo>
                  <a:cubicBezTo>
                    <a:pt x="353" y="159"/>
                    <a:pt x="353" y="160"/>
                    <a:pt x="353" y="160"/>
                  </a:cubicBezTo>
                  <a:cubicBezTo>
                    <a:pt x="349" y="161"/>
                    <a:pt x="345" y="162"/>
                    <a:pt x="341" y="163"/>
                  </a:cubicBezTo>
                  <a:cubicBezTo>
                    <a:pt x="341" y="162"/>
                    <a:pt x="342" y="162"/>
                    <a:pt x="342" y="161"/>
                  </a:cubicBezTo>
                  <a:close/>
                  <a:moveTo>
                    <a:pt x="358" y="158"/>
                  </a:moveTo>
                  <a:cubicBezTo>
                    <a:pt x="359" y="158"/>
                    <a:pt x="360" y="157"/>
                    <a:pt x="361" y="157"/>
                  </a:cubicBezTo>
                  <a:cubicBezTo>
                    <a:pt x="364" y="157"/>
                    <a:pt x="366" y="156"/>
                    <a:pt x="369" y="155"/>
                  </a:cubicBezTo>
                  <a:cubicBezTo>
                    <a:pt x="369" y="155"/>
                    <a:pt x="368" y="156"/>
                    <a:pt x="368" y="156"/>
                  </a:cubicBezTo>
                  <a:cubicBezTo>
                    <a:pt x="365" y="157"/>
                    <a:pt x="361" y="158"/>
                    <a:pt x="358" y="159"/>
                  </a:cubicBezTo>
                  <a:cubicBezTo>
                    <a:pt x="358" y="158"/>
                    <a:pt x="358" y="158"/>
                    <a:pt x="358" y="158"/>
                  </a:cubicBezTo>
                  <a:close/>
                  <a:moveTo>
                    <a:pt x="374" y="154"/>
                  </a:moveTo>
                  <a:cubicBezTo>
                    <a:pt x="375" y="153"/>
                    <a:pt x="377" y="152"/>
                    <a:pt x="378" y="152"/>
                  </a:cubicBezTo>
                  <a:cubicBezTo>
                    <a:pt x="378" y="152"/>
                    <a:pt x="378" y="153"/>
                    <a:pt x="378" y="153"/>
                  </a:cubicBezTo>
                  <a:cubicBezTo>
                    <a:pt x="376" y="154"/>
                    <a:pt x="375" y="154"/>
                    <a:pt x="373" y="155"/>
                  </a:cubicBezTo>
                  <a:cubicBezTo>
                    <a:pt x="373" y="154"/>
                    <a:pt x="374" y="154"/>
                    <a:pt x="374" y="154"/>
                  </a:cubicBezTo>
                  <a:close/>
                  <a:moveTo>
                    <a:pt x="428" y="131"/>
                  </a:moveTo>
                  <a:cubicBezTo>
                    <a:pt x="426" y="132"/>
                    <a:pt x="424" y="134"/>
                    <a:pt x="422" y="135"/>
                  </a:cubicBezTo>
                  <a:cubicBezTo>
                    <a:pt x="422" y="133"/>
                    <a:pt x="423" y="131"/>
                    <a:pt x="423" y="128"/>
                  </a:cubicBezTo>
                  <a:cubicBezTo>
                    <a:pt x="425" y="127"/>
                    <a:pt x="428" y="125"/>
                    <a:pt x="430" y="124"/>
                  </a:cubicBezTo>
                  <a:cubicBezTo>
                    <a:pt x="430" y="126"/>
                    <a:pt x="429" y="128"/>
                    <a:pt x="429" y="131"/>
                  </a:cubicBezTo>
                  <a:cubicBezTo>
                    <a:pt x="429" y="131"/>
                    <a:pt x="428" y="131"/>
                    <a:pt x="428" y="131"/>
                  </a:cubicBezTo>
                  <a:close/>
                  <a:moveTo>
                    <a:pt x="417" y="138"/>
                  </a:moveTo>
                  <a:cubicBezTo>
                    <a:pt x="415" y="139"/>
                    <a:pt x="413" y="141"/>
                    <a:pt x="411" y="142"/>
                  </a:cubicBezTo>
                  <a:cubicBezTo>
                    <a:pt x="410" y="142"/>
                    <a:pt x="410" y="142"/>
                    <a:pt x="410" y="142"/>
                  </a:cubicBezTo>
                  <a:cubicBezTo>
                    <a:pt x="410" y="142"/>
                    <a:pt x="409" y="142"/>
                    <a:pt x="409" y="143"/>
                  </a:cubicBezTo>
                  <a:cubicBezTo>
                    <a:pt x="410" y="140"/>
                    <a:pt x="410" y="138"/>
                    <a:pt x="411" y="136"/>
                  </a:cubicBezTo>
                  <a:cubicBezTo>
                    <a:pt x="414" y="134"/>
                    <a:pt x="417" y="132"/>
                    <a:pt x="419" y="130"/>
                  </a:cubicBezTo>
                  <a:cubicBezTo>
                    <a:pt x="419" y="133"/>
                    <a:pt x="418" y="136"/>
                    <a:pt x="417" y="138"/>
                  </a:cubicBezTo>
                  <a:close/>
                  <a:moveTo>
                    <a:pt x="406" y="143"/>
                  </a:moveTo>
                  <a:cubicBezTo>
                    <a:pt x="406" y="142"/>
                    <a:pt x="406" y="140"/>
                    <a:pt x="407" y="138"/>
                  </a:cubicBezTo>
                  <a:cubicBezTo>
                    <a:pt x="407" y="138"/>
                    <a:pt x="407" y="138"/>
                    <a:pt x="408" y="137"/>
                  </a:cubicBezTo>
                  <a:cubicBezTo>
                    <a:pt x="407" y="139"/>
                    <a:pt x="407" y="141"/>
                    <a:pt x="406" y="143"/>
                  </a:cubicBezTo>
                  <a:close/>
                  <a:moveTo>
                    <a:pt x="397" y="147"/>
                  </a:moveTo>
                  <a:cubicBezTo>
                    <a:pt x="392" y="149"/>
                    <a:pt x="387" y="151"/>
                    <a:pt x="382" y="152"/>
                  </a:cubicBezTo>
                  <a:cubicBezTo>
                    <a:pt x="383" y="151"/>
                    <a:pt x="383" y="151"/>
                    <a:pt x="383" y="150"/>
                  </a:cubicBezTo>
                  <a:cubicBezTo>
                    <a:pt x="388" y="148"/>
                    <a:pt x="393" y="146"/>
                    <a:pt x="398" y="143"/>
                  </a:cubicBezTo>
                  <a:cubicBezTo>
                    <a:pt x="397" y="144"/>
                    <a:pt x="397" y="146"/>
                    <a:pt x="397" y="147"/>
                  </a:cubicBezTo>
                  <a:close/>
                  <a:moveTo>
                    <a:pt x="375" y="160"/>
                  </a:moveTo>
                  <a:cubicBezTo>
                    <a:pt x="375" y="160"/>
                    <a:pt x="375" y="160"/>
                    <a:pt x="375" y="161"/>
                  </a:cubicBezTo>
                  <a:cubicBezTo>
                    <a:pt x="374" y="161"/>
                    <a:pt x="373" y="162"/>
                    <a:pt x="371" y="162"/>
                  </a:cubicBezTo>
                  <a:cubicBezTo>
                    <a:pt x="372" y="162"/>
                    <a:pt x="372" y="162"/>
                    <a:pt x="372" y="161"/>
                  </a:cubicBezTo>
                  <a:cubicBezTo>
                    <a:pt x="373" y="161"/>
                    <a:pt x="374" y="160"/>
                    <a:pt x="375" y="160"/>
                  </a:cubicBezTo>
                  <a:close/>
                  <a:moveTo>
                    <a:pt x="433" y="128"/>
                  </a:moveTo>
                  <a:cubicBezTo>
                    <a:pt x="434" y="126"/>
                    <a:pt x="434" y="123"/>
                    <a:pt x="435" y="121"/>
                  </a:cubicBezTo>
                  <a:cubicBezTo>
                    <a:pt x="436" y="120"/>
                    <a:pt x="438" y="119"/>
                    <a:pt x="439" y="118"/>
                  </a:cubicBezTo>
                  <a:cubicBezTo>
                    <a:pt x="439" y="120"/>
                    <a:pt x="438" y="123"/>
                    <a:pt x="437" y="125"/>
                  </a:cubicBezTo>
                  <a:cubicBezTo>
                    <a:pt x="436" y="126"/>
                    <a:pt x="434" y="127"/>
                    <a:pt x="433" y="128"/>
                  </a:cubicBezTo>
                  <a:close/>
                  <a:moveTo>
                    <a:pt x="398" y="138"/>
                  </a:moveTo>
                  <a:cubicBezTo>
                    <a:pt x="394" y="140"/>
                    <a:pt x="390" y="142"/>
                    <a:pt x="386" y="144"/>
                  </a:cubicBezTo>
                  <a:cubicBezTo>
                    <a:pt x="386" y="144"/>
                    <a:pt x="386" y="143"/>
                    <a:pt x="387" y="142"/>
                  </a:cubicBezTo>
                  <a:cubicBezTo>
                    <a:pt x="391" y="141"/>
                    <a:pt x="395" y="139"/>
                    <a:pt x="399" y="138"/>
                  </a:cubicBezTo>
                  <a:cubicBezTo>
                    <a:pt x="399" y="138"/>
                    <a:pt x="398" y="138"/>
                    <a:pt x="398" y="138"/>
                  </a:cubicBezTo>
                  <a:close/>
                  <a:moveTo>
                    <a:pt x="380" y="147"/>
                  </a:moveTo>
                  <a:cubicBezTo>
                    <a:pt x="379" y="147"/>
                    <a:pt x="377" y="148"/>
                    <a:pt x="375" y="149"/>
                  </a:cubicBezTo>
                  <a:cubicBezTo>
                    <a:pt x="375" y="148"/>
                    <a:pt x="375" y="147"/>
                    <a:pt x="375" y="146"/>
                  </a:cubicBezTo>
                  <a:cubicBezTo>
                    <a:pt x="377" y="145"/>
                    <a:pt x="379" y="145"/>
                    <a:pt x="381" y="144"/>
                  </a:cubicBezTo>
                  <a:cubicBezTo>
                    <a:pt x="381" y="145"/>
                    <a:pt x="381" y="146"/>
                    <a:pt x="380" y="147"/>
                  </a:cubicBezTo>
                  <a:close/>
                  <a:moveTo>
                    <a:pt x="370" y="151"/>
                  </a:moveTo>
                  <a:cubicBezTo>
                    <a:pt x="369" y="151"/>
                    <a:pt x="367" y="152"/>
                    <a:pt x="366" y="152"/>
                  </a:cubicBezTo>
                  <a:cubicBezTo>
                    <a:pt x="363" y="153"/>
                    <a:pt x="361" y="153"/>
                    <a:pt x="359" y="154"/>
                  </a:cubicBezTo>
                  <a:cubicBezTo>
                    <a:pt x="359" y="153"/>
                    <a:pt x="359" y="151"/>
                    <a:pt x="360" y="150"/>
                  </a:cubicBezTo>
                  <a:cubicBezTo>
                    <a:pt x="364" y="149"/>
                    <a:pt x="368" y="148"/>
                    <a:pt x="371" y="147"/>
                  </a:cubicBezTo>
                  <a:cubicBezTo>
                    <a:pt x="371" y="148"/>
                    <a:pt x="371" y="149"/>
                    <a:pt x="370" y="151"/>
                  </a:cubicBezTo>
                  <a:close/>
                  <a:moveTo>
                    <a:pt x="354" y="155"/>
                  </a:moveTo>
                  <a:cubicBezTo>
                    <a:pt x="350" y="156"/>
                    <a:pt x="347" y="157"/>
                    <a:pt x="343" y="158"/>
                  </a:cubicBezTo>
                  <a:cubicBezTo>
                    <a:pt x="343" y="156"/>
                    <a:pt x="343" y="155"/>
                    <a:pt x="344" y="153"/>
                  </a:cubicBezTo>
                  <a:cubicBezTo>
                    <a:pt x="348" y="153"/>
                    <a:pt x="352" y="152"/>
                    <a:pt x="356" y="151"/>
                  </a:cubicBezTo>
                  <a:cubicBezTo>
                    <a:pt x="355" y="152"/>
                    <a:pt x="355" y="154"/>
                    <a:pt x="354" y="155"/>
                  </a:cubicBezTo>
                  <a:close/>
                  <a:moveTo>
                    <a:pt x="339" y="159"/>
                  </a:moveTo>
                  <a:cubicBezTo>
                    <a:pt x="336" y="159"/>
                    <a:pt x="332" y="160"/>
                    <a:pt x="329" y="160"/>
                  </a:cubicBezTo>
                  <a:cubicBezTo>
                    <a:pt x="329" y="159"/>
                    <a:pt x="330" y="157"/>
                    <a:pt x="330" y="155"/>
                  </a:cubicBezTo>
                  <a:cubicBezTo>
                    <a:pt x="333" y="155"/>
                    <a:pt x="337" y="154"/>
                    <a:pt x="341" y="154"/>
                  </a:cubicBezTo>
                  <a:cubicBezTo>
                    <a:pt x="340" y="155"/>
                    <a:pt x="340" y="157"/>
                    <a:pt x="339" y="159"/>
                  </a:cubicBezTo>
                  <a:close/>
                  <a:moveTo>
                    <a:pt x="330" y="150"/>
                  </a:moveTo>
                  <a:cubicBezTo>
                    <a:pt x="330" y="150"/>
                    <a:pt x="330" y="149"/>
                    <a:pt x="330" y="148"/>
                  </a:cubicBezTo>
                  <a:cubicBezTo>
                    <a:pt x="335" y="147"/>
                    <a:pt x="339" y="147"/>
                    <a:pt x="343" y="146"/>
                  </a:cubicBezTo>
                  <a:cubicBezTo>
                    <a:pt x="343" y="147"/>
                    <a:pt x="343" y="148"/>
                    <a:pt x="342" y="149"/>
                  </a:cubicBezTo>
                  <a:cubicBezTo>
                    <a:pt x="338" y="149"/>
                    <a:pt x="334" y="150"/>
                    <a:pt x="330" y="150"/>
                  </a:cubicBezTo>
                  <a:close/>
                  <a:moveTo>
                    <a:pt x="331" y="144"/>
                  </a:moveTo>
                  <a:cubicBezTo>
                    <a:pt x="331" y="144"/>
                    <a:pt x="331" y="144"/>
                    <a:pt x="331" y="144"/>
                  </a:cubicBezTo>
                  <a:cubicBezTo>
                    <a:pt x="335" y="142"/>
                    <a:pt x="340" y="141"/>
                    <a:pt x="345" y="139"/>
                  </a:cubicBezTo>
                  <a:cubicBezTo>
                    <a:pt x="345" y="140"/>
                    <a:pt x="345" y="141"/>
                    <a:pt x="344" y="142"/>
                  </a:cubicBezTo>
                  <a:cubicBezTo>
                    <a:pt x="340" y="143"/>
                    <a:pt x="335" y="143"/>
                    <a:pt x="331" y="144"/>
                  </a:cubicBezTo>
                  <a:close/>
                  <a:moveTo>
                    <a:pt x="260" y="153"/>
                  </a:moveTo>
                  <a:cubicBezTo>
                    <a:pt x="260" y="153"/>
                    <a:pt x="260" y="153"/>
                    <a:pt x="260" y="153"/>
                  </a:cubicBezTo>
                  <a:cubicBezTo>
                    <a:pt x="262" y="153"/>
                    <a:pt x="263" y="153"/>
                    <a:pt x="264" y="153"/>
                  </a:cubicBezTo>
                  <a:cubicBezTo>
                    <a:pt x="263" y="153"/>
                    <a:pt x="261" y="153"/>
                    <a:pt x="260" y="153"/>
                  </a:cubicBezTo>
                  <a:close/>
                  <a:moveTo>
                    <a:pt x="255" y="153"/>
                  </a:moveTo>
                  <a:cubicBezTo>
                    <a:pt x="253" y="154"/>
                    <a:pt x="251" y="154"/>
                    <a:pt x="248" y="154"/>
                  </a:cubicBezTo>
                  <a:cubicBezTo>
                    <a:pt x="249" y="153"/>
                    <a:pt x="249" y="153"/>
                    <a:pt x="249" y="152"/>
                  </a:cubicBezTo>
                  <a:cubicBezTo>
                    <a:pt x="251" y="152"/>
                    <a:pt x="253" y="152"/>
                    <a:pt x="256" y="153"/>
                  </a:cubicBezTo>
                  <a:cubicBezTo>
                    <a:pt x="256" y="153"/>
                    <a:pt x="255" y="153"/>
                    <a:pt x="255" y="153"/>
                  </a:cubicBezTo>
                  <a:close/>
                  <a:moveTo>
                    <a:pt x="231" y="153"/>
                  </a:moveTo>
                  <a:cubicBezTo>
                    <a:pt x="229" y="153"/>
                    <a:pt x="227" y="153"/>
                    <a:pt x="225" y="153"/>
                  </a:cubicBezTo>
                  <a:cubicBezTo>
                    <a:pt x="225" y="152"/>
                    <a:pt x="225" y="151"/>
                    <a:pt x="226" y="150"/>
                  </a:cubicBezTo>
                  <a:cubicBezTo>
                    <a:pt x="228" y="150"/>
                    <a:pt x="230" y="150"/>
                    <a:pt x="232" y="151"/>
                  </a:cubicBezTo>
                  <a:cubicBezTo>
                    <a:pt x="232" y="152"/>
                    <a:pt x="232" y="153"/>
                    <a:pt x="231" y="153"/>
                  </a:cubicBezTo>
                  <a:close/>
                  <a:moveTo>
                    <a:pt x="195" y="144"/>
                  </a:moveTo>
                  <a:cubicBezTo>
                    <a:pt x="193" y="143"/>
                    <a:pt x="191" y="143"/>
                    <a:pt x="188" y="142"/>
                  </a:cubicBezTo>
                  <a:cubicBezTo>
                    <a:pt x="189" y="142"/>
                    <a:pt x="189" y="141"/>
                    <a:pt x="189" y="141"/>
                  </a:cubicBezTo>
                  <a:cubicBezTo>
                    <a:pt x="192" y="141"/>
                    <a:pt x="194" y="142"/>
                    <a:pt x="196" y="142"/>
                  </a:cubicBezTo>
                  <a:cubicBezTo>
                    <a:pt x="196" y="143"/>
                    <a:pt x="195" y="144"/>
                    <a:pt x="195" y="144"/>
                  </a:cubicBezTo>
                  <a:close/>
                  <a:moveTo>
                    <a:pt x="184" y="141"/>
                  </a:moveTo>
                  <a:cubicBezTo>
                    <a:pt x="182" y="140"/>
                    <a:pt x="181" y="139"/>
                    <a:pt x="179" y="139"/>
                  </a:cubicBezTo>
                  <a:cubicBezTo>
                    <a:pt x="179" y="138"/>
                    <a:pt x="179" y="138"/>
                    <a:pt x="180" y="138"/>
                  </a:cubicBezTo>
                  <a:cubicBezTo>
                    <a:pt x="181" y="138"/>
                    <a:pt x="183" y="139"/>
                    <a:pt x="185" y="139"/>
                  </a:cubicBezTo>
                  <a:cubicBezTo>
                    <a:pt x="185" y="140"/>
                    <a:pt x="184" y="140"/>
                    <a:pt x="184" y="141"/>
                  </a:cubicBezTo>
                  <a:close/>
                  <a:moveTo>
                    <a:pt x="176" y="138"/>
                  </a:moveTo>
                  <a:cubicBezTo>
                    <a:pt x="173" y="137"/>
                    <a:pt x="171" y="136"/>
                    <a:pt x="169" y="135"/>
                  </a:cubicBezTo>
                  <a:cubicBezTo>
                    <a:pt x="169" y="135"/>
                    <a:pt x="169" y="134"/>
                    <a:pt x="169" y="134"/>
                  </a:cubicBezTo>
                  <a:cubicBezTo>
                    <a:pt x="172" y="135"/>
                    <a:pt x="174" y="136"/>
                    <a:pt x="176" y="137"/>
                  </a:cubicBezTo>
                  <a:cubicBezTo>
                    <a:pt x="176" y="137"/>
                    <a:pt x="176" y="137"/>
                    <a:pt x="176" y="138"/>
                  </a:cubicBezTo>
                  <a:close/>
                  <a:moveTo>
                    <a:pt x="172" y="129"/>
                  </a:moveTo>
                  <a:cubicBezTo>
                    <a:pt x="173" y="128"/>
                    <a:pt x="174" y="126"/>
                    <a:pt x="174" y="125"/>
                  </a:cubicBezTo>
                  <a:cubicBezTo>
                    <a:pt x="177" y="126"/>
                    <a:pt x="179" y="127"/>
                    <a:pt x="182" y="128"/>
                  </a:cubicBezTo>
                  <a:cubicBezTo>
                    <a:pt x="181" y="129"/>
                    <a:pt x="180" y="130"/>
                    <a:pt x="179" y="132"/>
                  </a:cubicBezTo>
                  <a:cubicBezTo>
                    <a:pt x="177" y="131"/>
                    <a:pt x="175" y="130"/>
                    <a:pt x="172" y="129"/>
                  </a:cubicBezTo>
                  <a:close/>
                  <a:moveTo>
                    <a:pt x="155" y="128"/>
                  </a:moveTo>
                  <a:cubicBezTo>
                    <a:pt x="155" y="128"/>
                    <a:pt x="155" y="128"/>
                    <a:pt x="154" y="128"/>
                  </a:cubicBezTo>
                  <a:cubicBezTo>
                    <a:pt x="153" y="127"/>
                    <a:pt x="150" y="126"/>
                    <a:pt x="148" y="125"/>
                  </a:cubicBezTo>
                  <a:cubicBezTo>
                    <a:pt x="149" y="125"/>
                    <a:pt x="149" y="125"/>
                    <a:pt x="149" y="124"/>
                  </a:cubicBezTo>
                  <a:cubicBezTo>
                    <a:pt x="151" y="125"/>
                    <a:pt x="153" y="127"/>
                    <a:pt x="155" y="128"/>
                  </a:cubicBezTo>
                  <a:close/>
                  <a:moveTo>
                    <a:pt x="150" y="130"/>
                  </a:moveTo>
                  <a:cubicBezTo>
                    <a:pt x="151" y="130"/>
                    <a:pt x="151" y="131"/>
                    <a:pt x="152" y="131"/>
                  </a:cubicBezTo>
                  <a:cubicBezTo>
                    <a:pt x="152" y="131"/>
                    <a:pt x="152" y="132"/>
                    <a:pt x="151" y="132"/>
                  </a:cubicBezTo>
                  <a:cubicBezTo>
                    <a:pt x="150" y="131"/>
                    <a:pt x="148" y="130"/>
                    <a:pt x="146" y="129"/>
                  </a:cubicBezTo>
                  <a:cubicBezTo>
                    <a:pt x="146" y="129"/>
                    <a:pt x="146" y="128"/>
                    <a:pt x="146" y="128"/>
                  </a:cubicBezTo>
                  <a:cubicBezTo>
                    <a:pt x="148" y="129"/>
                    <a:pt x="149" y="129"/>
                    <a:pt x="150" y="130"/>
                  </a:cubicBezTo>
                  <a:close/>
                  <a:moveTo>
                    <a:pt x="144" y="128"/>
                  </a:moveTo>
                  <a:cubicBezTo>
                    <a:pt x="141" y="126"/>
                    <a:pt x="138" y="125"/>
                    <a:pt x="136" y="124"/>
                  </a:cubicBezTo>
                  <a:cubicBezTo>
                    <a:pt x="136" y="123"/>
                    <a:pt x="136" y="123"/>
                    <a:pt x="136" y="123"/>
                  </a:cubicBezTo>
                  <a:cubicBezTo>
                    <a:pt x="139" y="124"/>
                    <a:pt x="142" y="126"/>
                    <a:pt x="144" y="127"/>
                  </a:cubicBezTo>
                  <a:cubicBezTo>
                    <a:pt x="144" y="127"/>
                    <a:pt x="144" y="127"/>
                    <a:pt x="144" y="128"/>
                  </a:cubicBezTo>
                  <a:close/>
                  <a:moveTo>
                    <a:pt x="133" y="122"/>
                  </a:moveTo>
                  <a:cubicBezTo>
                    <a:pt x="132" y="122"/>
                    <a:pt x="132" y="122"/>
                    <a:pt x="132" y="122"/>
                  </a:cubicBezTo>
                  <a:cubicBezTo>
                    <a:pt x="132" y="121"/>
                    <a:pt x="132" y="121"/>
                    <a:pt x="133" y="120"/>
                  </a:cubicBezTo>
                  <a:cubicBezTo>
                    <a:pt x="133" y="121"/>
                    <a:pt x="133" y="121"/>
                    <a:pt x="134" y="121"/>
                  </a:cubicBezTo>
                  <a:cubicBezTo>
                    <a:pt x="133" y="121"/>
                    <a:pt x="133" y="122"/>
                    <a:pt x="133" y="122"/>
                  </a:cubicBezTo>
                  <a:close/>
                  <a:moveTo>
                    <a:pt x="128" y="120"/>
                  </a:moveTo>
                  <a:cubicBezTo>
                    <a:pt x="127" y="120"/>
                    <a:pt x="127" y="120"/>
                    <a:pt x="126" y="119"/>
                  </a:cubicBezTo>
                  <a:cubicBezTo>
                    <a:pt x="126" y="118"/>
                    <a:pt x="127" y="118"/>
                    <a:pt x="127" y="117"/>
                  </a:cubicBezTo>
                  <a:cubicBezTo>
                    <a:pt x="128" y="117"/>
                    <a:pt x="129" y="118"/>
                    <a:pt x="130" y="118"/>
                  </a:cubicBezTo>
                  <a:cubicBezTo>
                    <a:pt x="129" y="119"/>
                    <a:pt x="129" y="120"/>
                    <a:pt x="128" y="120"/>
                  </a:cubicBezTo>
                  <a:close/>
                  <a:moveTo>
                    <a:pt x="123" y="118"/>
                  </a:moveTo>
                  <a:cubicBezTo>
                    <a:pt x="122" y="118"/>
                    <a:pt x="120" y="117"/>
                    <a:pt x="119" y="117"/>
                  </a:cubicBezTo>
                  <a:cubicBezTo>
                    <a:pt x="119" y="116"/>
                    <a:pt x="118" y="117"/>
                    <a:pt x="118" y="118"/>
                  </a:cubicBezTo>
                  <a:cubicBezTo>
                    <a:pt x="118" y="117"/>
                    <a:pt x="117" y="117"/>
                    <a:pt x="116" y="116"/>
                  </a:cubicBezTo>
                  <a:cubicBezTo>
                    <a:pt x="115" y="116"/>
                    <a:pt x="114" y="117"/>
                    <a:pt x="114" y="118"/>
                  </a:cubicBezTo>
                  <a:cubicBezTo>
                    <a:pt x="115" y="121"/>
                    <a:pt x="117" y="123"/>
                    <a:pt x="118" y="125"/>
                  </a:cubicBezTo>
                  <a:cubicBezTo>
                    <a:pt x="118" y="126"/>
                    <a:pt x="117" y="127"/>
                    <a:pt x="116" y="128"/>
                  </a:cubicBezTo>
                  <a:cubicBezTo>
                    <a:pt x="114" y="127"/>
                    <a:pt x="112" y="126"/>
                    <a:pt x="110" y="123"/>
                  </a:cubicBezTo>
                  <a:cubicBezTo>
                    <a:pt x="110" y="123"/>
                    <a:pt x="109" y="122"/>
                    <a:pt x="109" y="122"/>
                  </a:cubicBezTo>
                  <a:cubicBezTo>
                    <a:pt x="109" y="120"/>
                    <a:pt x="110" y="119"/>
                    <a:pt x="111" y="118"/>
                  </a:cubicBezTo>
                  <a:cubicBezTo>
                    <a:pt x="111" y="118"/>
                    <a:pt x="111" y="118"/>
                    <a:pt x="112" y="119"/>
                  </a:cubicBezTo>
                  <a:cubicBezTo>
                    <a:pt x="113" y="119"/>
                    <a:pt x="114" y="117"/>
                    <a:pt x="113" y="117"/>
                  </a:cubicBezTo>
                  <a:cubicBezTo>
                    <a:pt x="113" y="116"/>
                    <a:pt x="112" y="116"/>
                    <a:pt x="112" y="116"/>
                  </a:cubicBezTo>
                  <a:cubicBezTo>
                    <a:pt x="114" y="114"/>
                    <a:pt x="116" y="111"/>
                    <a:pt x="117" y="109"/>
                  </a:cubicBezTo>
                  <a:cubicBezTo>
                    <a:pt x="120" y="111"/>
                    <a:pt x="122" y="113"/>
                    <a:pt x="124" y="115"/>
                  </a:cubicBezTo>
                  <a:cubicBezTo>
                    <a:pt x="124" y="116"/>
                    <a:pt x="123" y="117"/>
                    <a:pt x="123" y="118"/>
                  </a:cubicBezTo>
                  <a:close/>
                  <a:moveTo>
                    <a:pt x="110" y="114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1" y="111"/>
                    <a:pt x="113" y="108"/>
                    <a:pt x="114" y="105"/>
                  </a:cubicBezTo>
                  <a:cubicBezTo>
                    <a:pt x="115" y="105"/>
                    <a:pt x="115" y="106"/>
                    <a:pt x="115" y="106"/>
                  </a:cubicBezTo>
                  <a:cubicBezTo>
                    <a:pt x="114" y="109"/>
                    <a:pt x="112" y="112"/>
                    <a:pt x="110" y="114"/>
                  </a:cubicBezTo>
                  <a:close/>
                  <a:moveTo>
                    <a:pt x="107" y="112"/>
                  </a:moveTo>
                  <a:cubicBezTo>
                    <a:pt x="106" y="111"/>
                    <a:pt x="105" y="110"/>
                    <a:pt x="104" y="110"/>
                  </a:cubicBezTo>
                  <a:cubicBezTo>
                    <a:pt x="106" y="106"/>
                    <a:pt x="108" y="103"/>
                    <a:pt x="111" y="99"/>
                  </a:cubicBezTo>
                  <a:cubicBezTo>
                    <a:pt x="111" y="100"/>
                    <a:pt x="112" y="101"/>
                    <a:pt x="112" y="102"/>
                  </a:cubicBezTo>
                  <a:cubicBezTo>
                    <a:pt x="111" y="105"/>
                    <a:pt x="109" y="109"/>
                    <a:pt x="107" y="112"/>
                  </a:cubicBezTo>
                  <a:close/>
                  <a:moveTo>
                    <a:pt x="106" y="114"/>
                  </a:moveTo>
                  <a:cubicBezTo>
                    <a:pt x="105" y="115"/>
                    <a:pt x="105" y="115"/>
                    <a:pt x="104" y="116"/>
                  </a:cubicBezTo>
                  <a:cubicBezTo>
                    <a:pt x="103" y="115"/>
                    <a:pt x="103" y="114"/>
                    <a:pt x="102" y="112"/>
                  </a:cubicBezTo>
                  <a:cubicBezTo>
                    <a:pt x="102" y="112"/>
                    <a:pt x="102" y="112"/>
                    <a:pt x="102" y="111"/>
                  </a:cubicBezTo>
                  <a:cubicBezTo>
                    <a:pt x="103" y="112"/>
                    <a:pt x="105" y="113"/>
                    <a:pt x="106" y="114"/>
                  </a:cubicBezTo>
                  <a:close/>
                  <a:moveTo>
                    <a:pt x="109" y="66"/>
                  </a:moveTo>
                  <a:cubicBezTo>
                    <a:pt x="109" y="65"/>
                    <a:pt x="110" y="63"/>
                    <a:pt x="110" y="62"/>
                  </a:cubicBezTo>
                  <a:cubicBezTo>
                    <a:pt x="111" y="63"/>
                    <a:pt x="112" y="63"/>
                    <a:pt x="112" y="64"/>
                  </a:cubicBezTo>
                  <a:cubicBezTo>
                    <a:pt x="111" y="64"/>
                    <a:pt x="110" y="65"/>
                    <a:pt x="109" y="66"/>
                  </a:cubicBezTo>
                  <a:close/>
                  <a:moveTo>
                    <a:pt x="111" y="61"/>
                  </a:moveTo>
                  <a:cubicBezTo>
                    <a:pt x="113" y="57"/>
                    <a:pt x="115" y="53"/>
                    <a:pt x="117" y="49"/>
                  </a:cubicBezTo>
                  <a:cubicBezTo>
                    <a:pt x="119" y="52"/>
                    <a:pt x="122" y="55"/>
                    <a:pt x="125" y="58"/>
                  </a:cubicBezTo>
                  <a:cubicBezTo>
                    <a:pt x="121" y="60"/>
                    <a:pt x="117" y="61"/>
                    <a:pt x="114" y="63"/>
                  </a:cubicBezTo>
                  <a:cubicBezTo>
                    <a:pt x="113" y="63"/>
                    <a:pt x="112" y="62"/>
                    <a:pt x="111" y="61"/>
                  </a:cubicBezTo>
                  <a:close/>
                  <a:moveTo>
                    <a:pt x="114" y="44"/>
                  </a:moveTo>
                  <a:cubicBezTo>
                    <a:pt x="113" y="43"/>
                    <a:pt x="112" y="42"/>
                    <a:pt x="111" y="41"/>
                  </a:cubicBezTo>
                  <a:cubicBezTo>
                    <a:pt x="114" y="39"/>
                    <a:pt x="118" y="38"/>
                    <a:pt x="121" y="37"/>
                  </a:cubicBezTo>
                  <a:cubicBezTo>
                    <a:pt x="119" y="39"/>
                    <a:pt x="118" y="41"/>
                    <a:pt x="117" y="43"/>
                  </a:cubicBezTo>
                  <a:cubicBezTo>
                    <a:pt x="116" y="44"/>
                    <a:pt x="115" y="44"/>
                    <a:pt x="114" y="44"/>
                  </a:cubicBezTo>
                  <a:close/>
                  <a:moveTo>
                    <a:pt x="124" y="35"/>
                  </a:moveTo>
                  <a:cubicBezTo>
                    <a:pt x="125" y="35"/>
                    <a:pt x="126" y="35"/>
                    <a:pt x="126" y="34"/>
                  </a:cubicBezTo>
                  <a:cubicBezTo>
                    <a:pt x="128" y="36"/>
                    <a:pt x="129" y="37"/>
                    <a:pt x="131" y="38"/>
                  </a:cubicBezTo>
                  <a:cubicBezTo>
                    <a:pt x="127" y="39"/>
                    <a:pt x="124" y="41"/>
                    <a:pt x="120" y="42"/>
                  </a:cubicBezTo>
                  <a:cubicBezTo>
                    <a:pt x="122" y="40"/>
                    <a:pt x="123" y="38"/>
                    <a:pt x="124" y="35"/>
                  </a:cubicBezTo>
                  <a:close/>
                  <a:moveTo>
                    <a:pt x="124" y="30"/>
                  </a:moveTo>
                  <a:cubicBezTo>
                    <a:pt x="122" y="29"/>
                    <a:pt x="120" y="27"/>
                    <a:pt x="118" y="26"/>
                  </a:cubicBezTo>
                  <a:cubicBezTo>
                    <a:pt x="122" y="25"/>
                    <a:pt x="126" y="24"/>
                    <a:pt x="130" y="23"/>
                  </a:cubicBezTo>
                  <a:cubicBezTo>
                    <a:pt x="128" y="25"/>
                    <a:pt x="126" y="28"/>
                    <a:pt x="125" y="30"/>
                  </a:cubicBezTo>
                  <a:cubicBezTo>
                    <a:pt x="125" y="30"/>
                    <a:pt x="124" y="30"/>
                    <a:pt x="124" y="30"/>
                  </a:cubicBezTo>
                  <a:close/>
                  <a:moveTo>
                    <a:pt x="100" y="30"/>
                  </a:moveTo>
                  <a:cubicBezTo>
                    <a:pt x="102" y="31"/>
                    <a:pt x="104" y="33"/>
                    <a:pt x="105" y="35"/>
                  </a:cubicBezTo>
                  <a:cubicBezTo>
                    <a:pt x="105" y="36"/>
                    <a:pt x="104" y="37"/>
                    <a:pt x="103" y="39"/>
                  </a:cubicBezTo>
                  <a:cubicBezTo>
                    <a:pt x="98" y="40"/>
                    <a:pt x="93" y="42"/>
                    <a:pt x="89" y="43"/>
                  </a:cubicBezTo>
                  <a:cubicBezTo>
                    <a:pt x="87" y="42"/>
                    <a:pt x="85" y="41"/>
                    <a:pt x="84" y="39"/>
                  </a:cubicBezTo>
                  <a:cubicBezTo>
                    <a:pt x="85" y="37"/>
                    <a:pt x="86" y="35"/>
                    <a:pt x="87" y="33"/>
                  </a:cubicBezTo>
                  <a:cubicBezTo>
                    <a:pt x="91" y="32"/>
                    <a:pt x="96" y="31"/>
                    <a:pt x="100" y="30"/>
                  </a:cubicBezTo>
                  <a:close/>
                  <a:moveTo>
                    <a:pt x="88" y="43"/>
                  </a:moveTo>
                  <a:cubicBezTo>
                    <a:pt x="86" y="44"/>
                    <a:pt x="83" y="45"/>
                    <a:pt x="81" y="45"/>
                  </a:cubicBezTo>
                  <a:cubicBezTo>
                    <a:pt x="82" y="43"/>
                    <a:pt x="83" y="41"/>
                    <a:pt x="84" y="39"/>
                  </a:cubicBezTo>
                  <a:cubicBezTo>
                    <a:pt x="85" y="41"/>
                    <a:pt x="87" y="42"/>
                    <a:pt x="88" y="43"/>
                  </a:cubicBezTo>
                  <a:close/>
                  <a:moveTo>
                    <a:pt x="93" y="47"/>
                  </a:moveTo>
                  <a:cubicBezTo>
                    <a:pt x="94" y="48"/>
                    <a:pt x="95" y="49"/>
                    <a:pt x="96" y="49"/>
                  </a:cubicBezTo>
                  <a:cubicBezTo>
                    <a:pt x="95" y="51"/>
                    <a:pt x="94" y="52"/>
                    <a:pt x="93" y="54"/>
                  </a:cubicBezTo>
                  <a:cubicBezTo>
                    <a:pt x="89" y="56"/>
                    <a:pt x="84" y="58"/>
                    <a:pt x="80" y="60"/>
                  </a:cubicBezTo>
                  <a:cubicBezTo>
                    <a:pt x="78" y="59"/>
                    <a:pt x="77" y="57"/>
                    <a:pt x="76" y="56"/>
                  </a:cubicBezTo>
                  <a:cubicBezTo>
                    <a:pt x="76" y="54"/>
                    <a:pt x="77" y="52"/>
                    <a:pt x="78" y="51"/>
                  </a:cubicBezTo>
                  <a:cubicBezTo>
                    <a:pt x="83" y="49"/>
                    <a:pt x="88" y="48"/>
                    <a:pt x="93" y="47"/>
                  </a:cubicBezTo>
                  <a:close/>
                  <a:moveTo>
                    <a:pt x="74" y="54"/>
                  </a:moveTo>
                  <a:cubicBezTo>
                    <a:pt x="73" y="53"/>
                    <a:pt x="73" y="53"/>
                    <a:pt x="72" y="52"/>
                  </a:cubicBezTo>
                  <a:cubicBezTo>
                    <a:pt x="73" y="52"/>
                    <a:pt x="74" y="52"/>
                    <a:pt x="75" y="51"/>
                  </a:cubicBezTo>
                  <a:cubicBezTo>
                    <a:pt x="75" y="52"/>
                    <a:pt x="74" y="53"/>
                    <a:pt x="74" y="54"/>
                  </a:cubicBezTo>
                  <a:close/>
                  <a:moveTo>
                    <a:pt x="73" y="55"/>
                  </a:moveTo>
                  <a:cubicBezTo>
                    <a:pt x="71" y="58"/>
                    <a:pt x="69" y="62"/>
                    <a:pt x="67" y="66"/>
                  </a:cubicBezTo>
                  <a:cubicBezTo>
                    <a:pt x="64" y="67"/>
                    <a:pt x="61" y="69"/>
                    <a:pt x="57" y="70"/>
                  </a:cubicBezTo>
                  <a:cubicBezTo>
                    <a:pt x="60" y="65"/>
                    <a:pt x="63" y="59"/>
                    <a:pt x="66" y="53"/>
                  </a:cubicBezTo>
                  <a:cubicBezTo>
                    <a:pt x="68" y="53"/>
                    <a:pt x="69" y="53"/>
                    <a:pt x="71" y="52"/>
                  </a:cubicBezTo>
                  <a:cubicBezTo>
                    <a:pt x="72" y="53"/>
                    <a:pt x="73" y="54"/>
                    <a:pt x="73" y="55"/>
                  </a:cubicBezTo>
                  <a:close/>
                  <a:moveTo>
                    <a:pt x="41" y="55"/>
                  </a:moveTo>
                  <a:cubicBezTo>
                    <a:pt x="37" y="55"/>
                    <a:pt x="34" y="56"/>
                    <a:pt x="31" y="57"/>
                  </a:cubicBezTo>
                  <a:cubicBezTo>
                    <a:pt x="32" y="54"/>
                    <a:pt x="33" y="51"/>
                    <a:pt x="35" y="47"/>
                  </a:cubicBezTo>
                  <a:cubicBezTo>
                    <a:pt x="37" y="50"/>
                    <a:pt x="39" y="52"/>
                    <a:pt x="41" y="55"/>
                  </a:cubicBezTo>
                  <a:close/>
                  <a:moveTo>
                    <a:pt x="43" y="58"/>
                  </a:moveTo>
                  <a:cubicBezTo>
                    <a:pt x="42" y="62"/>
                    <a:pt x="40" y="66"/>
                    <a:pt x="38" y="70"/>
                  </a:cubicBezTo>
                  <a:cubicBezTo>
                    <a:pt x="35" y="67"/>
                    <a:pt x="32" y="64"/>
                    <a:pt x="29" y="62"/>
                  </a:cubicBezTo>
                  <a:cubicBezTo>
                    <a:pt x="29" y="61"/>
                    <a:pt x="30" y="60"/>
                    <a:pt x="30" y="60"/>
                  </a:cubicBezTo>
                  <a:cubicBezTo>
                    <a:pt x="34" y="59"/>
                    <a:pt x="39" y="58"/>
                    <a:pt x="43" y="58"/>
                  </a:cubicBezTo>
                  <a:close/>
                  <a:moveTo>
                    <a:pt x="29" y="63"/>
                  </a:moveTo>
                  <a:cubicBezTo>
                    <a:pt x="32" y="65"/>
                    <a:pt x="34" y="69"/>
                    <a:pt x="37" y="72"/>
                  </a:cubicBezTo>
                  <a:cubicBezTo>
                    <a:pt x="36" y="74"/>
                    <a:pt x="35" y="76"/>
                    <a:pt x="34" y="78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1" y="76"/>
                    <a:pt x="28" y="73"/>
                    <a:pt x="26" y="71"/>
                  </a:cubicBezTo>
                  <a:cubicBezTo>
                    <a:pt x="27" y="68"/>
                    <a:pt x="28" y="65"/>
                    <a:pt x="29" y="63"/>
                  </a:cubicBezTo>
                  <a:close/>
                  <a:moveTo>
                    <a:pt x="21" y="68"/>
                  </a:moveTo>
                  <a:cubicBezTo>
                    <a:pt x="20" y="66"/>
                    <a:pt x="18" y="65"/>
                    <a:pt x="16" y="63"/>
                  </a:cubicBezTo>
                  <a:cubicBezTo>
                    <a:pt x="16" y="63"/>
                    <a:pt x="16" y="62"/>
                    <a:pt x="16" y="62"/>
                  </a:cubicBezTo>
                  <a:cubicBezTo>
                    <a:pt x="19" y="62"/>
                    <a:pt x="22" y="61"/>
                    <a:pt x="24" y="61"/>
                  </a:cubicBezTo>
                  <a:cubicBezTo>
                    <a:pt x="23" y="63"/>
                    <a:pt x="22" y="65"/>
                    <a:pt x="21" y="68"/>
                  </a:cubicBezTo>
                  <a:close/>
                  <a:moveTo>
                    <a:pt x="44" y="90"/>
                  </a:moveTo>
                  <a:cubicBezTo>
                    <a:pt x="44" y="91"/>
                    <a:pt x="43" y="92"/>
                    <a:pt x="43" y="93"/>
                  </a:cubicBezTo>
                  <a:cubicBezTo>
                    <a:pt x="39" y="94"/>
                    <a:pt x="36" y="95"/>
                    <a:pt x="32" y="96"/>
                  </a:cubicBezTo>
                  <a:cubicBezTo>
                    <a:pt x="33" y="91"/>
                    <a:pt x="35" y="87"/>
                    <a:pt x="37" y="82"/>
                  </a:cubicBezTo>
                  <a:cubicBezTo>
                    <a:pt x="39" y="85"/>
                    <a:pt x="42" y="88"/>
                    <a:pt x="44" y="90"/>
                  </a:cubicBezTo>
                  <a:close/>
                  <a:moveTo>
                    <a:pt x="47" y="91"/>
                  </a:moveTo>
                  <a:cubicBezTo>
                    <a:pt x="48" y="90"/>
                    <a:pt x="48" y="88"/>
                    <a:pt x="49" y="87"/>
                  </a:cubicBezTo>
                  <a:cubicBezTo>
                    <a:pt x="50" y="88"/>
                    <a:pt x="51" y="90"/>
                    <a:pt x="52" y="91"/>
                  </a:cubicBezTo>
                  <a:cubicBezTo>
                    <a:pt x="50" y="91"/>
                    <a:pt x="49" y="92"/>
                    <a:pt x="48" y="92"/>
                  </a:cubicBezTo>
                  <a:cubicBezTo>
                    <a:pt x="47" y="92"/>
                    <a:pt x="47" y="91"/>
                    <a:pt x="47" y="91"/>
                  </a:cubicBezTo>
                  <a:close/>
                  <a:moveTo>
                    <a:pt x="53" y="93"/>
                  </a:moveTo>
                  <a:cubicBezTo>
                    <a:pt x="53" y="93"/>
                    <a:pt x="53" y="93"/>
                    <a:pt x="53" y="93"/>
                  </a:cubicBezTo>
                  <a:cubicBezTo>
                    <a:pt x="53" y="94"/>
                    <a:pt x="52" y="95"/>
                    <a:pt x="52" y="96"/>
                  </a:cubicBezTo>
                  <a:cubicBezTo>
                    <a:pt x="51" y="95"/>
                    <a:pt x="50" y="94"/>
                    <a:pt x="49" y="94"/>
                  </a:cubicBezTo>
                  <a:cubicBezTo>
                    <a:pt x="50" y="93"/>
                    <a:pt x="52" y="93"/>
                    <a:pt x="53" y="93"/>
                  </a:cubicBezTo>
                  <a:close/>
                  <a:moveTo>
                    <a:pt x="54" y="99"/>
                  </a:moveTo>
                  <a:cubicBezTo>
                    <a:pt x="55" y="98"/>
                    <a:pt x="55" y="97"/>
                    <a:pt x="56" y="96"/>
                  </a:cubicBezTo>
                  <a:cubicBezTo>
                    <a:pt x="57" y="98"/>
                    <a:pt x="59" y="100"/>
                    <a:pt x="60" y="102"/>
                  </a:cubicBezTo>
                  <a:cubicBezTo>
                    <a:pt x="60" y="103"/>
                    <a:pt x="59" y="103"/>
                    <a:pt x="58" y="103"/>
                  </a:cubicBezTo>
                  <a:cubicBezTo>
                    <a:pt x="57" y="102"/>
                    <a:pt x="56" y="100"/>
                    <a:pt x="54" y="99"/>
                  </a:cubicBezTo>
                  <a:close/>
                  <a:moveTo>
                    <a:pt x="56" y="104"/>
                  </a:moveTo>
                  <a:cubicBezTo>
                    <a:pt x="54" y="105"/>
                    <a:pt x="52" y="106"/>
                    <a:pt x="50" y="107"/>
                  </a:cubicBezTo>
                  <a:cubicBezTo>
                    <a:pt x="51" y="105"/>
                    <a:pt x="52" y="103"/>
                    <a:pt x="53" y="101"/>
                  </a:cubicBezTo>
                  <a:cubicBezTo>
                    <a:pt x="54" y="102"/>
                    <a:pt x="55" y="103"/>
                    <a:pt x="56" y="104"/>
                  </a:cubicBezTo>
                  <a:close/>
                  <a:moveTo>
                    <a:pt x="62" y="104"/>
                  </a:moveTo>
                  <a:cubicBezTo>
                    <a:pt x="62" y="105"/>
                    <a:pt x="63" y="107"/>
                    <a:pt x="64" y="108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3" y="108"/>
                    <a:pt x="61" y="106"/>
                    <a:pt x="60" y="105"/>
                  </a:cubicBezTo>
                  <a:cubicBezTo>
                    <a:pt x="60" y="105"/>
                    <a:pt x="61" y="104"/>
                    <a:pt x="62" y="104"/>
                  </a:cubicBezTo>
                  <a:close/>
                  <a:moveTo>
                    <a:pt x="68" y="112"/>
                  </a:moveTo>
                  <a:cubicBezTo>
                    <a:pt x="70" y="115"/>
                    <a:pt x="72" y="118"/>
                    <a:pt x="75" y="120"/>
                  </a:cubicBezTo>
                  <a:cubicBezTo>
                    <a:pt x="75" y="120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2" y="118"/>
                    <a:pt x="70" y="116"/>
                    <a:pt x="68" y="113"/>
                  </a:cubicBezTo>
                  <a:cubicBezTo>
                    <a:pt x="68" y="113"/>
                    <a:pt x="68" y="113"/>
                    <a:pt x="68" y="112"/>
                  </a:cubicBezTo>
                  <a:close/>
                  <a:moveTo>
                    <a:pt x="71" y="122"/>
                  </a:moveTo>
                  <a:cubicBezTo>
                    <a:pt x="69" y="123"/>
                    <a:pt x="67" y="124"/>
                    <a:pt x="65" y="125"/>
                  </a:cubicBezTo>
                  <a:cubicBezTo>
                    <a:pt x="64" y="124"/>
                    <a:pt x="64" y="124"/>
                    <a:pt x="64" y="123"/>
                  </a:cubicBezTo>
                  <a:cubicBezTo>
                    <a:pt x="65" y="121"/>
                    <a:pt x="65" y="119"/>
                    <a:pt x="66" y="117"/>
                  </a:cubicBezTo>
                  <a:cubicBezTo>
                    <a:pt x="68" y="119"/>
                    <a:pt x="69" y="120"/>
                    <a:pt x="71" y="122"/>
                  </a:cubicBezTo>
                  <a:close/>
                  <a:moveTo>
                    <a:pt x="63" y="125"/>
                  </a:moveTo>
                  <a:cubicBezTo>
                    <a:pt x="63" y="125"/>
                    <a:pt x="63" y="125"/>
                    <a:pt x="64" y="125"/>
                  </a:cubicBezTo>
                  <a:cubicBezTo>
                    <a:pt x="63" y="125"/>
                    <a:pt x="63" y="125"/>
                    <a:pt x="63" y="125"/>
                  </a:cubicBezTo>
                  <a:cubicBezTo>
                    <a:pt x="63" y="125"/>
                    <a:pt x="63" y="125"/>
                    <a:pt x="63" y="125"/>
                  </a:cubicBezTo>
                  <a:close/>
                  <a:moveTo>
                    <a:pt x="53" y="139"/>
                  </a:moveTo>
                  <a:cubicBezTo>
                    <a:pt x="52" y="137"/>
                    <a:pt x="50" y="136"/>
                    <a:pt x="49" y="134"/>
                  </a:cubicBezTo>
                  <a:cubicBezTo>
                    <a:pt x="51" y="133"/>
                    <a:pt x="53" y="133"/>
                    <a:pt x="55" y="132"/>
                  </a:cubicBezTo>
                  <a:cubicBezTo>
                    <a:pt x="54" y="134"/>
                    <a:pt x="54" y="137"/>
                    <a:pt x="53" y="139"/>
                  </a:cubicBezTo>
                  <a:close/>
                  <a:moveTo>
                    <a:pt x="66" y="144"/>
                  </a:moveTo>
                  <a:cubicBezTo>
                    <a:pt x="66" y="145"/>
                    <a:pt x="67" y="145"/>
                    <a:pt x="67" y="146"/>
                  </a:cubicBezTo>
                  <a:cubicBezTo>
                    <a:pt x="66" y="148"/>
                    <a:pt x="65" y="150"/>
                    <a:pt x="64" y="153"/>
                  </a:cubicBezTo>
                  <a:cubicBezTo>
                    <a:pt x="63" y="152"/>
                    <a:pt x="63" y="152"/>
                    <a:pt x="63" y="151"/>
                  </a:cubicBezTo>
                  <a:cubicBezTo>
                    <a:pt x="64" y="149"/>
                    <a:pt x="65" y="147"/>
                    <a:pt x="66" y="144"/>
                  </a:cubicBezTo>
                  <a:close/>
                  <a:moveTo>
                    <a:pt x="68" y="140"/>
                  </a:moveTo>
                  <a:cubicBezTo>
                    <a:pt x="69" y="139"/>
                    <a:pt x="69" y="138"/>
                    <a:pt x="70" y="137"/>
                  </a:cubicBezTo>
                  <a:cubicBezTo>
                    <a:pt x="70" y="137"/>
                    <a:pt x="71" y="138"/>
                    <a:pt x="71" y="139"/>
                  </a:cubicBezTo>
                  <a:cubicBezTo>
                    <a:pt x="71" y="140"/>
                    <a:pt x="70" y="141"/>
                    <a:pt x="69" y="142"/>
                  </a:cubicBezTo>
                  <a:cubicBezTo>
                    <a:pt x="69" y="142"/>
                    <a:pt x="68" y="141"/>
                    <a:pt x="68" y="140"/>
                  </a:cubicBezTo>
                  <a:close/>
                  <a:moveTo>
                    <a:pt x="73" y="142"/>
                  </a:moveTo>
                  <a:cubicBezTo>
                    <a:pt x="74" y="143"/>
                    <a:pt x="74" y="144"/>
                    <a:pt x="75" y="145"/>
                  </a:cubicBezTo>
                  <a:cubicBezTo>
                    <a:pt x="74" y="146"/>
                    <a:pt x="74" y="147"/>
                    <a:pt x="74" y="149"/>
                  </a:cubicBezTo>
                  <a:cubicBezTo>
                    <a:pt x="73" y="147"/>
                    <a:pt x="72" y="146"/>
                    <a:pt x="71" y="145"/>
                  </a:cubicBezTo>
                  <a:cubicBezTo>
                    <a:pt x="72" y="144"/>
                    <a:pt x="72" y="143"/>
                    <a:pt x="73" y="142"/>
                  </a:cubicBezTo>
                  <a:close/>
                  <a:moveTo>
                    <a:pt x="77" y="155"/>
                  </a:moveTo>
                  <a:cubicBezTo>
                    <a:pt x="77" y="155"/>
                    <a:pt x="77" y="155"/>
                    <a:pt x="77" y="155"/>
                  </a:cubicBezTo>
                  <a:cubicBezTo>
                    <a:pt x="77" y="155"/>
                    <a:pt x="77" y="155"/>
                    <a:pt x="77" y="155"/>
                  </a:cubicBezTo>
                  <a:cubicBezTo>
                    <a:pt x="77" y="153"/>
                    <a:pt x="78" y="151"/>
                    <a:pt x="79" y="149"/>
                  </a:cubicBezTo>
                  <a:cubicBezTo>
                    <a:pt x="79" y="149"/>
                    <a:pt x="79" y="150"/>
                    <a:pt x="80" y="150"/>
                  </a:cubicBezTo>
                  <a:cubicBezTo>
                    <a:pt x="79" y="152"/>
                    <a:pt x="78" y="153"/>
                    <a:pt x="77" y="155"/>
                  </a:cubicBezTo>
                  <a:close/>
                  <a:moveTo>
                    <a:pt x="80" y="146"/>
                  </a:moveTo>
                  <a:cubicBezTo>
                    <a:pt x="80" y="144"/>
                    <a:pt x="81" y="142"/>
                    <a:pt x="82" y="140"/>
                  </a:cubicBezTo>
                  <a:cubicBezTo>
                    <a:pt x="83" y="141"/>
                    <a:pt x="84" y="143"/>
                    <a:pt x="84" y="144"/>
                  </a:cubicBezTo>
                  <a:cubicBezTo>
                    <a:pt x="83" y="145"/>
                    <a:pt x="82" y="147"/>
                    <a:pt x="81" y="148"/>
                  </a:cubicBezTo>
                  <a:cubicBezTo>
                    <a:pt x="81" y="148"/>
                    <a:pt x="80" y="147"/>
                    <a:pt x="80" y="146"/>
                  </a:cubicBezTo>
                  <a:close/>
                  <a:moveTo>
                    <a:pt x="87" y="149"/>
                  </a:moveTo>
                  <a:cubicBezTo>
                    <a:pt x="88" y="150"/>
                    <a:pt x="88" y="151"/>
                    <a:pt x="88" y="152"/>
                  </a:cubicBezTo>
                  <a:cubicBezTo>
                    <a:pt x="88" y="152"/>
                    <a:pt x="88" y="153"/>
                    <a:pt x="88" y="153"/>
                  </a:cubicBezTo>
                  <a:cubicBezTo>
                    <a:pt x="87" y="153"/>
                    <a:pt x="86" y="152"/>
                    <a:pt x="85" y="151"/>
                  </a:cubicBezTo>
                  <a:cubicBezTo>
                    <a:pt x="86" y="151"/>
                    <a:pt x="86" y="150"/>
                    <a:pt x="87" y="149"/>
                  </a:cubicBezTo>
                  <a:close/>
                  <a:moveTo>
                    <a:pt x="89" y="153"/>
                  </a:moveTo>
                  <a:cubicBezTo>
                    <a:pt x="90" y="154"/>
                    <a:pt x="91" y="155"/>
                    <a:pt x="92" y="156"/>
                  </a:cubicBezTo>
                  <a:cubicBezTo>
                    <a:pt x="91" y="156"/>
                    <a:pt x="90" y="155"/>
                    <a:pt x="89" y="154"/>
                  </a:cubicBezTo>
                  <a:cubicBezTo>
                    <a:pt x="89" y="154"/>
                    <a:pt x="89" y="154"/>
                    <a:pt x="89" y="153"/>
                  </a:cubicBezTo>
                  <a:close/>
                  <a:moveTo>
                    <a:pt x="99" y="164"/>
                  </a:moveTo>
                  <a:cubicBezTo>
                    <a:pt x="100" y="165"/>
                    <a:pt x="101" y="165"/>
                    <a:pt x="102" y="166"/>
                  </a:cubicBezTo>
                  <a:cubicBezTo>
                    <a:pt x="101" y="167"/>
                    <a:pt x="100" y="169"/>
                    <a:pt x="99" y="170"/>
                  </a:cubicBezTo>
                  <a:cubicBezTo>
                    <a:pt x="98" y="169"/>
                    <a:pt x="96" y="169"/>
                    <a:pt x="94" y="168"/>
                  </a:cubicBezTo>
                  <a:cubicBezTo>
                    <a:pt x="96" y="167"/>
                    <a:pt x="98" y="166"/>
                    <a:pt x="99" y="164"/>
                  </a:cubicBezTo>
                  <a:close/>
                  <a:moveTo>
                    <a:pt x="103" y="172"/>
                  </a:moveTo>
                  <a:cubicBezTo>
                    <a:pt x="104" y="171"/>
                    <a:pt x="105" y="169"/>
                    <a:pt x="106" y="168"/>
                  </a:cubicBezTo>
                  <a:cubicBezTo>
                    <a:pt x="110" y="170"/>
                    <a:pt x="113" y="171"/>
                    <a:pt x="117" y="172"/>
                  </a:cubicBezTo>
                  <a:cubicBezTo>
                    <a:pt x="116" y="174"/>
                    <a:pt x="115" y="177"/>
                    <a:pt x="115" y="179"/>
                  </a:cubicBezTo>
                  <a:cubicBezTo>
                    <a:pt x="111" y="177"/>
                    <a:pt x="107" y="175"/>
                    <a:pt x="103" y="172"/>
                  </a:cubicBezTo>
                  <a:cubicBezTo>
                    <a:pt x="103" y="172"/>
                    <a:pt x="103" y="172"/>
                    <a:pt x="103" y="172"/>
                  </a:cubicBezTo>
                  <a:close/>
                  <a:moveTo>
                    <a:pt x="123" y="174"/>
                  </a:moveTo>
                  <a:cubicBezTo>
                    <a:pt x="123" y="174"/>
                    <a:pt x="124" y="174"/>
                    <a:pt x="125" y="174"/>
                  </a:cubicBezTo>
                  <a:cubicBezTo>
                    <a:pt x="124" y="177"/>
                    <a:pt x="122" y="180"/>
                    <a:pt x="121" y="183"/>
                  </a:cubicBezTo>
                  <a:cubicBezTo>
                    <a:pt x="120" y="182"/>
                    <a:pt x="119" y="182"/>
                    <a:pt x="118" y="181"/>
                  </a:cubicBezTo>
                  <a:cubicBezTo>
                    <a:pt x="120" y="179"/>
                    <a:pt x="121" y="176"/>
                    <a:pt x="123" y="174"/>
                  </a:cubicBezTo>
                  <a:close/>
                  <a:moveTo>
                    <a:pt x="125" y="170"/>
                  </a:moveTo>
                  <a:cubicBezTo>
                    <a:pt x="125" y="168"/>
                    <a:pt x="126" y="166"/>
                    <a:pt x="127" y="163"/>
                  </a:cubicBezTo>
                  <a:cubicBezTo>
                    <a:pt x="128" y="164"/>
                    <a:pt x="129" y="164"/>
                    <a:pt x="130" y="165"/>
                  </a:cubicBezTo>
                  <a:cubicBezTo>
                    <a:pt x="129" y="167"/>
                    <a:pt x="128" y="168"/>
                    <a:pt x="127" y="170"/>
                  </a:cubicBezTo>
                  <a:cubicBezTo>
                    <a:pt x="126" y="170"/>
                    <a:pt x="125" y="170"/>
                    <a:pt x="125" y="170"/>
                  </a:cubicBezTo>
                  <a:close/>
                  <a:moveTo>
                    <a:pt x="134" y="167"/>
                  </a:moveTo>
                  <a:cubicBezTo>
                    <a:pt x="137" y="168"/>
                    <a:pt x="140" y="169"/>
                    <a:pt x="144" y="171"/>
                  </a:cubicBezTo>
                  <a:cubicBezTo>
                    <a:pt x="143" y="172"/>
                    <a:pt x="143" y="173"/>
                    <a:pt x="142" y="174"/>
                  </a:cubicBezTo>
                  <a:cubicBezTo>
                    <a:pt x="139" y="173"/>
                    <a:pt x="135" y="172"/>
                    <a:pt x="132" y="171"/>
                  </a:cubicBezTo>
                  <a:cubicBezTo>
                    <a:pt x="132" y="170"/>
                    <a:pt x="133" y="168"/>
                    <a:pt x="134" y="167"/>
                  </a:cubicBezTo>
                  <a:close/>
                  <a:moveTo>
                    <a:pt x="149" y="172"/>
                  </a:moveTo>
                  <a:cubicBezTo>
                    <a:pt x="150" y="173"/>
                    <a:pt x="150" y="173"/>
                    <a:pt x="151" y="173"/>
                  </a:cubicBezTo>
                  <a:cubicBezTo>
                    <a:pt x="150" y="174"/>
                    <a:pt x="150" y="175"/>
                    <a:pt x="149" y="175"/>
                  </a:cubicBezTo>
                  <a:cubicBezTo>
                    <a:pt x="149" y="175"/>
                    <a:pt x="148" y="175"/>
                    <a:pt x="148" y="175"/>
                  </a:cubicBezTo>
                  <a:cubicBezTo>
                    <a:pt x="148" y="174"/>
                    <a:pt x="148" y="173"/>
                    <a:pt x="149" y="172"/>
                  </a:cubicBezTo>
                  <a:close/>
                  <a:moveTo>
                    <a:pt x="147" y="179"/>
                  </a:moveTo>
                  <a:cubicBezTo>
                    <a:pt x="146" y="180"/>
                    <a:pt x="146" y="180"/>
                    <a:pt x="146" y="181"/>
                  </a:cubicBezTo>
                  <a:cubicBezTo>
                    <a:pt x="146" y="180"/>
                    <a:pt x="146" y="180"/>
                    <a:pt x="146" y="179"/>
                  </a:cubicBezTo>
                  <a:cubicBezTo>
                    <a:pt x="147" y="179"/>
                    <a:pt x="147" y="179"/>
                    <a:pt x="147" y="179"/>
                  </a:cubicBezTo>
                  <a:close/>
                  <a:moveTo>
                    <a:pt x="142" y="187"/>
                  </a:moveTo>
                  <a:cubicBezTo>
                    <a:pt x="142" y="189"/>
                    <a:pt x="141" y="190"/>
                    <a:pt x="141" y="192"/>
                  </a:cubicBezTo>
                  <a:cubicBezTo>
                    <a:pt x="140" y="191"/>
                    <a:pt x="139" y="191"/>
                    <a:pt x="138" y="191"/>
                  </a:cubicBezTo>
                  <a:cubicBezTo>
                    <a:pt x="139" y="191"/>
                    <a:pt x="139" y="191"/>
                    <a:pt x="139" y="191"/>
                  </a:cubicBezTo>
                  <a:cubicBezTo>
                    <a:pt x="140" y="190"/>
                    <a:pt x="141" y="188"/>
                    <a:pt x="142" y="187"/>
                  </a:cubicBezTo>
                  <a:close/>
                  <a:moveTo>
                    <a:pt x="151" y="184"/>
                  </a:moveTo>
                  <a:cubicBezTo>
                    <a:pt x="151" y="183"/>
                    <a:pt x="152" y="182"/>
                    <a:pt x="153" y="181"/>
                  </a:cubicBezTo>
                  <a:cubicBezTo>
                    <a:pt x="154" y="181"/>
                    <a:pt x="156" y="182"/>
                    <a:pt x="158" y="182"/>
                  </a:cubicBezTo>
                  <a:cubicBezTo>
                    <a:pt x="156" y="185"/>
                    <a:pt x="153" y="191"/>
                    <a:pt x="150" y="194"/>
                  </a:cubicBezTo>
                  <a:cubicBezTo>
                    <a:pt x="148" y="193"/>
                    <a:pt x="146" y="193"/>
                    <a:pt x="144" y="192"/>
                  </a:cubicBezTo>
                  <a:cubicBezTo>
                    <a:pt x="146" y="190"/>
                    <a:pt x="149" y="186"/>
                    <a:pt x="151" y="184"/>
                  </a:cubicBezTo>
                  <a:close/>
                  <a:moveTo>
                    <a:pt x="166" y="180"/>
                  </a:moveTo>
                  <a:cubicBezTo>
                    <a:pt x="166" y="179"/>
                    <a:pt x="165" y="179"/>
                    <a:pt x="165" y="179"/>
                  </a:cubicBezTo>
                  <a:cubicBezTo>
                    <a:pt x="165" y="178"/>
                    <a:pt x="165" y="178"/>
                    <a:pt x="166" y="177"/>
                  </a:cubicBezTo>
                  <a:cubicBezTo>
                    <a:pt x="169" y="178"/>
                    <a:pt x="171" y="179"/>
                    <a:pt x="174" y="179"/>
                  </a:cubicBezTo>
                  <a:cubicBezTo>
                    <a:pt x="174" y="180"/>
                    <a:pt x="173" y="180"/>
                    <a:pt x="173" y="181"/>
                  </a:cubicBezTo>
                  <a:cubicBezTo>
                    <a:pt x="171" y="181"/>
                    <a:pt x="169" y="180"/>
                    <a:pt x="166" y="180"/>
                  </a:cubicBezTo>
                  <a:close/>
                  <a:moveTo>
                    <a:pt x="180" y="180"/>
                  </a:moveTo>
                  <a:cubicBezTo>
                    <a:pt x="181" y="180"/>
                    <a:pt x="182" y="180"/>
                    <a:pt x="184" y="181"/>
                  </a:cubicBezTo>
                  <a:cubicBezTo>
                    <a:pt x="186" y="181"/>
                    <a:pt x="189" y="181"/>
                    <a:pt x="192" y="182"/>
                  </a:cubicBezTo>
                  <a:cubicBezTo>
                    <a:pt x="191" y="183"/>
                    <a:pt x="191" y="184"/>
                    <a:pt x="190" y="185"/>
                  </a:cubicBezTo>
                  <a:cubicBezTo>
                    <a:pt x="186" y="184"/>
                    <a:pt x="182" y="183"/>
                    <a:pt x="178" y="182"/>
                  </a:cubicBezTo>
                  <a:cubicBezTo>
                    <a:pt x="178" y="182"/>
                    <a:pt x="179" y="181"/>
                    <a:pt x="180" y="180"/>
                  </a:cubicBezTo>
                  <a:close/>
                  <a:moveTo>
                    <a:pt x="196" y="182"/>
                  </a:moveTo>
                  <a:cubicBezTo>
                    <a:pt x="199" y="182"/>
                    <a:pt x="202" y="183"/>
                    <a:pt x="205" y="183"/>
                  </a:cubicBezTo>
                  <a:cubicBezTo>
                    <a:pt x="204" y="184"/>
                    <a:pt x="203" y="186"/>
                    <a:pt x="202" y="188"/>
                  </a:cubicBezTo>
                  <a:cubicBezTo>
                    <a:pt x="199" y="187"/>
                    <a:pt x="196" y="186"/>
                    <a:pt x="193" y="186"/>
                  </a:cubicBezTo>
                  <a:cubicBezTo>
                    <a:pt x="194" y="185"/>
                    <a:pt x="195" y="183"/>
                    <a:pt x="196" y="182"/>
                  </a:cubicBezTo>
                  <a:close/>
                  <a:moveTo>
                    <a:pt x="210" y="183"/>
                  </a:moveTo>
                  <a:cubicBezTo>
                    <a:pt x="213" y="184"/>
                    <a:pt x="215" y="184"/>
                    <a:pt x="218" y="184"/>
                  </a:cubicBezTo>
                  <a:cubicBezTo>
                    <a:pt x="217" y="186"/>
                    <a:pt x="216" y="188"/>
                    <a:pt x="215" y="190"/>
                  </a:cubicBezTo>
                  <a:cubicBezTo>
                    <a:pt x="212" y="189"/>
                    <a:pt x="210" y="189"/>
                    <a:pt x="207" y="188"/>
                  </a:cubicBezTo>
                  <a:cubicBezTo>
                    <a:pt x="208" y="187"/>
                    <a:pt x="209" y="185"/>
                    <a:pt x="210" y="183"/>
                  </a:cubicBezTo>
                  <a:close/>
                  <a:moveTo>
                    <a:pt x="222" y="184"/>
                  </a:moveTo>
                  <a:cubicBezTo>
                    <a:pt x="224" y="184"/>
                    <a:pt x="226" y="184"/>
                    <a:pt x="228" y="184"/>
                  </a:cubicBezTo>
                  <a:cubicBezTo>
                    <a:pt x="227" y="186"/>
                    <a:pt x="225" y="188"/>
                    <a:pt x="224" y="190"/>
                  </a:cubicBezTo>
                  <a:cubicBezTo>
                    <a:pt x="223" y="190"/>
                    <a:pt x="221" y="190"/>
                    <a:pt x="219" y="190"/>
                  </a:cubicBezTo>
                  <a:cubicBezTo>
                    <a:pt x="220" y="188"/>
                    <a:pt x="221" y="186"/>
                    <a:pt x="222" y="184"/>
                  </a:cubicBezTo>
                  <a:close/>
                  <a:moveTo>
                    <a:pt x="232" y="191"/>
                  </a:moveTo>
                  <a:cubicBezTo>
                    <a:pt x="233" y="189"/>
                    <a:pt x="234" y="186"/>
                    <a:pt x="236" y="184"/>
                  </a:cubicBezTo>
                  <a:cubicBezTo>
                    <a:pt x="236" y="184"/>
                    <a:pt x="236" y="184"/>
                    <a:pt x="236" y="184"/>
                  </a:cubicBezTo>
                  <a:cubicBezTo>
                    <a:pt x="235" y="186"/>
                    <a:pt x="233" y="189"/>
                    <a:pt x="232" y="191"/>
                  </a:cubicBezTo>
                  <a:cubicBezTo>
                    <a:pt x="232" y="191"/>
                    <a:pt x="232" y="191"/>
                    <a:pt x="232" y="191"/>
                  </a:cubicBezTo>
                  <a:close/>
                  <a:moveTo>
                    <a:pt x="260" y="184"/>
                  </a:moveTo>
                  <a:cubicBezTo>
                    <a:pt x="262" y="184"/>
                    <a:pt x="264" y="184"/>
                    <a:pt x="266" y="183"/>
                  </a:cubicBezTo>
                  <a:cubicBezTo>
                    <a:pt x="266" y="185"/>
                    <a:pt x="265" y="187"/>
                    <a:pt x="264" y="189"/>
                  </a:cubicBezTo>
                  <a:cubicBezTo>
                    <a:pt x="261" y="190"/>
                    <a:pt x="258" y="190"/>
                    <a:pt x="256" y="190"/>
                  </a:cubicBezTo>
                  <a:cubicBezTo>
                    <a:pt x="257" y="188"/>
                    <a:pt x="258" y="186"/>
                    <a:pt x="260" y="184"/>
                  </a:cubicBezTo>
                  <a:close/>
                  <a:moveTo>
                    <a:pt x="271" y="183"/>
                  </a:moveTo>
                  <a:cubicBezTo>
                    <a:pt x="274" y="183"/>
                    <a:pt x="277" y="183"/>
                    <a:pt x="280" y="182"/>
                  </a:cubicBezTo>
                  <a:cubicBezTo>
                    <a:pt x="279" y="184"/>
                    <a:pt x="278" y="186"/>
                    <a:pt x="278" y="188"/>
                  </a:cubicBezTo>
                  <a:cubicBezTo>
                    <a:pt x="275" y="188"/>
                    <a:pt x="271" y="189"/>
                    <a:pt x="268" y="189"/>
                  </a:cubicBezTo>
                  <a:cubicBezTo>
                    <a:pt x="269" y="187"/>
                    <a:pt x="270" y="185"/>
                    <a:pt x="271" y="183"/>
                  </a:cubicBezTo>
                  <a:close/>
                  <a:moveTo>
                    <a:pt x="276" y="193"/>
                  </a:moveTo>
                  <a:cubicBezTo>
                    <a:pt x="276" y="193"/>
                    <a:pt x="276" y="193"/>
                    <a:pt x="276" y="194"/>
                  </a:cubicBezTo>
                  <a:cubicBezTo>
                    <a:pt x="272" y="194"/>
                    <a:pt x="269" y="195"/>
                    <a:pt x="266" y="195"/>
                  </a:cubicBezTo>
                  <a:cubicBezTo>
                    <a:pt x="266" y="195"/>
                    <a:pt x="265" y="195"/>
                    <a:pt x="265" y="195"/>
                  </a:cubicBezTo>
                  <a:cubicBezTo>
                    <a:pt x="266" y="195"/>
                    <a:pt x="266" y="194"/>
                    <a:pt x="266" y="194"/>
                  </a:cubicBezTo>
                  <a:cubicBezTo>
                    <a:pt x="269" y="194"/>
                    <a:pt x="273" y="193"/>
                    <a:pt x="276" y="193"/>
                  </a:cubicBezTo>
                  <a:close/>
                  <a:moveTo>
                    <a:pt x="280" y="192"/>
                  </a:moveTo>
                  <a:cubicBezTo>
                    <a:pt x="283" y="192"/>
                    <a:pt x="287" y="192"/>
                    <a:pt x="290" y="191"/>
                  </a:cubicBezTo>
                  <a:cubicBezTo>
                    <a:pt x="290" y="191"/>
                    <a:pt x="290" y="192"/>
                    <a:pt x="289" y="192"/>
                  </a:cubicBezTo>
                  <a:cubicBezTo>
                    <a:pt x="286" y="192"/>
                    <a:pt x="283" y="193"/>
                    <a:pt x="280" y="193"/>
                  </a:cubicBezTo>
                  <a:cubicBezTo>
                    <a:pt x="280" y="193"/>
                    <a:pt x="280" y="193"/>
                    <a:pt x="280" y="192"/>
                  </a:cubicBezTo>
                  <a:close/>
                  <a:moveTo>
                    <a:pt x="296" y="197"/>
                  </a:moveTo>
                  <a:cubicBezTo>
                    <a:pt x="296" y="197"/>
                    <a:pt x="297" y="197"/>
                    <a:pt x="298" y="197"/>
                  </a:cubicBezTo>
                  <a:cubicBezTo>
                    <a:pt x="297" y="200"/>
                    <a:pt x="296" y="203"/>
                    <a:pt x="296" y="206"/>
                  </a:cubicBezTo>
                  <a:cubicBezTo>
                    <a:pt x="295" y="206"/>
                    <a:pt x="294" y="206"/>
                    <a:pt x="293" y="206"/>
                  </a:cubicBezTo>
                  <a:cubicBezTo>
                    <a:pt x="294" y="203"/>
                    <a:pt x="295" y="200"/>
                    <a:pt x="296" y="197"/>
                  </a:cubicBezTo>
                  <a:close/>
                  <a:moveTo>
                    <a:pt x="297" y="191"/>
                  </a:moveTo>
                  <a:cubicBezTo>
                    <a:pt x="297" y="191"/>
                    <a:pt x="297" y="190"/>
                    <a:pt x="297" y="190"/>
                  </a:cubicBezTo>
                  <a:cubicBezTo>
                    <a:pt x="298" y="190"/>
                    <a:pt x="299" y="190"/>
                    <a:pt x="300" y="189"/>
                  </a:cubicBezTo>
                  <a:cubicBezTo>
                    <a:pt x="300" y="190"/>
                    <a:pt x="300" y="190"/>
                    <a:pt x="300" y="190"/>
                  </a:cubicBezTo>
                  <a:cubicBezTo>
                    <a:pt x="299" y="191"/>
                    <a:pt x="298" y="191"/>
                    <a:pt x="297" y="191"/>
                  </a:cubicBezTo>
                  <a:close/>
                  <a:moveTo>
                    <a:pt x="298" y="185"/>
                  </a:moveTo>
                  <a:cubicBezTo>
                    <a:pt x="299" y="183"/>
                    <a:pt x="299" y="181"/>
                    <a:pt x="300" y="178"/>
                  </a:cubicBezTo>
                  <a:cubicBezTo>
                    <a:pt x="301" y="178"/>
                    <a:pt x="302" y="178"/>
                    <a:pt x="303" y="177"/>
                  </a:cubicBezTo>
                  <a:cubicBezTo>
                    <a:pt x="303" y="179"/>
                    <a:pt x="303" y="180"/>
                    <a:pt x="303" y="181"/>
                  </a:cubicBezTo>
                  <a:cubicBezTo>
                    <a:pt x="302" y="182"/>
                    <a:pt x="302" y="183"/>
                    <a:pt x="302" y="184"/>
                  </a:cubicBezTo>
                  <a:cubicBezTo>
                    <a:pt x="300" y="185"/>
                    <a:pt x="299" y="185"/>
                    <a:pt x="298" y="185"/>
                  </a:cubicBezTo>
                  <a:close/>
                  <a:moveTo>
                    <a:pt x="307" y="182"/>
                  </a:moveTo>
                  <a:cubicBezTo>
                    <a:pt x="308" y="180"/>
                    <a:pt x="308" y="178"/>
                    <a:pt x="309" y="176"/>
                  </a:cubicBezTo>
                  <a:cubicBezTo>
                    <a:pt x="313" y="175"/>
                    <a:pt x="317" y="174"/>
                    <a:pt x="321" y="173"/>
                  </a:cubicBezTo>
                  <a:cubicBezTo>
                    <a:pt x="320" y="175"/>
                    <a:pt x="320" y="177"/>
                    <a:pt x="319" y="179"/>
                  </a:cubicBezTo>
                  <a:cubicBezTo>
                    <a:pt x="319" y="180"/>
                    <a:pt x="319" y="180"/>
                    <a:pt x="318" y="181"/>
                  </a:cubicBezTo>
                  <a:cubicBezTo>
                    <a:pt x="315" y="182"/>
                    <a:pt x="311" y="183"/>
                    <a:pt x="307" y="183"/>
                  </a:cubicBezTo>
                  <a:cubicBezTo>
                    <a:pt x="307" y="183"/>
                    <a:pt x="307" y="182"/>
                    <a:pt x="307" y="182"/>
                  </a:cubicBezTo>
                  <a:close/>
                  <a:moveTo>
                    <a:pt x="326" y="172"/>
                  </a:moveTo>
                  <a:cubicBezTo>
                    <a:pt x="327" y="172"/>
                    <a:pt x="328" y="172"/>
                    <a:pt x="329" y="171"/>
                  </a:cubicBezTo>
                  <a:cubicBezTo>
                    <a:pt x="331" y="171"/>
                    <a:pt x="333" y="170"/>
                    <a:pt x="336" y="170"/>
                  </a:cubicBezTo>
                  <a:cubicBezTo>
                    <a:pt x="335" y="172"/>
                    <a:pt x="334" y="174"/>
                    <a:pt x="334" y="177"/>
                  </a:cubicBezTo>
                  <a:cubicBezTo>
                    <a:pt x="330" y="178"/>
                    <a:pt x="327" y="179"/>
                    <a:pt x="324" y="179"/>
                  </a:cubicBezTo>
                  <a:cubicBezTo>
                    <a:pt x="325" y="177"/>
                    <a:pt x="326" y="175"/>
                    <a:pt x="326" y="172"/>
                  </a:cubicBezTo>
                  <a:close/>
                  <a:moveTo>
                    <a:pt x="340" y="169"/>
                  </a:moveTo>
                  <a:cubicBezTo>
                    <a:pt x="344" y="168"/>
                    <a:pt x="347" y="167"/>
                    <a:pt x="351" y="166"/>
                  </a:cubicBezTo>
                  <a:cubicBezTo>
                    <a:pt x="351" y="167"/>
                    <a:pt x="351" y="167"/>
                    <a:pt x="351" y="167"/>
                  </a:cubicBezTo>
                  <a:cubicBezTo>
                    <a:pt x="351" y="169"/>
                    <a:pt x="350" y="170"/>
                    <a:pt x="350" y="171"/>
                  </a:cubicBezTo>
                  <a:cubicBezTo>
                    <a:pt x="346" y="173"/>
                    <a:pt x="342" y="174"/>
                    <a:pt x="338" y="175"/>
                  </a:cubicBezTo>
                  <a:cubicBezTo>
                    <a:pt x="338" y="173"/>
                    <a:pt x="339" y="171"/>
                    <a:pt x="340" y="169"/>
                  </a:cubicBezTo>
                  <a:close/>
                  <a:moveTo>
                    <a:pt x="356" y="165"/>
                  </a:moveTo>
                  <a:cubicBezTo>
                    <a:pt x="360" y="164"/>
                    <a:pt x="363" y="164"/>
                    <a:pt x="366" y="163"/>
                  </a:cubicBezTo>
                  <a:cubicBezTo>
                    <a:pt x="366" y="163"/>
                    <a:pt x="366" y="164"/>
                    <a:pt x="365" y="165"/>
                  </a:cubicBezTo>
                  <a:cubicBezTo>
                    <a:pt x="362" y="166"/>
                    <a:pt x="359" y="168"/>
                    <a:pt x="355" y="169"/>
                  </a:cubicBezTo>
                  <a:cubicBezTo>
                    <a:pt x="356" y="168"/>
                    <a:pt x="356" y="166"/>
                    <a:pt x="356" y="165"/>
                  </a:cubicBezTo>
                  <a:close/>
                  <a:moveTo>
                    <a:pt x="363" y="172"/>
                  </a:moveTo>
                  <a:cubicBezTo>
                    <a:pt x="362" y="174"/>
                    <a:pt x="361" y="175"/>
                    <a:pt x="361" y="177"/>
                  </a:cubicBezTo>
                  <a:cubicBezTo>
                    <a:pt x="358" y="178"/>
                    <a:pt x="356" y="179"/>
                    <a:pt x="353" y="179"/>
                  </a:cubicBezTo>
                  <a:cubicBezTo>
                    <a:pt x="353" y="178"/>
                    <a:pt x="354" y="177"/>
                    <a:pt x="354" y="175"/>
                  </a:cubicBezTo>
                  <a:cubicBezTo>
                    <a:pt x="357" y="174"/>
                    <a:pt x="360" y="173"/>
                    <a:pt x="363" y="172"/>
                  </a:cubicBezTo>
                  <a:close/>
                  <a:moveTo>
                    <a:pt x="368" y="174"/>
                  </a:moveTo>
                  <a:cubicBezTo>
                    <a:pt x="369" y="173"/>
                    <a:pt x="369" y="171"/>
                    <a:pt x="369" y="170"/>
                  </a:cubicBezTo>
                  <a:cubicBezTo>
                    <a:pt x="371" y="169"/>
                    <a:pt x="372" y="169"/>
                    <a:pt x="373" y="168"/>
                  </a:cubicBezTo>
                  <a:cubicBezTo>
                    <a:pt x="372" y="170"/>
                    <a:pt x="371" y="171"/>
                    <a:pt x="371" y="173"/>
                  </a:cubicBezTo>
                  <a:cubicBezTo>
                    <a:pt x="370" y="173"/>
                    <a:pt x="369" y="174"/>
                    <a:pt x="368" y="174"/>
                  </a:cubicBezTo>
                  <a:cubicBezTo>
                    <a:pt x="368" y="174"/>
                    <a:pt x="368" y="174"/>
                    <a:pt x="368" y="174"/>
                  </a:cubicBezTo>
                  <a:close/>
                  <a:moveTo>
                    <a:pt x="375" y="170"/>
                  </a:moveTo>
                  <a:cubicBezTo>
                    <a:pt x="376" y="169"/>
                    <a:pt x="376" y="167"/>
                    <a:pt x="377" y="166"/>
                  </a:cubicBezTo>
                  <a:cubicBezTo>
                    <a:pt x="378" y="166"/>
                    <a:pt x="380" y="165"/>
                    <a:pt x="381" y="164"/>
                  </a:cubicBezTo>
                  <a:cubicBezTo>
                    <a:pt x="385" y="163"/>
                    <a:pt x="388" y="161"/>
                    <a:pt x="391" y="160"/>
                  </a:cubicBezTo>
                  <a:cubicBezTo>
                    <a:pt x="387" y="162"/>
                    <a:pt x="383" y="165"/>
                    <a:pt x="379" y="168"/>
                  </a:cubicBezTo>
                  <a:cubicBezTo>
                    <a:pt x="378" y="168"/>
                    <a:pt x="377" y="169"/>
                    <a:pt x="375" y="170"/>
                  </a:cubicBezTo>
                  <a:close/>
                  <a:moveTo>
                    <a:pt x="443" y="121"/>
                  </a:moveTo>
                  <a:cubicBezTo>
                    <a:pt x="444" y="119"/>
                    <a:pt x="444" y="117"/>
                    <a:pt x="444" y="115"/>
                  </a:cubicBezTo>
                  <a:cubicBezTo>
                    <a:pt x="446" y="114"/>
                    <a:pt x="448" y="112"/>
                    <a:pt x="450" y="111"/>
                  </a:cubicBezTo>
                  <a:cubicBezTo>
                    <a:pt x="450" y="113"/>
                    <a:pt x="449" y="115"/>
                    <a:pt x="449" y="118"/>
                  </a:cubicBezTo>
                  <a:cubicBezTo>
                    <a:pt x="447" y="119"/>
                    <a:pt x="445" y="120"/>
                    <a:pt x="443" y="121"/>
                  </a:cubicBezTo>
                  <a:close/>
                  <a:moveTo>
                    <a:pt x="407" y="130"/>
                  </a:moveTo>
                  <a:cubicBezTo>
                    <a:pt x="407" y="130"/>
                    <a:pt x="407" y="130"/>
                    <a:pt x="407" y="130"/>
                  </a:cubicBezTo>
                  <a:cubicBezTo>
                    <a:pt x="407" y="130"/>
                    <a:pt x="407" y="130"/>
                    <a:pt x="408" y="130"/>
                  </a:cubicBezTo>
                  <a:cubicBezTo>
                    <a:pt x="407" y="130"/>
                    <a:pt x="407" y="130"/>
                    <a:pt x="407" y="130"/>
                  </a:cubicBezTo>
                  <a:close/>
                  <a:moveTo>
                    <a:pt x="399" y="133"/>
                  </a:moveTo>
                  <a:cubicBezTo>
                    <a:pt x="396" y="134"/>
                    <a:pt x="392" y="136"/>
                    <a:pt x="389" y="137"/>
                  </a:cubicBezTo>
                  <a:cubicBezTo>
                    <a:pt x="389" y="136"/>
                    <a:pt x="390" y="136"/>
                    <a:pt x="390" y="135"/>
                  </a:cubicBezTo>
                  <a:cubicBezTo>
                    <a:pt x="393" y="134"/>
                    <a:pt x="396" y="133"/>
                    <a:pt x="399" y="132"/>
                  </a:cubicBezTo>
                  <a:cubicBezTo>
                    <a:pt x="399" y="133"/>
                    <a:pt x="399" y="133"/>
                    <a:pt x="399" y="133"/>
                  </a:cubicBezTo>
                  <a:close/>
                  <a:moveTo>
                    <a:pt x="373" y="142"/>
                  </a:moveTo>
                  <a:cubicBezTo>
                    <a:pt x="369" y="143"/>
                    <a:pt x="365" y="144"/>
                    <a:pt x="361" y="145"/>
                  </a:cubicBezTo>
                  <a:cubicBezTo>
                    <a:pt x="361" y="144"/>
                    <a:pt x="362" y="143"/>
                    <a:pt x="362" y="142"/>
                  </a:cubicBezTo>
                  <a:cubicBezTo>
                    <a:pt x="366" y="141"/>
                    <a:pt x="370" y="140"/>
                    <a:pt x="374" y="139"/>
                  </a:cubicBezTo>
                  <a:cubicBezTo>
                    <a:pt x="374" y="140"/>
                    <a:pt x="373" y="141"/>
                    <a:pt x="373" y="142"/>
                  </a:cubicBezTo>
                  <a:close/>
                  <a:moveTo>
                    <a:pt x="357" y="146"/>
                  </a:moveTo>
                  <a:cubicBezTo>
                    <a:pt x="353" y="147"/>
                    <a:pt x="349" y="147"/>
                    <a:pt x="345" y="148"/>
                  </a:cubicBezTo>
                  <a:cubicBezTo>
                    <a:pt x="345" y="147"/>
                    <a:pt x="345" y="146"/>
                    <a:pt x="346" y="145"/>
                  </a:cubicBezTo>
                  <a:cubicBezTo>
                    <a:pt x="350" y="145"/>
                    <a:pt x="354" y="144"/>
                    <a:pt x="358" y="143"/>
                  </a:cubicBezTo>
                  <a:cubicBezTo>
                    <a:pt x="358" y="144"/>
                    <a:pt x="358" y="145"/>
                    <a:pt x="357" y="146"/>
                  </a:cubicBezTo>
                  <a:close/>
                  <a:moveTo>
                    <a:pt x="347" y="141"/>
                  </a:moveTo>
                  <a:cubicBezTo>
                    <a:pt x="347" y="140"/>
                    <a:pt x="347" y="139"/>
                    <a:pt x="347" y="138"/>
                  </a:cubicBezTo>
                  <a:cubicBezTo>
                    <a:pt x="348" y="138"/>
                    <a:pt x="348" y="138"/>
                    <a:pt x="349" y="138"/>
                  </a:cubicBezTo>
                  <a:cubicBezTo>
                    <a:pt x="353" y="137"/>
                    <a:pt x="357" y="136"/>
                    <a:pt x="361" y="135"/>
                  </a:cubicBezTo>
                  <a:cubicBezTo>
                    <a:pt x="361" y="136"/>
                    <a:pt x="360" y="138"/>
                    <a:pt x="360" y="139"/>
                  </a:cubicBezTo>
                  <a:cubicBezTo>
                    <a:pt x="355" y="140"/>
                    <a:pt x="351" y="141"/>
                    <a:pt x="347" y="141"/>
                  </a:cubicBezTo>
                  <a:close/>
                  <a:moveTo>
                    <a:pt x="311" y="142"/>
                  </a:moveTo>
                  <a:cubicBezTo>
                    <a:pt x="310" y="142"/>
                    <a:pt x="308" y="142"/>
                    <a:pt x="307" y="143"/>
                  </a:cubicBezTo>
                  <a:cubicBezTo>
                    <a:pt x="307" y="143"/>
                    <a:pt x="307" y="142"/>
                    <a:pt x="307" y="142"/>
                  </a:cubicBezTo>
                  <a:cubicBezTo>
                    <a:pt x="309" y="142"/>
                    <a:pt x="310" y="142"/>
                    <a:pt x="311" y="142"/>
                  </a:cubicBezTo>
                  <a:cubicBezTo>
                    <a:pt x="311" y="142"/>
                    <a:pt x="311" y="142"/>
                    <a:pt x="311" y="142"/>
                  </a:cubicBezTo>
                  <a:close/>
                  <a:moveTo>
                    <a:pt x="304" y="143"/>
                  </a:moveTo>
                  <a:cubicBezTo>
                    <a:pt x="302" y="144"/>
                    <a:pt x="301" y="144"/>
                    <a:pt x="299" y="144"/>
                  </a:cubicBezTo>
                  <a:cubicBezTo>
                    <a:pt x="300" y="144"/>
                    <a:pt x="300" y="143"/>
                    <a:pt x="300" y="142"/>
                  </a:cubicBezTo>
                  <a:cubicBezTo>
                    <a:pt x="302" y="142"/>
                    <a:pt x="303" y="142"/>
                    <a:pt x="304" y="142"/>
                  </a:cubicBezTo>
                  <a:cubicBezTo>
                    <a:pt x="304" y="143"/>
                    <a:pt x="304" y="143"/>
                    <a:pt x="304" y="143"/>
                  </a:cubicBezTo>
                  <a:close/>
                  <a:moveTo>
                    <a:pt x="271" y="149"/>
                  </a:moveTo>
                  <a:cubicBezTo>
                    <a:pt x="268" y="149"/>
                    <a:pt x="266" y="149"/>
                    <a:pt x="263" y="149"/>
                  </a:cubicBezTo>
                  <a:cubicBezTo>
                    <a:pt x="264" y="147"/>
                    <a:pt x="266" y="145"/>
                    <a:pt x="267" y="143"/>
                  </a:cubicBezTo>
                  <a:cubicBezTo>
                    <a:pt x="267" y="142"/>
                    <a:pt x="268" y="142"/>
                    <a:pt x="268" y="142"/>
                  </a:cubicBezTo>
                  <a:cubicBezTo>
                    <a:pt x="269" y="142"/>
                    <a:pt x="271" y="142"/>
                    <a:pt x="273" y="142"/>
                  </a:cubicBezTo>
                  <a:cubicBezTo>
                    <a:pt x="272" y="144"/>
                    <a:pt x="272" y="146"/>
                    <a:pt x="271" y="149"/>
                  </a:cubicBezTo>
                  <a:close/>
                  <a:moveTo>
                    <a:pt x="258" y="149"/>
                  </a:moveTo>
                  <a:cubicBezTo>
                    <a:pt x="255" y="149"/>
                    <a:pt x="253" y="149"/>
                    <a:pt x="250" y="149"/>
                  </a:cubicBezTo>
                  <a:cubicBezTo>
                    <a:pt x="251" y="146"/>
                    <a:pt x="252" y="143"/>
                    <a:pt x="252" y="140"/>
                  </a:cubicBezTo>
                  <a:cubicBezTo>
                    <a:pt x="256" y="141"/>
                    <a:pt x="260" y="141"/>
                    <a:pt x="263" y="141"/>
                  </a:cubicBezTo>
                  <a:cubicBezTo>
                    <a:pt x="262" y="144"/>
                    <a:pt x="260" y="146"/>
                    <a:pt x="258" y="149"/>
                  </a:cubicBezTo>
                  <a:close/>
                  <a:moveTo>
                    <a:pt x="239" y="138"/>
                  </a:moveTo>
                  <a:cubicBezTo>
                    <a:pt x="237" y="141"/>
                    <a:pt x="236" y="144"/>
                    <a:pt x="234" y="147"/>
                  </a:cubicBezTo>
                  <a:cubicBezTo>
                    <a:pt x="232" y="146"/>
                    <a:pt x="229" y="146"/>
                    <a:pt x="227" y="145"/>
                  </a:cubicBezTo>
                  <a:cubicBezTo>
                    <a:pt x="227" y="143"/>
                    <a:pt x="228" y="140"/>
                    <a:pt x="228" y="137"/>
                  </a:cubicBezTo>
                  <a:cubicBezTo>
                    <a:pt x="231" y="137"/>
                    <a:pt x="234" y="137"/>
                    <a:pt x="237" y="138"/>
                  </a:cubicBezTo>
                  <a:cubicBezTo>
                    <a:pt x="238" y="138"/>
                    <a:pt x="238" y="138"/>
                    <a:pt x="239" y="138"/>
                  </a:cubicBezTo>
                  <a:close/>
                  <a:moveTo>
                    <a:pt x="214" y="135"/>
                  </a:moveTo>
                  <a:cubicBezTo>
                    <a:pt x="214" y="138"/>
                    <a:pt x="213" y="140"/>
                    <a:pt x="212" y="142"/>
                  </a:cubicBezTo>
                  <a:cubicBezTo>
                    <a:pt x="209" y="141"/>
                    <a:pt x="207" y="141"/>
                    <a:pt x="205" y="140"/>
                  </a:cubicBezTo>
                  <a:cubicBezTo>
                    <a:pt x="206" y="138"/>
                    <a:pt x="207" y="136"/>
                    <a:pt x="209" y="135"/>
                  </a:cubicBezTo>
                  <a:cubicBezTo>
                    <a:pt x="211" y="135"/>
                    <a:pt x="212" y="135"/>
                    <a:pt x="214" y="135"/>
                  </a:cubicBezTo>
                  <a:close/>
                  <a:moveTo>
                    <a:pt x="199" y="138"/>
                  </a:moveTo>
                  <a:cubicBezTo>
                    <a:pt x="197" y="138"/>
                    <a:pt x="194" y="137"/>
                    <a:pt x="192" y="136"/>
                  </a:cubicBezTo>
                  <a:cubicBezTo>
                    <a:pt x="193" y="135"/>
                    <a:pt x="194" y="133"/>
                    <a:pt x="195" y="131"/>
                  </a:cubicBezTo>
                  <a:cubicBezTo>
                    <a:pt x="197" y="132"/>
                    <a:pt x="200" y="133"/>
                    <a:pt x="202" y="133"/>
                  </a:cubicBezTo>
                  <a:cubicBezTo>
                    <a:pt x="201" y="135"/>
                    <a:pt x="200" y="137"/>
                    <a:pt x="199" y="138"/>
                  </a:cubicBezTo>
                  <a:close/>
                  <a:moveTo>
                    <a:pt x="188" y="135"/>
                  </a:moveTo>
                  <a:cubicBezTo>
                    <a:pt x="186" y="134"/>
                    <a:pt x="184" y="134"/>
                    <a:pt x="182" y="133"/>
                  </a:cubicBezTo>
                  <a:cubicBezTo>
                    <a:pt x="183" y="131"/>
                    <a:pt x="183" y="130"/>
                    <a:pt x="184" y="128"/>
                  </a:cubicBezTo>
                  <a:cubicBezTo>
                    <a:pt x="184" y="128"/>
                    <a:pt x="185" y="129"/>
                    <a:pt x="185" y="129"/>
                  </a:cubicBezTo>
                  <a:cubicBezTo>
                    <a:pt x="185" y="129"/>
                    <a:pt x="186" y="129"/>
                    <a:pt x="186" y="129"/>
                  </a:cubicBezTo>
                  <a:cubicBezTo>
                    <a:pt x="187" y="129"/>
                    <a:pt x="189" y="130"/>
                    <a:pt x="191" y="130"/>
                  </a:cubicBezTo>
                  <a:cubicBezTo>
                    <a:pt x="190" y="132"/>
                    <a:pt x="189" y="133"/>
                    <a:pt x="188" y="135"/>
                  </a:cubicBezTo>
                  <a:close/>
                  <a:moveTo>
                    <a:pt x="149" y="106"/>
                  </a:moveTo>
                  <a:cubicBezTo>
                    <a:pt x="150" y="107"/>
                    <a:pt x="151" y="109"/>
                    <a:pt x="153" y="111"/>
                  </a:cubicBezTo>
                  <a:cubicBezTo>
                    <a:pt x="152" y="110"/>
                    <a:pt x="151" y="110"/>
                    <a:pt x="150" y="109"/>
                  </a:cubicBezTo>
                  <a:cubicBezTo>
                    <a:pt x="149" y="109"/>
                    <a:pt x="148" y="108"/>
                    <a:pt x="148" y="108"/>
                  </a:cubicBezTo>
                  <a:cubicBezTo>
                    <a:pt x="148" y="107"/>
                    <a:pt x="149" y="106"/>
                    <a:pt x="149" y="106"/>
                  </a:cubicBezTo>
                  <a:close/>
                  <a:moveTo>
                    <a:pt x="155" y="116"/>
                  </a:moveTo>
                  <a:cubicBezTo>
                    <a:pt x="153" y="117"/>
                    <a:pt x="152" y="118"/>
                    <a:pt x="150" y="120"/>
                  </a:cubicBezTo>
                  <a:cubicBezTo>
                    <a:pt x="147" y="118"/>
                    <a:pt x="145" y="116"/>
                    <a:pt x="142" y="114"/>
                  </a:cubicBezTo>
                  <a:cubicBezTo>
                    <a:pt x="144" y="113"/>
                    <a:pt x="145" y="112"/>
                    <a:pt x="146" y="110"/>
                  </a:cubicBezTo>
                  <a:cubicBezTo>
                    <a:pt x="149" y="112"/>
                    <a:pt x="152" y="114"/>
                    <a:pt x="155" y="116"/>
                  </a:cubicBezTo>
                  <a:close/>
                  <a:moveTo>
                    <a:pt x="147" y="123"/>
                  </a:moveTo>
                  <a:cubicBezTo>
                    <a:pt x="147" y="123"/>
                    <a:pt x="146" y="124"/>
                    <a:pt x="146" y="124"/>
                  </a:cubicBezTo>
                  <a:cubicBezTo>
                    <a:pt x="143" y="123"/>
                    <a:pt x="141" y="122"/>
                    <a:pt x="138" y="120"/>
                  </a:cubicBezTo>
                  <a:cubicBezTo>
                    <a:pt x="139" y="119"/>
                    <a:pt x="140" y="118"/>
                    <a:pt x="141" y="117"/>
                  </a:cubicBezTo>
                  <a:cubicBezTo>
                    <a:pt x="143" y="119"/>
                    <a:pt x="145" y="121"/>
                    <a:pt x="147" y="123"/>
                  </a:cubicBezTo>
                  <a:close/>
                  <a:moveTo>
                    <a:pt x="136" y="119"/>
                  </a:moveTo>
                  <a:cubicBezTo>
                    <a:pt x="135" y="119"/>
                    <a:pt x="135" y="118"/>
                    <a:pt x="134" y="118"/>
                  </a:cubicBezTo>
                  <a:cubicBezTo>
                    <a:pt x="135" y="117"/>
                    <a:pt x="137" y="115"/>
                    <a:pt x="138" y="114"/>
                  </a:cubicBezTo>
                  <a:cubicBezTo>
                    <a:pt x="138" y="114"/>
                    <a:pt x="138" y="115"/>
                    <a:pt x="139" y="115"/>
                  </a:cubicBezTo>
                  <a:cubicBezTo>
                    <a:pt x="138" y="116"/>
                    <a:pt x="137" y="118"/>
                    <a:pt x="136" y="119"/>
                  </a:cubicBezTo>
                  <a:close/>
                  <a:moveTo>
                    <a:pt x="131" y="116"/>
                  </a:moveTo>
                  <a:cubicBezTo>
                    <a:pt x="130" y="116"/>
                    <a:pt x="129" y="115"/>
                    <a:pt x="128" y="115"/>
                  </a:cubicBezTo>
                  <a:cubicBezTo>
                    <a:pt x="130" y="111"/>
                    <a:pt x="131" y="108"/>
                    <a:pt x="133" y="104"/>
                  </a:cubicBezTo>
                  <a:cubicBezTo>
                    <a:pt x="133" y="106"/>
                    <a:pt x="134" y="108"/>
                    <a:pt x="135" y="110"/>
                  </a:cubicBezTo>
                  <a:cubicBezTo>
                    <a:pt x="134" y="112"/>
                    <a:pt x="132" y="114"/>
                    <a:pt x="131" y="116"/>
                  </a:cubicBezTo>
                  <a:close/>
                  <a:moveTo>
                    <a:pt x="126" y="113"/>
                  </a:moveTo>
                  <a:cubicBezTo>
                    <a:pt x="123" y="111"/>
                    <a:pt x="121" y="109"/>
                    <a:pt x="119" y="107"/>
                  </a:cubicBezTo>
                  <a:cubicBezTo>
                    <a:pt x="121" y="104"/>
                    <a:pt x="123" y="100"/>
                    <a:pt x="126" y="97"/>
                  </a:cubicBezTo>
                  <a:cubicBezTo>
                    <a:pt x="128" y="98"/>
                    <a:pt x="129" y="100"/>
                    <a:pt x="131" y="101"/>
                  </a:cubicBezTo>
                  <a:cubicBezTo>
                    <a:pt x="129" y="105"/>
                    <a:pt x="127" y="109"/>
                    <a:pt x="126" y="113"/>
                  </a:cubicBezTo>
                  <a:close/>
                  <a:moveTo>
                    <a:pt x="116" y="105"/>
                  </a:moveTo>
                  <a:cubicBezTo>
                    <a:pt x="116" y="104"/>
                    <a:pt x="116" y="104"/>
                    <a:pt x="115" y="103"/>
                  </a:cubicBezTo>
                  <a:cubicBezTo>
                    <a:pt x="117" y="100"/>
                    <a:pt x="118" y="96"/>
                    <a:pt x="120" y="92"/>
                  </a:cubicBezTo>
                  <a:cubicBezTo>
                    <a:pt x="121" y="93"/>
                    <a:pt x="122" y="94"/>
                    <a:pt x="124" y="95"/>
                  </a:cubicBezTo>
                  <a:cubicBezTo>
                    <a:pt x="121" y="98"/>
                    <a:pt x="119" y="102"/>
                    <a:pt x="116" y="105"/>
                  </a:cubicBezTo>
                  <a:close/>
                  <a:moveTo>
                    <a:pt x="113" y="101"/>
                  </a:moveTo>
                  <a:cubicBezTo>
                    <a:pt x="112" y="100"/>
                    <a:pt x="112" y="99"/>
                    <a:pt x="111" y="98"/>
                  </a:cubicBezTo>
                  <a:cubicBezTo>
                    <a:pt x="113" y="95"/>
                    <a:pt x="115" y="93"/>
                    <a:pt x="116" y="90"/>
                  </a:cubicBezTo>
                  <a:cubicBezTo>
                    <a:pt x="117" y="90"/>
                    <a:pt x="117" y="90"/>
                    <a:pt x="118" y="91"/>
                  </a:cubicBezTo>
                  <a:cubicBezTo>
                    <a:pt x="116" y="94"/>
                    <a:pt x="115" y="98"/>
                    <a:pt x="113" y="101"/>
                  </a:cubicBezTo>
                  <a:close/>
                  <a:moveTo>
                    <a:pt x="110" y="95"/>
                  </a:moveTo>
                  <a:cubicBezTo>
                    <a:pt x="109" y="94"/>
                    <a:pt x="109" y="94"/>
                    <a:pt x="109" y="94"/>
                  </a:cubicBezTo>
                  <a:cubicBezTo>
                    <a:pt x="109" y="93"/>
                    <a:pt x="108" y="93"/>
                    <a:pt x="109" y="94"/>
                  </a:cubicBezTo>
                  <a:cubicBezTo>
                    <a:pt x="109" y="94"/>
                    <a:pt x="109" y="95"/>
                    <a:pt x="109" y="95"/>
                  </a:cubicBezTo>
                  <a:cubicBezTo>
                    <a:pt x="106" y="99"/>
                    <a:pt x="104" y="103"/>
                    <a:pt x="101" y="107"/>
                  </a:cubicBezTo>
                  <a:cubicBezTo>
                    <a:pt x="100" y="106"/>
                    <a:pt x="99" y="106"/>
                    <a:pt x="98" y="105"/>
                  </a:cubicBezTo>
                  <a:cubicBezTo>
                    <a:pt x="103" y="99"/>
                    <a:pt x="107" y="92"/>
                    <a:pt x="112" y="86"/>
                  </a:cubicBezTo>
                  <a:cubicBezTo>
                    <a:pt x="113" y="87"/>
                    <a:pt x="113" y="87"/>
                    <a:pt x="114" y="88"/>
                  </a:cubicBezTo>
                  <a:cubicBezTo>
                    <a:pt x="113" y="90"/>
                    <a:pt x="111" y="92"/>
                    <a:pt x="110" y="95"/>
                  </a:cubicBezTo>
                  <a:close/>
                  <a:moveTo>
                    <a:pt x="113" y="85"/>
                  </a:moveTo>
                  <a:cubicBezTo>
                    <a:pt x="116" y="81"/>
                    <a:pt x="119" y="77"/>
                    <a:pt x="121" y="73"/>
                  </a:cubicBezTo>
                  <a:cubicBezTo>
                    <a:pt x="121" y="73"/>
                    <a:pt x="121" y="74"/>
                    <a:pt x="121" y="74"/>
                  </a:cubicBezTo>
                  <a:cubicBezTo>
                    <a:pt x="119" y="78"/>
                    <a:pt x="117" y="82"/>
                    <a:pt x="115" y="86"/>
                  </a:cubicBezTo>
                  <a:cubicBezTo>
                    <a:pt x="115" y="86"/>
                    <a:pt x="114" y="85"/>
                    <a:pt x="113" y="85"/>
                  </a:cubicBezTo>
                  <a:close/>
                  <a:moveTo>
                    <a:pt x="118" y="66"/>
                  </a:moveTo>
                  <a:cubicBezTo>
                    <a:pt x="120" y="65"/>
                    <a:pt x="123" y="63"/>
                    <a:pt x="126" y="62"/>
                  </a:cubicBezTo>
                  <a:cubicBezTo>
                    <a:pt x="124" y="64"/>
                    <a:pt x="123" y="67"/>
                    <a:pt x="121" y="69"/>
                  </a:cubicBezTo>
                  <a:cubicBezTo>
                    <a:pt x="120" y="68"/>
                    <a:pt x="119" y="67"/>
                    <a:pt x="118" y="66"/>
                  </a:cubicBezTo>
                  <a:close/>
                  <a:moveTo>
                    <a:pt x="136" y="41"/>
                  </a:moveTo>
                  <a:cubicBezTo>
                    <a:pt x="136" y="41"/>
                    <a:pt x="137" y="41"/>
                    <a:pt x="137" y="41"/>
                  </a:cubicBezTo>
                  <a:cubicBezTo>
                    <a:pt x="137" y="41"/>
                    <a:pt x="137" y="40"/>
                    <a:pt x="137" y="40"/>
                  </a:cubicBezTo>
                  <a:cubicBezTo>
                    <a:pt x="137" y="41"/>
                    <a:pt x="137" y="41"/>
                    <a:pt x="137" y="41"/>
                  </a:cubicBezTo>
                  <a:cubicBezTo>
                    <a:pt x="137" y="41"/>
                    <a:pt x="136" y="41"/>
                    <a:pt x="136" y="41"/>
                  </a:cubicBezTo>
                  <a:close/>
                  <a:moveTo>
                    <a:pt x="136" y="17"/>
                  </a:moveTo>
                  <a:cubicBezTo>
                    <a:pt x="136" y="17"/>
                    <a:pt x="136" y="17"/>
                    <a:pt x="136" y="16"/>
                  </a:cubicBezTo>
                  <a:cubicBezTo>
                    <a:pt x="136" y="17"/>
                    <a:pt x="137" y="17"/>
                    <a:pt x="137" y="17"/>
                  </a:cubicBezTo>
                  <a:cubicBezTo>
                    <a:pt x="137" y="17"/>
                    <a:pt x="136" y="17"/>
                    <a:pt x="136" y="17"/>
                  </a:cubicBezTo>
                  <a:close/>
                  <a:moveTo>
                    <a:pt x="82" y="38"/>
                  </a:moveTo>
                  <a:cubicBezTo>
                    <a:pt x="81" y="37"/>
                    <a:pt x="80" y="36"/>
                    <a:pt x="78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80" y="36"/>
                    <a:pt x="81" y="37"/>
                    <a:pt x="82" y="38"/>
                  </a:cubicBezTo>
                  <a:cubicBezTo>
                    <a:pt x="81" y="41"/>
                    <a:pt x="79" y="43"/>
                    <a:pt x="78" y="46"/>
                  </a:cubicBezTo>
                  <a:cubicBezTo>
                    <a:pt x="75" y="47"/>
                    <a:pt x="72" y="47"/>
                    <a:pt x="69" y="48"/>
                  </a:cubicBezTo>
                  <a:cubicBezTo>
                    <a:pt x="69" y="48"/>
                    <a:pt x="69" y="48"/>
                    <a:pt x="68" y="48"/>
                  </a:cubicBezTo>
                  <a:cubicBezTo>
                    <a:pt x="70" y="44"/>
                    <a:pt x="72" y="40"/>
                    <a:pt x="73" y="36"/>
                  </a:cubicBezTo>
                  <a:cubicBezTo>
                    <a:pt x="75" y="36"/>
                    <a:pt x="76" y="36"/>
                    <a:pt x="78" y="35"/>
                  </a:cubicBezTo>
                  <a:cubicBezTo>
                    <a:pt x="80" y="35"/>
                    <a:pt x="83" y="34"/>
                    <a:pt x="85" y="33"/>
                  </a:cubicBezTo>
                  <a:cubicBezTo>
                    <a:pt x="84" y="35"/>
                    <a:pt x="83" y="37"/>
                    <a:pt x="82" y="38"/>
                  </a:cubicBezTo>
                  <a:close/>
                  <a:moveTo>
                    <a:pt x="68" y="47"/>
                  </a:moveTo>
                  <a:cubicBezTo>
                    <a:pt x="66" y="44"/>
                    <a:pt x="64" y="42"/>
                    <a:pt x="61" y="39"/>
                  </a:cubicBezTo>
                  <a:cubicBezTo>
                    <a:pt x="65" y="38"/>
                    <a:pt x="69" y="37"/>
                    <a:pt x="73" y="36"/>
                  </a:cubicBezTo>
                  <a:cubicBezTo>
                    <a:pt x="71" y="40"/>
                    <a:pt x="70" y="43"/>
                    <a:pt x="68" y="47"/>
                  </a:cubicBezTo>
                  <a:close/>
                  <a:moveTo>
                    <a:pt x="56" y="37"/>
                  </a:moveTo>
                  <a:cubicBezTo>
                    <a:pt x="56" y="36"/>
                    <a:pt x="57" y="35"/>
                    <a:pt x="57" y="34"/>
                  </a:cubicBezTo>
                  <a:cubicBezTo>
                    <a:pt x="57" y="34"/>
                    <a:pt x="57" y="34"/>
                    <a:pt x="58" y="34"/>
                  </a:cubicBezTo>
                  <a:cubicBezTo>
                    <a:pt x="63" y="33"/>
                    <a:pt x="69" y="33"/>
                    <a:pt x="74" y="31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2"/>
                    <a:pt x="75" y="32"/>
                    <a:pt x="74" y="32"/>
                  </a:cubicBezTo>
                  <a:cubicBezTo>
                    <a:pt x="68" y="34"/>
                    <a:pt x="62" y="35"/>
                    <a:pt x="56" y="37"/>
                  </a:cubicBezTo>
                  <a:close/>
                  <a:moveTo>
                    <a:pt x="56" y="34"/>
                  </a:moveTo>
                  <a:cubicBezTo>
                    <a:pt x="56" y="35"/>
                    <a:pt x="55" y="36"/>
                    <a:pt x="54" y="37"/>
                  </a:cubicBezTo>
                  <a:cubicBezTo>
                    <a:pt x="49" y="38"/>
                    <a:pt x="43" y="39"/>
                    <a:pt x="37" y="40"/>
                  </a:cubicBezTo>
                  <a:cubicBezTo>
                    <a:pt x="38" y="39"/>
                    <a:pt x="38" y="38"/>
                    <a:pt x="38" y="37"/>
                  </a:cubicBezTo>
                  <a:cubicBezTo>
                    <a:pt x="44" y="36"/>
                    <a:pt x="50" y="35"/>
                    <a:pt x="56" y="34"/>
                  </a:cubicBezTo>
                  <a:close/>
                  <a:moveTo>
                    <a:pt x="34" y="41"/>
                  </a:moveTo>
                  <a:cubicBezTo>
                    <a:pt x="29" y="41"/>
                    <a:pt x="24" y="42"/>
                    <a:pt x="19" y="42"/>
                  </a:cubicBezTo>
                  <a:cubicBezTo>
                    <a:pt x="24" y="40"/>
                    <a:pt x="30" y="39"/>
                    <a:pt x="36" y="38"/>
                  </a:cubicBezTo>
                  <a:cubicBezTo>
                    <a:pt x="35" y="39"/>
                    <a:pt x="35" y="40"/>
                    <a:pt x="34" y="41"/>
                  </a:cubicBezTo>
                  <a:close/>
                  <a:moveTo>
                    <a:pt x="24" y="59"/>
                  </a:moveTo>
                  <a:cubicBezTo>
                    <a:pt x="22" y="59"/>
                    <a:pt x="19" y="60"/>
                    <a:pt x="16" y="61"/>
                  </a:cubicBezTo>
                  <a:cubicBezTo>
                    <a:pt x="17" y="58"/>
                    <a:pt x="17" y="56"/>
                    <a:pt x="18" y="54"/>
                  </a:cubicBezTo>
                  <a:cubicBezTo>
                    <a:pt x="20" y="55"/>
                    <a:pt x="22" y="57"/>
                    <a:pt x="24" y="59"/>
                  </a:cubicBezTo>
                  <a:close/>
                  <a:moveTo>
                    <a:pt x="15" y="64"/>
                  </a:moveTo>
                  <a:cubicBezTo>
                    <a:pt x="15" y="64"/>
                    <a:pt x="15" y="64"/>
                    <a:pt x="15" y="64"/>
                  </a:cubicBezTo>
                  <a:cubicBezTo>
                    <a:pt x="17" y="65"/>
                    <a:pt x="19" y="67"/>
                    <a:pt x="21" y="68"/>
                  </a:cubicBezTo>
                  <a:cubicBezTo>
                    <a:pt x="19" y="73"/>
                    <a:pt x="18" y="77"/>
                    <a:pt x="17" y="82"/>
                  </a:cubicBezTo>
                  <a:cubicBezTo>
                    <a:pt x="17" y="82"/>
                    <a:pt x="16" y="82"/>
                    <a:pt x="16" y="82"/>
                  </a:cubicBezTo>
                  <a:cubicBezTo>
                    <a:pt x="16" y="76"/>
                    <a:pt x="16" y="70"/>
                    <a:pt x="15" y="64"/>
                  </a:cubicBezTo>
                  <a:close/>
                  <a:moveTo>
                    <a:pt x="25" y="72"/>
                  </a:moveTo>
                  <a:cubicBezTo>
                    <a:pt x="28" y="74"/>
                    <a:pt x="30" y="76"/>
                    <a:pt x="33" y="79"/>
                  </a:cubicBezTo>
                  <a:cubicBezTo>
                    <a:pt x="29" y="80"/>
                    <a:pt x="26" y="80"/>
                    <a:pt x="22" y="81"/>
                  </a:cubicBezTo>
                  <a:cubicBezTo>
                    <a:pt x="23" y="78"/>
                    <a:pt x="24" y="75"/>
                    <a:pt x="25" y="72"/>
                  </a:cubicBezTo>
                  <a:close/>
                  <a:moveTo>
                    <a:pt x="32" y="97"/>
                  </a:moveTo>
                  <a:cubicBezTo>
                    <a:pt x="35" y="96"/>
                    <a:pt x="39" y="96"/>
                    <a:pt x="42" y="95"/>
                  </a:cubicBezTo>
                  <a:cubicBezTo>
                    <a:pt x="40" y="98"/>
                    <a:pt x="39" y="102"/>
                    <a:pt x="37" y="105"/>
                  </a:cubicBezTo>
                  <a:cubicBezTo>
                    <a:pt x="35" y="103"/>
                    <a:pt x="33" y="101"/>
                    <a:pt x="31" y="99"/>
                  </a:cubicBezTo>
                  <a:cubicBezTo>
                    <a:pt x="31" y="98"/>
                    <a:pt x="31" y="97"/>
                    <a:pt x="32" y="97"/>
                  </a:cubicBezTo>
                  <a:close/>
                  <a:moveTo>
                    <a:pt x="45" y="111"/>
                  </a:moveTo>
                  <a:cubicBezTo>
                    <a:pt x="44" y="111"/>
                    <a:pt x="44" y="111"/>
                    <a:pt x="44" y="112"/>
                  </a:cubicBezTo>
                  <a:cubicBezTo>
                    <a:pt x="44" y="112"/>
                    <a:pt x="44" y="111"/>
                    <a:pt x="44" y="111"/>
                  </a:cubicBezTo>
                  <a:cubicBezTo>
                    <a:pt x="44" y="111"/>
                    <a:pt x="44" y="111"/>
                    <a:pt x="45" y="111"/>
                  </a:cubicBezTo>
                  <a:close/>
                  <a:moveTo>
                    <a:pt x="49" y="109"/>
                  </a:moveTo>
                  <a:cubicBezTo>
                    <a:pt x="52" y="108"/>
                    <a:pt x="55" y="107"/>
                    <a:pt x="58" y="106"/>
                  </a:cubicBezTo>
                  <a:cubicBezTo>
                    <a:pt x="59" y="108"/>
                    <a:pt x="61" y="110"/>
                    <a:pt x="63" y="112"/>
                  </a:cubicBezTo>
                  <a:cubicBezTo>
                    <a:pt x="61" y="117"/>
                    <a:pt x="59" y="121"/>
                    <a:pt x="57" y="126"/>
                  </a:cubicBezTo>
                  <a:cubicBezTo>
                    <a:pt x="54" y="122"/>
                    <a:pt x="50" y="118"/>
                    <a:pt x="47" y="115"/>
                  </a:cubicBezTo>
                  <a:cubicBezTo>
                    <a:pt x="48" y="113"/>
                    <a:pt x="49" y="111"/>
                    <a:pt x="49" y="109"/>
                  </a:cubicBezTo>
                  <a:close/>
                  <a:moveTo>
                    <a:pt x="54" y="129"/>
                  </a:moveTo>
                  <a:cubicBezTo>
                    <a:pt x="52" y="130"/>
                    <a:pt x="49" y="131"/>
                    <a:pt x="46" y="131"/>
                  </a:cubicBezTo>
                  <a:cubicBezTo>
                    <a:pt x="45" y="130"/>
                    <a:pt x="43" y="128"/>
                    <a:pt x="42" y="127"/>
                  </a:cubicBezTo>
                  <a:cubicBezTo>
                    <a:pt x="43" y="124"/>
                    <a:pt x="44" y="121"/>
                    <a:pt x="46" y="118"/>
                  </a:cubicBezTo>
                  <a:cubicBezTo>
                    <a:pt x="48" y="121"/>
                    <a:pt x="51" y="125"/>
                    <a:pt x="54" y="129"/>
                  </a:cubicBezTo>
                  <a:close/>
                  <a:moveTo>
                    <a:pt x="43" y="132"/>
                  </a:moveTo>
                  <a:cubicBezTo>
                    <a:pt x="42" y="132"/>
                    <a:pt x="41" y="132"/>
                    <a:pt x="40" y="132"/>
                  </a:cubicBezTo>
                  <a:cubicBezTo>
                    <a:pt x="41" y="132"/>
                    <a:pt x="41" y="131"/>
                    <a:pt x="41" y="130"/>
                  </a:cubicBezTo>
                  <a:cubicBezTo>
                    <a:pt x="42" y="131"/>
                    <a:pt x="42" y="131"/>
                    <a:pt x="43" y="132"/>
                  </a:cubicBezTo>
                  <a:close/>
                  <a:moveTo>
                    <a:pt x="59" y="161"/>
                  </a:moveTo>
                  <a:cubicBezTo>
                    <a:pt x="59" y="159"/>
                    <a:pt x="60" y="157"/>
                    <a:pt x="61" y="155"/>
                  </a:cubicBezTo>
                  <a:cubicBezTo>
                    <a:pt x="61" y="155"/>
                    <a:pt x="62" y="156"/>
                    <a:pt x="62" y="156"/>
                  </a:cubicBezTo>
                  <a:cubicBezTo>
                    <a:pt x="62" y="158"/>
                    <a:pt x="61" y="159"/>
                    <a:pt x="61" y="160"/>
                  </a:cubicBezTo>
                  <a:cubicBezTo>
                    <a:pt x="60" y="160"/>
                    <a:pt x="59" y="161"/>
                    <a:pt x="59" y="161"/>
                  </a:cubicBezTo>
                  <a:close/>
                  <a:moveTo>
                    <a:pt x="67" y="158"/>
                  </a:moveTo>
                  <a:cubicBezTo>
                    <a:pt x="67" y="157"/>
                    <a:pt x="66" y="156"/>
                    <a:pt x="66" y="156"/>
                  </a:cubicBezTo>
                  <a:cubicBezTo>
                    <a:pt x="67" y="153"/>
                    <a:pt x="68" y="151"/>
                    <a:pt x="69" y="149"/>
                  </a:cubicBezTo>
                  <a:cubicBezTo>
                    <a:pt x="70" y="150"/>
                    <a:pt x="71" y="151"/>
                    <a:pt x="72" y="153"/>
                  </a:cubicBezTo>
                  <a:cubicBezTo>
                    <a:pt x="71" y="153"/>
                    <a:pt x="70" y="153"/>
                    <a:pt x="70" y="154"/>
                  </a:cubicBezTo>
                  <a:cubicBezTo>
                    <a:pt x="69" y="155"/>
                    <a:pt x="68" y="156"/>
                    <a:pt x="68" y="158"/>
                  </a:cubicBezTo>
                  <a:cubicBezTo>
                    <a:pt x="68" y="158"/>
                    <a:pt x="68" y="158"/>
                    <a:pt x="67" y="158"/>
                  </a:cubicBezTo>
                  <a:close/>
                  <a:moveTo>
                    <a:pt x="83" y="161"/>
                  </a:moveTo>
                  <a:cubicBezTo>
                    <a:pt x="82" y="160"/>
                    <a:pt x="80" y="158"/>
                    <a:pt x="78" y="157"/>
                  </a:cubicBezTo>
                  <a:cubicBezTo>
                    <a:pt x="78" y="157"/>
                    <a:pt x="78" y="157"/>
                    <a:pt x="78" y="156"/>
                  </a:cubicBezTo>
                  <a:cubicBezTo>
                    <a:pt x="78" y="156"/>
                    <a:pt x="78" y="156"/>
                    <a:pt x="78" y="156"/>
                  </a:cubicBezTo>
                  <a:cubicBezTo>
                    <a:pt x="78" y="156"/>
                    <a:pt x="79" y="156"/>
                    <a:pt x="79" y="156"/>
                  </a:cubicBezTo>
                  <a:cubicBezTo>
                    <a:pt x="80" y="155"/>
                    <a:pt x="81" y="154"/>
                    <a:pt x="83" y="153"/>
                  </a:cubicBezTo>
                  <a:cubicBezTo>
                    <a:pt x="84" y="154"/>
                    <a:pt x="85" y="155"/>
                    <a:pt x="86" y="156"/>
                  </a:cubicBezTo>
                  <a:cubicBezTo>
                    <a:pt x="85" y="158"/>
                    <a:pt x="84" y="159"/>
                    <a:pt x="84" y="161"/>
                  </a:cubicBezTo>
                  <a:cubicBezTo>
                    <a:pt x="84" y="161"/>
                    <a:pt x="83" y="161"/>
                    <a:pt x="83" y="161"/>
                  </a:cubicBezTo>
                  <a:close/>
                  <a:moveTo>
                    <a:pt x="87" y="157"/>
                  </a:moveTo>
                  <a:cubicBezTo>
                    <a:pt x="89" y="158"/>
                    <a:pt x="90" y="159"/>
                    <a:pt x="92" y="160"/>
                  </a:cubicBezTo>
                  <a:cubicBezTo>
                    <a:pt x="92" y="161"/>
                    <a:pt x="91" y="161"/>
                    <a:pt x="91" y="161"/>
                  </a:cubicBezTo>
                  <a:cubicBezTo>
                    <a:pt x="90" y="162"/>
                    <a:pt x="91" y="163"/>
                    <a:pt x="92" y="163"/>
                  </a:cubicBezTo>
                  <a:cubicBezTo>
                    <a:pt x="93" y="164"/>
                    <a:pt x="95" y="163"/>
                    <a:pt x="97" y="162"/>
                  </a:cubicBezTo>
                  <a:cubicBezTo>
                    <a:pt x="97" y="162"/>
                    <a:pt x="97" y="162"/>
                    <a:pt x="97" y="162"/>
                  </a:cubicBezTo>
                  <a:cubicBezTo>
                    <a:pt x="95" y="164"/>
                    <a:pt x="94" y="166"/>
                    <a:pt x="92" y="167"/>
                  </a:cubicBezTo>
                  <a:cubicBezTo>
                    <a:pt x="92" y="167"/>
                    <a:pt x="91" y="166"/>
                    <a:pt x="91" y="166"/>
                  </a:cubicBezTo>
                  <a:cubicBezTo>
                    <a:pt x="89" y="164"/>
                    <a:pt x="87" y="162"/>
                    <a:pt x="85" y="161"/>
                  </a:cubicBezTo>
                  <a:cubicBezTo>
                    <a:pt x="85" y="160"/>
                    <a:pt x="86" y="159"/>
                    <a:pt x="87" y="157"/>
                  </a:cubicBezTo>
                  <a:close/>
                  <a:moveTo>
                    <a:pt x="124" y="185"/>
                  </a:moveTo>
                  <a:cubicBezTo>
                    <a:pt x="126" y="182"/>
                    <a:pt x="128" y="178"/>
                    <a:pt x="130" y="175"/>
                  </a:cubicBezTo>
                  <a:cubicBezTo>
                    <a:pt x="133" y="176"/>
                    <a:pt x="137" y="177"/>
                    <a:pt x="140" y="178"/>
                  </a:cubicBezTo>
                  <a:cubicBezTo>
                    <a:pt x="138" y="182"/>
                    <a:pt x="137" y="185"/>
                    <a:pt x="137" y="186"/>
                  </a:cubicBezTo>
                  <a:cubicBezTo>
                    <a:pt x="136" y="185"/>
                    <a:pt x="135" y="185"/>
                    <a:pt x="135" y="186"/>
                  </a:cubicBezTo>
                  <a:cubicBezTo>
                    <a:pt x="135" y="188"/>
                    <a:pt x="135" y="188"/>
                    <a:pt x="136" y="189"/>
                  </a:cubicBezTo>
                  <a:cubicBezTo>
                    <a:pt x="136" y="190"/>
                    <a:pt x="136" y="190"/>
                    <a:pt x="136" y="190"/>
                  </a:cubicBezTo>
                  <a:cubicBezTo>
                    <a:pt x="134" y="190"/>
                    <a:pt x="132" y="189"/>
                    <a:pt x="130" y="188"/>
                  </a:cubicBezTo>
                  <a:cubicBezTo>
                    <a:pt x="128" y="187"/>
                    <a:pt x="126" y="186"/>
                    <a:pt x="124" y="185"/>
                  </a:cubicBezTo>
                  <a:close/>
                  <a:moveTo>
                    <a:pt x="175" y="186"/>
                  </a:moveTo>
                  <a:cubicBezTo>
                    <a:pt x="179" y="187"/>
                    <a:pt x="183" y="188"/>
                    <a:pt x="187" y="189"/>
                  </a:cubicBezTo>
                  <a:cubicBezTo>
                    <a:pt x="184" y="192"/>
                    <a:pt x="182" y="195"/>
                    <a:pt x="179" y="198"/>
                  </a:cubicBezTo>
                  <a:cubicBezTo>
                    <a:pt x="174" y="198"/>
                    <a:pt x="169" y="197"/>
                    <a:pt x="165" y="197"/>
                  </a:cubicBezTo>
                  <a:cubicBezTo>
                    <a:pt x="168" y="193"/>
                    <a:pt x="172" y="190"/>
                    <a:pt x="175" y="186"/>
                  </a:cubicBezTo>
                  <a:close/>
                  <a:moveTo>
                    <a:pt x="190" y="190"/>
                  </a:moveTo>
                  <a:cubicBezTo>
                    <a:pt x="193" y="191"/>
                    <a:pt x="196" y="191"/>
                    <a:pt x="199" y="192"/>
                  </a:cubicBezTo>
                  <a:cubicBezTo>
                    <a:pt x="197" y="194"/>
                    <a:pt x="195" y="197"/>
                    <a:pt x="193" y="199"/>
                  </a:cubicBezTo>
                  <a:cubicBezTo>
                    <a:pt x="189" y="199"/>
                    <a:pt x="186" y="199"/>
                    <a:pt x="182" y="199"/>
                  </a:cubicBezTo>
                  <a:cubicBezTo>
                    <a:pt x="185" y="196"/>
                    <a:pt x="187" y="193"/>
                    <a:pt x="190" y="190"/>
                  </a:cubicBezTo>
                  <a:close/>
                  <a:moveTo>
                    <a:pt x="217" y="194"/>
                  </a:moveTo>
                  <a:cubicBezTo>
                    <a:pt x="218" y="195"/>
                    <a:pt x="220" y="195"/>
                    <a:pt x="221" y="195"/>
                  </a:cubicBezTo>
                  <a:cubicBezTo>
                    <a:pt x="220" y="196"/>
                    <a:pt x="219" y="198"/>
                    <a:pt x="218" y="199"/>
                  </a:cubicBezTo>
                  <a:cubicBezTo>
                    <a:pt x="217" y="199"/>
                    <a:pt x="216" y="199"/>
                    <a:pt x="214" y="199"/>
                  </a:cubicBezTo>
                  <a:cubicBezTo>
                    <a:pt x="215" y="198"/>
                    <a:pt x="216" y="196"/>
                    <a:pt x="217" y="194"/>
                  </a:cubicBezTo>
                  <a:close/>
                  <a:moveTo>
                    <a:pt x="211" y="205"/>
                  </a:moveTo>
                  <a:cubicBezTo>
                    <a:pt x="212" y="205"/>
                    <a:pt x="213" y="205"/>
                    <a:pt x="214" y="205"/>
                  </a:cubicBezTo>
                  <a:cubicBezTo>
                    <a:pt x="213" y="207"/>
                    <a:pt x="211" y="210"/>
                    <a:pt x="209" y="212"/>
                  </a:cubicBezTo>
                  <a:cubicBezTo>
                    <a:pt x="209" y="212"/>
                    <a:pt x="209" y="213"/>
                    <a:pt x="209" y="213"/>
                  </a:cubicBezTo>
                  <a:cubicBezTo>
                    <a:pt x="208" y="212"/>
                    <a:pt x="207" y="212"/>
                    <a:pt x="205" y="212"/>
                  </a:cubicBezTo>
                  <a:cubicBezTo>
                    <a:pt x="207" y="210"/>
                    <a:pt x="209" y="207"/>
                    <a:pt x="211" y="205"/>
                  </a:cubicBezTo>
                  <a:close/>
                  <a:moveTo>
                    <a:pt x="231" y="199"/>
                  </a:moveTo>
                  <a:cubicBezTo>
                    <a:pt x="231" y="197"/>
                    <a:pt x="232" y="196"/>
                    <a:pt x="232" y="195"/>
                  </a:cubicBezTo>
                  <a:cubicBezTo>
                    <a:pt x="238" y="195"/>
                    <a:pt x="243" y="195"/>
                    <a:pt x="248" y="195"/>
                  </a:cubicBezTo>
                  <a:cubicBezTo>
                    <a:pt x="247" y="196"/>
                    <a:pt x="247" y="197"/>
                    <a:pt x="246" y="197"/>
                  </a:cubicBezTo>
                  <a:cubicBezTo>
                    <a:pt x="241" y="198"/>
                    <a:pt x="236" y="198"/>
                    <a:pt x="231" y="199"/>
                  </a:cubicBezTo>
                  <a:close/>
                  <a:moveTo>
                    <a:pt x="252" y="195"/>
                  </a:moveTo>
                  <a:cubicBezTo>
                    <a:pt x="255" y="195"/>
                    <a:pt x="258" y="195"/>
                    <a:pt x="261" y="194"/>
                  </a:cubicBezTo>
                  <a:cubicBezTo>
                    <a:pt x="261" y="195"/>
                    <a:pt x="261" y="195"/>
                    <a:pt x="261" y="196"/>
                  </a:cubicBezTo>
                  <a:cubicBezTo>
                    <a:pt x="258" y="196"/>
                    <a:pt x="254" y="196"/>
                    <a:pt x="251" y="197"/>
                  </a:cubicBezTo>
                  <a:cubicBezTo>
                    <a:pt x="252" y="196"/>
                    <a:pt x="252" y="196"/>
                    <a:pt x="252" y="195"/>
                  </a:cubicBezTo>
                  <a:close/>
                  <a:moveTo>
                    <a:pt x="262" y="201"/>
                  </a:moveTo>
                  <a:cubicBezTo>
                    <a:pt x="266" y="201"/>
                    <a:pt x="270" y="200"/>
                    <a:pt x="274" y="200"/>
                  </a:cubicBezTo>
                  <a:cubicBezTo>
                    <a:pt x="272" y="204"/>
                    <a:pt x="271" y="208"/>
                    <a:pt x="270" y="212"/>
                  </a:cubicBezTo>
                  <a:cubicBezTo>
                    <a:pt x="264" y="213"/>
                    <a:pt x="259" y="214"/>
                    <a:pt x="254" y="214"/>
                  </a:cubicBezTo>
                  <a:cubicBezTo>
                    <a:pt x="257" y="211"/>
                    <a:pt x="260" y="206"/>
                    <a:pt x="262" y="201"/>
                  </a:cubicBezTo>
                  <a:close/>
                  <a:moveTo>
                    <a:pt x="305" y="195"/>
                  </a:moveTo>
                  <a:cubicBezTo>
                    <a:pt x="308" y="195"/>
                    <a:pt x="310" y="194"/>
                    <a:pt x="313" y="194"/>
                  </a:cubicBezTo>
                  <a:cubicBezTo>
                    <a:pt x="312" y="196"/>
                    <a:pt x="311" y="199"/>
                    <a:pt x="311" y="201"/>
                  </a:cubicBezTo>
                  <a:cubicBezTo>
                    <a:pt x="308" y="202"/>
                    <a:pt x="305" y="203"/>
                    <a:pt x="303" y="204"/>
                  </a:cubicBezTo>
                  <a:cubicBezTo>
                    <a:pt x="304" y="201"/>
                    <a:pt x="304" y="198"/>
                    <a:pt x="305" y="195"/>
                  </a:cubicBezTo>
                  <a:close/>
                  <a:moveTo>
                    <a:pt x="306" y="190"/>
                  </a:moveTo>
                  <a:cubicBezTo>
                    <a:pt x="306" y="189"/>
                    <a:pt x="306" y="189"/>
                    <a:pt x="306" y="188"/>
                  </a:cubicBezTo>
                  <a:cubicBezTo>
                    <a:pt x="309" y="188"/>
                    <a:pt x="313" y="187"/>
                    <a:pt x="316" y="186"/>
                  </a:cubicBezTo>
                  <a:cubicBezTo>
                    <a:pt x="316" y="187"/>
                    <a:pt x="316" y="187"/>
                    <a:pt x="316" y="188"/>
                  </a:cubicBezTo>
                  <a:cubicBezTo>
                    <a:pt x="312" y="189"/>
                    <a:pt x="309" y="189"/>
                    <a:pt x="306" y="190"/>
                  </a:cubicBezTo>
                  <a:close/>
                  <a:moveTo>
                    <a:pt x="322" y="185"/>
                  </a:moveTo>
                  <a:cubicBezTo>
                    <a:pt x="326" y="184"/>
                    <a:pt x="329" y="183"/>
                    <a:pt x="332" y="182"/>
                  </a:cubicBezTo>
                  <a:cubicBezTo>
                    <a:pt x="331" y="183"/>
                    <a:pt x="331" y="184"/>
                    <a:pt x="331" y="185"/>
                  </a:cubicBezTo>
                  <a:cubicBezTo>
                    <a:pt x="328" y="186"/>
                    <a:pt x="325" y="186"/>
                    <a:pt x="322" y="187"/>
                  </a:cubicBezTo>
                  <a:cubicBezTo>
                    <a:pt x="322" y="186"/>
                    <a:pt x="322" y="185"/>
                    <a:pt x="322" y="185"/>
                  </a:cubicBezTo>
                  <a:close/>
                  <a:moveTo>
                    <a:pt x="336" y="181"/>
                  </a:moveTo>
                  <a:cubicBezTo>
                    <a:pt x="340" y="180"/>
                    <a:pt x="344" y="179"/>
                    <a:pt x="349" y="177"/>
                  </a:cubicBezTo>
                  <a:cubicBezTo>
                    <a:pt x="348" y="179"/>
                    <a:pt x="348" y="180"/>
                    <a:pt x="348" y="181"/>
                  </a:cubicBezTo>
                  <a:cubicBezTo>
                    <a:pt x="343" y="182"/>
                    <a:pt x="339" y="183"/>
                    <a:pt x="335" y="184"/>
                  </a:cubicBezTo>
                  <a:cubicBezTo>
                    <a:pt x="335" y="183"/>
                    <a:pt x="336" y="182"/>
                    <a:pt x="336" y="181"/>
                  </a:cubicBezTo>
                  <a:close/>
                  <a:moveTo>
                    <a:pt x="441" y="133"/>
                  </a:moveTo>
                  <a:cubicBezTo>
                    <a:pt x="443" y="132"/>
                    <a:pt x="444" y="131"/>
                    <a:pt x="446" y="130"/>
                  </a:cubicBezTo>
                  <a:cubicBezTo>
                    <a:pt x="445" y="132"/>
                    <a:pt x="445" y="135"/>
                    <a:pt x="444" y="138"/>
                  </a:cubicBezTo>
                  <a:cubicBezTo>
                    <a:pt x="443" y="139"/>
                    <a:pt x="444" y="140"/>
                    <a:pt x="444" y="140"/>
                  </a:cubicBezTo>
                  <a:cubicBezTo>
                    <a:pt x="442" y="143"/>
                    <a:pt x="440" y="145"/>
                    <a:pt x="437" y="147"/>
                  </a:cubicBezTo>
                  <a:cubicBezTo>
                    <a:pt x="439" y="143"/>
                    <a:pt x="440" y="138"/>
                    <a:pt x="441" y="133"/>
                  </a:cubicBezTo>
                  <a:close/>
                  <a:moveTo>
                    <a:pt x="469" y="102"/>
                  </a:moveTo>
                  <a:cubicBezTo>
                    <a:pt x="470" y="99"/>
                    <a:pt x="470" y="95"/>
                    <a:pt x="470" y="92"/>
                  </a:cubicBezTo>
                  <a:cubicBezTo>
                    <a:pt x="471" y="91"/>
                    <a:pt x="471" y="91"/>
                    <a:pt x="472" y="90"/>
                  </a:cubicBezTo>
                  <a:cubicBezTo>
                    <a:pt x="472" y="91"/>
                    <a:pt x="472" y="92"/>
                    <a:pt x="472" y="93"/>
                  </a:cubicBezTo>
                  <a:cubicBezTo>
                    <a:pt x="472" y="94"/>
                    <a:pt x="471" y="96"/>
                    <a:pt x="471" y="98"/>
                  </a:cubicBezTo>
                  <a:cubicBezTo>
                    <a:pt x="471" y="99"/>
                    <a:pt x="470" y="101"/>
                    <a:pt x="469" y="102"/>
                  </a:cubicBezTo>
                  <a:close/>
                  <a:moveTo>
                    <a:pt x="462" y="99"/>
                  </a:moveTo>
                  <a:cubicBezTo>
                    <a:pt x="460" y="103"/>
                    <a:pt x="458" y="107"/>
                    <a:pt x="455" y="111"/>
                  </a:cubicBezTo>
                  <a:cubicBezTo>
                    <a:pt x="455" y="110"/>
                    <a:pt x="456" y="109"/>
                    <a:pt x="456" y="108"/>
                  </a:cubicBezTo>
                  <a:cubicBezTo>
                    <a:pt x="456" y="108"/>
                    <a:pt x="456" y="108"/>
                    <a:pt x="456" y="107"/>
                  </a:cubicBezTo>
                  <a:cubicBezTo>
                    <a:pt x="457" y="107"/>
                    <a:pt x="456" y="107"/>
                    <a:pt x="456" y="107"/>
                  </a:cubicBezTo>
                  <a:cubicBezTo>
                    <a:pt x="456" y="107"/>
                    <a:pt x="456" y="107"/>
                    <a:pt x="456" y="107"/>
                  </a:cubicBezTo>
                  <a:cubicBezTo>
                    <a:pt x="456" y="106"/>
                    <a:pt x="456" y="105"/>
                    <a:pt x="456" y="104"/>
                  </a:cubicBezTo>
                  <a:cubicBezTo>
                    <a:pt x="458" y="102"/>
                    <a:pt x="460" y="101"/>
                    <a:pt x="462" y="99"/>
                  </a:cubicBezTo>
                  <a:close/>
                  <a:moveTo>
                    <a:pt x="450" y="110"/>
                  </a:moveTo>
                  <a:cubicBezTo>
                    <a:pt x="448" y="111"/>
                    <a:pt x="446" y="112"/>
                    <a:pt x="444" y="113"/>
                  </a:cubicBezTo>
                  <a:cubicBezTo>
                    <a:pt x="444" y="113"/>
                    <a:pt x="444" y="113"/>
                    <a:pt x="444" y="113"/>
                  </a:cubicBezTo>
                  <a:cubicBezTo>
                    <a:pt x="447" y="112"/>
                    <a:pt x="449" y="110"/>
                    <a:pt x="451" y="108"/>
                  </a:cubicBezTo>
                  <a:cubicBezTo>
                    <a:pt x="451" y="109"/>
                    <a:pt x="451" y="110"/>
                    <a:pt x="450" y="110"/>
                  </a:cubicBezTo>
                  <a:close/>
                  <a:moveTo>
                    <a:pt x="413" y="126"/>
                  </a:moveTo>
                  <a:cubicBezTo>
                    <a:pt x="414" y="124"/>
                    <a:pt x="414" y="122"/>
                    <a:pt x="415" y="120"/>
                  </a:cubicBezTo>
                  <a:cubicBezTo>
                    <a:pt x="417" y="120"/>
                    <a:pt x="419" y="119"/>
                    <a:pt x="422" y="118"/>
                  </a:cubicBezTo>
                  <a:cubicBezTo>
                    <a:pt x="422" y="119"/>
                    <a:pt x="421" y="121"/>
                    <a:pt x="421" y="123"/>
                  </a:cubicBezTo>
                  <a:cubicBezTo>
                    <a:pt x="418" y="124"/>
                    <a:pt x="416" y="125"/>
                    <a:pt x="413" y="126"/>
                  </a:cubicBezTo>
                  <a:close/>
                  <a:moveTo>
                    <a:pt x="411" y="126"/>
                  </a:moveTo>
                  <a:cubicBezTo>
                    <a:pt x="410" y="127"/>
                    <a:pt x="408" y="127"/>
                    <a:pt x="407" y="128"/>
                  </a:cubicBezTo>
                  <a:cubicBezTo>
                    <a:pt x="407" y="126"/>
                    <a:pt x="407" y="125"/>
                    <a:pt x="406" y="123"/>
                  </a:cubicBezTo>
                  <a:cubicBezTo>
                    <a:pt x="409" y="122"/>
                    <a:pt x="411" y="122"/>
                    <a:pt x="413" y="121"/>
                  </a:cubicBezTo>
                  <a:cubicBezTo>
                    <a:pt x="412" y="123"/>
                    <a:pt x="412" y="124"/>
                    <a:pt x="411" y="126"/>
                  </a:cubicBezTo>
                  <a:close/>
                  <a:moveTo>
                    <a:pt x="404" y="127"/>
                  </a:moveTo>
                  <a:cubicBezTo>
                    <a:pt x="403" y="125"/>
                    <a:pt x="399" y="125"/>
                    <a:pt x="399" y="128"/>
                  </a:cubicBezTo>
                  <a:cubicBezTo>
                    <a:pt x="399" y="129"/>
                    <a:pt x="399" y="129"/>
                    <a:pt x="399" y="130"/>
                  </a:cubicBezTo>
                  <a:cubicBezTo>
                    <a:pt x="397" y="130"/>
                    <a:pt x="394" y="131"/>
                    <a:pt x="392" y="132"/>
                  </a:cubicBezTo>
                  <a:cubicBezTo>
                    <a:pt x="392" y="131"/>
                    <a:pt x="393" y="130"/>
                    <a:pt x="393" y="129"/>
                  </a:cubicBezTo>
                  <a:cubicBezTo>
                    <a:pt x="394" y="128"/>
                    <a:pt x="394" y="128"/>
                    <a:pt x="394" y="127"/>
                  </a:cubicBezTo>
                  <a:cubicBezTo>
                    <a:pt x="397" y="126"/>
                    <a:pt x="401" y="125"/>
                    <a:pt x="404" y="124"/>
                  </a:cubicBezTo>
                  <a:cubicBezTo>
                    <a:pt x="404" y="125"/>
                    <a:pt x="404" y="126"/>
                    <a:pt x="404" y="127"/>
                  </a:cubicBezTo>
                  <a:close/>
                  <a:moveTo>
                    <a:pt x="388" y="131"/>
                  </a:moveTo>
                  <a:cubicBezTo>
                    <a:pt x="385" y="131"/>
                    <a:pt x="383" y="131"/>
                    <a:pt x="381" y="131"/>
                  </a:cubicBezTo>
                  <a:cubicBezTo>
                    <a:pt x="384" y="130"/>
                    <a:pt x="386" y="129"/>
                    <a:pt x="389" y="128"/>
                  </a:cubicBezTo>
                  <a:cubicBezTo>
                    <a:pt x="388" y="129"/>
                    <a:pt x="388" y="130"/>
                    <a:pt x="388" y="131"/>
                  </a:cubicBezTo>
                  <a:close/>
                  <a:moveTo>
                    <a:pt x="377" y="132"/>
                  </a:moveTo>
                  <a:cubicBezTo>
                    <a:pt x="376" y="133"/>
                    <a:pt x="376" y="134"/>
                    <a:pt x="375" y="136"/>
                  </a:cubicBezTo>
                  <a:cubicBezTo>
                    <a:pt x="371" y="137"/>
                    <a:pt x="367" y="138"/>
                    <a:pt x="363" y="138"/>
                  </a:cubicBezTo>
                  <a:cubicBezTo>
                    <a:pt x="363" y="137"/>
                    <a:pt x="364" y="136"/>
                    <a:pt x="365" y="134"/>
                  </a:cubicBezTo>
                  <a:cubicBezTo>
                    <a:pt x="369" y="134"/>
                    <a:pt x="373" y="133"/>
                    <a:pt x="377" y="132"/>
                  </a:cubicBezTo>
                  <a:cubicBezTo>
                    <a:pt x="377" y="132"/>
                    <a:pt x="377" y="132"/>
                    <a:pt x="377" y="132"/>
                  </a:cubicBezTo>
                  <a:close/>
                  <a:moveTo>
                    <a:pt x="193" y="126"/>
                  </a:moveTo>
                  <a:cubicBezTo>
                    <a:pt x="191" y="125"/>
                    <a:pt x="188" y="124"/>
                    <a:pt x="186" y="123"/>
                  </a:cubicBezTo>
                  <a:cubicBezTo>
                    <a:pt x="186" y="123"/>
                    <a:pt x="186" y="123"/>
                    <a:pt x="186" y="123"/>
                  </a:cubicBezTo>
                  <a:cubicBezTo>
                    <a:pt x="189" y="124"/>
                    <a:pt x="191" y="125"/>
                    <a:pt x="193" y="126"/>
                  </a:cubicBezTo>
                  <a:cubicBezTo>
                    <a:pt x="193" y="126"/>
                    <a:pt x="193" y="126"/>
                    <a:pt x="193" y="126"/>
                  </a:cubicBezTo>
                  <a:close/>
                  <a:moveTo>
                    <a:pt x="175" y="119"/>
                  </a:moveTo>
                  <a:cubicBezTo>
                    <a:pt x="175" y="119"/>
                    <a:pt x="175" y="119"/>
                    <a:pt x="175" y="119"/>
                  </a:cubicBezTo>
                  <a:cubicBezTo>
                    <a:pt x="172" y="118"/>
                    <a:pt x="170" y="116"/>
                    <a:pt x="167" y="114"/>
                  </a:cubicBezTo>
                  <a:cubicBezTo>
                    <a:pt x="170" y="116"/>
                    <a:pt x="173" y="117"/>
                    <a:pt x="176" y="118"/>
                  </a:cubicBezTo>
                  <a:cubicBezTo>
                    <a:pt x="175" y="119"/>
                    <a:pt x="175" y="119"/>
                    <a:pt x="175" y="119"/>
                  </a:cubicBezTo>
                  <a:close/>
                  <a:moveTo>
                    <a:pt x="149" y="103"/>
                  </a:moveTo>
                  <a:cubicBezTo>
                    <a:pt x="149" y="104"/>
                    <a:pt x="149" y="104"/>
                    <a:pt x="149" y="104"/>
                  </a:cubicBezTo>
                  <a:cubicBezTo>
                    <a:pt x="148" y="105"/>
                    <a:pt x="147" y="106"/>
                    <a:pt x="146" y="107"/>
                  </a:cubicBezTo>
                  <a:cubicBezTo>
                    <a:pt x="145" y="107"/>
                    <a:pt x="145" y="106"/>
                    <a:pt x="144" y="106"/>
                  </a:cubicBezTo>
                  <a:cubicBezTo>
                    <a:pt x="145" y="105"/>
                    <a:pt x="146" y="103"/>
                    <a:pt x="147" y="102"/>
                  </a:cubicBezTo>
                  <a:cubicBezTo>
                    <a:pt x="147" y="103"/>
                    <a:pt x="148" y="103"/>
                    <a:pt x="149" y="103"/>
                  </a:cubicBezTo>
                  <a:close/>
                  <a:moveTo>
                    <a:pt x="144" y="109"/>
                  </a:moveTo>
                  <a:cubicBezTo>
                    <a:pt x="143" y="111"/>
                    <a:pt x="142" y="112"/>
                    <a:pt x="141" y="113"/>
                  </a:cubicBezTo>
                  <a:cubicBezTo>
                    <a:pt x="140" y="113"/>
                    <a:pt x="140" y="112"/>
                    <a:pt x="139" y="112"/>
                  </a:cubicBezTo>
                  <a:cubicBezTo>
                    <a:pt x="140" y="110"/>
                    <a:pt x="141" y="109"/>
                    <a:pt x="142" y="108"/>
                  </a:cubicBezTo>
                  <a:cubicBezTo>
                    <a:pt x="143" y="109"/>
                    <a:pt x="143" y="109"/>
                    <a:pt x="144" y="109"/>
                  </a:cubicBezTo>
                  <a:close/>
                  <a:moveTo>
                    <a:pt x="137" y="108"/>
                  </a:moveTo>
                  <a:cubicBezTo>
                    <a:pt x="136" y="107"/>
                    <a:pt x="135" y="105"/>
                    <a:pt x="134" y="103"/>
                  </a:cubicBezTo>
                  <a:cubicBezTo>
                    <a:pt x="135" y="104"/>
                    <a:pt x="137" y="105"/>
                    <a:pt x="139" y="106"/>
                  </a:cubicBezTo>
                  <a:cubicBezTo>
                    <a:pt x="138" y="107"/>
                    <a:pt x="137" y="108"/>
                    <a:pt x="137" y="108"/>
                  </a:cubicBezTo>
                  <a:close/>
                  <a:moveTo>
                    <a:pt x="125" y="94"/>
                  </a:moveTo>
                  <a:cubicBezTo>
                    <a:pt x="123" y="92"/>
                    <a:pt x="122" y="91"/>
                    <a:pt x="120" y="90"/>
                  </a:cubicBezTo>
                  <a:cubicBezTo>
                    <a:pt x="121" y="87"/>
                    <a:pt x="122" y="83"/>
                    <a:pt x="123" y="80"/>
                  </a:cubicBezTo>
                  <a:cubicBezTo>
                    <a:pt x="123" y="80"/>
                    <a:pt x="122" y="79"/>
                    <a:pt x="122" y="80"/>
                  </a:cubicBezTo>
                  <a:cubicBezTo>
                    <a:pt x="121" y="83"/>
                    <a:pt x="120" y="86"/>
                    <a:pt x="119" y="89"/>
                  </a:cubicBezTo>
                  <a:cubicBezTo>
                    <a:pt x="118" y="88"/>
                    <a:pt x="118" y="88"/>
                    <a:pt x="117" y="88"/>
                  </a:cubicBezTo>
                  <a:cubicBezTo>
                    <a:pt x="119" y="84"/>
                    <a:pt x="121" y="81"/>
                    <a:pt x="122" y="77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25" y="80"/>
                    <a:pt x="128" y="84"/>
                    <a:pt x="131" y="87"/>
                  </a:cubicBezTo>
                  <a:cubicBezTo>
                    <a:pt x="129" y="89"/>
                    <a:pt x="127" y="91"/>
                    <a:pt x="125" y="94"/>
                  </a:cubicBezTo>
                  <a:close/>
                  <a:moveTo>
                    <a:pt x="123" y="71"/>
                  </a:moveTo>
                  <a:cubicBezTo>
                    <a:pt x="123" y="71"/>
                    <a:pt x="123" y="71"/>
                    <a:pt x="123" y="71"/>
                  </a:cubicBezTo>
                  <a:cubicBezTo>
                    <a:pt x="125" y="67"/>
                    <a:pt x="127" y="64"/>
                    <a:pt x="129" y="61"/>
                  </a:cubicBezTo>
                  <a:cubicBezTo>
                    <a:pt x="129" y="62"/>
                    <a:pt x="130" y="62"/>
                    <a:pt x="130" y="62"/>
                  </a:cubicBezTo>
                  <a:cubicBezTo>
                    <a:pt x="128" y="65"/>
                    <a:pt x="126" y="68"/>
                    <a:pt x="123" y="71"/>
                  </a:cubicBezTo>
                  <a:close/>
                  <a:moveTo>
                    <a:pt x="132" y="55"/>
                  </a:moveTo>
                  <a:cubicBezTo>
                    <a:pt x="134" y="51"/>
                    <a:pt x="136" y="47"/>
                    <a:pt x="137" y="44"/>
                  </a:cubicBezTo>
                  <a:cubicBezTo>
                    <a:pt x="138" y="44"/>
                    <a:pt x="139" y="45"/>
                    <a:pt x="139" y="45"/>
                  </a:cubicBezTo>
                  <a:cubicBezTo>
                    <a:pt x="138" y="49"/>
                    <a:pt x="136" y="52"/>
                    <a:pt x="134" y="56"/>
                  </a:cubicBezTo>
                  <a:cubicBezTo>
                    <a:pt x="134" y="55"/>
                    <a:pt x="133" y="54"/>
                    <a:pt x="132" y="55"/>
                  </a:cubicBezTo>
                  <a:close/>
                  <a:moveTo>
                    <a:pt x="86" y="29"/>
                  </a:moveTo>
                  <a:cubicBezTo>
                    <a:pt x="82" y="30"/>
                    <a:pt x="79" y="31"/>
                    <a:pt x="75" y="32"/>
                  </a:cubicBezTo>
                  <a:cubicBezTo>
                    <a:pt x="75" y="32"/>
                    <a:pt x="75" y="32"/>
                    <a:pt x="75" y="31"/>
                  </a:cubicBezTo>
                  <a:cubicBezTo>
                    <a:pt x="78" y="31"/>
                    <a:pt x="80" y="30"/>
                    <a:pt x="83" y="30"/>
                  </a:cubicBezTo>
                  <a:cubicBezTo>
                    <a:pt x="84" y="29"/>
                    <a:pt x="85" y="29"/>
                    <a:pt x="86" y="29"/>
                  </a:cubicBezTo>
                  <a:close/>
                  <a:moveTo>
                    <a:pt x="17" y="53"/>
                  </a:moveTo>
                  <a:cubicBezTo>
                    <a:pt x="16" y="56"/>
                    <a:pt x="16" y="58"/>
                    <a:pt x="15" y="60"/>
                  </a:cubicBezTo>
                  <a:cubicBezTo>
                    <a:pt x="14" y="57"/>
                    <a:pt x="14" y="54"/>
                    <a:pt x="13" y="51"/>
                  </a:cubicBezTo>
                  <a:cubicBezTo>
                    <a:pt x="14" y="51"/>
                    <a:pt x="16" y="52"/>
                    <a:pt x="17" y="53"/>
                  </a:cubicBezTo>
                  <a:close/>
                  <a:moveTo>
                    <a:pt x="16" y="84"/>
                  </a:moveTo>
                  <a:cubicBezTo>
                    <a:pt x="16" y="83"/>
                    <a:pt x="16" y="83"/>
                    <a:pt x="16" y="83"/>
                  </a:cubicBezTo>
                  <a:cubicBezTo>
                    <a:pt x="16" y="83"/>
                    <a:pt x="16" y="83"/>
                    <a:pt x="17" y="83"/>
                  </a:cubicBezTo>
                  <a:cubicBezTo>
                    <a:pt x="17" y="83"/>
                    <a:pt x="16" y="84"/>
                    <a:pt x="16" y="84"/>
                  </a:cubicBezTo>
                  <a:cubicBezTo>
                    <a:pt x="16" y="84"/>
                    <a:pt x="16" y="84"/>
                    <a:pt x="16" y="84"/>
                  </a:cubicBezTo>
                  <a:close/>
                  <a:moveTo>
                    <a:pt x="20" y="91"/>
                  </a:moveTo>
                  <a:cubicBezTo>
                    <a:pt x="22" y="93"/>
                    <a:pt x="24" y="95"/>
                    <a:pt x="26" y="97"/>
                  </a:cubicBezTo>
                  <a:cubicBezTo>
                    <a:pt x="25" y="97"/>
                    <a:pt x="24" y="97"/>
                    <a:pt x="24" y="97"/>
                  </a:cubicBezTo>
                  <a:cubicBezTo>
                    <a:pt x="23" y="97"/>
                    <a:pt x="23" y="97"/>
                    <a:pt x="24" y="97"/>
                  </a:cubicBezTo>
                  <a:cubicBezTo>
                    <a:pt x="25" y="97"/>
                    <a:pt x="26" y="97"/>
                    <a:pt x="27" y="97"/>
                  </a:cubicBezTo>
                  <a:cubicBezTo>
                    <a:pt x="27" y="97"/>
                    <a:pt x="27" y="97"/>
                    <a:pt x="27" y="98"/>
                  </a:cubicBezTo>
                  <a:cubicBezTo>
                    <a:pt x="26" y="101"/>
                    <a:pt x="24" y="105"/>
                    <a:pt x="23" y="109"/>
                  </a:cubicBezTo>
                  <a:cubicBezTo>
                    <a:pt x="23" y="109"/>
                    <a:pt x="23" y="109"/>
                    <a:pt x="23" y="109"/>
                  </a:cubicBezTo>
                  <a:cubicBezTo>
                    <a:pt x="22" y="105"/>
                    <a:pt x="20" y="101"/>
                    <a:pt x="19" y="96"/>
                  </a:cubicBezTo>
                  <a:cubicBezTo>
                    <a:pt x="20" y="95"/>
                    <a:pt x="20" y="93"/>
                    <a:pt x="20" y="91"/>
                  </a:cubicBezTo>
                  <a:close/>
                  <a:moveTo>
                    <a:pt x="26" y="113"/>
                  </a:moveTo>
                  <a:cubicBezTo>
                    <a:pt x="26" y="114"/>
                    <a:pt x="26" y="114"/>
                    <a:pt x="27" y="114"/>
                  </a:cubicBezTo>
                  <a:cubicBezTo>
                    <a:pt x="26" y="114"/>
                    <a:pt x="26" y="114"/>
                    <a:pt x="26" y="114"/>
                  </a:cubicBezTo>
                  <a:cubicBezTo>
                    <a:pt x="26" y="114"/>
                    <a:pt x="26" y="114"/>
                    <a:pt x="26" y="113"/>
                  </a:cubicBezTo>
                  <a:close/>
                  <a:moveTo>
                    <a:pt x="27" y="112"/>
                  </a:moveTo>
                  <a:cubicBezTo>
                    <a:pt x="28" y="108"/>
                    <a:pt x="29" y="104"/>
                    <a:pt x="30" y="101"/>
                  </a:cubicBezTo>
                  <a:cubicBezTo>
                    <a:pt x="32" y="103"/>
                    <a:pt x="34" y="105"/>
                    <a:pt x="36" y="107"/>
                  </a:cubicBezTo>
                  <a:cubicBezTo>
                    <a:pt x="36" y="109"/>
                    <a:pt x="35" y="111"/>
                    <a:pt x="35" y="113"/>
                  </a:cubicBezTo>
                  <a:cubicBezTo>
                    <a:pt x="32" y="113"/>
                    <a:pt x="30" y="113"/>
                    <a:pt x="28" y="114"/>
                  </a:cubicBezTo>
                  <a:cubicBezTo>
                    <a:pt x="28" y="113"/>
                    <a:pt x="27" y="113"/>
                    <a:pt x="27" y="112"/>
                  </a:cubicBezTo>
                  <a:close/>
                  <a:moveTo>
                    <a:pt x="34" y="114"/>
                  </a:moveTo>
                  <a:cubicBezTo>
                    <a:pt x="34" y="115"/>
                    <a:pt x="33" y="116"/>
                    <a:pt x="33" y="118"/>
                  </a:cubicBezTo>
                  <a:cubicBezTo>
                    <a:pt x="32" y="117"/>
                    <a:pt x="30" y="116"/>
                    <a:pt x="29" y="114"/>
                  </a:cubicBezTo>
                  <a:cubicBezTo>
                    <a:pt x="31" y="114"/>
                    <a:pt x="32" y="114"/>
                    <a:pt x="34" y="114"/>
                  </a:cubicBezTo>
                  <a:close/>
                  <a:moveTo>
                    <a:pt x="38" y="113"/>
                  </a:moveTo>
                  <a:cubicBezTo>
                    <a:pt x="39" y="113"/>
                    <a:pt x="40" y="112"/>
                    <a:pt x="41" y="112"/>
                  </a:cubicBezTo>
                  <a:cubicBezTo>
                    <a:pt x="41" y="113"/>
                    <a:pt x="42" y="114"/>
                    <a:pt x="43" y="115"/>
                  </a:cubicBezTo>
                  <a:cubicBezTo>
                    <a:pt x="41" y="118"/>
                    <a:pt x="40" y="121"/>
                    <a:pt x="39" y="124"/>
                  </a:cubicBezTo>
                  <a:cubicBezTo>
                    <a:pt x="38" y="123"/>
                    <a:pt x="37" y="122"/>
                    <a:pt x="36" y="121"/>
                  </a:cubicBezTo>
                  <a:cubicBezTo>
                    <a:pt x="37" y="118"/>
                    <a:pt x="37" y="115"/>
                    <a:pt x="38" y="113"/>
                  </a:cubicBezTo>
                  <a:close/>
                  <a:moveTo>
                    <a:pt x="38" y="126"/>
                  </a:moveTo>
                  <a:cubicBezTo>
                    <a:pt x="37" y="129"/>
                    <a:pt x="36" y="131"/>
                    <a:pt x="36" y="133"/>
                  </a:cubicBezTo>
                  <a:cubicBezTo>
                    <a:pt x="35" y="133"/>
                    <a:pt x="34" y="133"/>
                    <a:pt x="33" y="133"/>
                  </a:cubicBezTo>
                  <a:cubicBezTo>
                    <a:pt x="34" y="130"/>
                    <a:pt x="34" y="126"/>
                    <a:pt x="35" y="123"/>
                  </a:cubicBezTo>
                  <a:cubicBezTo>
                    <a:pt x="36" y="124"/>
                    <a:pt x="37" y="125"/>
                    <a:pt x="38" y="126"/>
                  </a:cubicBezTo>
                  <a:close/>
                  <a:moveTo>
                    <a:pt x="39" y="155"/>
                  </a:moveTo>
                  <a:cubicBezTo>
                    <a:pt x="39" y="153"/>
                    <a:pt x="38" y="151"/>
                    <a:pt x="38" y="150"/>
                  </a:cubicBezTo>
                  <a:cubicBezTo>
                    <a:pt x="42" y="153"/>
                    <a:pt x="45" y="158"/>
                    <a:pt x="47" y="162"/>
                  </a:cubicBezTo>
                  <a:cubicBezTo>
                    <a:pt x="47" y="163"/>
                    <a:pt x="47" y="163"/>
                    <a:pt x="47" y="164"/>
                  </a:cubicBezTo>
                  <a:cubicBezTo>
                    <a:pt x="45" y="165"/>
                    <a:pt x="43" y="165"/>
                    <a:pt x="41" y="165"/>
                  </a:cubicBezTo>
                  <a:cubicBezTo>
                    <a:pt x="40" y="162"/>
                    <a:pt x="39" y="159"/>
                    <a:pt x="38" y="157"/>
                  </a:cubicBezTo>
                  <a:cubicBezTo>
                    <a:pt x="39" y="156"/>
                    <a:pt x="39" y="156"/>
                    <a:pt x="39" y="155"/>
                  </a:cubicBezTo>
                  <a:close/>
                  <a:moveTo>
                    <a:pt x="46" y="180"/>
                  </a:moveTo>
                  <a:cubicBezTo>
                    <a:pt x="47" y="181"/>
                    <a:pt x="48" y="182"/>
                    <a:pt x="49" y="183"/>
                  </a:cubicBezTo>
                  <a:cubicBezTo>
                    <a:pt x="49" y="183"/>
                    <a:pt x="49" y="183"/>
                    <a:pt x="49" y="183"/>
                  </a:cubicBezTo>
                  <a:cubicBezTo>
                    <a:pt x="49" y="183"/>
                    <a:pt x="48" y="184"/>
                    <a:pt x="47" y="184"/>
                  </a:cubicBezTo>
                  <a:cubicBezTo>
                    <a:pt x="47" y="183"/>
                    <a:pt x="47" y="182"/>
                    <a:pt x="46" y="180"/>
                  </a:cubicBezTo>
                  <a:close/>
                  <a:moveTo>
                    <a:pt x="53" y="184"/>
                  </a:moveTo>
                  <a:cubicBezTo>
                    <a:pt x="53" y="184"/>
                    <a:pt x="53" y="184"/>
                    <a:pt x="54" y="184"/>
                  </a:cubicBezTo>
                  <a:cubicBezTo>
                    <a:pt x="54" y="185"/>
                    <a:pt x="53" y="185"/>
                    <a:pt x="53" y="185"/>
                  </a:cubicBezTo>
                  <a:cubicBezTo>
                    <a:pt x="53" y="185"/>
                    <a:pt x="53" y="185"/>
                    <a:pt x="53" y="185"/>
                  </a:cubicBezTo>
                  <a:cubicBezTo>
                    <a:pt x="53" y="185"/>
                    <a:pt x="53" y="185"/>
                    <a:pt x="53" y="184"/>
                  </a:cubicBezTo>
                  <a:close/>
                  <a:moveTo>
                    <a:pt x="63" y="164"/>
                  </a:moveTo>
                  <a:cubicBezTo>
                    <a:pt x="63" y="164"/>
                    <a:pt x="63" y="163"/>
                    <a:pt x="63" y="163"/>
                  </a:cubicBezTo>
                  <a:cubicBezTo>
                    <a:pt x="64" y="163"/>
                    <a:pt x="65" y="163"/>
                    <a:pt x="66" y="162"/>
                  </a:cubicBezTo>
                  <a:cubicBezTo>
                    <a:pt x="65" y="162"/>
                    <a:pt x="65" y="163"/>
                    <a:pt x="65" y="163"/>
                  </a:cubicBezTo>
                  <a:cubicBezTo>
                    <a:pt x="64" y="163"/>
                    <a:pt x="63" y="163"/>
                    <a:pt x="63" y="164"/>
                  </a:cubicBezTo>
                  <a:close/>
                  <a:moveTo>
                    <a:pt x="72" y="161"/>
                  </a:moveTo>
                  <a:cubicBezTo>
                    <a:pt x="72" y="160"/>
                    <a:pt x="72" y="160"/>
                    <a:pt x="73" y="159"/>
                  </a:cubicBezTo>
                  <a:cubicBezTo>
                    <a:pt x="73" y="159"/>
                    <a:pt x="73" y="159"/>
                    <a:pt x="73" y="159"/>
                  </a:cubicBezTo>
                  <a:cubicBezTo>
                    <a:pt x="73" y="159"/>
                    <a:pt x="73" y="159"/>
                    <a:pt x="73" y="159"/>
                  </a:cubicBezTo>
                  <a:cubicBezTo>
                    <a:pt x="73" y="160"/>
                    <a:pt x="74" y="160"/>
                    <a:pt x="74" y="160"/>
                  </a:cubicBezTo>
                  <a:cubicBezTo>
                    <a:pt x="73" y="160"/>
                    <a:pt x="73" y="160"/>
                    <a:pt x="72" y="161"/>
                  </a:cubicBezTo>
                  <a:close/>
                  <a:moveTo>
                    <a:pt x="195" y="205"/>
                  </a:moveTo>
                  <a:cubicBezTo>
                    <a:pt x="199" y="205"/>
                    <a:pt x="202" y="205"/>
                    <a:pt x="206" y="205"/>
                  </a:cubicBezTo>
                  <a:cubicBezTo>
                    <a:pt x="204" y="207"/>
                    <a:pt x="202" y="209"/>
                    <a:pt x="200" y="211"/>
                  </a:cubicBezTo>
                  <a:cubicBezTo>
                    <a:pt x="197" y="211"/>
                    <a:pt x="194" y="210"/>
                    <a:pt x="191" y="209"/>
                  </a:cubicBezTo>
                  <a:cubicBezTo>
                    <a:pt x="193" y="208"/>
                    <a:pt x="194" y="206"/>
                    <a:pt x="195" y="205"/>
                  </a:cubicBezTo>
                  <a:close/>
                  <a:moveTo>
                    <a:pt x="238" y="216"/>
                  </a:moveTo>
                  <a:cubicBezTo>
                    <a:pt x="241" y="212"/>
                    <a:pt x="244" y="207"/>
                    <a:pt x="247" y="203"/>
                  </a:cubicBezTo>
                  <a:cubicBezTo>
                    <a:pt x="251" y="203"/>
                    <a:pt x="254" y="202"/>
                    <a:pt x="258" y="202"/>
                  </a:cubicBezTo>
                  <a:cubicBezTo>
                    <a:pt x="257" y="205"/>
                    <a:pt x="254" y="210"/>
                    <a:pt x="252" y="215"/>
                  </a:cubicBezTo>
                  <a:cubicBezTo>
                    <a:pt x="248" y="215"/>
                    <a:pt x="243" y="216"/>
                    <a:pt x="239" y="216"/>
                  </a:cubicBezTo>
                  <a:cubicBezTo>
                    <a:pt x="239" y="216"/>
                    <a:pt x="239" y="216"/>
                    <a:pt x="238" y="216"/>
                  </a:cubicBezTo>
                  <a:close/>
                  <a:moveTo>
                    <a:pt x="308" y="210"/>
                  </a:moveTo>
                  <a:cubicBezTo>
                    <a:pt x="308" y="210"/>
                    <a:pt x="308" y="211"/>
                    <a:pt x="308" y="211"/>
                  </a:cubicBezTo>
                  <a:cubicBezTo>
                    <a:pt x="307" y="211"/>
                    <a:pt x="305" y="211"/>
                    <a:pt x="304" y="212"/>
                  </a:cubicBezTo>
                  <a:cubicBezTo>
                    <a:pt x="305" y="211"/>
                    <a:pt x="307" y="211"/>
                    <a:pt x="308" y="210"/>
                  </a:cubicBezTo>
                  <a:close/>
                  <a:moveTo>
                    <a:pt x="320" y="198"/>
                  </a:moveTo>
                  <a:cubicBezTo>
                    <a:pt x="320" y="198"/>
                    <a:pt x="319" y="198"/>
                    <a:pt x="319" y="198"/>
                  </a:cubicBezTo>
                  <a:cubicBezTo>
                    <a:pt x="320" y="196"/>
                    <a:pt x="320" y="194"/>
                    <a:pt x="320" y="193"/>
                  </a:cubicBezTo>
                  <a:cubicBezTo>
                    <a:pt x="323" y="192"/>
                    <a:pt x="326" y="191"/>
                    <a:pt x="329" y="191"/>
                  </a:cubicBezTo>
                  <a:cubicBezTo>
                    <a:pt x="328" y="192"/>
                    <a:pt x="328" y="193"/>
                    <a:pt x="327" y="194"/>
                  </a:cubicBezTo>
                  <a:cubicBezTo>
                    <a:pt x="325" y="196"/>
                    <a:pt x="322" y="197"/>
                    <a:pt x="320" y="198"/>
                  </a:cubicBezTo>
                  <a:close/>
                  <a:moveTo>
                    <a:pt x="333" y="190"/>
                  </a:moveTo>
                  <a:cubicBezTo>
                    <a:pt x="337" y="189"/>
                    <a:pt x="340" y="188"/>
                    <a:pt x="343" y="187"/>
                  </a:cubicBezTo>
                  <a:cubicBezTo>
                    <a:pt x="340" y="189"/>
                    <a:pt x="336" y="191"/>
                    <a:pt x="332" y="192"/>
                  </a:cubicBezTo>
                  <a:cubicBezTo>
                    <a:pt x="333" y="191"/>
                    <a:pt x="333" y="191"/>
                    <a:pt x="333" y="190"/>
                  </a:cubicBezTo>
                  <a:close/>
                  <a:moveTo>
                    <a:pt x="370" y="182"/>
                  </a:moveTo>
                  <a:cubicBezTo>
                    <a:pt x="374" y="180"/>
                    <a:pt x="379" y="177"/>
                    <a:pt x="383" y="174"/>
                  </a:cubicBezTo>
                  <a:cubicBezTo>
                    <a:pt x="384" y="174"/>
                    <a:pt x="385" y="173"/>
                    <a:pt x="386" y="172"/>
                  </a:cubicBezTo>
                  <a:cubicBezTo>
                    <a:pt x="386" y="172"/>
                    <a:pt x="386" y="172"/>
                    <a:pt x="386" y="172"/>
                  </a:cubicBezTo>
                  <a:cubicBezTo>
                    <a:pt x="383" y="178"/>
                    <a:pt x="379" y="184"/>
                    <a:pt x="374" y="189"/>
                  </a:cubicBezTo>
                  <a:cubicBezTo>
                    <a:pt x="374" y="189"/>
                    <a:pt x="373" y="189"/>
                    <a:pt x="374" y="190"/>
                  </a:cubicBezTo>
                  <a:cubicBezTo>
                    <a:pt x="370" y="191"/>
                    <a:pt x="367" y="193"/>
                    <a:pt x="364" y="194"/>
                  </a:cubicBezTo>
                  <a:cubicBezTo>
                    <a:pt x="366" y="190"/>
                    <a:pt x="368" y="186"/>
                    <a:pt x="370" y="182"/>
                  </a:cubicBezTo>
                  <a:close/>
                  <a:moveTo>
                    <a:pt x="392" y="169"/>
                  </a:moveTo>
                  <a:cubicBezTo>
                    <a:pt x="393" y="169"/>
                    <a:pt x="394" y="168"/>
                    <a:pt x="394" y="168"/>
                  </a:cubicBezTo>
                  <a:cubicBezTo>
                    <a:pt x="393" y="171"/>
                    <a:pt x="392" y="174"/>
                    <a:pt x="391" y="177"/>
                  </a:cubicBezTo>
                  <a:cubicBezTo>
                    <a:pt x="388" y="179"/>
                    <a:pt x="385" y="181"/>
                    <a:pt x="382" y="184"/>
                  </a:cubicBezTo>
                  <a:cubicBezTo>
                    <a:pt x="382" y="184"/>
                    <a:pt x="382" y="185"/>
                    <a:pt x="382" y="185"/>
                  </a:cubicBezTo>
                  <a:cubicBezTo>
                    <a:pt x="381" y="186"/>
                    <a:pt x="380" y="187"/>
                    <a:pt x="378" y="187"/>
                  </a:cubicBezTo>
                  <a:cubicBezTo>
                    <a:pt x="384" y="182"/>
                    <a:pt x="389" y="176"/>
                    <a:pt x="392" y="169"/>
                  </a:cubicBezTo>
                  <a:close/>
                  <a:moveTo>
                    <a:pt x="475" y="90"/>
                  </a:moveTo>
                  <a:cubicBezTo>
                    <a:pt x="475" y="89"/>
                    <a:pt x="475" y="88"/>
                    <a:pt x="475" y="88"/>
                  </a:cubicBezTo>
                  <a:cubicBezTo>
                    <a:pt x="476" y="86"/>
                    <a:pt x="477" y="85"/>
                    <a:pt x="478" y="84"/>
                  </a:cubicBezTo>
                  <a:cubicBezTo>
                    <a:pt x="477" y="86"/>
                    <a:pt x="476" y="88"/>
                    <a:pt x="475" y="90"/>
                  </a:cubicBezTo>
                  <a:close/>
                  <a:moveTo>
                    <a:pt x="452" y="104"/>
                  </a:moveTo>
                  <a:cubicBezTo>
                    <a:pt x="452" y="104"/>
                    <a:pt x="452" y="104"/>
                    <a:pt x="452" y="104"/>
                  </a:cubicBezTo>
                  <a:cubicBezTo>
                    <a:pt x="450" y="106"/>
                    <a:pt x="447" y="108"/>
                    <a:pt x="445" y="109"/>
                  </a:cubicBezTo>
                  <a:cubicBezTo>
                    <a:pt x="445" y="109"/>
                    <a:pt x="445" y="108"/>
                    <a:pt x="445" y="108"/>
                  </a:cubicBezTo>
                  <a:cubicBezTo>
                    <a:pt x="447" y="107"/>
                    <a:pt x="450" y="106"/>
                    <a:pt x="452" y="104"/>
                  </a:cubicBezTo>
                  <a:close/>
                  <a:moveTo>
                    <a:pt x="440" y="112"/>
                  </a:moveTo>
                  <a:cubicBezTo>
                    <a:pt x="439" y="113"/>
                    <a:pt x="437" y="114"/>
                    <a:pt x="435" y="116"/>
                  </a:cubicBezTo>
                  <a:cubicBezTo>
                    <a:pt x="436" y="114"/>
                    <a:pt x="436" y="113"/>
                    <a:pt x="436" y="112"/>
                  </a:cubicBezTo>
                  <a:cubicBezTo>
                    <a:pt x="437" y="111"/>
                    <a:pt x="439" y="111"/>
                    <a:pt x="441" y="110"/>
                  </a:cubicBezTo>
                  <a:cubicBezTo>
                    <a:pt x="441" y="111"/>
                    <a:pt x="441" y="112"/>
                    <a:pt x="440" y="112"/>
                  </a:cubicBezTo>
                  <a:close/>
                  <a:moveTo>
                    <a:pt x="432" y="113"/>
                  </a:moveTo>
                  <a:cubicBezTo>
                    <a:pt x="432" y="115"/>
                    <a:pt x="432" y="116"/>
                    <a:pt x="431" y="118"/>
                  </a:cubicBezTo>
                  <a:cubicBezTo>
                    <a:pt x="429" y="119"/>
                    <a:pt x="426" y="121"/>
                    <a:pt x="424" y="122"/>
                  </a:cubicBezTo>
                  <a:cubicBezTo>
                    <a:pt x="424" y="122"/>
                    <a:pt x="424" y="122"/>
                    <a:pt x="423" y="122"/>
                  </a:cubicBezTo>
                  <a:cubicBezTo>
                    <a:pt x="424" y="120"/>
                    <a:pt x="423" y="119"/>
                    <a:pt x="423" y="117"/>
                  </a:cubicBezTo>
                  <a:cubicBezTo>
                    <a:pt x="426" y="116"/>
                    <a:pt x="429" y="115"/>
                    <a:pt x="432" y="113"/>
                  </a:cubicBezTo>
                  <a:close/>
                  <a:moveTo>
                    <a:pt x="140" y="104"/>
                  </a:moveTo>
                  <a:cubicBezTo>
                    <a:pt x="138" y="103"/>
                    <a:pt x="136" y="101"/>
                    <a:pt x="134" y="100"/>
                  </a:cubicBezTo>
                  <a:cubicBezTo>
                    <a:pt x="135" y="97"/>
                    <a:pt x="136" y="94"/>
                    <a:pt x="137" y="91"/>
                  </a:cubicBezTo>
                  <a:cubicBezTo>
                    <a:pt x="137" y="92"/>
                    <a:pt x="138" y="92"/>
                    <a:pt x="138" y="92"/>
                  </a:cubicBezTo>
                  <a:cubicBezTo>
                    <a:pt x="137" y="94"/>
                    <a:pt x="138" y="96"/>
                    <a:pt x="140" y="97"/>
                  </a:cubicBezTo>
                  <a:cubicBezTo>
                    <a:pt x="141" y="98"/>
                    <a:pt x="142" y="99"/>
                    <a:pt x="144" y="100"/>
                  </a:cubicBezTo>
                  <a:cubicBezTo>
                    <a:pt x="143" y="101"/>
                    <a:pt x="141" y="103"/>
                    <a:pt x="140" y="104"/>
                  </a:cubicBezTo>
                  <a:close/>
                  <a:moveTo>
                    <a:pt x="25" y="116"/>
                  </a:moveTo>
                  <a:cubicBezTo>
                    <a:pt x="25" y="116"/>
                    <a:pt x="26" y="115"/>
                    <a:pt x="26" y="115"/>
                  </a:cubicBezTo>
                  <a:cubicBezTo>
                    <a:pt x="26" y="115"/>
                    <a:pt x="26" y="115"/>
                    <a:pt x="26" y="115"/>
                  </a:cubicBezTo>
                  <a:cubicBezTo>
                    <a:pt x="26" y="115"/>
                    <a:pt x="27" y="115"/>
                    <a:pt x="27" y="115"/>
                  </a:cubicBezTo>
                  <a:cubicBezTo>
                    <a:pt x="29" y="116"/>
                    <a:pt x="31" y="118"/>
                    <a:pt x="32" y="120"/>
                  </a:cubicBezTo>
                  <a:cubicBezTo>
                    <a:pt x="31" y="123"/>
                    <a:pt x="30" y="127"/>
                    <a:pt x="29" y="131"/>
                  </a:cubicBezTo>
                  <a:cubicBezTo>
                    <a:pt x="29" y="129"/>
                    <a:pt x="28" y="128"/>
                    <a:pt x="28" y="126"/>
                  </a:cubicBezTo>
                  <a:cubicBezTo>
                    <a:pt x="27" y="123"/>
                    <a:pt x="26" y="119"/>
                    <a:pt x="25" y="116"/>
                  </a:cubicBezTo>
                  <a:close/>
                  <a:moveTo>
                    <a:pt x="48" y="186"/>
                  </a:moveTo>
                  <a:cubicBezTo>
                    <a:pt x="48" y="186"/>
                    <a:pt x="49" y="185"/>
                    <a:pt x="49" y="185"/>
                  </a:cubicBezTo>
                  <a:cubicBezTo>
                    <a:pt x="49" y="186"/>
                    <a:pt x="49" y="186"/>
                    <a:pt x="49" y="186"/>
                  </a:cubicBezTo>
                  <a:cubicBezTo>
                    <a:pt x="49" y="188"/>
                    <a:pt x="52" y="188"/>
                    <a:pt x="53" y="186"/>
                  </a:cubicBezTo>
                  <a:cubicBezTo>
                    <a:pt x="53" y="186"/>
                    <a:pt x="53" y="187"/>
                    <a:pt x="53" y="187"/>
                  </a:cubicBezTo>
                  <a:cubicBezTo>
                    <a:pt x="52" y="190"/>
                    <a:pt x="52" y="193"/>
                    <a:pt x="51" y="195"/>
                  </a:cubicBezTo>
                  <a:cubicBezTo>
                    <a:pt x="50" y="192"/>
                    <a:pt x="49" y="189"/>
                    <a:pt x="48" y="186"/>
                  </a:cubicBezTo>
                  <a:close/>
                  <a:moveTo>
                    <a:pt x="327" y="206"/>
                  </a:moveTo>
                  <a:cubicBezTo>
                    <a:pt x="328" y="205"/>
                    <a:pt x="328" y="204"/>
                    <a:pt x="329" y="203"/>
                  </a:cubicBezTo>
                  <a:cubicBezTo>
                    <a:pt x="333" y="201"/>
                    <a:pt x="337" y="199"/>
                    <a:pt x="341" y="197"/>
                  </a:cubicBezTo>
                  <a:cubicBezTo>
                    <a:pt x="340" y="199"/>
                    <a:pt x="339" y="201"/>
                    <a:pt x="338" y="203"/>
                  </a:cubicBezTo>
                  <a:cubicBezTo>
                    <a:pt x="334" y="204"/>
                    <a:pt x="331" y="205"/>
                    <a:pt x="327" y="20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16509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37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Mergesort Analysis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 rot="1020000">
            <a:off x="7864475" y="5113020"/>
            <a:ext cx="832485" cy="975995"/>
            <a:chOff x="8523" y="5551"/>
            <a:chExt cx="452" cy="530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945" name="Freeform 482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8523" y="5551"/>
              <a:ext cx="453" cy="530"/>
            </a:xfrm>
            <a:custGeom>
              <a:avLst/>
              <a:gdLst>
                <a:gd name="T0" fmla="*/ 2 w 474"/>
                <a:gd name="T1" fmla="*/ 544 h 555"/>
                <a:gd name="T2" fmla="*/ 450 w 474"/>
                <a:gd name="T3" fmla="*/ 114 h 555"/>
                <a:gd name="T4" fmla="*/ 330 w 474"/>
                <a:gd name="T5" fmla="*/ 290 h 555"/>
                <a:gd name="T6" fmla="*/ 309 w 474"/>
                <a:gd name="T7" fmla="*/ 393 h 555"/>
                <a:gd name="T8" fmla="*/ 260 w 474"/>
                <a:gd name="T9" fmla="*/ 420 h 555"/>
                <a:gd name="T10" fmla="*/ 187 w 474"/>
                <a:gd name="T11" fmla="*/ 348 h 555"/>
                <a:gd name="T12" fmla="*/ 246 w 474"/>
                <a:gd name="T13" fmla="*/ 302 h 555"/>
                <a:gd name="T14" fmla="*/ 250 w 474"/>
                <a:gd name="T15" fmla="*/ 250 h 555"/>
                <a:gd name="T16" fmla="*/ 257 w 474"/>
                <a:gd name="T17" fmla="*/ 205 h 555"/>
                <a:gd name="T18" fmla="*/ 322 w 474"/>
                <a:gd name="T19" fmla="*/ 137 h 555"/>
                <a:gd name="T20" fmla="*/ 316 w 474"/>
                <a:gd name="T21" fmla="*/ 89 h 555"/>
                <a:gd name="T22" fmla="*/ 320 w 474"/>
                <a:gd name="T23" fmla="*/ 156 h 555"/>
                <a:gd name="T24" fmla="*/ 269 w 474"/>
                <a:gd name="T25" fmla="*/ 261 h 555"/>
                <a:gd name="T26" fmla="*/ 206 w 474"/>
                <a:gd name="T27" fmla="*/ 392 h 555"/>
                <a:gd name="T28" fmla="*/ 235 w 474"/>
                <a:gd name="T29" fmla="*/ 373 h 555"/>
                <a:gd name="T30" fmla="*/ 384 w 474"/>
                <a:gd name="T31" fmla="*/ 27 h 555"/>
                <a:gd name="T32" fmla="*/ 428 w 474"/>
                <a:gd name="T33" fmla="*/ 57 h 555"/>
                <a:gd name="T34" fmla="*/ 284 w 474"/>
                <a:gd name="T35" fmla="*/ 322 h 555"/>
                <a:gd name="T36" fmla="*/ 303 w 474"/>
                <a:gd name="T37" fmla="*/ 244 h 555"/>
                <a:gd name="T38" fmla="*/ 320 w 474"/>
                <a:gd name="T39" fmla="*/ 284 h 555"/>
                <a:gd name="T40" fmla="*/ 320 w 474"/>
                <a:gd name="T41" fmla="*/ 243 h 555"/>
                <a:gd name="T42" fmla="*/ 323 w 474"/>
                <a:gd name="T43" fmla="*/ 213 h 555"/>
                <a:gd name="T44" fmla="*/ 395 w 474"/>
                <a:gd name="T45" fmla="*/ 49 h 555"/>
                <a:gd name="T46" fmla="*/ 413 w 474"/>
                <a:gd name="T47" fmla="*/ 96 h 555"/>
                <a:gd name="T48" fmla="*/ 382 w 474"/>
                <a:gd name="T49" fmla="*/ 162 h 555"/>
                <a:gd name="T50" fmla="*/ 351 w 474"/>
                <a:gd name="T51" fmla="*/ 111 h 555"/>
                <a:gd name="T52" fmla="*/ 411 w 474"/>
                <a:gd name="T53" fmla="*/ 82 h 555"/>
                <a:gd name="T54" fmla="*/ 378 w 474"/>
                <a:gd name="T55" fmla="*/ 43 h 555"/>
                <a:gd name="T56" fmla="*/ 389 w 474"/>
                <a:gd name="T57" fmla="*/ 127 h 555"/>
                <a:gd name="T58" fmla="*/ 362 w 474"/>
                <a:gd name="T59" fmla="*/ 74 h 555"/>
                <a:gd name="T60" fmla="*/ 359 w 474"/>
                <a:gd name="T61" fmla="*/ 161 h 555"/>
                <a:gd name="T62" fmla="*/ 384 w 474"/>
                <a:gd name="T63" fmla="*/ 31 h 555"/>
                <a:gd name="T64" fmla="*/ 332 w 474"/>
                <a:gd name="T65" fmla="*/ 146 h 555"/>
                <a:gd name="T66" fmla="*/ 315 w 474"/>
                <a:gd name="T67" fmla="*/ 179 h 555"/>
                <a:gd name="T68" fmla="*/ 305 w 474"/>
                <a:gd name="T69" fmla="*/ 199 h 555"/>
                <a:gd name="T70" fmla="*/ 289 w 474"/>
                <a:gd name="T71" fmla="*/ 244 h 555"/>
                <a:gd name="T72" fmla="*/ 261 w 474"/>
                <a:gd name="T73" fmla="*/ 293 h 555"/>
                <a:gd name="T74" fmla="*/ 246 w 474"/>
                <a:gd name="T75" fmla="*/ 335 h 555"/>
                <a:gd name="T76" fmla="*/ 263 w 474"/>
                <a:gd name="T77" fmla="*/ 337 h 555"/>
                <a:gd name="T78" fmla="*/ 243 w 474"/>
                <a:gd name="T79" fmla="*/ 331 h 555"/>
                <a:gd name="T80" fmla="*/ 221 w 474"/>
                <a:gd name="T81" fmla="*/ 377 h 555"/>
                <a:gd name="T82" fmla="*/ 277 w 474"/>
                <a:gd name="T83" fmla="*/ 373 h 555"/>
                <a:gd name="T84" fmla="*/ 292 w 474"/>
                <a:gd name="T85" fmla="*/ 343 h 555"/>
                <a:gd name="T86" fmla="*/ 314 w 474"/>
                <a:gd name="T87" fmla="*/ 297 h 555"/>
                <a:gd name="T88" fmla="*/ 333 w 474"/>
                <a:gd name="T89" fmla="*/ 260 h 555"/>
                <a:gd name="T90" fmla="*/ 341 w 474"/>
                <a:gd name="T91" fmla="*/ 239 h 555"/>
                <a:gd name="T92" fmla="*/ 354 w 474"/>
                <a:gd name="T93" fmla="*/ 218 h 555"/>
                <a:gd name="T94" fmla="*/ 363 w 474"/>
                <a:gd name="T95" fmla="*/ 190 h 555"/>
                <a:gd name="T96" fmla="*/ 411 w 474"/>
                <a:gd name="T97" fmla="*/ 36 h 555"/>
                <a:gd name="T98" fmla="*/ 174 w 474"/>
                <a:gd name="T99" fmla="*/ 457 h 555"/>
                <a:gd name="T100" fmla="*/ 234 w 474"/>
                <a:gd name="T101" fmla="*/ 396 h 555"/>
                <a:gd name="T102" fmla="*/ 370 w 474"/>
                <a:gd name="T103" fmla="*/ 190 h 555"/>
                <a:gd name="T104" fmla="*/ 337 w 474"/>
                <a:gd name="T105" fmla="*/ 47 h 555"/>
                <a:gd name="T106" fmla="*/ 245 w 474"/>
                <a:gd name="T107" fmla="*/ 212 h 555"/>
                <a:gd name="T108" fmla="*/ 178 w 474"/>
                <a:gd name="T109" fmla="*/ 342 h 555"/>
                <a:gd name="T110" fmla="*/ 89 w 474"/>
                <a:gd name="T111" fmla="*/ 436 h 555"/>
                <a:gd name="T112" fmla="*/ 314 w 474"/>
                <a:gd name="T113" fmla="*/ 492 h 555"/>
                <a:gd name="T114" fmla="*/ 456 w 474"/>
                <a:gd name="T115" fmla="*/ 89 h 555"/>
                <a:gd name="T116" fmla="*/ 424 w 474"/>
                <a:gd name="T117" fmla="*/ 154 h 555"/>
                <a:gd name="T118" fmla="*/ 368 w 474"/>
                <a:gd name="T119" fmla="*/ 259 h 555"/>
                <a:gd name="T120" fmla="*/ 467 w 474"/>
                <a:gd name="T121" fmla="*/ 67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74" h="555">
                  <a:moveTo>
                    <a:pt x="471" y="60"/>
                  </a:moveTo>
                  <a:cubicBezTo>
                    <a:pt x="451" y="47"/>
                    <a:pt x="430" y="34"/>
                    <a:pt x="408" y="25"/>
                  </a:cubicBezTo>
                  <a:cubicBezTo>
                    <a:pt x="391" y="18"/>
                    <a:pt x="370" y="15"/>
                    <a:pt x="357" y="1"/>
                  </a:cubicBezTo>
                  <a:cubicBezTo>
                    <a:pt x="357" y="0"/>
                    <a:pt x="356" y="1"/>
                    <a:pt x="356" y="1"/>
                  </a:cubicBezTo>
                  <a:cubicBezTo>
                    <a:pt x="356" y="1"/>
                    <a:pt x="356" y="2"/>
                    <a:pt x="356" y="2"/>
                  </a:cubicBezTo>
                  <a:cubicBezTo>
                    <a:pt x="346" y="17"/>
                    <a:pt x="336" y="33"/>
                    <a:pt x="327" y="49"/>
                  </a:cubicBezTo>
                  <a:cubicBezTo>
                    <a:pt x="327" y="49"/>
                    <a:pt x="327" y="49"/>
                    <a:pt x="326" y="49"/>
                  </a:cubicBezTo>
                  <a:cubicBezTo>
                    <a:pt x="324" y="49"/>
                    <a:pt x="324" y="52"/>
                    <a:pt x="325" y="53"/>
                  </a:cubicBezTo>
                  <a:cubicBezTo>
                    <a:pt x="321" y="61"/>
                    <a:pt x="317" y="68"/>
                    <a:pt x="313" y="75"/>
                  </a:cubicBezTo>
                  <a:cubicBezTo>
                    <a:pt x="257" y="78"/>
                    <a:pt x="202" y="66"/>
                    <a:pt x="146" y="69"/>
                  </a:cubicBezTo>
                  <a:cubicBezTo>
                    <a:pt x="98" y="72"/>
                    <a:pt x="49" y="61"/>
                    <a:pt x="2" y="75"/>
                  </a:cubicBezTo>
                  <a:cubicBezTo>
                    <a:pt x="2" y="75"/>
                    <a:pt x="1" y="75"/>
                    <a:pt x="1" y="76"/>
                  </a:cubicBezTo>
                  <a:cubicBezTo>
                    <a:pt x="1" y="230"/>
                    <a:pt x="0" y="385"/>
                    <a:pt x="1" y="540"/>
                  </a:cubicBezTo>
                  <a:cubicBezTo>
                    <a:pt x="1" y="541"/>
                    <a:pt x="1" y="541"/>
                    <a:pt x="1" y="542"/>
                  </a:cubicBezTo>
                  <a:cubicBezTo>
                    <a:pt x="0" y="543"/>
                    <a:pt x="0" y="544"/>
                    <a:pt x="2" y="544"/>
                  </a:cubicBezTo>
                  <a:cubicBezTo>
                    <a:pt x="58" y="555"/>
                    <a:pt x="119" y="545"/>
                    <a:pt x="176" y="548"/>
                  </a:cubicBezTo>
                  <a:cubicBezTo>
                    <a:pt x="205" y="549"/>
                    <a:pt x="233" y="550"/>
                    <a:pt x="262" y="550"/>
                  </a:cubicBezTo>
                  <a:cubicBezTo>
                    <a:pt x="292" y="551"/>
                    <a:pt x="320" y="544"/>
                    <a:pt x="350" y="550"/>
                  </a:cubicBezTo>
                  <a:cubicBezTo>
                    <a:pt x="353" y="551"/>
                    <a:pt x="355" y="548"/>
                    <a:pt x="355" y="545"/>
                  </a:cubicBezTo>
                  <a:cubicBezTo>
                    <a:pt x="355" y="545"/>
                    <a:pt x="356" y="544"/>
                    <a:pt x="356" y="543"/>
                  </a:cubicBezTo>
                  <a:cubicBezTo>
                    <a:pt x="355" y="502"/>
                    <a:pt x="353" y="460"/>
                    <a:pt x="355" y="419"/>
                  </a:cubicBezTo>
                  <a:cubicBezTo>
                    <a:pt x="357" y="383"/>
                    <a:pt x="361" y="349"/>
                    <a:pt x="355" y="313"/>
                  </a:cubicBezTo>
                  <a:cubicBezTo>
                    <a:pt x="355" y="313"/>
                    <a:pt x="355" y="313"/>
                    <a:pt x="354" y="313"/>
                  </a:cubicBezTo>
                  <a:cubicBezTo>
                    <a:pt x="363" y="291"/>
                    <a:pt x="372" y="270"/>
                    <a:pt x="381" y="250"/>
                  </a:cubicBezTo>
                  <a:cubicBezTo>
                    <a:pt x="382" y="247"/>
                    <a:pt x="384" y="243"/>
                    <a:pt x="386" y="239"/>
                  </a:cubicBezTo>
                  <a:cubicBezTo>
                    <a:pt x="387" y="240"/>
                    <a:pt x="388" y="239"/>
                    <a:pt x="388" y="237"/>
                  </a:cubicBezTo>
                  <a:cubicBezTo>
                    <a:pt x="388" y="237"/>
                    <a:pt x="387" y="237"/>
                    <a:pt x="387" y="236"/>
                  </a:cubicBezTo>
                  <a:cubicBezTo>
                    <a:pt x="400" y="211"/>
                    <a:pt x="415" y="186"/>
                    <a:pt x="428" y="161"/>
                  </a:cubicBezTo>
                  <a:cubicBezTo>
                    <a:pt x="435" y="146"/>
                    <a:pt x="442" y="131"/>
                    <a:pt x="449" y="116"/>
                  </a:cubicBezTo>
                  <a:cubicBezTo>
                    <a:pt x="450" y="115"/>
                    <a:pt x="450" y="115"/>
                    <a:pt x="450" y="114"/>
                  </a:cubicBezTo>
                  <a:cubicBezTo>
                    <a:pt x="450" y="114"/>
                    <a:pt x="450" y="114"/>
                    <a:pt x="450" y="114"/>
                  </a:cubicBezTo>
                  <a:cubicBezTo>
                    <a:pt x="453" y="107"/>
                    <a:pt x="456" y="101"/>
                    <a:pt x="459" y="94"/>
                  </a:cubicBezTo>
                  <a:cubicBezTo>
                    <a:pt x="459" y="95"/>
                    <a:pt x="459" y="95"/>
                    <a:pt x="459" y="95"/>
                  </a:cubicBezTo>
                  <a:cubicBezTo>
                    <a:pt x="460" y="97"/>
                    <a:pt x="462" y="96"/>
                    <a:pt x="461" y="94"/>
                  </a:cubicBezTo>
                  <a:cubicBezTo>
                    <a:pt x="461" y="94"/>
                    <a:pt x="460" y="93"/>
                    <a:pt x="460" y="92"/>
                  </a:cubicBezTo>
                  <a:cubicBezTo>
                    <a:pt x="464" y="84"/>
                    <a:pt x="468" y="75"/>
                    <a:pt x="472" y="67"/>
                  </a:cubicBezTo>
                  <a:cubicBezTo>
                    <a:pt x="473" y="67"/>
                    <a:pt x="472" y="66"/>
                    <a:pt x="472" y="66"/>
                  </a:cubicBezTo>
                  <a:cubicBezTo>
                    <a:pt x="474" y="64"/>
                    <a:pt x="474" y="62"/>
                    <a:pt x="471" y="60"/>
                  </a:cubicBezTo>
                  <a:close/>
                  <a:moveTo>
                    <a:pt x="358" y="283"/>
                  </a:moveTo>
                  <a:cubicBezTo>
                    <a:pt x="354" y="275"/>
                    <a:pt x="352" y="267"/>
                    <a:pt x="348" y="260"/>
                  </a:cubicBezTo>
                  <a:cubicBezTo>
                    <a:pt x="348" y="259"/>
                    <a:pt x="347" y="260"/>
                    <a:pt x="347" y="260"/>
                  </a:cubicBezTo>
                  <a:cubicBezTo>
                    <a:pt x="350" y="269"/>
                    <a:pt x="352" y="278"/>
                    <a:pt x="356" y="287"/>
                  </a:cubicBezTo>
                  <a:cubicBezTo>
                    <a:pt x="352" y="295"/>
                    <a:pt x="349" y="304"/>
                    <a:pt x="345" y="313"/>
                  </a:cubicBezTo>
                  <a:cubicBezTo>
                    <a:pt x="340" y="305"/>
                    <a:pt x="336" y="297"/>
                    <a:pt x="330" y="290"/>
                  </a:cubicBezTo>
                  <a:cubicBezTo>
                    <a:pt x="330" y="290"/>
                    <a:pt x="330" y="290"/>
                    <a:pt x="330" y="290"/>
                  </a:cubicBezTo>
                  <a:cubicBezTo>
                    <a:pt x="334" y="300"/>
                    <a:pt x="336" y="310"/>
                    <a:pt x="343" y="318"/>
                  </a:cubicBezTo>
                  <a:cubicBezTo>
                    <a:pt x="340" y="327"/>
                    <a:pt x="336" y="335"/>
                    <a:pt x="333" y="343"/>
                  </a:cubicBezTo>
                  <a:cubicBezTo>
                    <a:pt x="329" y="331"/>
                    <a:pt x="323" y="320"/>
                    <a:pt x="321" y="308"/>
                  </a:cubicBezTo>
                  <a:cubicBezTo>
                    <a:pt x="321" y="307"/>
                    <a:pt x="321" y="308"/>
                    <a:pt x="321" y="308"/>
                  </a:cubicBezTo>
                  <a:cubicBezTo>
                    <a:pt x="325" y="321"/>
                    <a:pt x="328" y="334"/>
                    <a:pt x="331" y="347"/>
                  </a:cubicBezTo>
                  <a:cubicBezTo>
                    <a:pt x="329" y="352"/>
                    <a:pt x="327" y="357"/>
                    <a:pt x="325" y="362"/>
                  </a:cubicBezTo>
                  <a:cubicBezTo>
                    <a:pt x="322" y="352"/>
                    <a:pt x="318" y="342"/>
                    <a:pt x="316" y="332"/>
                  </a:cubicBezTo>
                  <a:cubicBezTo>
                    <a:pt x="316" y="331"/>
                    <a:pt x="315" y="331"/>
                    <a:pt x="315" y="332"/>
                  </a:cubicBezTo>
                  <a:cubicBezTo>
                    <a:pt x="316" y="344"/>
                    <a:pt x="321" y="355"/>
                    <a:pt x="322" y="367"/>
                  </a:cubicBezTo>
                  <a:cubicBezTo>
                    <a:pt x="320" y="372"/>
                    <a:pt x="317" y="377"/>
                    <a:pt x="315" y="382"/>
                  </a:cubicBezTo>
                  <a:cubicBezTo>
                    <a:pt x="311" y="373"/>
                    <a:pt x="308" y="363"/>
                    <a:pt x="307" y="352"/>
                  </a:cubicBezTo>
                  <a:cubicBezTo>
                    <a:pt x="307" y="351"/>
                    <a:pt x="306" y="351"/>
                    <a:pt x="306" y="352"/>
                  </a:cubicBezTo>
                  <a:cubicBezTo>
                    <a:pt x="305" y="365"/>
                    <a:pt x="309" y="376"/>
                    <a:pt x="312" y="388"/>
                  </a:cubicBezTo>
                  <a:cubicBezTo>
                    <a:pt x="311" y="390"/>
                    <a:pt x="310" y="391"/>
                    <a:pt x="309" y="393"/>
                  </a:cubicBezTo>
                  <a:cubicBezTo>
                    <a:pt x="309" y="393"/>
                    <a:pt x="309" y="393"/>
                    <a:pt x="309" y="393"/>
                  </a:cubicBezTo>
                  <a:cubicBezTo>
                    <a:pt x="308" y="393"/>
                    <a:pt x="308" y="394"/>
                    <a:pt x="308" y="394"/>
                  </a:cubicBezTo>
                  <a:cubicBezTo>
                    <a:pt x="308" y="395"/>
                    <a:pt x="308" y="395"/>
                    <a:pt x="308" y="395"/>
                  </a:cubicBezTo>
                  <a:cubicBezTo>
                    <a:pt x="307" y="397"/>
                    <a:pt x="306" y="399"/>
                    <a:pt x="305" y="400"/>
                  </a:cubicBezTo>
                  <a:cubicBezTo>
                    <a:pt x="301" y="391"/>
                    <a:pt x="299" y="380"/>
                    <a:pt x="295" y="370"/>
                  </a:cubicBezTo>
                  <a:cubicBezTo>
                    <a:pt x="295" y="370"/>
                    <a:pt x="294" y="370"/>
                    <a:pt x="294" y="370"/>
                  </a:cubicBezTo>
                  <a:cubicBezTo>
                    <a:pt x="298" y="381"/>
                    <a:pt x="299" y="393"/>
                    <a:pt x="304" y="403"/>
                  </a:cubicBezTo>
                  <a:cubicBezTo>
                    <a:pt x="300" y="409"/>
                    <a:pt x="297" y="415"/>
                    <a:pt x="293" y="421"/>
                  </a:cubicBezTo>
                  <a:cubicBezTo>
                    <a:pt x="288" y="418"/>
                    <a:pt x="286" y="410"/>
                    <a:pt x="284" y="406"/>
                  </a:cubicBezTo>
                  <a:cubicBezTo>
                    <a:pt x="282" y="400"/>
                    <a:pt x="280" y="394"/>
                    <a:pt x="277" y="388"/>
                  </a:cubicBezTo>
                  <a:cubicBezTo>
                    <a:pt x="277" y="387"/>
                    <a:pt x="276" y="388"/>
                    <a:pt x="276" y="388"/>
                  </a:cubicBezTo>
                  <a:cubicBezTo>
                    <a:pt x="279" y="397"/>
                    <a:pt x="280" y="406"/>
                    <a:pt x="284" y="415"/>
                  </a:cubicBezTo>
                  <a:cubicBezTo>
                    <a:pt x="285" y="419"/>
                    <a:pt x="287" y="423"/>
                    <a:pt x="290" y="425"/>
                  </a:cubicBezTo>
                  <a:cubicBezTo>
                    <a:pt x="289" y="426"/>
                    <a:pt x="288" y="428"/>
                    <a:pt x="287" y="429"/>
                  </a:cubicBezTo>
                  <a:cubicBezTo>
                    <a:pt x="287" y="425"/>
                    <a:pt x="284" y="422"/>
                    <a:pt x="279" y="420"/>
                  </a:cubicBezTo>
                  <a:cubicBezTo>
                    <a:pt x="274" y="418"/>
                    <a:pt x="266" y="418"/>
                    <a:pt x="260" y="420"/>
                  </a:cubicBezTo>
                  <a:cubicBezTo>
                    <a:pt x="262" y="416"/>
                    <a:pt x="263" y="412"/>
                    <a:pt x="265" y="408"/>
                  </a:cubicBezTo>
                  <a:cubicBezTo>
                    <a:pt x="266" y="408"/>
                    <a:pt x="267" y="407"/>
                    <a:pt x="267" y="406"/>
                  </a:cubicBezTo>
                  <a:cubicBezTo>
                    <a:pt x="267" y="405"/>
                    <a:pt x="267" y="405"/>
                    <a:pt x="267" y="405"/>
                  </a:cubicBezTo>
                  <a:cubicBezTo>
                    <a:pt x="279" y="380"/>
                    <a:pt x="295" y="357"/>
                    <a:pt x="306" y="332"/>
                  </a:cubicBezTo>
                  <a:cubicBezTo>
                    <a:pt x="321" y="299"/>
                    <a:pt x="337" y="266"/>
                    <a:pt x="353" y="234"/>
                  </a:cubicBezTo>
                  <a:cubicBezTo>
                    <a:pt x="354" y="233"/>
                    <a:pt x="354" y="232"/>
                    <a:pt x="355" y="231"/>
                  </a:cubicBezTo>
                  <a:cubicBezTo>
                    <a:pt x="357" y="237"/>
                    <a:pt x="358" y="244"/>
                    <a:pt x="360" y="251"/>
                  </a:cubicBezTo>
                  <a:cubicBezTo>
                    <a:pt x="361" y="256"/>
                    <a:pt x="362" y="261"/>
                    <a:pt x="365" y="265"/>
                  </a:cubicBezTo>
                  <a:cubicBezTo>
                    <a:pt x="363" y="271"/>
                    <a:pt x="360" y="277"/>
                    <a:pt x="358" y="283"/>
                  </a:cubicBezTo>
                  <a:close/>
                  <a:moveTo>
                    <a:pt x="182" y="360"/>
                  </a:moveTo>
                  <a:cubicBezTo>
                    <a:pt x="194" y="357"/>
                    <a:pt x="205" y="356"/>
                    <a:pt x="218" y="356"/>
                  </a:cubicBezTo>
                  <a:cubicBezTo>
                    <a:pt x="218" y="356"/>
                    <a:pt x="218" y="355"/>
                    <a:pt x="218" y="355"/>
                  </a:cubicBezTo>
                  <a:cubicBezTo>
                    <a:pt x="210" y="355"/>
                    <a:pt x="202" y="354"/>
                    <a:pt x="195" y="354"/>
                  </a:cubicBezTo>
                  <a:cubicBezTo>
                    <a:pt x="191" y="353"/>
                    <a:pt x="188" y="353"/>
                    <a:pt x="184" y="354"/>
                  </a:cubicBezTo>
                  <a:cubicBezTo>
                    <a:pt x="186" y="351"/>
                    <a:pt x="187" y="348"/>
                    <a:pt x="187" y="348"/>
                  </a:cubicBezTo>
                  <a:cubicBezTo>
                    <a:pt x="188" y="347"/>
                    <a:pt x="189" y="345"/>
                    <a:pt x="189" y="344"/>
                  </a:cubicBezTo>
                  <a:cubicBezTo>
                    <a:pt x="193" y="343"/>
                    <a:pt x="196" y="343"/>
                    <a:pt x="199" y="342"/>
                  </a:cubicBezTo>
                  <a:cubicBezTo>
                    <a:pt x="206" y="341"/>
                    <a:pt x="214" y="341"/>
                    <a:pt x="221" y="341"/>
                  </a:cubicBezTo>
                  <a:cubicBezTo>
                    <a:pt x="221" y="341"/>
                    <a:pt x="221" y="340"/>
                    <a:pt x="221" y="340"/>
                  </a:cubicBezTo>
                  <a:cubicBezTo>
                    <a:pt x="212" y="340"/>
                    <a:pt x="201" y="338"/>
                    <a:pt x="192" y="339"/>
                  </a:cubicBezTo>
                  <a:cubicBezTo>
                    <a:pt x="193" y="335"/>
                    <a:pt x="195" y="331"/>
                    <a:pt x="197" y="328"/>
                  </a:cubicBezTo>
                  <a:cubicBezTo>
                    <a:pt x="209" y="328"/>
                    <a:pt x="221" y="322"/>
                    <a:pt x="233" y="320"/>
                  </a:cubicBezTo>
                  <a:cubicBezTo>
                    <a:pt x="233" y="320"/>
                    <a:pt x="233" y="319"/>
                    <a:pt x="232" y="319"/>
                  </a:cubicBezTo>
                  <a:cubicBezTo>
                    <a:pt x="227" y="320"/>
                    <a:pt x="221" y="321"/>
                    <a:pt x="216" y="322"/>
                  </a:cubicBezTo>
                  <a:cubicBezTo>
                    <a:pt x="210" y="322"/>
                    <a:pt x="205" y="323"/>
                    <a:pt x="199" y="323"/>
                  </a:cubicBezTo>
                  <a:cubicBezTo>
                    <a:pt x="200" y="322"/>
                    <a:pt x="201" y="320"/>
                    <a:pt x="202" y="318"/>
                  </a:cubicBezTo>
                  <a:cubicBezTo>
                    <a:pt x="204" y="317"/>
                    <a:pt x="205" y="315"/>
                    <a:pt x="205" y="313"/>
                  </a:cubicBezTo>
                  <a:cubicBezTo>
                    <a:pt x="205" y="311"/>
                    <a:pt x="206" y="310"/>
                    <a:pt x="207" y="308"/>
                  </a:cubicBezTo>
                  <a:cubicBezTo>
                    <a:pt x="213" y="307"/>
                    <a:pt x="219" y="305"/>
                    <a:pt x="225" y="305"/>
                  </a:cubicBezTo>
                  <a:cubicBezTo>
                    <a:pt x="232" y="304"/>
                    <a:pt x="239" y="304"/>
                    <a:pt x="246" y="302"/>
                  </a:cubicBezTo>
                  <a:cubicBezTo>
                    <a:pt x="247" y="302"/>
                    <a:pt x="246" y="301"/>
                    <a:pt x="246" y="301"/>
                  </a:cubicBezTo>
                  <a:cubicBezTo>
                    <a:pt x="237" y="303"/>
                    <a:pt x="228" y="302"/>
                    <a:pt x="220" y="302"/>
                  </a:cubicBezTo>
                  <a:cubicBezTo>
                    <a:pt x="216" y="302"/>
                    <a:pt x="213" y="302"/>
                    <a:pt x="209" y="303"/>
                  </a:cubicBezTo>
                  <a:cubicBezTo>
                    <a:pt x="210" y="302"/>
                    <a:pt x="210" y="301"/>
                    <a:pt x="211" y="300"/>
                  </a:cubicBezTo>
                  <a:cubicBezTo>
                    <a:pt x="213" y="295"/>
                    <a:pt x="215" y="291"/>
                    <a:pt x="217" y="286"/>
                  </a:cubicBezTo>
                  <a:cubicBezTo>
                    <a:pt x="228" y="287"/>
                    <a:pt x="240" y="285"/>
                    <a:pt x="250" y="285"/>
                  </a:cubicBezTo>
                  <a:cubicBezTo>
                    <a:pt x="251" y="285"/>
                    <a:pt x="251" y="283"/>
                    <a:pt x="250" y="283"/>
                  </a:cubicBezTo>
                  <a:cubicBezTo>
                    <a:pt x="240" y="283"/>
                    <a:pt x="230" y="281"/>
                    <a:pt x="220" y="282"/>
                  </a:cubicBezTo>
                  <a:cubicBezTo>
                    <a:pt x="222" y="278"/>
                    <a:pt x="223" y="274"/>
                    <a:pt x="225" y="271"/>
                  </a:cubicBezTo>
                  <a:cubicBezTo>
                    <a:pt x="236" y="269"/>
                    <a:pt x="247" y="269"/>
                    <a:pt x="257" y="265"/>
                  </a:cubicBezTo>
                  <a:cubicBezTo>
                    <a:pt x="259" y="264"/>
                    <a:pt x="258" y="261"/>
                    <a:pt x="256" y="261"/>
                  </a:cubicBezTo>
                  <a:cubicBezTo>
                    <a:pt x="247" y="265"/>
                    <a:pt x="237" y="265"/>
                    <a:pt x="227" y="266"/>
                  </a:cubicBezTo>
                  <a:cubicBezTo>
                    <a:pt x="230" y="261"/>
                    <a:pt x="232" y="257"/>
                    <a:pt x="234" y="253"/>
                  </a:cubicBezTo>
                  <a:cubicBezTo>
                    <a:pt x="235" y="252"/>
                    <a:pt x="236" y="252"/>
                    <a:pt x="237" y="252"/>
                  </a:cubicBezTo>
                  <a:cubicBezTo>
                    <a:pt x="241" y="250"/>
                    <a:pt x="246" y="250"/>
                    <a:pt x="250" y="250"/>
                  </a:cubicBezTo>
                  <a:cubicBezTo>
                    <a:pt x="257" y="249"/>
                    <a:pt x="264" y="249"/>
                    <a:pt x="271" y="247"/>
                  </a:cubicBezTo>
                  <a:cubicBezTo>
                    <a:pt x="273" y="246"/>
                    <a:pt x="272" y="244"/>
                    <a:pt x="271" y="244"/>
                  </a:cubicBezTo>
                  <a:cubicBezTo>
                    <a:pt x="262" y="246"/>
                    <a:pt x="252" y="246"/>
                    <a:pt x="243" y="247"/>
                  </a:cubicBezTo>
                  <a:cubicBezTo>
                    <a:pt x="241" y="247"/>
                    <a:pt x="239" y="247"/>
                    <a:pt x="236" y="247"/>
                  </a:cubicBezTo>
                  <a:cubicBezTo>
                    <a:pt x="239" y="242"/>
                    <a:pt x="241" y="237"/>
                    <a:pt x="244" y="232"/>
                  </a:cubicBezTo>
                  <a:cubicBezTo>
                    <a:pt x="248" y="232"/>
                    <a:pt x="252" y="231"/>
                    <a:pt x="255" y="230"/>
                  </a:cubicBezTo>
                  <a:cubicBezTo>
                    <a:pt x="262" y="228"/>
                    <a:pt x="270" y="227"/>
                    <a:pt x="277" y="228"/>
                  </a:cubicBezTo>
                  <a:cubicBezTo>
                    <a:pt x="277" y="228"/>
                    <a:pt x="277" y="227"/>
                    <a:pt x="277" y="227"/>
                  </a:cubicBezTo>
                  <a:cubicBezTo>
                    <a:pt x="267" y="227"/>
                    <a:pt x="256" y="225"/>
                    <a:pt x="246" y="227"/>
                  </a:cubicBezTo>
                  <a:cubicBezTo>
                    <a:pt x="249" y="221"/>
                    <a:pt x="252" y="215"/>
                    <a:pt x="255" y="209"/>
                  </a:cubicBezTo>
                  <a:cubicBezTo>
                    <a:pt x="260" y="209"/>
                    <a:pt x="264" y="208"/>
                    <a:pt x="268" y="208"/>
                  </a:cubicBezTo>
                  <a:cubicBezTo>
                    <a:pt x="275" y="207"/>
                    <a:pt x="282" y="207"/>
                    <a:pt x="289" y="204"/>
                  </a:cubicBezTo>
                  <a:cubicBezTo>
                    <a:pt x="289" y="204"/>
                    <a:pt x="289" y="203"/>
                    <a:pt x="289" y="203"/>
                  </a:cubicBezTo>
                  <a:cubicBezTo>
                    <a:pt x="281" y="206"/>
                    <a:pt x="273" y="206"/>
                    <a:pt x="266" y="206"/>
                  </a:cubicBezTo>
                  <a:cubicBezTo>
                    <a:pt x="263" y="206"/>
                    <a:pt x="260" y="205"/>
                    <a:pt x="257" y="205"/>
                  </a:cubicBezTo>
                  <a:cubicBezTo>
                    <a:pt x="259" y="201"/>
                    <a:pt x="261" y="197"/>
                    <a:pt x="263" y="193"/>
                  </a:cubicBezTo>
                  <a:cubicBezTo>
                    <a:pt x="264" y="191"/>
                    <a:pt x="265" y="189"/>
                    <a:pt x="266" y="186"/>
                  </a:cubicBezTo>
                  <a:cubicBezTo>
                    <a:pt x="270" y="186"/>
                    <a:pt x="273" y="185"/>
                    <a:pt x="276" y="185"/>
                  </a:cubicBezTo>
                  <a:cubicBezTo>
                    <a:pt x="285" y="183"/>
                    <a:pt x="294" y="181"/>
                    <a:pt x="303" y="182"/>
                  </a:cubicBezTo>
                  <a:cubicBezTo>
                    <a:pt x="306" y="182"/>
                    <a:pt x="306" y="178"/>
                    <a:pt x="303" y="178"/>
                  </a:cubicBezTo>
                  <a:cubicBezTo>
                    <a:pt x="295" y="177"/>
                    <a:pt x="287" y="178"/>
                    <a:pt x="279" y="179"/>
                  </a:cubicBezTo>
                  <a:cubicBezTo>
                    <a:pt x="277" y="179"/>
                    <a:pt x="273" y="179"/>
                    <a:pt x="270" y="179"/>
                  </a:cubicBezTo>
                  <a:cubicBezTo>
                    <a:pt x="272" y="175"/>
                    <a:pt x="274" y="171"/>
                    <a:pt x="276" y="167"/>
                  </a:cubicBezTo>
                  <a:cubicBezTo>
                    <a:pt x="290" y="165"/>
                    <a:pt x="303" y="162"/>
                    <a:pt x="316" y="157"/>
                  </a:cubicBezTo>
                  <a:cubicBezTo>
                    <a:pt x="317" y="157"/>
                    <a:pt x="317" y="154"/>
                    <a:pt x="315" y="155"/>
                  </a:cubicBezTo>
                  <a:cubicBezTo>
                    <a:pt x="303" y="159"/>
                    <a:pt x="291" y="161"/>
                    <a:pt x="279" y="162"/>
                  </a:cubicBezTo>
                  <a:cubicBezTo>
                    <a:pt x="282" y="157"/>
                    <a:pt x="284" y="151"/>
                    <a:pt x="287" y="146"/>
                  </a:cubicBezTo>
                  <a:cubicBezTo>
                    <a:pt x="289" y="145"/>
                    <a:pt x="290" y="145"/>
                    <a:pt x="292" y="144"/>
                  </a:cubicBezTo>
                  <a:cubicBezTo>
                    <a:pt x="296" y="143"/>
                    <a:pt x="301" y="143"/>
                    <a:pt x="305" y="143"/>
                  </a:cubicBezTo>
                  <a:cubicBezTo>
                    <a:pt x="311" y="142"/>
                    <a:pt x="317" y="141"/>
                    <a:pt x="322" y="137"/>
                  </a:cubicBezTo>
                  <a:cubicBezTo>
                    <a:pt x="322" y="137"/>
                    <a:pt x="322" y="135"/>
                    <a:pt x="321" y="136"/>
                  </a:cubicBezTo>
                  <a:cubicBezTo>
                    <a:pt x="314" y="140"/>
                    <a:pt x="306" y="139"/>
                    <a:pt x="298" y="139"/>
                  </a:cubicBezTo>
                  <a:cubicBezTo>
                    <a:pt x="296" y="139"/>
                    <a:pt x="293" y="139"/>
                    <a:pt x="291" y="139"/>
                  </a:cubicBezTo>
                  <a:cubicBezTo>
                    <a:pt x="293" y="134"/>
                    <a:pt x="295" y="130"/>
                    <a:pt x="298" y="125"/>
                  </a:cubicBezTo>
                  <a:cubicBezTo>
                    <a:pt x="298" y="125"/>
                    <a:pt x="299" y="125"/>
                    <a:pt x="299" y="125"/>
                  </a:cubicBezTo>
                  <a:cubicBezTo>
                    <a:pt x="303" y="124"/>
                    <a:pt x="307" y="123"/>
                    <a:pt x="311" y="123"/>
                  </a:cubicBezTo>
                  <a:cubicBezTo>
                    <a:pt x="318" y="122"/>
                    <a:pt x="325" y="121"/>
                    <a:pt x="332" y="118"/>
                  </a:cubicBezTo>
                  <a:cubicBezTo>
                    <a:pt x="334" y="118"/>
                    <a:pt x="333" y="116"/>
                    <a:pt x="331" y="116"/>
                  </a:cubicBezTo>
                  <a:cubicBezTo>
                    <a:pt x="323" y="119"/>
                    <a:pt x="314" y="118"/>
                    <a:pt x="305" y="118"/>
                  </a:cubicBezTo>
                  <a:cubicBezTo>
                    <a:pt x="304" y="118"/>
                    <a:pt x="303" y="118"/>
                    <a:pt x="301" y="118"/>
                  </a:cubicBezTo>
                  <a:cubicBezTo>
                    <a:pt x="303" y="116"/>
                    <a:pt x="304" y="113"/>
                    <a:pt x="305" y="111"/>
                  </a:cubicBezTo>
                  <a:cubicBezTo>
                    <a:pt x="317" y="111"/>
                    <a:pt x="328" y="106"/>
                    <a:pt x="339" y="103"/>
                  </a:cubicBezTo>
                  <a:cubicBezTo>
                    <a:pt x="340" y="103"/>
                    <a:pt x="339" y="102"/>
                    <a:pt x="339" y="102"/>
                  </a:cubicBezTo>
                  <a:cubicBezTo>
                    <a:pt x="329" y="104"/>
                    <a:pt x="318" y="104"/>
                    <a:pt x="308" y="105"/>
                  </a:cubicBezTo>
                  <a:cubicBezTo>
                    <a:pt x="311" y="100"/>
                    <a:pt x="313" y="95"/>
                    <a:pt x="316" y="89"/>
                  </a:cubicBezTo>
                  <a:cubicBezTo>
                    <a:pt x="320" y="89"/>
                    <a:pt x="325" y="88"/>
                    <a:pt x="329" y="87"/>
                  </a:cubicBezTo>
                  <a:cubicBezTo>
                    <a:pt x="335" y="86"/>
                    <a:pt x="341" y="86"/>
                    <a:pt x="346" y="86"/>
                  </a:cubicBezTo>
                  <a:cubicBezTo>
                    <a:pt x="348" y="86"/>
                    <a:pt x="348" y="83"/>
                    <a:pt x="346" y="83"/>
                  </a:cubicBezTo>
                  <a:cubicBezTo>
                    <a:pt x="338" y="83"/>
                    <a:pt x="328" y="82"/>
                    <a:pt x="319" y="83"/>
                  </a:cubicBezTo>
                  <a:cubicBezTo>
                    <a:pt x="322" y="78"/>
                    <a:pt x="324" y="74"/>
                    <a:pt x="326" y="69"/>
                  </a:cubicBezTo>
                  <a:cubicBezTo>
                    <a:pt x="329" y="68"/>
                    <a:pt x="332" y="67"/>
                    <a:pt x="335" y="67"/>
                  </a:cubicBezTo>
                  <a:cubicBezTo>
                    <a:pt x="342" y="66"/>
                    <a:pt x="350" y="65"/>
                    <a:pt x="357" y="65"/>
                  </a:cubicBezTo>
                  <a:cubicBezTo>
                    <a:pt x="358" y="65"/>
                    <a:pt x="358" y="63"/>
                    <a:pt x="357" y="63"/>
                  </a:cubicBezTo>
                  <a:cubicBezTo>
                    <a:pt x="349" y="62"/>
                    <a:pt x="339" y="61"/>
                    <a:pt x="330" y="62"/>
                  </a:cubicBezTo>
                  <a:cubicBezTo>
                    <a:pt x="331" y="59"/>
                    <a:pt x="333" y="56"/>
                    <a:pt x="334" y="53"/>
                  </a:cubicBezTo>
                  <a:cubicBezTo>
                    <a:pt x="345" y="49"/>
                    <a:pt x="356" y="48"/>
                    <a:pt x="366" y="47"/>
                  </a:cubicBezTo>
                  <a:cubicBezTo>
                    <a:pt x="366" y="47"/>
                    <a:pt x="366" y="47"/>
                    <a:pt x="366" y="47"/>
                  </a:cubicBezTo>
                  <a:cubicBezTo>
                    <a:pt x="363" y="54"/>
                    <a:pt x="360" y="60"/>
                    <a:pt x="357" y="68"/>
                  </a:cubicBezTo>
                  <a:cubicBezTo>
                    <a:pt x="356" y="70"/>
                    <a:pt x="354" y="72"/>
                    <a:pt x="353" y="75"/>
                  </a:cubicBezTo>
                  <a:cubicBezTo>
                    <a:pt x="341" y="102"/>
                    <a:pt x="332" y="130"/>
                    <a:pt x="320" y="156"/>
                  </a:cubicBezTo>
                  <a:cubicBezTo>
                    <a:pt x="318" y="160"/>
                    <a:pt x="316" y="164"/>
                    <a:pt x="314" y="169"/>
                  </a:cubicBezTo>
                  <a:cubicBezTo>
                    <a:pt x="313" y="169"/>
                    <a:pt x="312" y="170"/>
                    <a:pt x="313" y="171"/>
                  </a:cubicBezTo>
                  <a:cubicBezTo>
                    <a:pt x="309" y="179"/>
                    <a:pt x="305" y="187"/>
                    <a:pt x="301" y="195"/>
                  </a:cubicBezTo>
                  <a:cubicBezTo>
                    <a:pt x="299" y="195"/>
                    <a:pt x="298" y="197"/>
                    <a:pt x="298" y="198"/>
                  </a:cubicBezTo>
                  <a:cubicBezTo>
                    <a:pt x="298" y="199"/>
                    <a:pt x="298" y="200"/>
                    <a:pt x="299" y="200"/>
                  </a:cubicBezTo>
                  <a:cubicBezTo>
                    <a:pt x="298" y="202"/>
                    <a:pt x="297" y="203"/>
                    <a:pt x="297" y="204"/>
                  </a:cubicBezTo>
                  <a:cubicBezTo>
                    <a:pt x="296" y="205"/>
                    <a:pt x="295" y="206"/>
                    <a:pt x="295" y="207"/>
                  </a:cubicBezTo>
                  <a:cubicBezTo>
                    <a:pt x="295" y="208"/>
                    <a:pt x="295" y="208"/>
                    <a:pt x="295" y="208"/>
                  </a:cubicBezTo>
                  <a:cubicBezTo>
                    <a:pt x="288" y="222"/>
                    <a:pt x="281" y="237"/>
                    <a:pt x="274" y="251"/>
                  </a:cubicBezTo>
                  <a:cubicBezTo>
                    <a:pt x="272" y="251"/>
                    <a:pt x="270" y="253"/>
                    <a:pt x="271" y="255"/>
                  </a:cubicBezTo>
                  <a:cubicBezTo>
                    <a:pt x="271" y="255"/>
                    <a:pt x="271" y="255"/>
                    <a:pt x="271" y="256"/>
                  </a:cubicBezTo>
                  <a:cubicBezTo>
                    <a:pt x="271" y="256"/>
                    <a:pt x="271" y="257"/>
                    <a:pt x="271" y="257"/>
                  </a:cubicBezTo>
                  <a:cubicBezTo>
                    <a:pt x="271" y="257"/>
                    <a:pt x="271" y="257"/>
                    <a:pt x="271" y="257"/>
                  </a:cubicBezTo>
                  <a:cubicBezTo>
                    <a:pt x="271" y="259"/>
                    <a:pt x="270" y="260"/>
                    <a:pt x="269" y="261"/>
                  </a:cubicBezTo>
                  <a:cubicBezTo>
                    <a:pt x="269" y="261"/>
                    <a:pt x="269" y="261"/>
                    <a:pt x="269" y="261"/>
                  </a:cubicBezTo>
                  <a:cubicBezTo>
                    <a:pt x="269" y="262"/>
                    <a:pt x="268" y="263"/>
                    <a:pt x="268" y="264"/>
                  </a:cubicBezTo>
                  <a:cubicBezTo>
                    <a:pt x="268" y="264"/>
                    <a:pt x="268" y="265"/>
                    <a:pt x="268" y="265"/>
                  </a:cubicBezTo>
                  <a:cubicBezTo>
                    <a:pt x="266" y="267"/>
                    <a:pt x="265" y="270"/>
                    <a:pt x="264" y="272"/>
                  </a:cubicBezTo>
                  <a:cubicBezTo>
                    <a:pt x="263" y="273"/>
                    <a:pt x="262" y="274"/>
                    <a:pt x="262" y="275"/>
                  </a:cubicBezTo>
                  <a:cubicBezTo>
                    <a:pt x="262" y="276"/>
                    <a:pt x="262" y="276"/>
                    <a:pt x="262" y="276"/>
                  </a:cubicBezTo>
                  <a:cubicBezTo>
                    <a:pt x="260" y="280"/>
                    <a:pt x="258" y="284"/>
                    <a:pt x="256" y="288"/>
                  </a:cubicBezTo>
                  <a:cubicBezTo>
                    <a:pt x="254" y="288"/>
                    <a:pt x="252" y="290"/>
                    <a:pt x="253" y="292"/>
                  </a:cubicBezTo>
                  <a:cubicBezTo>
                    <a:pt x="253" y="293"/>
                    <a:pt x="253" y="293"/>
                    <a:pt x="254" y="294"/>
                  </a:cubicBezTo>
                  <a:cubicBezTo>
                    <a:pt x="253" y="295"/>
                    <a:pt x="252" y="297"/>
                    <a:pt x="251" y="299"/>
                  </a:cubicBezTo>
                  <a:cubicBezTo>
                    <a:pt x="249" y="298"/>
                    <a:pt x="246" y="300"/>
                    <a:pt x="247" y="303"/>
                  </a:cubicBezTo>
                  <a:cubicBezTo>
                    <a:pt x="247" y="303"/>
                    <a:pt x="247" y="303"/>
                    <a:pt x="247" y="304"/>
                  </a:cubicBezTo>
                  <a:cubicBezTo>
                    <a:pt x="247" y="304"/>
                    <a:pt x="247" y="304"/>
                    <a:pt x="247" y="304"/>
                  </a:cubicBezTo>
                  <a:cubicBezTo>
                    <a:pt x="247" y="304"/>
                    <a:pt x="247" y="304"/>
                    <a:pt x="247" y="304"/>
                  </a:cubicBezTo>
                  <a:cubicBezTo>
                    <a:pt x="248" y="304"/>
                    <a:pt x="248" y="305"/>
                    <a:pt x="248" y="305"/>
                  </a:cubicBezTo>
                  <a:cubicBezTo>
                    <a:pt x="234" y="334"/>
                    <a:pt x="220" y="363"/>
                    <a:pt x="206" y="392"/>
                  </a:cubicBezTo>
                  <a:cubicBezTo>
                    <a:pt x="205" y="382"/>
                    <a:pt x="199" y="373"/>
                    <a:pt x="190" y="369"/>
                  </a:cubicBezTo>
                  <a:cubicBezTo>
                    <a:pt x="196" y="369"/>
                    <a:pt x="201" y="369"/>
                    <a:pt x="206" y="367"/>
                  </a:cubicBezTo>
                  <a:cubicBezTo>
                    <a:pt x="208" y="367"/>
                    <a:pt x="207" y="364"/>
                    <a:pt x="205" y="364"/>
                  </a:cubicBezTo>
                  <a:cubicBezTo>
                    <a:pt x="200" y="366"/>
                    <a:pt x="194" y="366"/>
                    <a:pt x="188" y="366"/>
                  </a:cubicBezTo>
                  <a:cubicBezTo>
                    <a:pt x="187" y="366"/>
                    <a:pt x="186" y="367"/>
                    <a:pt x="186" y="368"/>
                  </a:cubicBezTo>
                  <a:cubicBezTo>
                    <a:pt x="183" y="367"/>
                    <a:pt x="180" y="367"/>
                    <a:pt x="177" y="368"/>
                  </a:cubicBezTo>
                  <a:cubicBezTo>
                    <a:pt x="179" y="366"/>
                    <a:pt x="180" y="363"/>
                    <a:pt x="182" y="360"/>
                  </a:cubicBezTo>
                  <a:close/>
                  <a:moveTo>
                    <a:pt x="358" y="210"/>
                  </a:moveTo>
                  <a:cubicBezTo>
                    <a:pt x="358" y="210"/>
                    <a:pt x="359" y="211"/>
                    <a:pt x="359" y="211"/>
                  </a:cubicBezTo>
                  <a:cubicBezTo>
                    <a:pt x="359" y="212"/>
                    <a:pt x="358" y="213"/>
                    <a:pt x="358" y="213"/>
                  </a:cubicBezTo>
                  <a:cubicBezTo>
                    <a:pt x="357" y="213"/>
                    <a:pt x="357" y="212"/>
                    <a:pt x="356" y="212"/>
                  </a:cubicBezTo>
                  <a:cubicBezTo>
                    <a:pt x="357" y="211"/>
                    <a:pt x="357" y="210"/>
                    <a:pt x="358" y="210"/>
                  </a:cubicBezTo>
                  <a:cubicBezTo>
                    <a:pt x="358" y="210"/>
                    <a:pt x="358" y="210"/>
                    <a:pt x="358" y="210"/>
                  </a:cubicBezTo>
                  <a:close/>
                  <a:moveTo>
                    <a:pt x="242" y="394"/>
                  </a:moveTo>
                  <a:cubicBezTo>
                    <a:pt x="240" y="387"/>
                    <a:pt x="237" y="380"/>
                    <a:pt x="235" y="373"/>
                  </a:cubicBezTo>
                  <a:cubicBezTo>
                    <a:pt x="235" y="373"/>
                    <a:pt x="233" y="369"/>
                    <a:pt x="231" y="364"/>
                  </a:cubicBezTo>
                  <a:cubicBezTo>
                    <a:pt x="232" y="364"/>
                    <a:pt x="232" y="364"/>
                    <a:pt x="232" y="364"/>
                  </a:cubicBezTo>
                  <a:cubicBezTo>
                    <a:pt x="232" y="363"/>
                    <a:pt x="232" y="362"/>
                    <a:pt x="232" y="362"/>
                  </a:cubicBezTo>
                  <a:cubicBezTo>
                    <a:pt x="240" y="376"/>
                    <a:pt x="243" y="392"/>
                    <a:pt x="253" y="406"/>
                  </a:cubicBezTo>
                  <a:cubicBezTo>
                    <a:pt x="254" y="408"/>
                    <a:pt x="258" y="407"/>
                    <a:pt x="257" y="404"/>
                  </a:cubicBezTo>
                  <a:cubicBezTo>
                    <a:pt x="256" y="401"/>
                    <a:pt x="255" y="398"/>
                    <a:pt x="254" y="395"/>
                  </a:cubicBezTo>
                  <a:cubicBezTo>
                    <a:pt x="256" y="398"/>
                    <a:pt x="258" y="401"/>
                    <a:pt x="260" y="404"/>
                  </a:cubicBezTo>
                  <a:cubicBezTo>
                    <a:pt x="258" y="408"/>
                    <a:pt x="256" y="413"/>
                    <a:pt x="254" y="418"/>
                  </a:cubicBezTo>
                  <a:cubicBezTo>
                    <a:pt x="252" y="409"/>
                    <a:pt x="249" y="400"/>
                    <a:pt x="242" y="394"/>
                  </a:cubicBezTo>
                  <a:close/>
                  <a:moveTo>
                    <a:pt x="384" y="28"/>
                  </a:moveTo>
                  <a:cubicBezTo>
                    <a:pt x="384" y="28"/>
                    <a:pt x="384" y="29"/>
                    <a:pt x="385" y="30"/>
                  </a:cubicBezTo>
                  <a:cubicBezTo>
                    <a:pt x="384" y="30"/>
                    <a:pt x="384" y="30"/>
                    <a:pt x="383" y="31"/>
                  </a:cubicBezTo>
                  <a:cubicBezTo>
                    <a:pt x="382" y="31"/>
                    <a:pt x="382" y="31"/>
                    <a:pt x="382" y="31"/>
                  </a:cubicBezTo>
                  <a:cubicBezTo>
                    <a:pt x="382" y="31"/>
                    <a:pt x="382" y="31"/>
                    <a:pt x="382" y="31"/>
                  </a:cubicBezTo>
                  <a:cubicBezTo>
                    <a:pt x="382" y="30"/>
                    <a:pt x="383" y="29"/>
                    <a:pt x="384" y="27"/>
                  </a:cubicBezTo>
                  <a:cubicBezTo>
                    <a:pt x="384" y="28"/>
                    <a:pt x="384" y="28"/>
                    <a:pt x="384" y="28"/>
                  </a:cubicBezTo>
                  <a:close/>
                  <a:moveTo>
                    <a:pt x="409" y="40"/>
                  </a:moveTo>
                  <a:cubicBezTo>
                    <a:pt x="410" y="41"/>
                    <a:pt x="411" y="42"/>
                    <a:pt x="412" y="43"/>
                  </a:cubicBezTo>
                  <a:cubicBezTo>
                    <a:pt x="418" y="58"/>
                    <a:pt x="415" y="55"/>
                    <a:pt x="411" y="48"/>
                  </a:cubicBezTo>
                  <a:cubicBezTo>
                    <a:pt x="410" y="44"/>
                    <a:pt x="409" y="42"/>
                    <a:pt x="409" y="40"/>
                  </a:cubicBezTo>
                  <a:close/>
                  <a:moveTo>
                    <a:pt x="420" y="49"/>
                  </a:moveTo>
                  <a:cubicBezTo>
                    <a:pt x="420" y="50"/>
                    <a:pt x="421" y="50"/>
                    <a:pt x="422" y="51"/>
                  </a:cubicBezTo>
                  <a:cubicBezTo>
                    <a:pt x="422" y="52"/>
                    <a:pt x="422" y="53"/>
                    <a:pt x="422" y="54"/>
                  </a:cubicBezTo>
                  <a:cubicBezTo>
                    <a:pt x="422" y="54"/>
                    <a:pt x="421" y="54"/>
                    <a:pt x="421" y="54"/>
                  </a:cubicBezTo>
                  <a:cubicBezTo>
                    <a:pt x="421" y="52"/>
                    <a:pt x="420" y="50"/>
                    <a:pt x="420" y="49"/>
                  </a:cubicBezTo>
                  <a:close/>
                  <a:moveTo>
                    <a:pt x="430" y="54"/>
                  </a:moveTo>
                  <a:cubicBezTo>
                    <a:pt x="430" y="53"/>
                    <a:pt x="430" y="53"/>
                    <a:pt x="430" y="52"/>
                  </a:cubicBezTo>
                  <a:cubicBezTo>
                    <a:pt x="430" y="53"/>
                    <a:pt x="431" y="53"/>
                    <a:pt x="432" y="54"/>
                  </a:cubicBezTo>
                  <a:cubicBezTo>
                    <a:pt x="430" y="56"/>
                    <a:pt x="429" y="58"/>
                    <a:pt x="428" y="60"/>
                  </a:cubicBezTo>
                  <a:cubicBezTo>
                    <a:pt x="428" y="59"/>
                    <a:pt x="428" y="58"/>
                    <a:pt x="428" y="57"/>
                  </a:cubicBezTo>
                  <a:cubicBezTo>
                    <a:pt x="429" y="57"/>
                    <a:pt x="431" y="56"/>
                    <a:pt x="430" y="54"/>
                  </a:cubicBezTo>
                  <a:close/>
                  <a:moveTo>
                    <a:pt x="368" y="187"/>
                  </a:moveTo>
                  <a:cubicBezTo>
                    <a:pt x="367" y="186"/>
                    <a:pt x="366" y="184"/>
                    <a:pt x="365" y="182"/>
                  </a:cubicBezTo>
                  <a:cubicBezTo>
                    <a:pt x="366" y="184"/>
                    <a:pt x="368" y="186"/>
                    <a:pt x="369" y="187"/>
                  </a:cubicBezTo>
                  <a:cubicBezTo>
                    <a:pt x="368" y="188"/>
                    <a:pt x="368" y="189"/>
                    <a:pt x="368" y="189"/>
                  </a:cubicBezTo>
                  <a:cubicBezTo>
                    <a:pt x="368" y="189"/>
                    <a:pt x="368" y="188"/>
                    <a:pt x="368" y="187"/>
                  </a:cubicBezTo>
                  <a:close/>
                  <a:moveTo>
                    <a:pt x="345" y="185"/>
                  </a:moveTo>
                  <a:cubicBezTo>
                    <a:pt x="345" y="183"/>
                    <a:pt x="344" y="182"/>
                    <a:pt x="344" y="180"/>
                  </a:cubicBezTo>
                  <a:cubicBezTo>
                    <a:pt x="346" y="183"/>
                    <a:pt x="347" y="186"/>
                    <a:pt x="349" y="188"/>
                  </a:cubicBezTo>
                  <a:cubicBezTo>
                    <a:pt x="350" y="191"/>
                    <a:pt x="352" y="194"/>
                    <a:pt x="353" y="196"/>
                  </a:cubicBezTo>
                  <a:cubicBezTo>
                    <a:pt x="353" y="195"/>
                    <a:pt x="352" y="195"/>
                    <a:pt x="352" y="195"/>
                  </a:cubicBezTo>
                  <a:cubicBezTo>
                    <a:pt x="349" y="191"/>
                    <a:pt x="347" y="188"/>
                    <a:pt x="345" y="185"/>
                  </a:cubicBezTo>
                  <a:close/>
                  <a:moveTo>
                    <a:pt x="281" y="321"/>
                  </a:moveTo>
                  <a:cubicBezTo>
                    <a:pt x="279" y="314"/>
                    <a:pt x="276" y="307"/>
                    <a:pt x="274" y="301"/>
                  </a:cubicBezTo>
                  <a:cubicBezTo>
                    <a:pt x="278" y="308"/>
                    <a:pt x="281" y="315"/>
                    <a:pt x="284" y="322"/>
                  </a:cubicBezTo>
                  <a:cubicBezTo>
                    <a:pt x="284" y="323"/>
                    <a:pt x="284" y="323"/>
                    <a:pt x="284" y="324"/>
                  </a:cubicBezTo>
                  <a:cubicBezTo>
                    <a:pt x="283" y="323"/>
                    <a:pt x="282" y="322"/>
                    <a:pt x="281" y="321"/>
                  </a:cubicBezTo>
                  <a:close/>
                  <a:moveTo>
                    <a:pt x="274" y="279"/>
                  </a:moveTo>
                  <a:cubicBezTo>
                    <a:pt x="273" y="277"/>
                    <a:pt x="272" y="274"/>
                    <a:pt x="271" y="271"/>
                  </a:cubicBezTo>
                  <a:cubicBezTo>
                    <a:pt x="271" y="270"/>
                    <a:pt x="272" y="270"/>
                    <a:pt x="272" y="270"/>
                  </a:cubicBezTo>
                  <a:cubicBezTo>
                    <a:pt x="276" y="281"/>
                    <a:pt x="280" y="292"/>
                    <a:pt x="283" y="304"/>
                  </a:cubicBezTo>
                  <a:cubicBezTo>
                    <a:pt x="281" y="296"/>
                    <a:pt x="277" y="288"/>
                    <a:pt x="274" y="279"/>
                  </a:cubicBezTo>
                  <a:close/>
                  <a:moveTo>
                    <a:pt x="284" y="277"/>
                  </a:moveTo>
                  <a:cubicBezTo>
                    <a:pt x="284" y="276"/>
                    <a:pt x="283" y="274"/>
                    <a:pt x="283" y="273"/>
                  </a:cubicBezTo>
                  <a:cubicBezTo>
                    <a:pt x="285" y="277"/>
                    <a:pt x="287" y="281"/>
                    <a:pt x="289" y="286"/>
                  </a:cubicBezTo>
                  <a:cubicBezTo>
                    <a:pt x="288" y="283"/>
                    <a:pt x="286" y="280"/>
                    <a:pt x="284" y="277"/>
                  </a:cubicBezTo>
                  <a:close/>
                  <a:moveTo>
                    <a:pt x="300" y="240"/>
                  </a:moveTo>
                  <a:cubicBezTo>
                    <a:pt x="300" y="239"/>
                    <a:pt x="300" y="239"/>
                    <a:pt x="300" y="239"/>
                  </a:cubicBezTo>
                  <a:cubicBezTo>
                    <a:pt x="301" y="240"/>
                    <a:pt x="301" y="240"/>
                    <a:pt x="302" y="241"/>
                  </a:cubicBezTo>
                  <a:cubicBezTo>
                    <a:pt x="302" y="242"/>
                    <a:pt x="303" y="243"/>
                    <a:pt x="303" y="244"/>
                  </a:cubicBezTo>
                  <a:cubicBezTo>
                    <a:pt x="302" y="243"/>
                    <a:pt x="301" y="241"/>
                    <a:pt x="300" y="240"/>
                  </a:cubicBezTo>
                  <a:close/>
                  <a:moveTo>
                    <a:pt x="316" y="223"/>
                  </a:moveTo>
                  <a:cubicBezTo>
                    <a:pt x="318" y="226"/>
                    <a:pt x="320" y="229"/>
                    <a:pt x="321" y="231"/>
                  </a:cubicBezTo>
                  <a:cubicBezTo>
                    <a:pt x="321" y="232"/>
                    <a:pt x="320" y="232"/>
                    <a:pt x="320" y="233"/>
                  </a:cubicBezTo>
                  <a:cubicBezTo>
                    <a:pt x="317" y="229"/>
                    <a:pt x="314" y="224"/>
                    <a:pt x="312" y="220"/>
                  </a:cubicBezTo>
                  <a:cubicBezTo>
                    <a:pt x="311" y="218"/>
                    <a:pt x="309" y="216"/>
                    <a:pt x="308" y="213"/>
                  </a:cubicBezTo>
                  <a:cubicBezTo>
                    <a:pt x="309" y="214"/>
                    <a:pt x="311" y="216"/>
                    <a:pt x="313" y="218"/>
                  </a:cubicBezTo>
                  <a:cubicBezTo>
                    <a:pt x="314" y="220"/>
                    <a:pt x="315" y="221"/>
                    <a:pt x="316" y="222"/>
                  </a:cubicBezTo>
                  <a:cubicBezTo>
                    <a:pt x="316" y="223"/>
                    <a:pt x="316" y="223"/>
                    <a:pt x="316" y="223"/>
                  </a:cubicBezTo>
                  <a:close/>
                  <a:moveTo>
                    <a:pt x="305" y="205"/>
                  </a:moveTo>
                  <a:cubicBezTo>
                    <a:pt x="305" y="204"/>
                    <a:pt x="304" y="203"/>
                    <a:pt x="304" y="202"/>
                  </a:cubicBezTo>
                  <a:cubicBezTo>
                    <a:pt x="304" y="203"/>
                    <a:pt x="305" y="205"/>
                    <a:pt x="306" y="206"/>
                  </a:cubicBezTo>
                  <a:cubicBezTo>
                    <a:pt x="305" y="206"/>
                    <a:pt x="305" y="206"/>
                    <a:pt x="305" y="205"/>
                  </a:cubicBezTo>
                  <a:close/>
                  <a:moveTo>
                    <a:pt x="315" y="280"/>
                  </a:moveTo>
                  <a:cubicBezTo>
                    <a:pt x="317" y="282"/>
                    <a:pt x="319" y="284"/>
                    <a:pt x="320" y="284"/>
                  </a:cubicBezTo>
                  <a:cubicBezTo>
                    <a:pt x="316" y="283"/>
                    <a:pt x="311" y="278"/>
                    <a:pt x="307" y="272"/>
                  </a:cubicBezTo>
                  <a:cubicBezTo>
                    <a:pt x="309" y="274"/>
                    <a:pt x="312" y="277"/>
                    <a:pt x="315" y="280"/>
                  </a:cubicBezTo>
                  <a:close/>
                  <a:moveTo>
                    <a:pt x="320" y="257"/>
                  </a:moveTo>
                  <a:cubicBezTo>
                    <a:pt x="320" y="256"/>
                    <a:pt x="320" y="255"/>
                    <a:pt x="320" y="255"/>
                  </a:cubicBezTo>
                  <a:cubicBezTo>
                    <a:pt x="318" y="252"/>
                    <a:pt x="317" y="250"/>
                    <a:pt x="315" y="247"/>
                  </a:cubicBezTo>
                  <a:cubicBezTo>
                    <a:pt x="315" y="247"/>
                    <a:pt x="315" y="247"/>
                    <a:pt x="315" y="246"/>
                  </a:cubicBezTo>
                  <a:cubicBezTo>
                    <a:pt x="316" y="248"/>
                    <a:pt x="318" y="250"/>
                    <a:pt x="319" y="252"/>
                  </a:cubicBezTo>
                  <a:cubicBezTo>
                    <a:pt x="319" y="252"/>
                    <a:pt x="319" y="252"/>
                    <a:pt x="319" y="252"/>
                  </a:cubicBezTo>
                  <a:cubicBezTo>
                    <a:pt x="319" y="252"/>
                    <a:pt x="320" y="253"/>
                    <a:pt x="321" y="255"/>
                  </a:cubicBezTo>
                  <a:cubicBezTo>
                    <a:pt x="321" y="255"/>
                    <a:pt x="322" y="256"/>
                    <a:pt x="322" y="256"/>
                  </a:cubicBezTo>
                  <a:cubicBezTo>
                    <a:pt x="321" y="256"/>
                    <a:pt x="320" y="256"/>
                    <a:pt x="320" y="257"/>
                  </a:cubicBezTo>
                  <a:close/>
                  <a:moveTo>
                    <a:pt x="320" y="243"/>
                  </a:moveTo>
                  <a:cubicBezTo>
                    <a:pt x="322" y="246"/>
                    <a:pt x="325" y="249"/>
                    <a:pt x="327" y="252"/>
                  </a:cubicBezTo>
                  <a:cubicBezTo>
                    <a:pt x="328" y="257"/>
                    <a:pt x="327" y="256"/>
                    <a:pt x="324" y="251"/>
                  </a:cubicBezTo>
                  <a:cubicBezTo>
                    <a:pt x="323" y="248"/>
                    <a:pt x="321" y="246"/>
                    <a:pt x="320" y="243"/>
                  </a:cubicBezTo>
                  <a:close/>
                  <a:moveTo>
                    <a:pt x="317" y="216"/>
                  </a:moveTo>
                  <a:cubicBezTo>
                    <a:pt x="317" y="216"/>
                    <a:pt x="318" y="216"/>
                    <a:pt x="318" y="216"/>
                  </a:cubicBezTo>
                  <a:cubicBezTo>
                    <a:pt x="319" y="218"/>
                    <a:pt x="321" y="220"/>
                    <a:pt x="322" y="223"/>
                  </a:cubicBezTo>
                  <a:cubicBezTo>
                    <a:pt x="322" y="223"/>
                    <a:pt x="322" y="223"/>
                    <a:pt x="322" y="223"/>
                  </a:cubicBezTo>
                  <a:cubicBezTo>
                    <a:pt x="320" y="221"/>
                    <a:pt x="319" y="218"/>
                    <a:pt x="317" y="216"/>
                  </a:cubicBezTo>
                  <a:close/>
                  <a:moveTo>
                    <a:pt x="324" y="161"/>
                  </a:moveTo>
                  <a:cubicBezTo>
                    <a:pt x="324" y="161"/>
                    <a:pt x="324" y="161"/>
                    <a:pt x="323" y="161"/>
                  </a:cubicBezTo>
                  <a:cubicBezTo>
                    <a:pt x="324" y="160"/>
                    <a:pt x="324" y="160"/>
                    <a:pt x="324" y="159"/>
                  </a:cubicBezTo>
                  <a:cubicBezTo>
                    <a:pt x="326" y="164"/>
                    <a:pt x="328" y="169"/>
                    <a:pt x="330" y="173"/>
                  </a:cubicBezTo>
                  <a:cubicBezTo>
                    <a:pt x="327" y="169"/>
                    <a:pt x="325" y="165"/>
                    <a:pt x="324" y="161"/>
                  </a:cubicBezTo>
                  <a:close/>
                  <a:moveTo>
                    <a:pt x="323" y="215"/>
                  </a:moveTo>
                  <a:cubicBezTo>
                    <a:pt x="323" y="215"/>
                    <a:pt x="323" y="216"/>
                    <a:pt x="323" y="216"/>
                  </a:cubicBezTo>
                  <a:cubicBezTo>
                    <a:pt x="323" y="216"/>
                    <a:pt x="323" y="215"/>
                    <a:pt x="322" y="215"/>
                  </a:cubicBezTo>
                  <a:cubicBezTo>
                    <a:pt x="321" y="212"/>
                    <a:pt x="319" y="210"/>
                    <a:pt x="318" y="208"/>
                  </a:cubicBezTo>
                  <a:cubicBezTo>
                    <a:pt x="316" y="204"/>
                    <a:pt x="319" y="208"/>
                    <a:pt x="323" y="213"/>
                  </a:cubicBezTo>
                  <a:cubicBezTo>
                    <a:pt x="323" y="214"/>
                    <a:pt x="323" y="214"/>
                    <a:pt x="323" y="215"/>
                  </a:cubicBezTo>
                  <a:close/>
                  <a:moveTo>
                    <a:pt x="323" y="189"/>
                  </a:moveTo>
                  <a:cubicBezTo>
                    <a:pt x="323" y="189"/>
                    <a:pt x="324" y="190"/>
                    <a:pt x="324" y="190"/>
                  </a:cubicBezTo>
                  <a:cubicBezTo>
                    <a:pt x="324" y="190"/>
                    <a:pt x="324" y="191"/>
                    <a:pt x="324" y="191"/>
                  </a:cubicBezTo>
                  <a:cubicBezTo>
                    <a:pt x="324" y="190"/>
                    <a:pt x="323" y="190"/>
                    <a:pt x="323" y="189"/>
                  </a:cubicBezTo>
                  <a:close/>
                  <a:moveTo>
                    <a:pt x="333" y="188"/>
                  </a:moveTo>
                  <a:cubicBezTo>
                    <a:pt x="335" y="192"/>
                    <a:pt x="338" y="195"/>
                    <a:pt x="341" y="199"/>
                  </a:cubicBezTo>
                  <a:cubicBezTo>
                    <a:pt x="340" y="200"/>
                    <a:pt x="340" y="200"/>
                    <a:pt x="340" y="201"/>
                  </a:cubicBezTo>
                  <a:cubicBezTo>
                    <a:pt x="337" y="196"/>
                    <a:pt x="335" y="192"/>
                    <a:pt x="333" y="188"/>
                  </a:cubicBezTo>
                  <a:close/>
                  <a:moveTo>
                    <a:pt x="340" y="203"/>
                  </a:moveTo>
                  <a:cubicBezTo>
                    <a:pt x="337" y="199"/>
                    <a:pt x="334" y="195"/>
                    <a:pt x="331" y="191"/>
                  </a:cubicBezTo>
                  <a:cubicBezTo>
                    <a:pt x="331" y="190"/>
                    <a:pt x="331" y="190"/>
                    <a:pt x="331" y="189"/>
                  </a:cubicBezTo>
                  <a:cubicBezTo>
                    <a:pt x="334" y="192"/>
                    <a:pt x="337" y="199"/>
                    <a:pt x="340" y="203"/>
                  </a:cubicBezTo>
                  <a:close/>
                  <a:moveTo>
                    <a:pt x="392" y="43"/>
                  </a:moveTo>
                  <a:cubicBezTo>
                    <a:pt x="393" y="45"/>
                    <a:pt x="394" y="47"/>
                    <a:pt x="395" y="49"/>
                  </a:cubicBezTo>
                  <a:cubicBezTo>
                    <a:pt x="395" y="49"/>
                    <a:pt x="395" y="49"/>
                    <a:pt x="395" y="49"/>
                  </a:cubicBezTo>
                  <a:cubicBezTo>
                    <a:pt x="394" y="47"/>
                    <a:pt x="392" y="47"/>
                    <a:pt x="390" y="48"/>
                  </a:cubicBezTo>
                  <a:cubicBezTo>
                    <a:pt x="389" y="46"/>
                    <a:pt x="388" y="43"/>
                    <a:pt x="388" y="40"/>
                  </a:cubicBezTo>
                  <a:cubicBezTo>
                    <a:pt x="389" y="41"/>
                    <a:pt x="391" y="42"/>
                    <a:pt x="392" y="43"/>
                  </a:cubicBezTo>
                  <a:close/>
                  <a:moveTo>
                    <a:pt x="403" y="51"/>
                  </a:moveTo>
                  <a:cubicBezTo>
                    <a:pt x="404" y="53"/>
                    <a:pt x="406" y="55"/>
                    <a:pt x="407" y="56"/>
                  </a:cubicBezTo>
                  <a:cubicBezTo>
                    <a:pt x="409" y="61"/>
                    <a:pt x="410" y="65"/>
                    <a:pt x="413" y="68"/>
                  </a:cubicBezTo>
                  <a:cubicBezTo>
                    <a:pt x="414" y="70"/>
                    <a:pt x="414" y="73"/>
                    <a:pt x="415" y="75"/>
                  </a:cubicBezTo>
                  <a:cubicBezTo>
                    <a:pt x="414" y="74"/>
                    <a:pt x="413" y="73"/>
                    <a:pt x="412" y="71"/>
                  </a:cubicBezTo>
                  <a:cubicBezTo>
                    <a:pt x="408" y="64"/>
                    <a:pt x="405" y="57"/>
                    <a:pt x="402" y="50"/>
                  </a:cubicBezTo>
                  <a:cubicBezTo>
                    <a:pt x="402" y="51"/>
                    <a:pt x="403" y="51"/>
                    <a:pt x="403" y="51"/>
                  </a:cubicBezTo>
                  <a:close/>
                  <a:moveTo>
                    <a:pt x="413" y="96"/>
                  </a:moveTo>
                  <a:cubicBezTo>
                    <a:pt x="413" y="94"/>
                    <a:pt x="412" y="92"/>
                    <a:pt x="412" y="91"/>
                  </a:cubicBezTo>
                  <a:cubicBezTo>
                    <a:pt x="413" y="90"/>
                    <a:pt x="414" y="89"/>
                    <a:pt x="415" y="87"/>
                  </a:cubicBezTo>
                  <a:cubicBezTo>
                    <a:pt x="415" y="90"/>
                    <a:pt x="414" y="93"/>
                    <a:pt x="413" y="96"/>
                  </a:cubicBezTo>
                  <a:close/>
                  <a:moveTo>
                    <a:pt x="398" y="128"/>
                  </a:moveTo>
                  <a:cubicBezTo>
                    <a:pt x="397" y="126"/>
                    <a:pt x="396" y="124"/>
                    <a:pt x="395" y="122"/>
                  </a:cubicBezTo>
                  <a:cubicBezTo>
                    <a:pt x="396" y="122"/>
                    <a:pt x="396" y="122"/>
                    <a:pt x="397" y="122"/>
                  </a:cubicBezTo>
                  <a:cubicBezTo>
                    <a:pt x="398" y="123"/>
                    <a:pt x="400" y="122"/>
                    <a:pt x="400" y="121"/>
                  </a:cubicBezTo>
                  <a:cubicBezTo>
                    <a:pt x="401" y="120"/>
                    <a:pt x="401" y="120"/>
                    <a:pt x="401" y="119"/>
                  </a:cubicBezTo>
                  <a:cubicBezTo>
                    <a:pt x="401" y="118"/>
                    <a:pt x="401" y="117"/>
                    <a:pt x="401" y="116"/>
                  </a:cubicBezTo>
                  <a:cubicBezTo>
                    <a:pt x="401" y="115"/>
                    <a:pt x="401" y="115"/>
                    <a:pt x="401" y="115"/>
                  </a:cubicBezTo>
                  <a:cubicBezTo>
                    <a:pt x="401" y="116"/>
                    <a:pt x="401" y="117"/>
                    <a:pt x="402" y="117"/>
                  </a:cubicBezTo>
                  <a:cubicBezTo>
                    <a:pt x="402" y="118"/>
                    <a:pt x="402" y="118"/>
                    <a:pt x="403" y="118"/>
                  </a:cubicBezTo>
                  <a:cubicBezTo>
                    <a:pt x="401" y="122"/>
                    <a:pt x="400" y="125"/>
                    <a:pt x="398" y="128"/>
                  </a:cubicBezTo>
                  <a:close/>
                  <a:moveTo>
                    <a:pt x="377" y="153"/>
                  </a:moveTo>
                  <a:cubicBezTo>
                    <a:pt x="377" y="152"/>
                    <a:pt x="377" y="150"/>
                    <a:pt x="376" y="149"/>
                  </a:cubicBezTo>
                  <a:cubicBezTo>
                    <a:pt x="378" y="151"/>
                    <a:pt x="379" y="154"/>
                    <a:pt x="380" y="156"/>
                  </a:cubicBezTo>
                  <a:cubicBezTo>
                    <a:pt x="381" y="157"/>
                    <a:pt x="383" y="158"/>
                    <a:pt x="384" y="158"/>
                  </a:cubicBezTo>
                  <a:cubicBezTo>
                    <a:pt x="383" y="159"/>
                    <a:pt x="382" y="160"/>
                    <a:pt x="382" y="162"/>
                  </a:cubicBezTo>
                  <a:cubicBezTo>
                    <a:pt x="380" y="159"/>
                    <a:pt x="379" y="156"/>
                    <a:pt x="377" y="153"/>
                  </a:cubicBezTo>
                  <a:close/>
                  <a:moveTo>
                    <a:pt x="378" y="169"/>
                  </a:moveTo>
                  <a:cubicBezTo>
                    <a:pt x="378" y="169"/>
                    <a:pt x="378" y="170"/>
                    <a:pt x="378" y="170"/>
                  </a:cubicBezTo>
                  <a:cubicBezTo>
                    <a:pt x="378" y="169"/>
                    <a:pt x="378" y="169"/>
                    <a:pt x="378" y="169"/>
                  </a:cubicBezTo>
                  <a:cubicBezTo>
                    <a:pt x="378" y="169"/>
                    <a:pt x="378" y="169"/>
                    <a:pt x="378" y="169"/>
                  </a:cubicBezTo>
                  <a:cubicBezTo>
                    <a:pt x="378" y="169"/>
                    <a:pt x="378" y="169"/>
                    <a:pt x="378" y="169"/>
                  </a:cubicBezTo>
                  <a:close/>
                  <a:moveTo>
                    <a:pt x="386" y="153"/>
                  </a:moveTo>
                  <a:cubicBezTo>
                    <a:pt x="386" y="153"/>
                    <a:pt x="386" y="153"/>
                    <a:pt x="386" y="153"/>
                  </a:cubicBezTo>
                  <a:cubicBezTo>
                    <a:pt x="386" y="153"/>
                    <a:pt x="386" y="153"/>
                    <a:pt x="386" y="153"/>
                  </a:cubicBezTo>
                  <a:cubicBezTo>
                    <a:pt x="386" y="153"/>
                    <a:pt x="386" y="153"/>
                    <a:pt x="386" y="153"/>
                  </a:cubicBezTo>
                  <a:cubicBezTo>
                    <a:pt x="380" y="139"/>
                    <a:pt x="371" y="126"/>
                    <a:pt x="366" y="112"/>
                  </a:cubicBezTo>
                  <a:cubicBezTo>
                    <a:pt x="373" y="124"/>
                    <a:pt x="382" y="135"/>
                    <a:pt x="389" y="147"/>
                  </a:cubicBezTo>
                  <a:cubicBezTo>
                    <a:pt x="388" y="149"/>
                    <a:pt x="387" y="151"/>
                    <a:pt x="386" y="153"/>
                  </a:cubicBezTo>
                  <a:close/>
                  <a:moveTo>
                    <a:pt x="361" y="127"/>
                  </a:moveTo>
                  <a:cubicBezTo>
                    <a:pt x="358" y="122"/>
                    <a:pt x="354" y="117"/>
                    <a:pt x="351" y="111"/>
                  </a:cubicBezTo>
                  <a:cubicBezTo>
                    <a:pt x="351" y="110"/>
                    <a:pt x="352" y="108"/>
                    <a:pt x="352" y="106"/>
                  </a:cubicBezTo>
                  <a:cubicBezTo>
                    <a:pt x="354" y="113"/>
                    <a:pt x="358" y="120"/>
                    <a:pt x="361" y="127"/>
                  </a:cubicBezTo>
                  <a:close/>
                  <a:moveTo>
                    <a:pt x="411" y="82"/>
                  </a:moveTo>
                  <a:cubicBezTo>
                    <a:pt x="412" y="83"/>
                    <a:pt x="413" y="83"/>
                    <a:pt x="414" y="83"/>
                  </a:cubicBezTo>
                  <a:cubicBezTo>
                    <a:pt x="414" y="83"/>
                    <a:pt x="414" y="83"/>
                    <a:pt x="414" y="83"/>
                  </a:cubicBezTo>
                  <a:cubicBezTo>
                    <a:pt x="413" y="85"/>
                    <a:pt x="412" y="86"/>
                    <a:pt x="411" y="86"/>
                  </a:cubicBezTo>
                  <a:cubicBezTo>
                    <a:pt x="410" y="85"/>
                    <a:pt x="409" y="85"/>
                    <a:pt x="408" y="85"/>
                  </a:cubicBezTo>
                  <a:cubicBezTo>
                    <a:pt x="408" y="85"/>
                    <a:pt x="408" y="85"/>
                    <a:pt x="408" y="85"/>
                  </a:cubicBezTo>
                  <a:cubicBezTo>
                    <a:pt x="407" y="84"/>
                    <a:pt x="406" y="83"/>
                    <a:pt x="405" y="83"/>
                  </a:cubicBezTo>
                  <a:cubicBezTo>
                    <a:pt x="404" y="81"/>
                    <a:pt x="404" y="79"/>
                    <a:pt x="404" y="76"/>
                  </a:cubicBezTo>
                  <a:cubicBezTo>
                    <a:pt x="403" y="74"/>
                    <a:pt x="401" y="74"/>
                    <a:pt x="400" y="75"/>
                  </a:cubicBezTo>
                  <a:cubicBezTo>
                    <a:pt x="399" y="73"/>
                    <a:pt x="398" y="70"/>
                    <a:pt x="397" y="68"/>
                  </a:cubicBezTo>
                  <a:cubicBezTo>
                    <a:pt x="397" y="68"/>
                    <a:pt x="397" y="69"/>
                    <a:pt x="397" y="69"/>
                  </a:cubicBezTo>
                  <a:cubicBezTo>
                    <a:pt x="398" y="70"/>
                    <a:pt x="399" y="70"/>
                    <a:pt x="400" y="70"/>
                  </a:cubicBezTo>
                  <a:cubicBezTo>
                    <a:pt x="404" y="74"/>
                    <a:pt x="407" y="78"/>
                    <a:pt x="411" y="82"/>
                  </a:cubicBezTo>
                  <a:close/>
                  <a:moveTo>
                    <a:pt x="401" y="95"/>
                  </a:moveTo>
                  <a:cubicBezTo>
                    <a:pt x="401" y="96"/>
                    <a:pt x="401" y="98"/>
                    <a:pt x="401" y="100"/>
                  </a:cubicBezTo>
                  <a:cubicBezTo>
                    <a:pt x="400" y="99"/>
                    <a:pt x="400" y="99"/>
                    <a:pt x="400" y="98"/>
                  </a:cubicBezTo>
                  <a:cubicBezTo>
                    <a:pt x="399" y="96"/>
                    <a:pt x="399" y="94"/>
                    <a:pt x="399" y="92"/>
                  </a:cubicBezTo>
                  <a:cubicBezTo>
                    <a:pt x="399" y="93"/>
                    <a:pt x="400" y="94"/>
                    <a:pt x="401" y="95"/>
                  </a:cubicBezTo>
                  <a:close/>
                  <a:moveTo>
                    <a:pt x="380" y="36"/>
                  </a:moveTo>
                  <a:cubicBezTo>
                    <a:pt x="381" y="37"/>
                    <a:pt x="381" y="38"/>
                    <a:pt x="381" y="38"/>
                  </a:cubicBezTo>
                  <a:cubicBezTo>
                    <a:pt x="381" y="38"/>
                    <a:pt x="380" y="38"/>
                    <a:pt x="380" y="38"/>
                  </a:cubicBezTo>
                  <a:cubicBezTo>
                    <a:pt x="380" y="38"/>
                    <a:pt x="380" y="37"/>
                    <a:pt x="380" y="36"/>
                  </a:cubicBezTo>
                  <a:close/>
                  <a:moveTo>
                    <a:pt x="377" y="40"/>
                  </a:moveTo>
                  <a:cubicBezTo>
                    <a:pt x="377" y="42"/>
                    <a:pt x="376" y="45"/>
                    <a:pt x="375" y="47"/>
                  </a:cubicBezTo>
                  <a:cubicBezTo>
                    <a:pt x="375" y="47"/>
                    <a:pt x="374" y="47"/>
                    <a:pt x="374" y="46"/>
                  </a:cubicBezTo>
                  <a:cubicBezTo>
                    <a:pt x="375" y="44"/>
                    <a:pt x="376" y="42"/>
                    <a:pt x="377" y="40"/>
                  </a:cubicBezTo>
                  <a:cubicBezTo>
                    <a:pt x="377" y="40"/>
                    <a:pt x="377" y="40"/>
                    <a:pt x="377" y="40"/>
                  </a:cubicBezTo>
                  <a:close/>
                  <a:moveTo>
                    <a:pt x="378" y="43"/>
                  </a:moveTo>
                  <a:cubicBezTo>
                    <a:pt x="382" y="51"/>
                    <a:pt x="386" y="59"/>
                    <a:pt x="390" y="67"/>
                  </a:cubicBezTo>
                  <a:cubicBezTo>
                    <a:pt x="385" y="60"/>
                    <a:pt x="381" y="54"/>
                    <a:pt x="376" y="48"/>
                  </a:cubicBezTo>
                  <a:cubicBezTo>
                    <a:pt x="377" y="46"/>
                    <a:pt x="377" y="45"/>
                    <a:pt x="378" y="43"/>
                  </a:cubicBezTo>
                  <a:close/>
                  <a:moveTo>
                    <a:pt x="393" y="83"/>
                  </a:moveTo>
                  <a:cubicBezTo>
                    <a:pt x="393" y="83"/>
                    <a:pt x="392" y="83"/>
                    <a:pt x="392" y="83"/>
                  </a:cubicBezTo>
                  <a:cubicBezTo>
                    <a:pt x="392" y="83"/>
                    <a:pt x="393" y="84"/>
                    <a:pt x="393" y="84"/>
                  </a:cubicBezTo>
                  <a:cubicBezTo>
                    <a:pt x="391" y="82"/>
                    <a:pt x="390" y="79"/>
                    <a:pt x="389" y="77"/>
                  </a:cubicBezTo>
                  <a:cubicBezTo>
                    <a:pt x="390" y="79"/>
                    <a:pt x="391" y="81"/>
                    <a:pt x="393" y="83"/>
                  </a:cubicBezTo>
                  <a:close/>
                  <a:moveTo>
                    <a:pt x="390" y="113"/>
                  </a:moveTo>
                  <a:cubicBezTo>
                    <a:pt x="391" y="114"/>
                    <a:pt x="392" y="115"/>
                    <a:pt x="393" y="116"/>
                  </a:cubicBezTo>
                  <a:cubicBezTo>
                    <a:pt x="392" y="116"/>
                    <a:pt x="392" y="116"/>
                    <a:pt x="392" y="116"/>
                  </a:cubicBezTo>
                  <a:cubicBezTo>
                    <a:pt x="392" y="115"/>
                    <a:pt x="391" y="114"/>
                    <a:pt x="390" y="113"/>
                  </a:cubicBezTo>
                  <a:close/>
                  <a:moveTo>
                    <a:pt x="391" y="129"/>
                  </a:moveTo>
                  <a:cubicBezTo>
                    <a:pt x="391" y="131"/>
                    <a:pt x="391" y="131"/>
                    <a:pt x="391" y="131"/>
                  </a:cubicBezTo>
                  <a:cubicBezTo>
                    <a:pt x="390" y="129"/>
                    <a:pt x="390" y="128"/>
                    <a:pt x="389" y="127"/>
                  </a:cubicBezTo>
                  <a:cubicBezTo>
                    <a:pt x="389" y="127"/>
                    <a:pt x="390" y="128"/>
                    <a:pt x="391" y="129"/>
                  </a:cubicBezTo>
                  <a:close/>
                  <a:moveTo>
                    <a:pt x="392" y="133"/>
                  </a:moveTo>
                  <a:cubicBezTo>
                    <a:pt x="392" y="133"/>
                    <a:pt x="393" y="133"/>
                    <a:pt x="393" y="133"/>
                  </a:cubicBezTo>
                  <a:cubicBezTo>
                    <a:pt x="393" y="133"/>
                    <a:pt x="394" y="133"/>
                    <a:pt x="394" y="134"/>
                  </a:cubicBezTo>
                  <a:cubicBezTo>
                    <a:pt x="394" y="134"/>
                    <a:pt x="395" y="135"/>
                    <a:pt x="395" y="135"/>
                  </a:cubicBezTo>
                  <a:cubicBezTo>
                    <a:pt x="395" y="136"/>
                    <a:pt x="394" y="136"/>
                    <a:pt x="394" y="137"/>
                  </a:cubicBezTo>
                  <a:cubicBezTo>
                    <a:pt x="393" y="136"/>
                    <a:pt x="393" y="135"/>
                    <a:pt x="392" y="133"/>
                  </a:cubicBezTo>
                  <a:close/>
                  <a:moveTo>
                    <a:pt x="369" y="59"/>
                  </a:moveTo>
                  <a:cubicBezTo>
                    <a:pt x="374" y="68"/>
                    <a:pt x="380" y="77"/>
                    <a:pt x="386" y="86"/>
                  </a:cubicBezTo>
                  <a:cubicBezTo>
                    <a:pt x="389" y="92"/>
                    <a:pt x="391" y="99"/>
                    <a:pt x="393" y="106"/>
                  </a:cubicBezTo>
                  <a:cubicBezTo>
                    <a:pt x="384" y="92"/>
                    <a:pt x="376" y="78"/>
                    <a:pt x="366" y="66"/>
                  </a:cubicBezTo>
                  <a:cubicBezTo>
                    <a:pt x="367" y="64"/>
                    <a:pt x="368" y="61"/>
                    <a:pt x="369" y="59"/>
                  </a:cubicBezTo>
                  <a:close/>
                  <a:moveTo>
                    <a:pt x="363" y="76"/>
                  </a:moveTo>
                  <a:cubicBezTo>
                    <a:pt x="363" y="76"/>
                    <a:pt x="362" y="76"/>
                    <a:pt x="362" y="76"/>
                  </a:cubicBezTo>
                  <a:cubicBezTo>
                    <a:pt x="362" y="75"/>
                    <a:pt x="362" y="75"/>
                    <a:pt x="362" y="74"/>
                  </a:cubicBezTo>
                  <a:cubicBezTo>
                    <a:pt x="363" y="75"/>
                    <a:pt x="363" y="75"/>
                    <a:pt x="363" y="76"/>
                  </a:cubicBezTo>
                  <a:close/>
                  <a:moveTo>
                    <a:pt x="342" y="134"/>
                  </a:moveTo>
                  <a:cubicBezTo>
                    <a:pt x="345" y="139"/>
                    <a:pt x="347" y="144"/>
                    <a:pt x="350" y="149"/>
                  </a:cubicBezTo>
                  <a:cubicBezTo>
                    <a:pt x="350" y="150"/>
                    <a:pt x="351" y="150"/>
                    <a:pt x="351" y="150"/>
                  </a:cubicBezTo>
                  <a:cubicBezTo>
                    <a:pt x="348" y="146"/>
                    <a:pt x="344" y="141"/>
                    <a:pt x="341" y="136"/>
                  </a:cubicBezTo>
                  <a:cubicBezTo>
                    <a:pt x="342" y="135"/>
                    <a:pt x="342" y="134"/>
                    <a:pt x="342" y="134"/>
                  </a:cubicBezTo>
                  <a:close/>
                  <a:moveTo>
                    <a:pt x="345" y="165"/>
                  </a:moveTo>
                  <a:cubicBezTo>
                    <a:pt x="347" y="167"/>
                    <a:pt x="348" y="170"/>
                    <a:pt x="349" y="172"/>
                  </a:cubicBezTo>
                  <a:cubicBezTo>
                    <a:pt x="349" y="172"/>
                    <a:pt x="349" y="172"/>
                    <a:pt x="349" y="173"/>
                  </a:cubicBezTo>
                  <a:cubicBezTo>
                    <a:pt x="347" y="170"/>
                    <a:pt x="346" y="168"/>
                    <a:pt x="344" y="165"/>
                  </a:cubicBezTo>
                  <a:cubicBezTo>
                    <a:pt x="344" y="165"/>
                    <a:pt x="345" y="164"/>
                    <a:pt x="345" y="163"/>
                  </a:cubicBezTo>
                  <a:cubicBezTo>
                    <a:pt x="345" y="164"/>
                    <a:pt x="345" y="164"/>
                    <a:pt x="345" y="165"/>
                  </a:cubicBezTo>
                  <a:close/>
                  <a:moveTo>
                    <a:pt x="354" y="155"/>
                  </a:moveTo>
                  <a:cubicBezTo>
                    <a:pt x="353" y="155"/>
                    <a:pt x="353" y="154"/>
                    <a:pt x="353" y="154"/>
                  </a:cubicBezTo>
                  <a:cubicBezTo>
                    <a:pt x="355" y="156"/>
                    <a:pt x="357" y="159"/>
                    <a:pt x="359" y="161"/>
                  </a:cubicBezTo>
                  <a:cubicBezTo>
                    <a:pt x="360" y="163"/>
                    <a:pt x="361" y="163"/>
                    <a:pt x="362" y="162"/>
                  </a:cubicBezTo>
                  <a:cubicBezTo>
                    <a:pt x="364" y="167"/>
                    <a:pt x="366" y="171"/>
                    <a:pt x="368" y="176"/>
                  </a:cubicBezTo>
                  <a:cubicBezTo>
                    <a:pt x="375" y="196"/>
                    <a:pt x="363" y="170"/>
                    <a:pt x="360" y="166"/>
                  </a:cubicBezTo>
                  <a:cubicBezTo>
                    <a:pt x="358" y="162"/>
                    <a:pt x="356" y="159"/>
                    <a:pt x="354" y="155"/>
                  </a:cubicBezTo>
                  <a:close/>
                  <a:moveTo>
                    <a:pt x="371" y="171"/>
                  </a:moveTo>
                  <a:cubicBezTo>
                    <a:pt x="371" y="171"/>
                    <a:pt x="371" y="172"/>
                    <a:pt x="372" y="173"/>
                  </a:cubicBezTo>
                  <a:cubicBezTo>
                    <a:pt x="372" y="174"/>
                    <a:pt x="374" y="174"/>
                    <a:pt x="376" y="174"/>
                  </a:cubicBezTo>
                  <a:cubicBezTo>
                    <a:pt x="375" y="175"/>
                    <a:pt x="374" y="177"/>
                    <a:pt x="373" y="179"/>
                  </a:cubicBezTo>
                  <a:cubicBezTo>
                    <a:pt x="372" y="176"/>
                    <a:pt x="372" y="174"/>
                    <a:pt x="371" y="171"/>
                  </a:cubicBezTo>
                  <a:close/>
                  <a:moveTo>
                    <a:pt x="404" y="37"/>
                  </a:moveTo>
                  <a:cubicBezTo>
                    <a:pt x="405" y="38"/>
                    <a:pt x="405" y="38"/>
                    <a:pt x="406" y="38"/>
                  </a:cubicBezTo>
                  <a:cubicBezTo>
                    <a:pt x="406" y="39"/>
                    <a:pt x="406" y="39"/>
                    <a:pt x="406" y="40"/>
                  </a:cubicBezTo>
                  <a:cubicBezTo>
                    <a:pt x="405" y="39"/>
                    <a:pt x="405" y="38"/>
                    <a:pt x="404" y="37"/>
                  </a:cubicBezTo>
                  <a:close/>
                  <a:moveTo>
                    <a:pt x="385" y="31"/>
                  </a:moveTo>
                  <a:cubicBezTo>
                    <a:pt x="385" y="31"/>
                    <a:pt x="385" y="31"/>
                    <a:pt x="384" y="31"/>
                  </a:cubicBezTo>
                  <a:cubicBezTo>
                    <a:pt x="385" y="31"/>
                    <a:pt x="385" y="31"/>
                    <a:pt x="385" y="30"/>
                  </a:cubicBezTo>
                  <a:cubicBezTo>
                    <a:pt x="386" y="31"/>
                    <a:pt x="386" y="31"/>
                    <a:pt x="386" y="32"/>
                  </a:cubicBezTo>
                  <a:cubicBezTo>
                    <a:pt x="386" y="32"/>
                    <a:pt x="385" y="31"/>
                    <a:pt x="385" y="31"/>
                  </a:cubicBezTo>
                  <a:close/>
                  <a:moveTo>
                    <a:pt x="337" y="131"/>
                  </a:moveTo>
                  <a:cubicBezTo>
                    <a:pt x="337" y="131"/>
                    <a:pt x="337" y="131"/>
                    <a:pt x="337" y="131"/>
                  </a:cubicBezTo>
                  <a:cubicBezTo>
                    <a:pt x="337" y="131"/>
                    <a:pt x="337" y="131"/>
                    <a:pt x="337" y="131"/>
                  </a:cubicBezTo>
                  <a:cubicBezTo>
                    <a:pt x="337" y="131"/>
                    <a:pt x="337" y="131"/>
                    <a:pt x="337" y="131"/>
                  </a:cubicBezTo>
                  <a:close/>
                  <a:moveTo>
                    <a:pt x="335" y="135"/>
                  </a:moveTo>
                  <a:cubicBezTo>
                    <a:pt x="335" y="135"/>
                    <a:pt x="335" y="135"/>
                    <a:pt x="335" y="135"/>
                  </a:cubicBezTo>
                  <a:cubicBezTo>
                    <a:pt x="337" y="138"/>
                    <a:pt x="338" y="141"/>
                    <a:pt x="340" y="144"/>
                  </a:cubicBezTo>
                  <a:cubicBezTo>
                    <a:pt x="339" y="143"/>
                    <a:pt x="339" y="142"/>
                    <a:pt x="338" y="141"/>
                  </a:cubicBezTo>
                  <a:cubicBezTo>
                    <a:pt x="336" y="139"/>
                    <a:pt x="332" y="141"/>
                    <a:pt x="334" y="144"/>
                  </a:cubicBezTo>
                  <a:cubicBezTo>
                    <a:pt x="337" y="149"/>
                    <a:pt x="339" y="153"/>
                    <a:pt x="342" y="158"/>
                  </a:cubicBezTo>
                  <a:cubicBezTo>
                    <a:pt x="342" y="159"/>
                    <a:pt x="342" y="160"/>
                    <a:pt x="342" y="161"/>
                  </a:cubicBezTo>
                  <a:cubicBezTo>
                    <a:pt x="338" y="156"/>
                    <a:pt x="335" y="151"/>
                    <a:pt x="332" y="146"/>
                  </a:cubicBezTo>
                  <a:cubicBezTo>
                    <a:pt x="332" y="145"/>
                    <a:pt x="331" y="145"/>
                    <a:pt x="331" y="145"/>
                  </a:cubicBezTo>
                  <a:cubicBezTo>
                    <a:pt x="332" y="141"/>
                    <a:pt x="334" y="138"/>
                    <a:pt x="335" y="135"/>
                  </a:cubicBezTo>
                  <a:close/>
                  <a:moveTo>
                    <a:pt x="328" y="150"/>
                  </a:moveTo>
                  <a:cubicBezTo>
                    <a:pt x="332" y="159"/>
                    <a:pt x="337" y="168"/>
                    <a:pt x="342" y="176"/>
                  </a:cubicBezTo>
                  <a:cubicBezTo>
                    <a:pt x="342" y="178"/>
                    <a:pt x="342" y="180"/>
                    <a:pt x="343" y="182"/>
                  </a:cubicBezTo>
                  <a:cubicBezTo>
                    <a:pt x="337" y="174"/>
                    <a:pt x="332" y="165"/>
                    <a:pt x="328" y="155"/>
                  </a:cubicBezTo>
                  <a:cubicBezTo>
                    <a:pt x="328" y="154"/>
                    <a:pt x="327" y="154"/>
                    <a:pt x="327" y="154"/>
                  </a:cubicBezTo>
                  <a:cubicBezTo>
                    <a:pt x="327" y="152"/>
                    <a:pt x="328" y="151"/>
                    <a:pt x="328" y="150"/>
                  </a:cubicBezTo>
                  <a:close/>
                  <a:moveTo>
                    <a:pt x="320" y="168"/>
                  </a:moveTo>
                  <a:cubicBezTo>
                    <a:pt x="320" y="171"/>
                    <a:pt x="321" y="173"/>
                    <a:pt x="321" y="176"/>
                  </a:cubicBezTo>
                  <a:cubicBezTo>
                    <a:pt x="320" y="174"/>
                    <a:pt x="319" y="173"/>
                    <a:pt x="319" y="171"/>
                  </a:cubicBezTo>
                  <a:cubicBezTo>
                    <a:pt x="319" y="170"/>
                    <a:pt x="319" y="169"/>
                    <a:pt x="320" y="168"/>
                  </a:cubicBezTo>
                  <a:close/>
                  <a:moveTo>
                    <a:pt x="315" y="181"/>
                  </a:moveTo>
                  <a:cubicBezTo>
                    <a:pt x="315" y="180"/>
                    <a:pt x="314" y="180"/>
                    <a:pt x="314" y="180"/>
                  </a:cubicBezTo>
                  <a:cubicBezTo>
                    <a:pt x="314" y="180"/>
                    <a:pt x="314" y="180"/>
                    <a:pt x="315" y="179"/>
                  </a:cubicBezTo>
                  <a:cubicBezTo>
                    <a:pt x="315" y="180"/>
                    <a:pt x="315" y="180"/>
                    <a:pt x="315" y="181"/>
                  </a:cubicBezTo>
                  <a:close/>
                  <a:moveTo>
                    <a:pt x="311" y="186"/>
                  </a:moveTo>
                  <a:cubicBezTo>
                    <a:pt x="311" y="190"/>
                    <a:pt x="312" y="193"/>
                    <a:pt x="313" y="195"/>
                  </a:cubicBezTo>
                  <a:cubicBezTo>
                    <a:pt x="312" y="195"/>
                    <a:pt x="312" y="194"/>
                    <a:pt x="311" y="193"/>
                  </a:cubicBezTo>
                  <a:cubicBezTo>
                    <a:pt x="311" y="192"/>
                    <a:pt x="310" y="193"/>
                    <a:pt x="310" y="193"/>
                  </a:cubicBezTo>
                  <a:cubicBezTo>
                    <a:pt x="311" y="195"/>
                    <a:pt x="312" y="196"/>
                    <a:pt x="313" y="197"/>
                  </a:cubicBezTo>
                  <a:cubicBezTo>
                    <a:pt x="312" y="197"/>
                    <a:pt x="311" y="197"/>
                    <a:pt x="311" y="198"/>
                  </a:cubicBezTo>
                  <a:cubicBezTo>
                    <a:pt x="310" y="197"/>
                    <a:pt x="308" y="195"/>
                    <a:pt x="307" y="194"/>
                  </a:cubicBezTo>
                  <a:cubicBezTo>
                    <a:pt x="309" y="192"/>
                    <a:pt x="310" y="189"/>
                    <a:pt x="311" y="187"/>
                  </a:cubicBezTo>
                  <a:cubicBezTo>
                    <a:pt x="311" y="187"/>
                    <a:pt x="311" y="186"/>
                    <a:pt x="311" y="186"/>
                  </a:cubicBezTo>
                  <a:close/>
                  <a:moveTo>
                    <a:pt x="305" y="199"/>
                  </a:moveTo>
                  <a:cubicBezTo>
                    <a:pt x="309" y="203"/>
                    <a:pt x="312" y="207"/>
                    <a:pt x="315" y="212"/>
                  </a:cubicBezTo>
                  <a:cubicBezTo>
                    <a:pt x="315" y="212"/>
                    <a:pt x="315" y="213"/>
                    <a:pt x="316" y="214"/>
                  </a:cubicBezTo>
                  <a:cubicBezTo>
                    <a:pt x="312" y="209"/>
                    <a:pt x="309" y="204"/>
                    <a:pt x="305" y="199"/>
                  </a:cubicBezTo>
                  <a:cubicBezTo>
                    <a:pt x="305" y="199"/>
                    <a:pt x="305" y="199"/>
                    <a:pt x="305" y="199"/>
                  </a:cubicBezTo>
                  <a:close/>
                  <a:moveTo>
                    <a:pt x="300" y="223"/>
                  </a:moveTo>
                  <a:cubicBezTo>
                    <a:pt x="299" y="224"/>
                    <a:pt x="299" y="224"/>
                    <a:pt x="299" y="224"/>
                  </a:cubicBezTo>
                  <a:cubicBezTo>
                    <a:pt x="298" y="223"/>
                    <a:pt x="296" y="221"/>
                    <a:pt x="295" y="220"/>
                  </a:cubicBezTo>
                  <a:cubicBezTo>
                    <a:pt x="296" y="219"/>
                    <a:pt x="296" y="218"/>
                    <a:pt x="297" y="217"/>
                  </a:cubicBezTo>
                  <a:cubicBezTo>
                    <a:pt x="298" y="219"/>
                    <a:pt x="299" y="221"/>
                    <a:pt x="300" y="223"/>
                  </a:cubicBezTo>
                  <a:close/>
                  <a:moveTo>
                    <a:pt x="293" y="226"/>
                  </a:moveTo>
                  <a:cubicBezTo>
                    <a:pt x="294" y="228"/>
                    <a:pt x="295" y="230"/>
                    <a:pt x="296" y="232"/>
                  </a:cubicBezTo>
                  <a:cubicBezTo>
                    <a:pt x="296" y="232"/>
                    <a:pt x="296" y="232"/>
                    <a:pt x="296" y="233"/>
                  </a:cubicBezTo>
                  <a:cubicBezTo>
                    <a:pt x="295" y="232"/>
                    <a:pt x="295" y="231"/>
                    <a:pt x="294" y="230"/>
                  </a:cubicBezTo>
                  <a:cubicBezTo>
                    <a:pt x="293" y="229"/>
                    <a:pt x="292" y="229"/>
                    <a:pt x="291" y="229"/>
                  </a:cubicBezTo>
                  <a:cubicBezTo>
                    <a:pt x="292" y="228"/>
                    <a:pt x="292" y="227"/>
                    <a:pt x="293" y="226"/>
                  </a:cubicBezTo>
                  <a:close/>
                  <a:moveTo>
                    <a:pt x="289" y="233"/>
                  </a:moveTo>
                  <a:cubicBezTo>
                    <a:pt x="289" y="235"/>
                    <a:pt x="290" y="236"/>
                    <a:pt x="290" y="237"/>
                  </a:cubicBezTo>
                  <a:cubicBezTo>
                    <a:pt x="288" y="237"/>
                    <a:pt x="287" y="238"/>
                    <a:pt x="287" y="240"/>
                  </a:cubicBezTo>
                  <a:cubicBezTo>
                    <a:pt x="288" y="241"/>
                    <a:pt x="289" y="243"/>
                    <a:pt x="289" y="244"/>
                  </a:cubicBezTo>
                  <a:cubicBezTo>
                    <a:pt x="288" y="242"/>
                    <a:pt x="287" y="241"/>
                    <a:pt x="286" y="240"/>
                  </a:cubicBezTo>
                  <a:cubicBezTo>
                    <a:pt x="286" y="240"/>
                    <a:pt x="286" y="240"/>
                    <a:pt x="286" y="240"/>
                  </a:cubicBezTo>
                  <a:cubicBezTo>
                    <a:pt x="287" y="238"/>
                    <a:pt x="288" y="236"/>
                    <a:pt x="289" y="233"/>
                  </a:cubicBezTo>
                  <a:close/>
                  <a:moveTo>
                    <a:pt x="281" y="251"/>
                  </a:moveTo>
                  <a:cubicBezTo>
                    <a:pt x="283" y="256"/>
                    <a:pt x="284" y="262"/>
                    <a:pt x="287" y="267"/>
                  </a:cubicBezTo>
                  <a:cubicBezTo>
                    <a:pt x="284" y="263"/>
                    <a:pt x="281" y="259"/>
                    <a:pt x="279" y="256"/>
                  </a:cubicBezTo>
                  <a:cubicBezTo>
                    <a:pt x="279" y="254"/>
                    <a:pt x="280" y="252"/>
                    <a:pt x="281" y="251"/>
                  </a:cubicBezTo>
                  <a:close/>
                  <a:moveTo>
                    <a:pt x="270" y="274"/>
                  </a:moveTo>
                  <a:cubicBezTo>
                    <a:pt x="271" y="278"/>
                    <a:pt x="272" y="281"/>
                    <a:pt x="273" y="285"/>
                  </a:cubicBezTo>
                  <a:cubicBezTo>
                    <a:pt x="272" y="282"/>
                    <a:pt x="270" y="279"/>
                    <a:pt x="269" y="276"/>
                  </a:cubicBezTo>
                  <a:cubicBezTo>
                    <a:pt x="269" y="275"/>
                    <a:pt x="270" y="275"/>
                    <a:pt x="270" y="274"/>
                  </a:cubicBezTo>
                  <a:close/>
                  <a:moveTo>
                    <a:pt x="269" y="304"/>
                  </a:moveTo>
                  <a:cubicBezTo>
                    <a:pt x="267" y="302"/>
                    <a:pt x="265" y="299"/>
                    <a:pt x="263" y="297"/>
                  </a:cubicBezTo>
                  <a:cubicBezTo>
                    <a:pt x="263" y="296"/>
                    <a:pt x="263" y="296"/>
                    <a:pt x="262" y="296"/>
                  </a:cubicBezTo>
                  <a:cubicBezTo>
                    <a:pt x="262" y="295"/>
                    <a:pt x="261" y="294"/>
                    <a:pt x="261" y="293"/>
                  </a:cubicBezTo>
                  <a:cubicBezTo>
                    <a:pt x="262" y="291"/>
                    <a:pt x="263" y="289"/>
                    <a:pt x="264" y="287"/>
                  </a:cubicBezTo>
                  <a:cubicBezTo>
                    <a:pt x="265" y="293"/>
                    <a:pt x="267" y="298"/>
                    <a:pt x="269" y="304"/>
                  </a:cubicBezTo>
                  <a:close/>
                  <a:moveTo>
                    <a:pt x="276" y="324"/>
                  </a:moveTo>
                  <a:cubicBezTo>
                    <a:pt x="274" y="320"/>
                    <a:pt x="272" y="316"/>
                    <a:pt x="270" y="311"/>
                  </a:cubicBezTo>
                  <a:cubicBezTo>
                    <a:pt x="270" y="312"/>
                    <a:pt x="270" y="312"/>
                    <a:pt x="271" y="312"/>
                  </a:cubicBezTo>
                  <a:cubicBezTo>
                    <a:pt x="271" y="313"/>
                    <a:pt x="272" y="314"/>
                    <a:pt x="273" y="315"/>
                  </a:cubicBezTo>
                  <a:cubicBezTo>
                    <a:pt x="274" y="318"/>
                    <a:pt x="275" y="321"/>
                    <a:pt x="276" y="324"/>
                  </a:cubicBezTo>
                  <a:close/>
                  <a:moveTo>
                    <a:pt x="239" y="358"/>
                  </a:moveTo>
                  <a:cubicBezTo>
                    <a:pt x="240" y="359"/>
                    <a:pt x="240" y="359"/>
                    <a:pt x="241" y="359"/>
                  </a:cubicBezTo>
                  <a:cubicBezTo>
                    <a:pt x="241" y="361"/>
                    <a:pt x="242" y="362"/>
                    <a:pt x="242" y="364"/>
                  </a:cubicBezTo>
                  <a:cubicBezTo>
                    <a:pt x="241" y="362"/>
                    <a:pt x="240" y="360"/>
                    <a:pt x="239" y="358"/>
                  </a:cubicBezTo>
                  <a:close/>
                  <a:moveTo>
                    <a:pt x="246" y="335"/>
                  </a:moveTo>
                  <a:cubicBezTo>
                    <a:pt x="249" y="344"/>
                    <a:pt x="255" y="360"/>
                    <a:pt x="262" y="373"/>
                  </a:cubicBezTo>
                  <a:cubicBezTo>
                    <a:pt x="262" y="377"/>
                    <a:pt x="261" y="380"/>
                    <a:pt x="261" y="383"/>
                  </a:cubicBezTo>
                  <a:cubicBezTo>
                    <a:pt x="257" y="367"/>
                    <a:pt x="251" y="351"/>
                    <a:pt x="246" y="335"/>
                  </a:cubicBezTo>
                  <a:close/>
                  <a:moveTo>
                    <a:pt x="248" y="368"/>
                  </a:moveTo>
                  <a:cubicBezTo>
                    <a:pt x="251" y="378"/>
                    <a:pt x="255" y="388"/>
                    <a:pt x="260" y="397"/>
                  </a:cubicBezTo>
                  <a:cubicBezTo>
                    <a:pt x="258" y="396"/>
                    <a:pt x="252" y="384"/>
                    <a:pt x="250" y="381"/>
                  </a:cubicBezTo>
                  <a:cubicBezTo>
                    <a:pt x="248" y="377"/>
                    <a:pt x="246" y="372"/>
                    <a:pt x="244" y="368"/>
                  </a:cubicBezTo>
                  <a:cubicBezTo>
                    <a:pt x="246" y="369"/>
                    <a:pt x="247" y="368"/>
                    <a:pt x="248" y="368"/>
                  </a:cubicBezTo>
                  <a:close/>
                  <a:moveTo>
                    <a:pt x="270" y="354"/>
                  </a:moveTo>
                  <a:cubicBezTo>
                    <a:pt x="269" y="354"/>
                    <a:pt x="268" y="355"/>
                    <a:pt x="268" y="356"/>
                  </a:cubicBezTo>
                  <a:cubicBezTo>
                    <a:pt x="268" y="355"/>
                    <a:pt x="268" y="355"/>
                    <a:pt x="268" y="355"/>
                  </a:cubicBezTo>
                  <a:cubicBezTo>
                    <a:pt x="267" y="354"/>
                    <a:pt x="265" y="353"/>
                    <a:pt x="264" y="354"/>
                  </a:cubicBezTo>
                  <a:cubicBezTo>
                    <a:pt x="261" y="345"/>
                    <a:pt x="257" y="336"/>
                    <a:pt x="254" y="326"/>
                  </a:cubicBezTo>
                  <a:cubicBezTo>
                    <a:pt x="248" y="306"/>
                    <a:pt x="256" y="329"/>
                    <a:pt x="258" y="333"/>
                  </a:cubicBezTo>
                  <a:cubicBezTo>
                    <a:pt x="260" y="338"/>
                    <a:pt x="263" y="342"/>
                    <a:pt x="267" y="346"/>
                  </a:cubicBezTo>
                  <a:cubicBezTo>
                    <a:pt x="268" y="349"/>
                    <a:pt x="269" y="351"/>
                    <a:pt x="270" y="354"/>
                  </a:cubicBezTo>
                  <a:close/>
                  <a:moveTo>
                    <a:pt x="261" y="332"/>
                  </a:moveTo>
                  <a:cubicBezTo>
                    <a:pt x="262" y="334"/>
                    <a:pt x="263" y="335"/>
                    <a:pt x="263" y="337"/>
                  </a:cubicBezTo>
                  <a:cubicBezTo>
                    <a:pt x="262" y="336"/>
                    <a:pt x="262" y="334"/>
                    <a:pt x="261" y="332"/>
                  </a:cubicBezTo>
                  <a:close/>
                  <a:moveTo>
                    <a:pt x="264" y="318"/>
                  </a:moveTo>
                  <a:cubicBezTo>
                    <a:pt x="261" y="313"/>
                    <a:pt x="258" y="309"/>
                    <a:pt x="255" y="304"/>
                  </a:cubicBezTo>
                  <a:cubicBezTo>
                    <a:pt x="256" y="303"/>
                    <a:pt x="256" y="302"/>
                    <a:pt x="257" y="301"/>
                  </a:cubicBezTo>
                  <a:cubicBezTo>
                    <a:pt x="259" y="307"/>
                    <a:pt x="262" y="312"/>
                    <a:pt x="264" y="318"/>
                  </a:cubicBezTo>
                  <a:close/>
                  <a:moveTo>
                    <a:pt x="249" y="317"/>
                  </a:moveTo>
                  <a:cubicBezTo>
                    <a:pt x="251" y="331"/>
                    <a:pt x="257" y="344"/>
                    <a:pt x="262" y="358"/>
                  </a:cubicBezTo>
                  <a:cubicBezTo>
                    <a:pt x="262" y="359"/>
                    <a:pt x="262" y="361"/>
                    <a:pt x="263" y="363"/>
                  </a:cubicBezTo>
                  <a:cubicBezTo>
                    <a:pt x="263" y="364"/>
                    <a:pt x="264" y="365"/>
                    <a:pt x="264" y="366"/>
                  </a:cubicBezTo>
                  <a:cubicBezTo>
                    <a:pt x="263" y="366"/>
                    <a:pt x="263" y="366"/>
                    <a:pt x="262" y="367"/>
                  </a:cubicBezTo>
                  <a:cubicBezTo>
                    <a:pt x="262" y="367"/>
                    <a:pt x="262" y="367"/>
                    <a:pt x="262" y="366"/>
                  </a:cubicBezTo>
                  <a:cubicBezTo>
                    <a:pt x="256" y="353"/>
                    <a:pt x="250" y="340"/>
                    <a:pt x="245" y="327"/>
                  </a:cubicBezTo>
                  <a:cubicBezTo>
                    <a:pt x="245" y="327"/>
                    <a:pt x="245" y="327"/>
                    <a:pt x="245" y="327"/>
                  </a:cubicBezTo>
                  <a:cubicBezTo>
                    <a:pt x="246" y="323"/>
                    <a:pt x="248" y="320"/>
                    <a:pt x="249" y="317"/>
                  </a:cubicBezTo>
                  <a:close/>
                  <a:moveTo>
                    <a:pt x="243" y="331"/>
                  </a:moveTo>
                  <a:cubicBezTo>
                    <a:pt x="243" y="332"/>
                    <a:pt x="242" y="332"/>
                    <a:pt x="242" y="333"/>
                  </a:cubicBezTo>
                  <a:cubicBezTo>
                    <a:pt x="243" y="336"/>
                    <a:pt x="244" y="339"/>
                    <a:pt x="245" y="343"/>
                  </a:cubicBezTo>
                  <a:cubicBezTo>
                    <a:pt x="244" y="340"/>
                    <a:pt x="242" y="337"/>
                    <a:pt x="241" y="334"/>
                  </a:cubicBezTo>
                  <a:cubicBezTo>
                    <a:pt x="242" y="333"/>
                    <a:pt x="242" y="332"/>
                    <a:pt x="243" y="331"/>
                  </a:cubicBezTo>
                  <a:close/>
                  <a:moveTo>
                    <a:pt x="227" y="363"/>
                  </a:moveTo>
                  <a:cubicBezTo>
                    <a:pt x="227" y="363"/>
                    <a:pt x="227" y="364"/>
                    <a:pt x="227" y="364"/>
                  </a:cubicBezTo>
                  <a:cubicBezTo>
                    <a:pt x="227" y="364"/>
                    <a:pt x="227" y="364"/>
                    <a:pt x="227" y="364"/>
                  </a:cubicBezTo>
                  <a:cubicBezTo>
                    <a:pt x="227" y="364"/>
                    <a:pt x="227" y="364"/>
                    <a:pt x="227" y="363"/>
                  </a:cubicBezTo>
                  <a:close/>
                  <a:moveTo>
                    <a:pt x="224" y="370"/>
                  </a:moveTo>
                  <a:cubicBezTo>
                    <a:pt x="226" y="373"/>
                    <a:pt x="227" y="376"/>
                    <a:pt x="228" y="377"/>
                  </a:cubicBezTo>
                  <a:cubicBezTo>
                    <a:pt x="227" y="376"/>
                    <a:pt x="226" y="373"/>
                    <a:pt x="224" y="370"/>
                  </a:cubicBezTo>
                  <a:cubicBezTo>
                    <a:pt x="224" y="370"/>
                    <a:pt x="224" y="370"/>
                    <a:pt x="224" y="370"/>
                  </a:cubicBezTo>
                  <a:close/>
                  <a:moveTo>
                    <a:pt x="221" y="377"/>
                  </a:moveTo>
                  <a:cubicBezTo>
                    <a:pt x="228" y="392"/>
                    <a:pt x="224" y="385"/>
                    <a:pt x="220" y="378"/>
                  </a:cubicBezTo>
                  <a:cubicBezTo>
                    <a:pt x="220" y="377"/>
                    <a:pt x="221" y="377"/>
                    <a:pt x="221" y="377"/>
                  </a:cubicBezTo>
                  <a:close/>
                  <a:moveTo>
                    <a:pt x="220" y="379"/>
                  </a:moveTo>
                  <a:cubicBezTo>
                    <a:pt x="221" y="382"/>
                    <a:pt x="222" y="386"/>
                    <a:pt x="223" y="389"/>
                  </a:cubicBezTo>
                  <a:cubicBezTo>
                    <a:pt x="220" y="389"/>
                    <a:pt x="217" y="390"/>
                    <a:pt x="214" y="391"/>
                  </a:cubicBezTo>
                  <a:cubicBezTo>
                    <a:pt x="216" y="387"/>
                    <a:pt x="218" y="383"/>
                    <a:pt x="220" y="379"/>
                  </a:cubicBezTo>
                  <a:close/>
                  <a:moveTo>
                    <a:pt x="227" y="384"/>
                  </a:moveTo>
                  <a:cubicBezTo>
                    <a:pt x="228" y="385"/>
                    <a:pt x="229" y="387"/>
                    <a:pt x="230" y="389"/>
                  </a:cubicBezTo>
                  <a:cubicBezTo>
                    <a:pt x="229" y="389"/>
                    <a:pt x="228" y="388"/>
                    <a:pt x="227" y="388"/>
                  </a:cubicBezTo>
                  <a:cubicBezTo>
                    <a:pt x="227" y="387"/>
                    <a:pt x="227" y="385"/>
                    <a:pt x="227" y="384"/>
                  </a:cubicBezTo>
                  <a:close/>
                  <a:moveTo>
                    <a:pt x="235" y="390"/>
                  </a:moveTo>
                  <a:cubicBezTo>
                    <a:pt x="235" y="390"/>
                    <a:pt x="235" y="390"/>
                    <a:pt x="234" y="390"/>
                  </a:cubicBezTo>
                  <a:cubicBezTo>
                    <a:pt x="234" y="390"/>
                    <a:pt x="235" y="390"/>
                    <a:pt x="235" y="389"/>
                  </a:cubicBezTo>
                  <a:cubicBezTo>
                    <a:pt x="235" y="390"/>
                    <a:pt x="235" y="390"/>
                    <a:pt x="235" y="390"/>
                  </a:cubicBezTo>
                  <a:close/>
                  <a:moveTo>
                    <a:pt x="271" y="373"/>
                  </a:moveTo>
                  <a:cubicBezTo>
                    <a:pt x="272" y="374"/>
                    <a:pt x="273" y="374"/>
                    <a:pt x="274" y="373"/>
                  </a:cubicBezTo>
                  <a:cubicBezTo>
                    <a:pt x="275" y="374"/>
                    <a:pt x="276" y="374"/>
                    <a:pt x="277" y="373"/>
                  </a:cubicBezTo>
                  <a:cubicBezTo>
                    <a:pt x="275" y="376"/>
                    <a:pt x="273" y="380"/>
                    <a:pt x="271" y="383"/>
                  </a:cubicBezTo>
                  <a:cubicBezTo>
                    <a:pt x="271" y="380"/>
                    <a:pt x="271" y="376"/>
                    <a:pt x="271" y="373"/>
                  </a:cubicBezTo>
                  <a:close/>
                  <a:moveTo>
                    <a:pt x="276" y="352"/>
                  </a:moveTo>
                  <a:cubicBezTo>
                    <a:pt x="277" y="355"/>
                    <a:pt x="278" y="358"/>
                    <a:pt x="280" y="361"/>
                  </a:cubicBezTo>
                  <a:cubicBezTo>
                    <a:pt x="280" y="362"/>
                    <a:pt x="282" y="363"/>
                    <a:pt x="283" y="363"/>
                  </a:cubicBezTo>
                  <a:cubicBezTo>
                    <a:pt x="282" y="366"/>
                    <a:pt x="280" y="368"/>
                    <a:pt x="279" y="371"/>
                  </a:cubicBezTo>
                  <a:cubicBezTo>
                    <a:pt x="279" y="370"/>
                    <a:pt x="279" y="370"/>
                    <a:pt x="279" y="370"/>
                  </a:cubicBezTo>
                  <a:cubicBezTo>
                    <a:pt x="279" y="364"/>
                    <a:pt x="277" y="358"/>
                    <a:pt x="276" y="352"/>
                  </a:cubicBezTo>
                  <a:close/>
                  <a:moveTo>
                    <a:pt x="286" y="358"/>
                  </a:moveTo>
                  <a:cubicBezTo>
                    <a:pt x="285" y="356"/>
                    <a:pt x="285" y="353"/>
                    <a:pt x="284" y="350"/>
                  </a:cubicBezTo>
                  <a:cubicBezTo>
                    <a:pt x="286" y="352"/>
                    <a:pt x="289" y="351"/>
                    <a:pt x="289" y="348"/>
                  </a:cubicBezTo>
                  <a:cubicBezTo>
                    <a:pt x="288" y="342"/>
                    <a:pt x="287" y="337"/>
                    <a:pt x="285" y="331"/>
                  </a:cubicBezTo>
                  <a:cubicBezTo>
                    <a:pt x="285" y="332"/>
                    <a:pt x="286" y="332"/>
                    <a:pt x="286" y="332"/>
                  </a:cubicBezTo>
                  <a:cubicBezTo>
                    <a:pt x="286" y="333"/>
                    <a:pt x="287" y="333"/>
                    <a:pt x="288" y="333"/>
                  </a:cubicBezTo>
                  <a:cubicBezTo>
                    <a:pt x="289" y="336"/>
                    <a:pt x="291" y="339"/>
                    <a:pt x="292" y="343"/>
                  </a:cubicBezTo>
                  <a:cubicBezTo>
                    <a:pt x="292" y="344"/>
                    <a:pt x="292" y="344"/>
                    <a:pt x="293" y="345"/>
                  </a:cubicBezTo>
                  <a:cubicBezTo>
                    <a:pt x="291" y="349"/>
                    <a:pt x="288" y="354"/>
                    <a:pt x="286" y="358"/>
                  </a:cubicBezTo>
                  <a:close/>
                  <a:moveTo>
                    <a:pt x="297" y="337"/>
                  </a:moveTo>
                  <a:cubicBezTo>
                    <a:pt x="296" y="330"/>
                    <a:pt x="295" y="324"/>
                    <a:pt x="293" y="317"/>
                  </a:cubicBezTo>
                  <a:cubicBezTo>
                    <a:pt x="294" y="318"/>
                    <a:pt x="294" y="319"/>
                    <a:pt x="295" y="320"/>
                  </a:cubicBezTo>
                  <a:cubicBezTo>
                    <a:pt x="296" y="321"/>
                    <a:pt x="297" y="321"/>
                    <a:pt x="298" y="321"/>
                  </a:cubicBezTo>
                  <a:cubicBezTo>
                    <a:pt x="299" y="323"/>
                    <a:pt x="300" y="325"/>
                    <a:pt x="301" y="327"/>
                  </a:cubicBezTo>
                  <a:cubicBezTo>
                    <a:pt x="301" y="327"/>
                    <a:pt x="301" y="328"/>
                    <a:pt x="301" y="328"/>
                  </a:cubicBezTo>
                  <a:cubicBezTo>
                    <a:pt x="300" y="331"/>
                    <a:pt x="298" y="334"/>
                    <a:pt x="297" y="337"/>
                  </a:cubicBezTo>
                  <a:close/>
                  <a:moveTo>
                    <a:pt x="308" y="313"/>
                  </a:moveTo>
                  <a:cubicBezTo>
                    <a:pt x="307" y="307"/>
                    <a:pt x="305" y="300"/>
                    <a:pt x="303" y="294"/>
                  </a:cubicBezTo>
                  <a:cubicBezTo>
                    <a:pt x="303" y="294"/>
                    <a:pt x="303" y="294"/>
                    <a:pt x="303" y="293"/>
                  </a:cubicBezTo>
                  <a:cubicBezTo>
                    <a:pt x="303" y="293"/>
                    <a:pt x="303" y="292"/>
                    <a:pt x="304" y="291"/>
                  </a:cubicBezTo>
                  <a:cubicBezTo>
                    <a:pt x="305" y="294"/>
                    <a:pt x="307" y="296"/>
                    <a:pt x="308" y="299"/>
                  </a:cubicBezTo>
                  <a:cubicBezTo>
                    <a:pt x="310" y="301"/>
                    <a:pt x="314" y="301"/>
                    <a:pt x="314" y="297"/>
                  </a:cubicBezTo>
                  <a:cubicBezTo>
                    <a:pt x="313" y="292"/>
                    <a:pt x="312" y="288"/>
                    <a:pt x="310" y="283"/>
                  </a:cubicBezTo>
                  <a:cubicBezTo>
                    <a:pt x="313" y="286"/>
                    <a:pt x="316" y="288"/>
                    <a:pt x="319" y="290"/>
                  </a:cubicBezTo>
                  <a:cubicBezTo>
                    <a:pt x="315" y="298"/>
                    <a:pt x="311" y="306"/>
                    <a:pt x="308" y="313"/>
                  </a:cubicBezTo>
                  <a:close/>
                  <a:moveTo>
                    <a:pt x="325" y="278"/>
                  </a:moveTo>
                  <a:cubicBezTo>
                    <a:pt x="324" y="273"/>
                    <a:pt x="323" y="269"/>
                    <a:pt x="321" y="265"/>
                  </a:cubicBezTo>
                  <a:cubicBezTo>
                    <a:pt x="322" y="266"/>
                    <a:pt x="324" y="266"/>
                    <a:pt x="324" y="265"/>
                  </a:cubicBezTo>
                  <a:cubicBezTo>
                    <a:pt x="325" y="267"/>
                    <a:pt x="325" y="269"/>
                    <a:pt x="326" y="270"/>
                  </a:cubicBezTo>
                  <a:cubicBezTo>
                    <a:pt x="327" y="271"/>
                    <a:pt x="327" y="271"/>
                    <a:pt x="328" y="272"/>
                  </a:cubicBezTo>
                  <a:cubicBezTo>
                    <a:pt x="327" y="274"/>
                    <a:pt x="326" y="276"/>
                    <a:pt x="325" y="278"/>
                  </a:cubicBezTo>
                  <a:close/>
                  <a:moveTo>
                    <a:pt x="333" y="260"/>
                  </a:moveTo>
                  <a:cubicBezTo>
                    <a:pt x="333" y="259"/>
                    <a:pt x="333" y="259"/>
                    <a:pt x="333" y="258"/>
                  </a:cubicBezTo>
                  <a:cubicBezTo>
                    <a:pt x="333" y="258"/>
                    <a:pt x="334" y="258"/>
                    <a:pt x="334" y="258"/>
                  </a:cubicBezTo>
                  <a:cubicBezTo>
                    <a:pt x="334" y="258"/>
                    <a:pt x="334" y="258"/>
                    <a:pt x="334" y="258"/>
                  </a:cubicBezTo>
                  <a:cubicBezTo>
                    <a:pt x="334" y="258"/>
                    <a:pt x="334" y="258"/>
                    <a:pt x="334" y="258"/>
                  </a:cubicBezTo>
                  <a:cubicBezTo>
                    <a:pt x="334" y="259"/>
                    <a:pt x="334" y="259"/>
                    <a:pt x="333" y="260"/>
                  </a:cubicBezTo>
                  <a:close/>
                  <a:moveTo>
                    <a:pt x="337" y="254"/>
                  </a:moveTo>
                  <a:cubicBezTo>
                    <a:pt x="333" y="246"/>
                    <a:pt x="329" y="238"/>
                    <a:pt x="325" y="230"/>
                  </a:cubicBezTo>
                  <a:cubicBezTo>
                    <a:pt x="325" y="229"/>
                    <a:pt x="325" y="228"/>
                    <a:pt x="325" y="227"/>
                  </a:cubicBezTo>
                  <a:cubicBezTo>
                    <a:pt x="326" y="229"/>
                    <a:pt x="327" y="231"/>
                    <a:pt x="328" y="232"/>
                  </a:cubicBezTo>
                  <a:cubicBezTo>
                    <a:pt x="330" y="238"/>
                    <a:pt x="333" y="243"/>
                    <a:pt x="337" y="248"/>
                  </a:cubicBezTo>
                  <a:cubicBezTo>
                    <a:pt x="338" y="249"/>
                    <a:pt x="338" y="249"/>
                    <a:pt x="339" y="249"/>
                  </a:cubicBezTo>
                  <a:cubicBezTo>
                    <a:pt x="338" y="251"/>
                    <a:pt x="337" y="252"/>
                    <a:pt x="337" y="254"/>
                  </a:cubicBezTo>
                  <a:close/>
                  <a:moveTo>
                    <a:pt x="341" y="245"/>
                  </a:moveTo>
                  <a:cubicBezTo>
                    <a:pt x="337" y="239"/>
                    <a:pt x="334" y="233"/>
                    <a:pt x="330" y="227"/>
                  </a:cubicBezTo>
                  <a:cubicBezTo>
                    <a:pt x="330" y="225"/>
                    <a:pt x="329" y="224"/>
                    <a:pt x="329" y="222"/>
                  </a:cubicBezTo>
                  <a:cubicBezTo>
                    <a:pt x="329" y="221"/>
                    <a:pt x="328" y="220"/>
                    <a:pt x="328" y="220"/>
                  </a:cubicBezTo>
                  <a:cubicBezTo>
                    <a:pt x="328" y="220"/>
                    <a:pt x="329" y="220"/>
                    <a:pt x="329" y="220"/>
                  </a:cubicBezTo>
                  <a:cubicBezTo>
                    <a:pt x="331" y="223"/>
                    <a:pt x="332" y="226"/>
                    <a:pt x="334" y="229"/>
                  </a:cubicBezTo>
                  <a:cubicBezTo>
                    <a:pt x="335" y="233"/>
                    <a:pt x="335" y="233"/>
                    <a:pt x="338" y="238"/>
                  </a:cubicBezTo>
                  <a:cubicBezTo>
                    <a:pt x="339" y="239"/>
                    <a:pt x="340" y="239"/>
                    <a:pt x="341" y="239"/>
                  </a:cubicBezTo>
                  <a:cubicBezTo>
                    <a:pt x="342" y="239"/>
                    <a:pt x="342" y="240"/>
                    <a:pt x="343" y="241"/>
                  </a:cubicBezTo>
                  <a:cubicBezTo>
                    <a:pt x="342" y="243"/>
                    <a:pt x="341" y="244"/>
                    <a:pt x="341" y="245"/>
                  </a:cubicBezTo>
                  <a:close/>
                  <a:moveTo>
                    <a:pt x="346" y="235"/>
                  </a:moveTo>
                  <a:cubicBezTo>
                    <a:pt x="343" y="228"/>
                    <a:pt x="338" y="221"/>
                    <a:pt x="333" y="215"/>
                  </a:cubicBezTo>
                  <a:cubicBezTo>
                    <a:pt x="330" y="209"/>
                    <a:pt x="327" y="202"/>
                    <a:pt x="325" y="194"/>
                  </a:cubicBezTo>
                  <a:cubicBezTo>
                    <a:pt x="325" y="194"/>
                    <a:pt x="325" y="193"/>
                    <a:pt x="325" y="192"/>
                  </a:cubicBezTo>
                  <a:cubicBezTo>
                    <a:pt x="326" y="193"/>
                    <a:pt x="326" y="193"/>
                    <a:pt x="327" y="194"/>
                  </a:cubicBezTo>
                  <a:cubicBezTo>
                    <a:pt x="331" y="207"/>
                    <a:pt x="337" y="219"/>
                    <a:pt x="348" y="231"/>
                  </a:cubicBezTo>
                  <a:cubicBezTo>
                    <a:pt x="348" y="232"/>
                    <a:pt x="347" y="234"/>
                    <a:pt x="346" y="235"/>
                  </a:cubicBezTo>
                  <a:close/>
                  <a:moveTo>
                    <a:pt x="352" y="224"/>
                  </a:moveTo>
                  <a:cubicBezTo>
                    <a:pt x="349" y="219"/>
                    <a:pt x="346" y="214"/>
                    <a:pt x="343" y="209"/>
                  </a:cubicBezTo>
                  <a:cubicBezTo>
                    <a:pt x="344" y="209"/>
                    <a:pt x="344" y="209"/>
                    <a:pt x="344" y="208"/>
                  </a:cubicBezTo>
                  <a:cubicBezTo>
                    <a:pt x="344" y="207"/>
                    <a:pt x="345" y="206"/>
                    <a:pt x="345" y="204"/>
                  </a:cubicBezTo>
                  <a:cubicBezTo>
                    <a:pt x="345" y="205"/>
                    <a:pt x="346" y="206"/>
                    <a:pt x="346" y="207"/>
                  </a:cubicBezTo>
                  <a:cubicBezTo>
                    <a:pt x="349" y="211"/>
                    <a:pt x="351" y="214"/>
                    <a:pt x="354" y="218"/>
                  </a:cubicBezTo>
                  <a:cubicBezTo>
                    <a:pt x="354" y="218"/>
                    <a:pt x="354" y="218"/>
                    <a:pt x="354" y="218"/>
                  </a:cubicBezTo>
                  <a:cubicBezTo>
                    <a:pt x="354" y="218"/>
                    <a:pt x="354" y="218"/>
                    <a:pt x="354" y="218"/>
                  </a:cubicBezTo>
                  <a:cubicBezTo>
                    <a:pt x="354" y="219"/>
                    <a:pt x="355" y="219"/>
                    <a:pt x="355" y="219"/>
                  </a:cubicBezTo>
                  <a:cubicBezTo>
                    <a:pt x="354" y="221"/>
                    <a:pt x="353" y="223"/>
                    <a:pt x="352" y="224"/>
                  </a:cubicBezTo>
                  <a:close/>
                  <a:moveTo>
                    <a:pt x="356" y="211"/>
                  </a:moveTo>
                  <a:cubicBezTo>
                    <a:pt x="354" y="208"/>
                    <a:pt x="352" y="205"/>
                    <a:pt x="350" y="203"/>
                  </a:cubicBezTo>
                  <a:cubicBezTo>
                    <a:pt x="348" y="200"/>
                    <a:pt x="347" y="197"/>
                    <a:pt x="345" y="194"/>
                  </a:cubicBezTo>
                  <a:cubicBezTo>
                    <a:pt x="345" y="194"/>
                    <a:pt x="345" y="194"/>
                    <a:pt x="345" y="194"/>
                  </a:cubicBezTo>
                  <a:cubicBezTo>
                    <a:pt x="349" y="199"/>
                    <a:pt x="353" y="204"/>
                    <a:pt x="357" y="209"/>
                  </a:cubicBezTo>
                  <a:cubicBezTo>
                    <a:pt x="357" y="210"/>
                    <a:pt x="356" y="210"/>
                    <a:pt x="356" y="211"/>
                  </a:cubicBezTo>
                  <a:close/>
                  <a:moveTo>
                    <a:pt x="360" y="202"/>
                  </a:moveTo>
                  <a:cubicBezTo>
                    <a:pt x="360" y="200"/>
                    <a:pt x="359" y="199"/>
                    <a:pt x="358" y="197"/>
                  </a:cubicBezTo>
                  <a:cubicBezTo>
                    <a:pt x="360" y="198"/>
                    <a:pt x="363" y="196"/>
                    <a:pt x="362" y="194"/>
                  </a:cubicBezTo>
                  <a:cubicBezTo>
                    <a:pt x="361" y="189"/>
                    <a:pt x="359" y="185"/>
                    <a:pt x="358" y="181"/>
                  </a:cubicBezTo>
                  <a:cubicBezTo>
                    <a:pt x="360" y="184"/>
                    <a:pt x="362" y="187"/>
                    <a:pt x="363" y="190"/>
                  </a:cubicBezTo>
                  <a:cubicBezTo>
                    <a:pt x="364" y="192"/>
                    <a:pt x="366" y="191"/>
                    <a:pt x="367" y="190"/>
                  </a:cubicBezTo>
                  <a:cubicBezTo>
                    <a:pt x="367" y="190"/>
                    <a:pt x="367" y="190"/>
                    <a:pt x="367" y="191"/>
                  </a:cubicBezTo>
                  <a:cubicBezTo>
                    <a:pt x="365" y="194"/>
                    <a:pt x="362" y="198"/>
                    <a:pt x="360" y="202"/>
                  </a:cubicBezTo>
                  <a:close/>
                  <a:moveTo>
                    <a:pt x="435" y="50"/>
                  </a:moveTo>
                  <a:cubicBezTo>
                    <a:pt x="435" y="50"/>
                    <a:pt x="435" y="49"/>
                    <a:pt x="435" y="49"/>
                  </a:cubicBezTo>
                  <a:cubicBezTo>
                    <a:pt x="431" y="46"/>
                    <a:pt x="431" y="46"/>
                    <a:pt x="431" y="46"/>
                  </a:cubicBezTo>
                  <a:cubicBezTo>
                    <a:pt x="433" y="47"/>
                    <a:pt x="434" y="48"/>
                    <a:pt x="436" y="49"/>
                  </a:cubicBezTo>
                  <a:cubicBezTo>
                    <a:pt x="436" y="49"/>
                    <a:pt x="436" y="49"/>
                    <a:pt x="435" y="50"/>
                  </a:cubicBezTo>
                  <a:close/>
                  <a:moveTo>
                    <a:pt x="422" y="43"/>
                  </a:moveTo>
                  <a:cubicBezTo>
                    <a:pt x="421" y="42"/>
                    <a:pt x="419" y="41"/>
                    <a:pt x="418" y="39"/>
                  </a:cubicBezTo>
                  <a:cubicBezTo>
                    <a:pt x="420" y="40"/>
                    <a:pt x="422" y="41"/>
                    <a:pt x="423" y="42"/>
                  </a:cubicBezTo>
                  <a:cubicBezTo>
                    <a:pt x="423" y="42"/>
                    <a:pt x="422" y="43"/>
                    <a:pt x="422" y="43"/>
                  </a:cubicBezTo>
                  <a:close/>
                  <a:moveTo>
                    <a:pt x="411" y="36"/>
                  </a:moveTo>
                  <a:cubicBezTo>
                    <a:pt x="411" y="36"/>
                    <a:pt x="411" y="36"/>
                    <a:pt x="411" y="36"/>
                  </a:cubicBezTo>
                  <a:cubicBezTo>
                    <a:pt x="411" y="36"/>
                    <a:pt x="411" y="36"/>
                    <a:pt x="411" y="36"/>
                  </a:cubicBezTo>
                  <a:cubicBezTo>
                    <a:pt x="411" y="36"/>
                    <a:pt x="411" y="36"/>
                    <a:pt x="411" y="36"/>
                  </a:cubicBezTo>
                  <a:close/>
                  <a:moveTo>
                    <a:pt x="406" y="36"/>
                  </a:moveTo>
                  <a:cubicBezTo>
                    <a:pt x="405" y="35"/>
                    <a:pt x="404" y="35"/>
                    <a:pt x="403" y="35"/>
                  </a:cubicBezTo>
                  <a:cubicBezTo>
                    <a:pt x="402" y="34"/>
                    <a:pt x="401" y="32"/>
                    <a:pt x="401" y="32"/>
                  </a:cubicBezTo>
                  <a:cubicBezTo>
                    <a:pt x="402" y="32"/>
                    <a:pt x="404" y="33"/>
                    <a:pt x="405" y="33"/>
                  </a:cubicBezTo>
                  <a:cubicBezTo>
                    <a:pt x="405" y="34"/>
                    <a:pt x="405" y="35"/>
                    <a:pt x="406" y="36"/>
                  </a:cubicBezTo>
                  <a:close/>
                  <a:moveTo>
                    <a:pt x="395" y="32"/>
                  </a:moveTo>
                  <a:cubicBezTo>
                    <a:pt x="394" y="31"/>
                    <a:pt x="393" y="29"/>
                    <a:pt x="391" y="28"/>
                  </a:cubicBezTo>
                  <a:cubicBezTo>
                    <a:pt x="393" y="28"/>
                    <a:pt x="395" y="29"/>
                    <a:pt x="397" y="30"/>
                  </a:cubicBezTo>
                  <a:cubicBezTo>
                    <a:pt x="396" y="30"/>
                    <a:pt x="395" y="31"/>
                    <a:pt x="395" y="32"/>
                  </a:cubicBezTo>
                  <a:close/>
                  <a:moveTo>
                    <a:pt x="199" y="469"/>
                  </a:moveTo>
                  <a:cubicBezTo>
                    <a:pt x="199" y="469"/>
                    <a:pt x="199" y="469"/>
                    <a:pt x="199" y="469"/>
                  </a:cubicBezTo>
                  <a:cubicBezTo>
                    <a:pt x="200" y="469"/>
                    <a:pt x="200" y="469"/>
                    <a:pt x="200" y="470"/>
                  </a:cubicBezTo>
                  <a:cubicBezTo>
                    <a:pt x="200" y="470"/>
                    <a:pt x="200" y="470"/>
                    <a:pt x="199" y="469"/>
                  </a:cubicBezTo>
                  <a:close/>
                  <a:moveTo>
                    <a:pt x="174" y="457"/>
                  </a:moveTo>
                  <a:cubicBezTo>
                    <a:pt x="174" y="456"/>
                    <a:pt x="174" y="456"/>
                    <a:pt x="174" y="456"/>
                  </a:cubicBezTo>
                  <a:cubicBezTo>
                    <a:pt x="175" y="456"/>
                    <a:pt x="175" y="456"/>
                    <a:pt x="175" y="456"/>
                  </a:cubicBezTo>
                  <a:cubicBezTo>
                    <a:pt x="175" y="456"/>
                    <a:pt x="175" y="456"/>
                    <a:pt x="174" y="457"/>
                  </a:cubicBezTo>
                  <a:close/>
                  <a:moveTo>
                    <a:pt x="217" y="473"/>
                  </a:moveTo>
                  <a:cubicBezTo>
                    <a:pt x="213" y="466"/>
                    <a:pt x="206" y="460"/>
                    <a:pt x="198" y="458"/>
                  </a:cubicBezTo>
                  <a:cubicBezTo>
                    <a:pt x="190" y="455"/>
                    <a:pt x="182" y="452"/>
                    <a:pt x="174" y="451"/>
                  </a:cubicBezTo>
                  <a:cubicBezTo>
                    <a:pt x="174" y="445"/>
                    <a:pt x="174" y="438"/>
                    <a:pt x="174" y="432"/>
                  </a:cubicBezTo>
                  <a:cubicBezTo>
                    <a:pt x="175" y="415"/>
                    <a:pt x="171" y="398"/>
                    <a:pt x="172" y="381"/>
                  </a:cubicBezTo>
                  <a:cubicBezTo>
                    <a:pt x="176" y="381"/>
                    <a:pt x="178" y="377"/>
                    <a:pt x="177" y="374"/>
                  </a:cubicBezTo>
                  <a:cubicBezTo>
                    <a:pt x="188" y="367"/>
                    <a:pt x="205" y="386"/>
                    <a:pt x="206" y="397"/>
                  </a:cubicBezTo>
                  <a:cubicBezTo>
                    <a:pt x="206" y="397"/>
                    <a:pt x="206" y="398"/>
                    <a:pt x="206" y="397"/>
                  </a:cubicBezTo>
                  <a:cubicBezTo>
                    <a:pt x="206" y="397"/>
                    <a:pt x="206" y="396"/>
                    <a:pt x="206" y="396"/>
                  </a:cubicBezTo>
                  <a:cubicBezTo>
                    <a:pt x="208" y="398"/>
                    <a:pt x="210" y="398"/>
                    <a:pt x="212" y="396"/>
                  </a:cubicBezTo>
                  <a:cubicBezTo>
                    <a:pt x="212" y="395"/>
                    <a:pt x="212" y="395"/>
                    <a:pt x="213" y="394"/>
                  </a:cubicBezTo>
                  <a:cubicBezTo>
                    <a:pt x="220" y="393"/>
                    <a:pt x="228" y="393"/>
                    <a:pt x="234" y="396"/>
                  </a:cubicBezTo>
                  <a:cubicBezTo>
                    <a:pt x="236" y="397"/>
                    <a:pt x="237" y="398"/>
                    <a:pt x="238" y="399"/>
                  </a:cubicBezTo>
                  <a:cubicBezTo>
                    <a:pt x="239" y="400"/>
                    <a:pt x="239" y="401"/>
                    <a:pt x="239" y="401"/>
                  </a:cubicBezTo>
                  <a:cubicBezTo>
                    <a:pt x="240" y="402"/>
                    <a:pt x="240" y="403"/>
                    <a:pt x="241" y="403"/>
                  </a:cubicBezTo>
                  <a:cubicBezTo>
                    <a:pt x="245" y="409"/>
                    <a:pt x="246" y="417"/>
                    <a:pt x="246" y="424"/>
                  </a:cubicBezTo>
                  <a:cubicBezTo>
                    <a:pt x="246" y="426"/>
                    <a:pt x="248" y="427"/>
                    <a:pt x="250" y="428"/>
                  </a:cubicBezTo>
                  <a:cubicBezTo>
                    <a:pt x="250" y="430"/>
                    <a:pt x="253" y="432"/>
                    <a:pt x="255" y="430"/>
                  </a:cubicBezTo>
                  <a:cubicBezTo>
                    <a:pt x="261" y="427"/>
                    <a:pt x="267" y="426"/>
                    <a:pt x="273" y="426"/>
                  </a:cubicBezTo>
                  <a:cubicBezTo>
                    <a:pt x="276" y="426"/>
                    <a:pt x="280" y="426"/>
                    <a:pt x="282" y="428"/>
                  </a:cubicBezTo>
                  <a:cubicBezTo>
                    <a:pt x="283" y="429"/>
                    <a:pt x="283" y="430"/>
                    <a:pt x="283" y="432"/>
                  </a:cubicBezTo>
                  <a:cubicBezTo>
                    <a:pt x="262" y="445"/>
                    <a:pt x="239" y="459"/>
                    <a:pt x="217" y="473"/>
                  </a:cubicBezTo>
                  <a:close/>
                  <a:moveTo>
                    <a:pt x="362" y="206"/>
                  </a:moveTo>
                  <a:cubicBezTo>
                    <a:pt x="361" y="205"/>
                    <a:pt x="361" y="205"/>
                    <a:pt x="361" y="204"/>
                  </a:cubicBezTo>
                  <a:cubicBezTo>
                    <a:pt x="364" y="200"/>
                    <a:pt x="366" y="195"/>
                    <a:pt x="369" y="191"/>
                  </a:cubicBezTo>
                  <a:cubicBezTo>
                    <a:pt x="369" y="190"/>
                    <a:pt x="370" y="190"/>
                    <a:pt x="370" y="189"/>
                  </a:cubicBezTo>
                  <a:cubicBezTo>
                    <a:pt x="370" y="190"/>
                    <a:pt x="370" y="190"/>
                    <a:pt x="370" y="190"/>
                  </a:cubicBezTo>
                  <a:cubicBezTo>
                    <a:pt x="367" y="195"/>
                    <a:pt x="365" y="201"/>
                    <a:pt x="362" y="206"/>
                  </a:cubicBezTo>
                  <a:close/>
                  <a:moveTo>
                    <a:pt x="435" y="65"/>
                  </a:moveTo>
                  <a:cubicBezTo>
                    <a:pt x="432" y="71"/>
                    <a:pt x="430" y="77"/>
                    <a:pt x="427" y="83"/>
                  </a:cubicBezTo>
                  <a:cubicBezTo>
                    <a:pt x="429" y="77"/>
                    <a:pt x="432" y="71"/>
                    <a:pt x="435" y="65"/>
                  </a:cubicBezTo>
                  <a:close/>
                  <a:moveTo>
                    <a:pt x="343" y="32"/>
                  </a:moveTo>
                  <a:cubicBezTo>
                    <a:pt x="354" y="32"/>
                    <a:pt x="364" y="30"/>
                    <a:pt x="374" y="28"/>
                  </a:cubicBezTo>
                  <a:cubicBezTo>
                    <a:pt x="375" y="28"/>
                    <a:pt x="375" y="28"/>
                    <a:pt x="374" y="28"/>
                  </a:cubicBezTo>
                  <a:cubicBezTo>
                    <a:pt x="365" y="31"/>
                    <a:pt x="354" y="30"/>
                    <a:pt x="345" y="30"/>
                  </a:cubicBezTo>
                  <a:cubicBezTo>
                    <a:pt x="349" y="21"/>
                    <a:pt x="353" y="12"/>
                    <a:pt x="356" y="3"/>
                  </a:cubicBezTo>
                  <a:cubicBezTo>
                    <a:pt x="359" y="14"/>
                    <a:pt x="370" y="20"/>
                    <a:pt x="381" y="24"/>
                  </a:cubicBezTo>
                  <a:cubicBezTo>
                    <a:pt x="380" y="25"/>
                    <a:pt x="380" y="25"/>
                    <a:pt x="380" y="26"/>
                  </a:cubicBezTo>
                  <a:cubicBezTo>
                    <a:pt x="377" y="29"/>
                    <a:pt x="375" y="32"/>
                    <a:pt x="373" y="35"/>
                  </a:cubicBezTo>
                  <a:cubicBezTo>
                    <a:pt x="372" y="37"/>
                    <a:pt x="371" y="39"/>
                    <a:pt x="369" y="41"/>
                  </a:cubicBezTo>
                  <a:cubicBezTo>
                    <a:pt x="367" y="41"/>
                    <a:pt x="365" y="43"/>
                    <a:pt x="366" y="45"/>
                  </a:cubicBezTo>
                  <a:cubicBezTo>
                    <a:pt x="356" y="46"/>
                    <a:pt x="346" y="45"/>
                    <a:pt x="337" y="47"/>
                  </a:cubicBezTo>
                  <a:cubicBezTo>
                    <a:pt x="339" y="42"/>
                    <a:pt x="341" y="37"/>
                    <a:pt x="343" y="32"/>
                  </a:cubicBezTo>
                  <a:close/>
                  <a:moveTo>
                    <a:pt x="347" y="419"/>
                  </a:moveTo>
                  <a:cubicBezTo>
                    <a:pt x="344" y="459"/>
                    <a:pt x="346" y="500"/>
                    <a:pt x="346" y="541"/>
                  </a:cubicBezTo>
                  <a:cubicBezTo>
                    <a:pt x="324" y="537"/>
                    <a:pt x="302" y="539"/>
                    <a:pt x="280" y="541"/>
                  </a:cubicBezTo>
                  <a:cubicBezTo>
                    <a:pt x="248" y="543"/>
                    <a:pt x="216" y="541"/>
                    <a:pt x="185" y="539"/>
                  </a:cubicBezTo>
                  <a:cubicBezTo>
                    <a:pt x="129" y="536"/>
                    <a:pt x="65" y="531"/>
                    <a:pt x="9" y="541"/>
                  </a:cubicBezTo>
                  <a:cubicBezTo>
                    <a:pt x="9" y="540"/>
                    <a:pt x="9" y="540"/>
                    <a:pt x="9" y="540"/>
                  </a:cubicBezTo>
                  <a:cubicBezTo>
                    <a:pt x="9" y="386"/>
                    <a:pt x="21" y="229"/>
                    <a:pt x="3" y="76"/>
                  </a:cubicBezTo>
                  <a:cubicBezTo>
                    <a:pt x="51" y="73"/>
                    <a:pt x="98" y="77"/>
                    <a:pt x="146" y="77"/>
                  </a:cubicBezTo>
                  <a:cubicBezTo>
                    <a:pt x="200" y="76"/>
                    <a:pt x="254" y="85"/>
                    <a:pt x="309" y="83"/>
                  </a:cubicBezTo>
                  <a:cubicBezTo>
                    <a:pt x="288" y="122"/>
                    <a:pt x="269" y="162"/>
                    <a:pt x="250" y="202"/>
                  </a:cubicBezTo>
                  <a:cubicBezTo>
                    <a:pt x="249" y="202"/>
                    <a:pt x="249" y="202"/>
                    <a:pt x="249" y="202"/>
                  </a:cubicBezTo>
                  <a:cubicBezTo>
                    <a:pt x="183" y="200"/>
                    <a:pt x="116" y="195"/>
                    <a:pt x="51" y="200"/>
                  </a:cubicBezTo>
                  <a:cubicBezTo>
                    <a:pt x="50" y="200"/>
                    <a:pt x="50" y="201"/>
                    <a:pt x="51" y="201"/>
                  </a:cubicBezTo>
                  <a:cubicBezTo>
                    <a:pt x="115" y="207"/>
                    <a:pt x="181" y="212"/>
                    <a:pt x="245" y="212"/>
                  </a:cubicBezTo>
                  <a:cubicBezTo>
                    <a:pt x="239" y="224"/>
                    <a:pt x="232" y="237"/>
                    <a:pt x="226" y="250"/>
                  </a:cubicBezTo>
                  <a:cubicBezTo>
                    <a:pt x="225" y="249"/>
                    <a:pt x="224" y="249"/>
                    <a:pt x="222" y="249"/>
                  </a:cubicBezTo>
                  <a:cubicBezTo>
                    <a:pt x="190" y="250"/>
                    <a:pt x="159" y="245"/>
                    <a:pt x="127" y="245"/>
                  </a:cubicBezTo>
                  <a:cubicBezTo>
                    <a:pt x="103" y="246"/>
                    <a:pt x="75" y="254"/>
                    <a:pt x="51" y="247"/>
                  </a:cubicBezTo>
                  <a:cubicBezTo>
                    <a:pt x="49" y="246"/>
                    <a:pt x="48" y="249"/>
                    <a:pt x="50" y="250"/>
                  </a:cubicBezTo>
                  <a:cubicBezTo>
                    <a:pt x="67" y="262"/>
                    <a:pt x="95" y="258"/>
                    <a:pt x="115" y="257"/>
                  </a:cubicBezTo>
                  <a:cubicBezTo>
                    <a:pt x="150" y="257"/>
                    <a:pt x="186" y="261"/>
                    <a:pt x="221" y="260"/>
                  </a:cubicBezTo>
                  <a:cubicBezTo>
                    <a:pt x="214" y="276"/>
                    <a:pt x="206" y="292"/>
                    <a:pt x="198" y="307"/>
                  </a:cubicBezTo>
                  <a:cubicBezTo>
                    <a:pt x="185" y="303"/>
                    <a:pt x="168" y="305"/>
                    <a:pt x="154" y="305"/>
                  </a:cubicBezTo>
                  <a:cubicBezTo>
                    <a:pt x="124" y="306"/>
                    <a:pt x="95" y="304"/>
                    <a:pt x="65" y="304"/>
                  </a:cubicBezTo>
                  <a:cubicBezTo>
                    <a:pt x="64" y="304"/>
                    <a:pt x="64" y="306"/>
                    <a:pt x="65" y="306"/>
                  </a:cubicBezTo>
                  <a:cubicBezTo>
                    <a:pt x="88" y="316"/>
                    <a:pt x="116" y="315"/>
                    <a:pt x="141" y="317"/>
                  </a:cubicBezTo>
                  <a:cubicBezTo>
                    <a:pt x="156" y="317"/>
                    <a:pt x="178" y="313"/>
                    <a:pt x="193" y="318"/>
                  </a:cubicBezTo>
                  <a:cubicBezTo>
                    <a:pt x="189" y="324"/>
                    <a:pt x="184" y="333"/>
                    <a:pt x="179" y="342"/>
                  </a:cubicBezTo>
                  <a:cubicBezTo>
                    <a:pt x="179" y="342"/>
                    <a:pt x="179" y="342"/>
                    <a:pt x="178" y="342"/>
                  </a:cubicBezTo>
                  <a:cubicBezTo>
                    <a:pt x="178" y="343"/>
                    <a:pt x="178" y="343"/>
                    <a:pt x="178" y="344"/>
                  </a:cubicBezTo>
                  <a:cubicBezTo>
                    <a:pt x="173" y="354"/>
                    <a:pt x="169" y="364"/>
                    <a:pt x="171" y="370"/>
                  </a:cubicBezTo>
                  <a:cubicBezTo>
                    <a:pt x="138" y="357"/>
                    <a:pt x="88" y="360"/>
                    <a:pt x="56" y="373"/>
                  </a:cubicBezTo>
                  <a:cubicBezTo>
                    <a:pt x="54" y="374"/>
                    <a:pt x="55" y="377"/>
                    <a:pt x="57" y="376"/>
                  </a:cubicBezTo>
                  <a:cubicBezTo>
                    <a:pt x="74" y="374"/>
                    <a:pt x="92" y="374"/>
                    <a:pt x="110" y="374"/>
                  </a:cubicBezTo>
                  <a:cubicBezTo>
                    <a:pt x="128" y="374"/>
                    <a:pt x="151" y="373"/>
                    <a:pt x="169" y="381"/>
                  </a:cubicBezTo>
                  <a:cubicBezTo>
                    <a:pt x="166" y="395"/>
                    <a:pt x="166" y="410"/>
                    <a:pt x="167" y="425"/>
                  </a:cubicBezTo>
                  <a:cubicBezTo>
                    <a:pt x="167" y="425"/>
                    <a:pt x="167" y="425"/>
                    <a:pt x="167" y="425"/>
                  </a:cubicBezTo>
                  <a:cubicBezTo>
                    <a:pt x="144" y="418"/>
                    <a:pt x="120" y="421"/>
                    <a:pt x="95" y="424"/>
                  </a:cubicBezTo>
                  <a:cubicBezTo>
                    <a:pt x="86" y="423"/>
                    <a:pt x="77" y="423"/>
                    <a:pt x="71" y="426"/>
                  </a:cubicBezTo>
                  <a:cubicBezTo>
                    <a:pt x="68" y="426"/>
                    <a:pt x="65" y="427"/>
                    <a:pt x="62" y="427"/>
                  </a:cubicBezTo>
                  <a:cubicBezTo>
                    <a:pt x="62" y="427"/>
                    <a:pt x="62" y="427"/>
                    <a:pt x="62" y="427"/>
                  </a:cubicBezTo>
                  <a:cubicBezTo>
                    <a:pt x="64" y="428"/>
                    <a:pt x="66" y="428"/>
                    <a:pt x="68" y="428"/>
                  </a:cubicBezTo>
                  <a:cubicBezTo>
                    <a:pt x="67" y="430"/>
                    <a:pt x="68" y="432"/>
                    <a:pt x="70" y="433"/>
                  </a:cubicBezTo>
                  <a:cubicBezTo>
                    <a:pt x="75" y="437"/>
                    <a:pt x="82" y="436"/>
                    <a:pt x="89" y="436"/>
                  </a:cubicBezTo>
                  <a:cubicBezTo>
                    <a:pt x="101" y="437"/>
                    <a:pt x="112" y="438"/>
                    <a:pt x="124" y="438"/>
                  </a:cubicBezTo>
                  <a:cubicBezTo>
                    <a:pt x="130" y="439"/>
                    <a:pt x="140" y="439"/>
                    <a:pt x="149" y="438"/>
                  </a:cubicBezTo>
                  <a:cubicBezTo>
                    <a:pt x="155" y="439"/>
                    <a:pt x="161" y="438"/>
                    <a:pt x="167" y="437"/>
                  </a:cubicBezTo>
                  <a:cubicBezTo>
                    <a:pt x="168" y="450"/>
                    <a:pt x="168" y="463"/>
                    <a:pt x="169" y="476"/>
                  </a:cubicBezTo>
                  <a:cubicBezTo>
                    <a:pt x="130" y="475"/>
                    <a:pt x="91" y="475"/>
                    <a:pt x="54" y="480"/>
                  </a:cubicBezTo>
                  <a:cubicBezTo>
                    <a:pt x="53" y="480"/>
                    <a:pt x="53" y="481"/>
                    <a:pt x="54" y="481"/>
                  </a:cubicBezTo>
                  <a:cubicBezTo>
                    <a:pt x="91" y="486"/>
                    <a:pt x="130" y="489"/>
                    <a:pt x="169" y="490"/>
                  </a:cubicBezTo>
                  <a:cubicBezTo>
                    <a:pt x="169" y="496"/>
                    <a:pt x="170" y="501"/>
                    <a:pt x="170" y="507"/>
                  </a:cubicBezTo>
                  <a:cubicBezTo>
                    <a:pt x="170" y="507"/>
                    <a:pt x="170" y="508"/>
                    <a:pt x="170" y="508"/>
                  </a:cubicBezTo>
                  <a:cubicBezTo>
                    <a:pt x="170" y="512"/>
                    <a:pt x="176" y="512"/>
                    <a:pt x="177" y="508"/>
                  </a:cubicBezTo>
                  <a:cubicBezTo>
                    <a:pt x="177" y="508"/>
                    <a:pt x="178" y="508"/>
                    <a:pt x="178" y="508"/>
                  </a:cubicBezTo>
                  <a:cubicBezTo>
                    <a:pt x="179" y="508"/>
                    <a:pt x="179" y="507"/>
                    <a:pt x="180" y="507"/>
                  </a:cubicBezTo>
                  <a:cubicBezTo>
                    <a:pt x="182" y="505"/>
                    <a:pt x="183" y="503"/>
                    <a:pt x="185" y="501"/>
                  </a:cubicBezTo>
                  <a:cubicBezTo>
                    <a:pt x="191" y="498"/>
                    <a:pt x="197" y="494"/>
                    <a:pt x="203" y="491"/>
                  </a:cubicBezTo>
                  <a:cubicBezTo>
                    <a:pt x="240" y="492"/>
                    <a:pt x="277" y="492"/>
                    <a:pt x="314" y="492"/>
                  </a:cubicBezTo>
                  <a:cubicBezTo>
                    <a:pt x="320" y="492"/>
                    <a:pt x="320" y="481"/>
                    <a:pt x="314" y="481"/>
                  </a:cubicBezTo>
                  <a:cubicBezTo>
                    <a:pt x="285" y="481"/>
                    <a:pt x="255" y="480"/>
                    <a:pt x="226" y="478"/>
                  </a:cubicBezTo>
                  <a:cubicBezTo>
                    <a:pt x="245" y="467"/>
                    <a:pt x="263" y="455"/>
                    <a:pt x="281" y="443"/>
                  </a:cubicBezTo>
                  <a:cubicBezTo>
                    <a:pt x="282" y="443"/>
                    <a:pt x="282" y="444"/>
                    <a:pt x="283" y="444"/>
                  </a:cubicBezTo>
                  <a:cubicBezTo>
                    <a:pt x="287" y="445"/>
                    <a:pt x="292" y="444"/>
                    <a:pt x="296" y="443"/>
                  </a:cubicBezTo>
                  <a:cubicBezTo>
                    <a:pt x="297" y="443"/>
                    <a:pt x="297" y="443"/>
                    <a:pt x="297" y="442"/>
                  </a:cubicBezTo>
                  <a:cubicBezTo>
                    <a:pt x="298" y="443"/>
                    <a:pt x="298" y="443"/>
                    <a:pt x="299" y="443"/>
                  </a:cubicBezTo>
                  <a:cubicBezTo>
                    <a:pt x="301" y="443"/>
                    <a:pt x="302" y="442"/>
                    <a:pt x="302" y="441"/>
                  </a:cubicBezTo>
                  <a:cubicBezTo>
                    <a:pt x="305" y="440"/>
                    <a:pt x="307" y="439"/>
                    <a:pt x="309" y="437"/>
                  </a:cubicBezTo>
                  <a:cubicBezTo>
                    <a:pt x="310" y="436"/>
                    <a:pt x="309" y="435"/>
                    <a:pt x="308" y="435"/>
                  </a:cubicBezTo>
                  <a:cubicBezTo>
                    <a:pt x="304" y="435"/>
                    <a:pt x="299" y="434"/>
                    <a:pt x="295" y="434"/>
                  </a:cubicBezTo>
                  <a:cubicBezTo>
                    <a:pt x="294" y="434"/>
                    <a:pt x="293" y="434"/>
                    <a:pt x="292" y="434"/>
                  </a:cubicBezTo>
                  <a:cubicBezTo>
                    <a:pt x="318" y="400"/>
                    <a:pt x="336" y="359"/>
                    <a:pt x="352" y="318"/>
                  </a:cubicBezTo>
                  <a:cubicBezTo>
                    <a:pt x="353" y="351"/>
                    <a:pt x="350" y="385"/>
                    <a:pt x="347" y="419"/>
                  </a:cubicBezTo>
                  <a:close/>
                  <a:moveTo>
                    <a:pt x="456" y="89"/>
                  </a:moveTo>
                  <a:cubicBezTo>
                    <a:pt x="453" y="95"/>
                    <a:pt x="449" y="101"/>
                    <a:pt x="446" y="108"/>
                  </a:cubicBezTo>
                  <a:cubicBezTo>
                    <a:pt x="445" y="106"/>
                    <a:pt x="444" y="104"/>
                    <a:pt x="442" y="102"/>
                  </a:cubicBezTo>
                  <a:cubicBezTo>
                    <a:pt x="439" y="97"/>
                    <a:pt x="437" y="92"/>
                    <a:pt x="434" y="87"/>
                  </a:cubicBezTo>
                  <a:cubicBezTo>
                    <a:pt x="434" y="87"/>
                    <a:pt x="433" y="87"/>
                    <a:pt x="433" y="88"/>
                  </a:cubicBezTo>
                  <a:cubicBezTo>
                    <a:pt x="435" y="92"/>
                    <a:pt x="437" y="97"/>
                    <a:pt x="439" y="102"/>
                  </a:cubicBezTo>
                  <a:cubicBezTo>
                    <a:pt x="441" y="105"/>
                    <a:pt x="442" y="108"/>
                    <a:pt x="444" y="112"/>
                  </a:cubicBezTo>
                  <a:cubicBezTo>
                    <a:pt x="441" y="119"/>
                    <a:pt x="437" y="126"/>
                    <a:pt x="434" y="133"/>
                  </a:cubicBezTo>
                  <a:cubicBezTo>
                    <a:pt x="432" y="124"/>
                    <a:pt x="426" y="116"/>
                    <a:pt x="422" y="108"/>
                  </a:cubicBezTo>
                  <a:cubicBezTo>
                    <a:pt x="422" y="108"/>
                    <a:pt x="421" y="108"/>
                    <a:pt x="421" y="108"/>
                  </a:cubicBezTo>
                  <a:cubicBezTo>
                    <a:pt x="428" y="117"/>
                    <a:pt x="428" y="128"/>
                    <a:pt x="432" y="137"/>
                  </a:cubicBezTo>
                  <a:cubicBezTo>
                    <a:pt x="431" y="138"/>
                    <a:pt x="431" y="139"/>
                    <a:pt x="430" y="141"/>
                  </a:cubicBezTo>
                  <a:cubicBezTo>
                    <a:pt x="428" y="145"/>
                    <a:pt x="426" y="148"/>
                    <a:pt x="424" y="152"/>
                  </a:cubicBezTo>
                  <a:cubicBezTo>
                    <a:pt x="422" y="145"/>
                    <a:pt x="419" y="137"/>
                    <a:pt x="416" y="129"/>
                  </a:cubicBezTo>
                  <a:cubicBezTo>
                    <a:pt x="416" y="129"/>
                    <a:pt x="415" y="129"/>
                    <a:pt x="416" y="129"/>
                  </a:cubicBezTo>
                  <a:cubicBezTo>
                    <a:pt x="418" y="137"/>
                    <a:pt x="421" y="145"/>
                    <a:pt x="424" y="154"/>
                  </a:cubicBezTo>
                  <a:cubicBezTo>
                    <a:pt x="420" y="161"/>
                    <a:pt x="416" y="168"/>
                    <a:pt x="412" y="176"/>
                  </a:cubicBezTo>
                  <a:cubicBezTo>
                    <a:pt x="407" y="171"/>
                    <a:pt x="403" y="165"/>
                    <a:pt x="402" y="159"/>
                  </a:cubicBezTo>
                  <a:cubicBezTo>
                    <a:pt x="401" y="158"/>
                    <a:pt x="400" y="158"/>
                    <a:pt x="401" y="159"/>
                  </a:cubicBezTo>
                  <a:cubicBezTo>
                    <a:pt x="402" y="166"/>
                    <a:pt x="406" y="172"/>
                    <a:pt x="410" y="178"/>
                  </a:cubicBezTo>
                  <a:cubicBezTo>
                    <a:pt x="411" y="178"/>
                    <a:pt x="411" y="178"/>
                    <a:pt x="411" y="178"/>
                  </a:cubicBezTo>
                  <a:cubicBezTo>
                    <a:pt x="406" y="187"/>
                    <a:pt x="401" y="196"/>
                    <a:pt x="397" y="204"/>
                  </a:cubicBezTo>
                  <a:cubicBezTo>
                    <a:pt x="393" y="197"/>
                    <a:pt x="389" y="190"/>
                    <a:pt x="386" y="183"/>
                  </a:cubicBezTo>
                  <a:cubicBezTo>
                    <a:pt x="386" y="182"/>
                    <a:pt x="386" y="183"/>
                    <a:pt x="386" y="183"/>
                  </a:cubicBezTo>
                  <a:cubicBezTo>
                    <a:pt x="388" y="191"/>
                    <a:pt x="391" y="199"/>
                    <a:pt x="395" y="207"/>
                  </a:cubicBezTo>
                  <a:cubicBezTo>
                    <a:pt x="391" y="214"/>
                    <a:pt x="387" y="221"/>
                    <a:pt x="384" y="228"/>
                  </a:cubicBezTo>
                  <a:cubicBezTo>
                    <a:pt x="382" y="223"/>
                    <a:pt x="380" y="219"/>
                    <a:pt x="379" y="214"/>
                  </a:cubicBezTo>
                  <a:cubicBezTo>
                    <a:pt x="378" y="212"/>
                    <a:pt x="375" y="212"/>
                    <a:pt x="376" y="214"/>
                  </a:cubicBezTo>
                  <a:cubicBezTo>
                    <a:pt x="377" y="221"/>
                    <a:pt x="379" y="226"/>
                    <a:pt x="382" y="232"/>
                  </a:cubicBezTo>
                  <a:cubicBezTo>
                    <a:pt x="381" y="234"/>
                    <a:pt x="380" y="235"/>
                    <a:pt x="379" y="237"/>
                  </a:cubicBezTo>
                  <a:cubicBezTo>
                    <a:pt x="375" y="244"/>
                    <a:pt x="371" y="252"/>
                    <a:pt x="368" y="259"/>
                  </a:cubicBezTo>
                  <a:cubicBezTo>
                    <a:pt x="366" y="254"/>
                    <a:pt x="364" y="250"/>
                    <a:pt x="362" y="245"/>
                  </a:cubicBezTo>
                  <a:cubicBezTo>
                    <a:pt x="360" y="240"/>
                    <a:pt x="358" y="235"/>
                    <a:pt x="355" y="230"/>
                  </a:cubicBezTo>
                  <a:cubicBezTo>
                    <a:pt x="361" y="218"/>
                    <a:pt x="368" y="206"/>
                    <a:pt x="374" y="194"/>
                  </a:cubicBezTo>
                  <a:cubicBezTo>
                    <a:pt x="375" y="194"/>
                    <a:pt x="377" y="193"/>
                    <a:pt x="377" y="191"/>
                  </a:cubicBezTo>
                  <a:cubicBezTo>
                    <a:pt x="377" y="191"/>
                    <a:pt x="376" y="190"/>
                    <a:pt x="376" y="190"/>
                  </a:cubicBezTo>
                  <a:cubicBezTo>
                    <a:pt x="383" y="177"/>
                    <a:pt x="389" y="165"/>
                    <a:pt x="395" y="153"/>
                  </a:cubicBezTo>
                  <a:cubicBezTo>
                    <a:pt x="397" y="153"/>
                    <a:pt x="399" y="151"/>
                    <a:pt x="398" y="149"/>
                  </a:cubicBezTo>
                  <a:cubicBezTo>
                    <a:pt x="398" y="149"/>
                    <a:pt x="398" y="149"/>
                    <a:pt x="398" y="148"/>
                  </a:cubicBezTo>
                  <a:cubicBezTo>
                    <a:pt x="402" y="141"/>
                    <a:pt x="405" y="134"/>
                    <a:pt x="409" y="127"/>
                  </a:cubicBezTo>
                  <a:cubicBezTo>
                    <a:pt x="409" y="126"/>
                    <a:pt x="410" y="125"/>
                    <a:pt x="410" y="124"/>
                  </a:cubicBezTo>
                  <a:cubicBezTo>
                    <a:pt x="415" y="117"/>
                    <a:pt x="418" y="110"/>
                    <a:pt x="420" y="103"/>
                  </a:cubicBezTo>
                  <a:cubicBezTo>
                    <a:pt x="427" y="89"/>
                    <a:pt x="433" y="75"/>
                    <a:pt x="438" y="61"/>
                  </a:cubicBezTo>
                  <a:cubicBezTo>
                    <a:pt x="439" y="59"/>
                    <a:pt x="441" y="57"/>
                    <a:pt x="443" y="55"/>
                  </a:cubicBezTo>
                  <a:cubicBezTo>
                    <a:pt x="443" y="54"/>
                    <a:pt x="443" y="54"/>
                    <a:pt x="444" y="53"/>
                  </a:cubicBezTo>
                  <a:cubicBezTo>
                    <a:pt x="451" y="58"/>
                    <a:pt x="459" y="62"/>
                    <a:pt x="467" y="67"/>
                  </a:cubicBezTo>
                  <a:cubicBezTo>
                    <a:pt x="468" y="68"/>
                    <a:pt x="469" y="68"/>
                    <a:pt x="470" y="68"/>
                  </a:cubicBezTo>
                  <a:cubicBezTo>
                    <a:pt x="468" y="71"/>
                    <a:pt x="466" y="74"/>
                    <a:pt x="464" y="77"/>
                  </a:cubicBezTo>
                  <a:cubicBezTo>
                    <a:pt x="464" y="77"/>
                    <a:pt x="464" y="77"/>
                    <a:pt x="464" y="77"/>
                  </a:cubicBezTo>
                  <a:cubicBezTo>
                    <a:pt x="461" y="73"/>
                    <a:pt x="458" y="68"/>
                    <a:pt x="455" y="65"/>
                  </a:cubicBezTo>
                  <a:cubicBezTo>
                    <a:pt x="454" y="64"/>
                    <a:pt x="453" y="65"/>
                    <a:pt x="454" y="66"/>
                  </a:cubicBezTo>
                  <a:cubicBezTo>
                    <a:pt x="457" y="69"/>
                    <a:pt x="460" y="73"/>
                    <a:pt x="462" y="77"/>
                  </a:cubicBezTo>
                  <a:cubicBezTo>
                    <a:pt x="463" y="78"/>
                    <a:pt x="463" y="78"/>
                    <a:pt x="463" y="78"/>
                  </a:cubicBezTo>
                  <a:cubicBezTo>
                    <a:pt x="461" y="81"/>
                    <a:pt x="459" y="84"/>
                    <a:pt x="457" y="87"/>
                  </a:cubicBezTo>
                  <a:cubicBezTo>
                    <a:pt x="454" y="82"/>
                    <a:pt x="451" y="76"/>
                    <a:pt x="449" y="69"/>
                  </a:cubicBezTo>
                  <a:cubicBezTo>
                    <a:pt x="449" y="69"/>
                    <a:pt x="447" y="69"/>
                    <a:pt x="448" y="70"/>
                  </a:cubicBezTo>
                  <a:cubicBezTo>
                    <a:pt x="450" y="77"/>
                    <a:pt x="453" y="83"/>
                    <a:pt x="456" y="89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6" name="Freeform 483"/>
            <p:cNvSpPr/>
            <p:nvPr>
              <p:custDataLst>
                <p:tags r:id="rId6"/>
              </p:custDataLst>
            </p:nvPr>
          </p:nvSpPr>
          <p:spPr bwMode="auto">
            <a:xfrm>
              <a:off x="8733" y="5914"/>
              <a:ext cx="3" cy="5"/>
            </a:xfrm>
            <a:custGeom>
              <a:avLst/>
              <a:gdLst>
                <a:gd name="T0" fmla="*/ 0 w 4"/>
                <a:gd name="T1" fmla="*/ 1 h 5"/>
                <a:gd name="T2" fmla="*/ 3 w 4"/>
                <a:gd name="T3" fmla="*/ 5 h 5"/>
                <a:gd name="T4" fmla="*/ 3 w 4"/>
                <a:gd name="T5" fmla="*/ 5 h 5"/>
                <a:gd name="T6" fmla="*/ 3 w 4"/>
                <a:gd name="T7" fmla="*/ 5 h 5"/>
                <a:gd name="T8" fmla="*/ 4 w 4"/>
                <a:gd name="T9" fmla="*/ 5 h 5"/>
                <a:gd name="T10" fmla="*/ 2 w 4"/>
                <a:gd name="T11" fmla="*/ 1 h 5"/>
                <a:gd name="T12" fmla="*/ 1 w 4"/>
                <a:gd name="T13" fmla="*/ 1 h 5"/>
                <a:gd name="T14" fmla="*/ 1 w 4"/>
                <a:gd name="T15" fmla="*/ 0 h 5"/>
                <a:gd name="T16" fmla="*/ 1 w 4"/>
                <a:gd name="T17" fmla="*/ 1 h 5"/>
                <a:gd name="T18" fmla="*/ 0 w 4"/>
                <a:gd name="T1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0" y="1"/>
                  </a:moveTo>
                  <a:cubicBezTo>
                    <a:pt x="1" y="3"/>
                    <a:pt x="2" y="4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3" y="3"/>
                    <a:pt x="2" y="3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7" name="Freeform 484"/>
            <p:cNvSpPr/>
            <p:nvPr>
              <p:custDataLst>
                <p:tags r:id="rId7"/>
              </p:custDataLst>
            </p:nvPr>
          </p:nvSpPr>
          <p:spPr bwMode="auto">
            <a:xfrm>
              <a:off x="8568" y="5669"/>
              <a:ext cx="222" cy="26"/>
            </a:xfrm>
            <a:custGeom>
              <a:avLst/>
              <a:gdLst>
                <a:gd name="T0" fmla="*/ 106 w 232"/>
                <a:gd name="T1" fmla="*/ 26 h 27"/>
                <a:gd name="T2" fmla="*/ 173 w 232"/>
                <a:gd name="T3" fmla="*/ 24 h 27"/>
                <a:gd name="T4" fmla="*/ 229 w 232"/>
                <a:gd name="T5" fmla="*/ 19 h 27"/>
                <a:gd name="T6" fmla="*/ 229 w 232"/>
                <a:gd name="T7" fmla="*/ 12 h 27"/>
                <a:gd name="T8" fmla="*/ 115 w 232"/>
                <a:gd name="T9" fmla="*/ 13 h 27"/>
                <a:gd name="T10" fmla="*/ 0 w 232"/>
                <a:gd name="T11" fmla="*/ 9 h 27"/>
                <a:gd name="T12" fmla="*/ 0 w 232"/>
                <a:gd name="T13" fmla="*/ 10 h 27"/>
                <a:gd name="T14" fmla="*/ 106 w 232"/>
                <a:gd name="T15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27">
                  <a:moveTo>
                    <a:pt x="106" y="26"/>
                  </a:moveTo>
                  <a:cubicBezTo>
                    <a:pt x="128" y="26"/>
                    <a:pt x="150" y="25"/>
                    <a:pt x="173" y="24"/>
                  </a:cubicBezTo>
                  <a:cubicBezTo>
                    <a:pt x="191" y="23"/>
                    <a:pt x="211" y="25"/>
                    <a:pt x="229" y="19"/>
                  </a:cubicBezTo>
                  <a:cubicBezTo>
                    <a:pt x="232" y="17"/>
                    <a:pt x="232" y="13"/>
                    <a:pt x="229" y="12"/>
                  </a:cubicBezTo>
                  <a:cubicBezTo>
                    <a:pt x="196" y="0"/>
                    <a:pt x="150" y="12"/>
                    <a:pt x="115" y="13"/>
                  </a:cubicBezTo>
                  <a:cubicBezTo>
                    <a:pt x="77" y="15"/>
                    <a:pt x="39" y="12"/>
                    <a:pt x="0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32" y="27"/>
                    <a:pt x="70" y="27"/>
                    <a:pt x="106" y="26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4301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A6A7C9CD-373F-4209-B08F-877E41E5D8AA}" type="datetime1">
              <a:rPr lang="zh-CN" altLang="en-US" sz="790" smtClean="0"/>
              <a:pPr algn="l"/>
              <a:t>2024/10/16</a:t>
            </a:fld>
            <a:endParaRPr lang="en-US" altLang="zh-CN" sz="790"/>
          </a:p>
        </p:txBody>
      </p:sp>
      <p:sp>
        <p:nvSpPr>
          <p:cNvPr id="43011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7-2 Sorting II</a:t>
            </a:r>
            <a:endParaRPr lang="en-US" altLang="zh-CN" sz="790"/>
          </a:p>
        </p:txBody>
      </p:sp>
      <p:sp>
        <p:nvSpPr>
          <p:cNvPr id="4301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4A56FCE-F742-4BBD-A344-CEA29BE3F8A1}" type="slidenum">
              <a:rPr lang="en-US" altLang="zh-CN" sz="790"/>
              <a:pPr algn="r"/>
              <a:t>23</a:t>
            </a:fld>
            <a:endParaRPr lang="en-US" altLang="zh-CN" sz="79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301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12445" y="1557020"/>
                <a:ext cx="7923530" cy="4905375"/>
              </a:xfrm>
            </p:spPr>
            <p:txBody>
              <a:bodyPr>
                <a:normAutofit fontScale="60000"/>
              </a:bodyPr>
              <a:lstStyle/>
              <a:p>
                <a:pPr fontAlgn="auto">
                  <a:lnSpc>
                    <a:spcPct val="100000"/>
                  </a:lnSpc>
                  <a:spcBef>
                    <a:spcPts val="1800"/>
                  </a:spcBef>
                </a:pPr>
                <a:r>
                  <a:rPr lang="en-US" altLang="zh-CN" sz="3000" dirty="0" smtClean="0">
                    <a:ea typeface="宋体" panose="02010600030101010101" pitchFamily="2" charset="-122"/>
                  </a:rPr>
                  <a:t>One calculation</a:t>
                </a:r>
                <a:endParaRPr lang="en-US" altLang="zh-CN" sz="3000" dirty="0" smtClean="0">
                  <a:ea typeface="宋体" panose="02010600030101010101" pitchFamily="2" charset="-122"/>
                </a:endParaRPr>
              </a:p>
              <a:p>
                <a:pPr lvl="1" fontAlgn="auto">
                  <a:lnSpc>
                    <a:spcPct val="100000"/>
                  </a:lnSpc>
                  <a:spcBef>
                    <a:spcPts val="1800"/>
                  </a:spcBef>
                </a:pPr>
                <a:r>
                  <a:rPr lang="en-US" altLang="zh-CN" sz="3000" dirty="0" smtClean="0"/>
                  <a:t>Divide </a:t>
                </a:r>
                <a:r>
                  <a:rPr lang="en-US" altLang="zh-CN" sz="3000" dirty="0"/>
                  <a:t>the </a:t>
                </a:r>
                <a:r>
                  <a:rPr lang="en-US" altLang="zh-CN" sz="3000" dirty="0" smtClean="0"/>
                  <a:t>T(N</a:t>
                </a:r>
                <a:r>
                  <a:rPr lang="en-US" altLang="zh-CN" sz="3000" dirty="0"/>
                  <a:t>) = 2T(N/2)+</a:t>
                </a:r>
                <a:r>
                  <a:rPr lang="en-US" altLang="zh-CN" sz="3000" dirty="0" err="1" smtClean="0"/>
                  <a:t>bN</a:t>
                </a:r>
                <a:r>
                  <a:rPr lang="en-US" altLang="zh-CN" sz="3000" dirty="0" smtClean="0"/>
                  <a:t> through </a:t>
                </a:r>
                <a:r>
                  <a:rPr lang="en-US" altLang="zh-CN" sz="3000" dirty="0"/>
                  <a:t>by </a:t>
                </a:r>
                <a:r>
                  <a:rPr lang="en-US" altLang="zh-CN" sz="3000" dirty="0" smtClean="0"/>
                  <a:t>N</a:t>
                </a:r>
                <a:endParaRPr lang="en-US" altLang="zh-CN" sz="2000" dirty="0" smtClean="0">
                  <a:ea typeface="宋体" panose="02010600030101010101" pitchFamily="2" charset="-122"/>
                </a:endParaRPr>
              </a:p>
              <a:p>
                <a:pPr marL="257175" lvl="1" indent="0" fontAlgn="auto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300" i="1">
                              <a:latin typeface="Cambria Math" panose="02040503050406030204" pitchFamily="18" charset="0"/>
                            </a:rPr>
                            <m:t>T</m:t>
                          </m:r>
                          <m:d>
                            <m:dPr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300" i="1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r>
                        <a:rPr lang="en-US" altLang="zh-CN" sz="23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300" i="1">
                              <a:latin typeface="Cambria Math" panose="02040503050406030204" pitchFamily="18" charset="0"/>
                            </a:rPr>
                            <m:t>T</m:t>
                          </m:r>
                          <m:d>
                            <m:dPr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altLang="zh-CN" sz="2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2300" i="1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num>
                                <m:den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num>
                            <m:den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n-US" altLang="zh-CN" sz="23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300" i="1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altLang="zh-CN" sz="200" i="1" dirty="0" smtClean="0">
                  <a:latin typeface="Cambria Math" panose="02040503050406030204" pitchFamily="18" charset="0"/>
                </a:endParaRPr>
              </a:p>
              <a:p>
                <a:pPr marL="257175" lvl="1" indent="0" fontAlgn="auto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300">
                              <a:latin typeface="Cambria Math" panose="02040503050406030204" pitchFamily="18" charset="0"/>
                            </a:rPr>
                            <m:t>T</m:t>
                          </m:r>
                          <m:d>
                            <m:dPr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3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zh-CN" sz="2300" b="0" i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sz="23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30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sz="2300" b="0" i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3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3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300">
                              <a:latin typeface="Cambria Math" panose="02040503050406030204" pitchFamily="18" charset="0"/>
                            </a:rPr>
                            <m:t>T</m:t>
                          </m:r>
                          <m:d>
                            <m:dPr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altLang="zh-CN" sz="2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23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num>
                                <m:den>
                                  <m:r>
                                    <a:rPr lang="en-US" altLang="zh-CN" sz="2300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23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num>
                            <m:den>
                              <m:r>
                                <a:rPr lang="en-US" altLang="zh-CN" sz="23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  <m:r>
                        <a:rPr lang="en-US" altLang="zh-CN" sz="23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30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altLang="zh-CN" sz="300" dirty="0" smtClean="0">
                  <a:ea typeface="宋体" panose="02010600030101010101" pitchFamily="2" charset="-122"/>
                </a:endParaRPr>
              </a:p>
              <a:p>
                <a:pPr marL="257175" lvl="1" indent="0" fontAlgn="auto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300">
                              <a:latin typeface="Cambria Math" panose="02040503050406030204" pitchFamily="18" charset="0"/>
                            </a:rPr>
                            <m:t>T</m:t>
                          </m:r>
                          <m:d>
                            <m:dPr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3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zh-CN" sz="2300" b="0" i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sz="23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30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3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300">
                              <a:latin typeface="Cambria Math" panose="02040503050406030204" pitchFamily="18" charset="0"/>
                            </a:rPr>
                            <m:t>T</m:t>
                          </m:r>
                          <m:d>
                            <m:dPr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altLang="zh-CN" sz="2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23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num>
                                <m:den>
                                  <m:r>
                                    <a:rPr lang="en-US" altLang="zh-CN" sz="2300" b="0" i="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23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num>
                            <m:den>
                              <m:r>
                                <a:rPr lang="en-US" altLang="zh-CN" sz="23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den>
                      </m:f>
                      <m:r>
                        <a:rPr lang="en-US" altLang="zh-CN" sz="23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30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altLang="zh-CN" sz="2300" dirty="0" smtClean="0">
                  <a:ea typeface="宋体" panose="02010600030101010101" pitchFamily="2" charset="-122"/>
                </a:endParaRPr>
              </a:p>
              <a:p>
                <a:pPr marL="257175" lvl="1" indent="0" fontAlgn="auto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altLang="zh-CN" sz="2300" dirty="0" smtClean="0">
                    <a:ea typeface="宋体" panose="02010600030101010101" pitchFamily="2" charset="-122"/>
                  </a:rPr>
                  <a:t>…</a:t>
                </a:r>
                <a:endParaRPr lang="en-US" altLang="zh-CN" sz="200" dirty="0" smtClean="0">
                  <a:ea typeface="宋体" panose="02010600030101010101" pitchFamily="2" charset="-122"/>
                </a:endParaRPr>
              </a:p>
              <a:p>
                <a:pPr marL="257175" lvl="1" indent="0" fontAlgn="auto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300" i="1">
                              <a:latin typeface="Cambria Math" panose="02040503050406030204" pitchFamily="18" charset="0"/>
                            </a:rPr>
                            <m:t>T</m:t>
                          </m:r>
                          <m:d>
                            <m:dPr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r>
                            <a:rPr lang="en-US" altLang="zh-CN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3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300" i="1">
                              <a:latin typeface="Cambria Math" panose="02040503050406030204" pitchFamily="18" charset="0"/>
                            </a:rPr>
                            <m:t>T</m:t>
                          </m:r>
                          <m:d>
                            <m:dPr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altLang="zh-CN" sz="2300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sz="23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300" i="1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altLang="zh-CN" sz="2300" i="1" dirty="0">
                  <a:latin typeface="Cambria Math" panose="02040503050406030204" pitchFamily="18" charset="0"/>
                </a:endParaRPr>
              </a:p>
              <a:p>
                <a:pPr lvl="1" fontAlgn="auto">
                  <a:lnSpc>
                    <a:spcPct val="100000"/>
                  </a:lnSpc>
                  <a:spcBef>
                    <a:spcPts val="1800"/>
                  </a:spcBef>
                </a:pPr>
                <a:r>
                  <a:rPr lang="en-US" altLang="zh-CN" sz="3000" dirty="0"/>
                  <a:t>add up all the </a:t>
                </a:r>
                <a:r>
                  <a:rPr lang="en-US" altLang="zh-CN" sz="3000" dirty="0" err="1" smtClean="0"/>
                  <a:t>equations,then</a:t>
                </a:r>
                <a:endParaRPr lang="en-US" altLang="zh-CN" sz="3000" dirty="0" smtClean="0"/>
              </a:p>
              <a:p>
                <a:pPr marL="257175" lvl="1" indent="0" fontAlgn="auto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3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3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T</m:t>
                          </m:r>
                          <m:d>
                            <m:dPr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3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N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3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N</m:t>
                          </m:r>
                        </m:den>
                      </m:f>
                      <m:r>
                        <a:rPr lang="en-US" altLang="zh-CN" sz="23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3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3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T</m:t>
                          </m:r>
                          <m:d>
                            <m:dPr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3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altLang="zh-CN" sz="23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den>
                      </m:f>
                      <m:r>
                        <a:rPr lang="en-US" altLang="zh-CN" sz="23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3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blogN</m:t>
                      </m:r>
                      <m:r>
                        <a:rPr lang="en-US" altLang="zh-CN" sz="2300" b="0" i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300" b="0" i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a</m:t>
                      </m:r>
                      <m:r>
                        <a:rPr lang="en-US" altLang="zh-CN" sz="2300" b="0" i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300" b="0" i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blogN</m:t>
                      </m:r>
                    </m:oMath>
                  </m:oMathPara>
                </a14:m>
                <a:endParaRPr lang="en-US" altLang="zh-CN" sz="1500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marL="0" indent="0" fontAlgn="auto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7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 </m:t>
                      </m:r>
                      <m:r>
                        <a:rPr lang="en-US" altLang="zh-CN" sz="27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     </m:t>
                      </m:r>
                      <m:r>
                        <a:rPr lang="en-US" altLang="zh-CN" sz="27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27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7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𝑁</m:t>
                          </m:r>
                        </m:e>
                      </m:d>
                      <m:r>
                        <a:rPr lang="en-US" altLang="zh-CN" sz="27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7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aN</m:t>
                      </m:r>
                      <m:r>
                        <a:rPr lang="en-US" altLang="zh-CN" sz="27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7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bNlogN</m:t>
                      </m:r>
                    </m:oMath>
                  </m:oMathPara>
                </a14:m>
                <a:endParaRPr lang="en-US" altLang="zh-CN" sz="2700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fontAlgn="auto">
                  <a:lnSpc>
                    <a:spcPct val="100000"/>
                  </a:lnSpc>
                  <a:spcBef>
                    <a:spcPts val="1800"/>
                  </a:spcBef>
                </a:pPr>
                <a:r>
                  <a:rPr lang="en-US" altLang="zh-CN" sz="3000" dirty="0" smtClean="0">
                    <a:ea typeface="宋体" panose="02010600030101010101" pitchFamily="2" charset="-122"/>
                  </a:rPr>
                  <a:t>So, T(N) = O(n log n) </a:t>
                </a:r>
                <a:endParaRPr lang="en-US" altLang="zh-CN" sz="3000" dirty="0" smtClean="0"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301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12445" y="1557020"/>
                <a:ext cx="7923530" cy="4905375"/>
              </a:xfrm>
              <a:blipFill rotWithShape="1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16140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37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Properties of Mergesort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4403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8599638F-3EBB-43FB-A498-A7B7BC3205CC}" type="datetime1">
              <a:rPr lang="zh-CN" altLang="en-US" sz="790" smtClean="0"/>
              <a:pPr algn="l"/>
              <a:t>2024/10/16</a:t>
            </a:fld>
            <a:endParaRPr lang="en-US" altLang="zh-CN" sz="790"/>
          </a:p>
        </p:txBody>
      </p:sp>
      <p:sp>
        <p:nvSpPr>
          <p:cNvPr id="44035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7-2 Sorting II</a:t>
            </a:r>
            <a:endParaRPr lang="en-US" altLang="zh-CN" sz="790"/>
          </a:p>
        </p:txBody>
      </p:sp>
      <p:sp>
        <p:nvSpPr>
          <p:cNvPr id="4403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5548710-F44E-4FF9-994D-CB2FA37D1ADE}" type="slidenum">
              <a:rPr lang="en-US" altLang="zh-CN" sz="790"/>
              <a:pPr algn="r"/>
              <a:t>24</a:t>
            </a:fld>
            <a:endParaRPr lang="en-US" altLang="zh-CN" sz="790"/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8465" y="1828800"/>
            <a:ext cx="8234045" cy="3495040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Not in-place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Requires an auxiliary array </a:t>
            </a:r>
            <a:r>
              <a:rPr lang="en-US" altLang="zh-CN" dirty="0" smtClean="0">
                <a:solidFill>
                  <a:srgbClr val="263AF8"/>
                </a:solidFill>
                <a:ea typeface="宋体" panose="02010600030101010101" pitchFamily="2" charset="-122"/>
              </a:rPr>
              <a:t>(O(n) extra space)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Stable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Make sure that </a:t>
            </a:r>
            <a:r>
              <a:rPr lang="en-US" altLang="zh-CN" dirty="0" smtClean="0">
                <a:solidFill>
                  <a:srgbClr val="263AF8"/>
                </a:solidFill>
                <a:ea typeface="宋体" panose="02010600030101010101" pitchFamily="2" charset="-122"/>
              </a:rPr>
              <a:t>left</a:t>
            </a:r>
            <a:r>
              <a:rPr lang="en-US" altLang="zh-CN" dirty="0" smtClean="0">
                <a:ea typeface="宋体" panose="02010600030101010101" pitchFamily="2" charset="-122"/>
              </a:rPr>
              <a:t> is sent to target on equal values.</a:t>
            </a:r>
          </a:p>
        </p:txBody>
      </p:sp>
      <p:grpSp>
        <p:nvGrpSpPr>
          <p:cNvPr id="43" name="Group 4"/>
          <p:cNvGrpSpPr>
            <a:grpSpLocks noChangeAspect="1"/>
          </p:cNvGrpSpPr>
          <p:nvPr/>
        </p:nvGrpSpPr>
        <p:grpSpPr bwMode="auto">
          <a:xfrm>
            <a:off x="7756525" y="5141595"/>
            <a:ext cx="962660" cy="1040765"/>
            <a:chOff x="3173" y="1433"/>
            <a:chExt cx="1596" cy="1726"/>
          </a:xfrm>
          <a:solidFill>
            <a:srgbClr val="345F86">
              <a:alpha val="37000"/>
            </a:srgbClr>
          </a:solidFill>
        </p:grpSpPr>
        <p:sp>
          <p:nvSpPr>
            <p:cNvPr id="44" name="Freeform 5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479" y="1728"/>
              <a:ext cx="995" cy="994"/>
            </a:xfrm>
            <a:custGeom>
              <a:avLst/>
              <a:gdLst>
                <a:gd name="T0" fmla="*/ 149 w 182"/>
                <a:gd name="T1" fmla="*/ 161 h 182"/>
                <a:gd name="T2" fmla="*/ 150 w 182"/>
                <a:gd name="T3" fmla="*/ 160 h 182"/>
                <a:gd name="T4" fmla="*/ 159 w 182"/>
                <a:gd name="T5" fmla="*/ 152 h 182"/>
                <a:gd name="T6" fmla="*/ 160 w 182"/>
                <a:gd name="T7" fmla="*/ 150 h 182"/>
                <a:gd name="T8" fmla="*/ 182 w 182"/>
                <a:gd name="T9" fmla="*/ 94 h 182"/>
                <a:gd name="T10" fmla="*/ 88 w 182"/>
                <a:gd name="T11" fmla="*/ 0 h 182"/>
                <a:gd name="T12" fmla="*/ 0 w 182"/>
                <a:gd name="T13" fmla="*/ 88 h 182"/>
                <a:gd name="T14" fmla="*/ 94 w 182"/>
                <a:gd name="T15" fmla="*/ 182 h 182"/>
                <a:gd name="T16" fmla="*/ 7 w 182"/>
                <a:gd name="T17" fmla="*/ 91 h 182"/>
                <a:gd name="T18" fmla="*/ 29 w 182"/>
                <a:gd name="T19" fmla="*/ 58 h 182"/>
                <a:gd name="T20" fmla="*/ 143 w 182"/>
                <a:gd name="T21" fmla="*/ 58 h 182"/>
                <a:gd name="T22" fmla="*/ 172 w 182"/>
                <a:gd name="T23" fmla="*/ 114 h 182"/>
                <a:gd name="T24" fmla="*/ 150 w 182"/>
                <a:gd name="T25" fmla="*/ 151 h 182"/>
                <a:gd name="T26" fmla="*/ 34 w 182"/>
                <a:gd name="T27" fmla="*/ 148 h 182"/>
                <a:gd name="T28" fmla="*/ 11 w 182"/>
                <a:gd name="T29" fmla="*/ 66 h 182"/>
                <a:gd name="T30" fmla="*/ 35 w 182"/>
                <a:gd name="T31" fmla="*/ 28 h 182"/>
                <a:gd name="T32" fmla="*/ 19 w 182"/>
                <a:gd name="T33" fmla="*/ 59 h 182"/>
                <a:gd name="T34" fmla="*/ 10 w 182"/>
                <a:gd name="T35" fmla="*/ 67 h 182"/>
                <a:gd name="T36" fmla="*/ 38 w 182"/>
                <a:gd name="T37" fmla="*/ 41 h 182"/>
                <a:gd name="T38" fmla="*/ 27 w 182"/>
                <a:gd name="T39" fmla="*/ 51 h 182"/>
                <a:gd name="T40" fmla="*/ 59 w 182"/>
                <a:gd name="T41" fmla="*/ 13 h 182"/>
                <a:gd name="T42" fmla="*/ 51 w 182"/>
                <a:gd name="T43" fmla="*/ 33 h 182"/>
                <a:gd name="T44" fmla="*/ 45 w 182"/>
                <a:gd name="T45" fmla="*/ 37 h 182"/>
                <a:gd name="T46" fmla="*/ 70 w 182"/>
                <a:gd name="T47" fmla="*/ 9 h 182"/>
                <a:gd name="T48" fmla="*/ 64 w 182"/>
                <a:gd name="T49" fmla="*/ 30 h 182"/>
                <a:gd name="T50" fmla="*/ 75 w 182"/>
                <a:gd name="T51" fmla="*/ 8 h 182"/>
                <a:gd name="T52" fmla="*/ 88 w 182"/>
                <a:gd name="T53" fmla="*/ 7 h 182"/>
                <a:gd name="T54" fmla="*/ 79 w 182"/>
                <a:gd name="T55" fmla="*/ 27 h 182"/>
                <a:gd name="T56" fmla="*/ 85 w 182"/>
                <a:gd name="T57" fmla="*/ 7 h 182"/>
                <a:gd name="T58" fmla="*/ 104 w 182"/>
                <a:gd name="T59" fmla="*/ 9 h 182"/>
                <a:gd name="T60" fmla="*/ 90 w 182"/>
                <a:gd name="T61" fmla="*/ 27 h 182"/>
                <a:gd name="T62" fmla="*/ 85 w 182"/>
                <a:gd name="T63" fmla="*/ 27 h 182"/>
                <a:gd name="T64" fmla="*/ 98 w 182"/>
                <a:gd name="T65" fmla="*/ 8 h 182"/>
                <a:gd name="T66" fmla="*/ 116 w 182"/>
                <a:gd name="T67" fmla="*/ 13 h 182"/>
                <a:gd name="T68" fmla="*/ 94 w 182"/>
                <a:gd name="T69" fmla="*/ 27 h 182"/>
                <a:gd name="T70" fmla="*/ 108 w 182"/>
                <a:gd name="T71" fmla="*/ 10 h 182"/>
                <a:gd name="T72" fmla="*/ 124 w 182"/>
                <a:gd name="T73" fmla="*/ 16 h 182"/>
                <a:gd name="T74" fmla="*/ 106 w 182"/>
                <a:gd name="T75" fmla="*/ 30 h 182"/>
                <a:gd name="T76" fmla="*/ 124 w 182"/>
                <a:gd name="T77" fmla="*/ 16 h 182"/>
                <a:gd name="T78" fmla="*/ 132 w 182"/>
                <a:gd name="T79" fmla="*/ 41 h 182"/>
                <a:gd name="T80" fmla="*/ 137 w 182"/>
                <a:gd name="T81" fmla="*/ 24 h 182"/>
                <a:gd name="T82" fmla="*/ 148 w 182"/>
                <a:gd name="T83" fmla="*/ 34 h 182"/>
                <a:gd name="T84" fmla="*/ 141 w 182"/>
                <a:gd name="T85" fmla="*/ 47 h 182"/>
                <a:gd name="T86" fmla="*/ 147 w 182"/>
                <a:gd name="T87" fmla="*/ 32 h 182"/>
                <a:gd name="T88" fmla="*/ 158 w 182"/>
                <a:gd name="T89" fmla="*/ 45 h 182"/>
                <a:gd name="T90" fmla="*/ 143 w 182"/>
                <a:gd name="T91" fmla="*/ 49 h 182"/>
                <a:gd name="T92" fmla="*/ 158 w 182"/>
                <a:gd name="T93" fmla="*/ 45 h 182"/>
                <a:gd name="T94" fmla="*/ 152 w 182"/>
                <a:gd name="T95" fmla="*/ 57 h 182"/>
                <a:gd name="T96" fmla="*/ 160 w 182"/>
                <a:gd name="T97" fmla="*/ 47 h 182"/>
                <a:gd name="T98" fmla="*/ 166 w 182"/>
                <a:gd name="T99" fmla="*/ 59 h 182"/>
                <a:gd name="T100" fmla="*/ 155 w 182"/>
                <a:gd name="T101" fmla="*/ 60 h 182"/>
                <a:gd name="T102" fmla="*/ 166 w 182"/>
                <a:gd name="T103" fmla="*/ 59 h 182"/>
                <a:gd name="T104" fmla="*/ 167 w 182"/>
                <a:gd name="T105" fmla="*/ 78 h 182"/>
                <a:gd name="T106" fmla="*/ 171 w 182"/>
                <a:gd name="T107" fmla="*/ 69 h 182"/>
                <a:gd name="T108" fmla="*/ 169 w 182"/>
                <a:gd name="T109" fmla="*/ 66 h 182"/>
                <a:gd name="T110" fmla="*/ 161 w 182"/>
                <a:gd name="T111" fmla="*/ 68 h 182"/>
                <a:gd name="T112" fmla="*/ 169 w 182"/>
                <a:gd name="T113" fmla="*/ 66 h 182"/>
                <a:gd name="T114" fmla="*/ 113 w 182"/>
                <a:gd name="T115" fmla="*/ 32 h 182"/>
                <a:gd name="T116" fmla="*/ 128 w 182"/>
                <a:gd name="T117" fmla="*/ 18 h 182"/>
                <a:gd name="T118" fmla="*/ 120 w 182"/>
                <a:gd name="T119" fmla="*/ 35 h 182"/>
                <a:gd name="T120" fmla="*/ 169 w 182"/>
                <a:gd name="T121" fmla="*/ 81 h 182"/>
                <a:gd name="T122" fmla="*/ 175 w 182"/>
                <a:gd name="T123" fmla="*/ 9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2" h="182">
                  <a:moveTo>
                    <a:pt x="94" y="182"/>
                  </a:moveTo>
                  <a:cubicBezTo>
                    <a:pt x="113" y="182"/>
                    <a:pt x="132" y="175"/>
                    <a:pt x="149" y="16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1" y="159"/>
                    <a:pt x="152" y="158"/>
                    <a:pt x="155" y="155"/>
                  </a:cubicBezTo>
                  <a:cubicBezTo>
                    <a:pt x="157" y="153"/>
                    <a:pt x="158" y="152"/>
                    <a:pt x="159" y="152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0" y="150"/>
                    <a:pt x="160" y="150"/>
                    <a:pt x="160" y="150"/>
                  </a:cubicBezTo>
                  <a:cubicBezTo>
                    <a:pt x="160" y="150"/>
                    <a:pt x="160" y="150"/>
                    <a:pt x="160" y="149"/>
                  </a:cubicBezTo>
                  <a:cubicBezTo>
                    <a:pt x="175" y="132"/>
                    <a:pt x="182" y="113"/>
                    <a:pt x="182" y="94"/>
                  </a:cubicBezTo>
                  <a:cubicBezTo>
                    <a:pt x="182" y="70"/>
                    <a:pt x="170" y="46"/>
                    <a:pt x="153" y="29"/>
                  </a:cubicBezTo>
                  <a:cubicBezTo>
                    <a:pt x="136" y="12"/>
                    <a:pt x="112" y="0"/>
                    <a:pt x="88" y="0"/>
                  </a:cubicBezTo>
                  <a:cubicBezTo>
                    <a:pt x="67" y="0"/>
                    <a:pt x="46" y="8"/>
                    <a:pt x="27" y="27"/>
                  </a:cubicBezTo>
                  <a:cubicBezTo>
                    <a:pt x="8" y="46"/>
                    <a:pt x="0" y="67"/>
                    <a:pt x="0" y="88"/>
                  </a:cubicBezTo>
                  <a:cubicBezTo>
                    <a:pt x="0" y="112"/>
                    <a:pt x="12" y="136"/>
                    <a:pt x="29" y="153"/>
                  </a:cubicBezTo>
                  <a:cubicBezTo>
                    <a:pt x="46" y="171"/>
                    <a:pt x="70" y="182"/>
                    <a:pt x="94" y="182"/>
                  </a:cubicBezTo>
                  <a:close/>
                  <a:moveTo>
                    <a:pt x="34" y="148"/>
                  </a:moveTo>
                  <a:cubicBezTo>
                    <a:pt x="18" y="133"/>
                    <a:pt x="8" y="112"/>
                    <a:pt x="7" y="91"/>
                  </a:cubicBezTo>
                  <a:cubicBezTo>
                    <a:pt x="8" y="91"/>
                    <a:pt x="8" y="90"/>
                    <a:pt x="9" y="89"/>
                  </a:cubicBezTo>
                  <a:cubicBezTo>
                    <a:pt x="13" y="79"/>
                    <a:pt x="19" y="68"/>
                    <a:pt x="29" y="58"/>
                  </a:cubicBezTo>
                  <a:cubicBezTo>
                    <a:pt x="47" y="41"/>
                    <a:pt x="66" y="33"/>
                    <a:pt x="85" y="33"/>
                  </a:cubicBezTo>
                  <a:cubicBezTo>
                    <a:pt x="106" y="33"/>
                    <a:pt x="127" y="43"/>
                    <a:pt x="143" y="58"/>
                  </a:cubicBezTo>
                  <a:cubicBezTo>
                    <a:pt x="159" y="72"/>
                    <a:pt x="170" y="93"/>
                    <a:pt x="172" y="114"/>
                  </a:cubicBezTo>
                  <a:cubicBezTo>
                    <a:pt x="172" y="114"/>
                    <a:pt x="172" y="114"/>
                    <a:pt x="172" y="114"/>
                  </a:cubicBezTo>
                  <a:cubicBezTo>
                    <a:pt x="169" y="127"/>
                    <a:pt x="162" y="139"/>
                    <a:pt x="151" y="150"/>
                  </a:cubicBezTo>
                  <a:cubicBezTo>
                    <a:pt x="150" y="150"/>
                    <a:pt x="150" y="150"/>
                    <a:pt x="150" y="151"/>
                  </a:cubicBezTo>
                  <a:cubicBezTo>
                    <a:pt x="132" y="168"/>
                    <a:pt x="113" y="175"/>
                    <a:pt x="94" y="175"/>
                  </a:cubicBezTo>
                  <a:cubicBezTo>
                    <a:pt x="72" y="175"/>
                    <a:pt x="50" y="165"/>
                    <a:pt x="34" y="148"/>
                  </a:cubicBezTo>
                  <a:close/>
                  <a:moveTo>
                    <a:pt x="10" y="67"/>
                  </a:moveTo>
                  <a:cubicBezTo>
                    <a:pt x="10" y="66"/>
                    <a:pt x="11" y="66"/>
                    <a:pt x="11" y="66"/>
                  </a:cubicBezTo>
                  <a:cubicBezTo>
                    <a:pt x="17" y="57"/>
                    <a:pt x="23" y="47"/>
                    <a:pt x="29" y="38"/>
                  </a:cubicBezTo>
                  <a:cubicBezTo>
                    <a:pt x="31" y="35"/>
                    <a:pt x="33" y="32"/>
                    <a:pt x="35" y="28"/>
                  </a:cubicBezTo>
                  <a:cubicBezTo>
                    <a:pt x="37" y="27"/>
                    <a:pt x="38" y="26"/>
                    <a:pt x="39" y="25"/>
                  </a:cubicBezTo>
                  <a:cubicBezTo>
                    <a:pt x="32" y="36"/>
                    <a:pt x="25" y="47"/>
                    <a:pt x="19" y="59"/>
                  </a:cubicBezTo>
                  <a:cubicBezTo>
                    <a:pt x="15" y="64"/>
                    <a:pt x="11" y="69"/>
                    <a:pt x="8" y="74"/>
                  </a:cubicBezTo>
                  <a:cubicBezTo>
                    <a:pt x="9" y="72"/>
                    <a:pt x="9" y="69"/>
                    <a:pt x="10" y="67"/>
                  </a:cubicBezTo>
                  <a:close/>
                  <a:moveTo>
                    <a:pt x="59" y="13"/>
                  </a:moveTo>
                  <a:cubicBezTo>
                    <a:pt x="52" y="22"/>
                    <a:pt x="45" y="32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4" y="44"/>
                    <a:pt x="31" y="47"/>
                    <a:pt x="27" y="51"/>
                  </a:cubicBezTo>
                  <a:cubicBezTo>
                    <a:pt x="33" y="40"/>
                    <a:pt x="40" y="29"/>
                    <a:pt x="48" y="19"/>
                  </a:cubicBezTo>
                  <a:cubicBezTo>
                    <a:pt x="51" y="17"/>
                    <a:pt x="55" y="15"/>
                    <a:pt x="59" y="13"/>
                  </a:cubicBezTo>
                  <a:close/>
                  <a:moveTo>
                    <a:pt x="70" y="9"/>
                  </a:moveTo>
                  <a:cubicBezTo>
                    <a:pt x="64" y="17"/>
                    <a:pt x="58" y="25"/>
                    <a:pt x="51" y="33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9" y="35"/>
                    <a:pt x="47" y="36"/>
                    <a:pt x="45" y="37"/>
                  </a:cubicBezTo>
                  <a:cubicBezTo>
                    <a:pt x="52" y="29"/>
                    <a:pt x="58" y="20"/>
                    <a:pt x="65" y="11"/>
                  </a:cubicBezTo>
                  <a:cubicBezTo>
                    <a:pt x="66" y="10"/>
                    <a:pt x="68" y="10"/>
                    <a:pt x="70" y="9"/>
                  </a:cubicBezTo>
                  <a:close/>
                  <a:moveTo>
                    <a:pt x="81" y="7"/>
                  </a:moveTo>
                  <a:cubicBezTo>
                    <a:pt x="75" y="15"/>
                    <a:pt x="69" y="22"/>
                    <a:pt x="64" y="30"/>
                  </a:cubicBezTo>
                  <a:cubicBezTo>
                    <a:pt x="62" y="30"/>
                    <a:pt x="59" y="31"/>
                    <a:pt x="57" y="32"/>
                  </a:cubicBezTo>
                  <a:cubicBezTo>
                    <a:pt x="63" y="24"/>
                    <a:pt x="69" y="16"/>
                    <a:pt x="75" y="8"/>
                  </a:cubicBezTo>
                  <a:cubicBezTo>
                    <a:pt x="77" y="8"/>
                    <a:pt x="79" y="8"/>
                    <a:pt x="81" y="7"/>
                  </a:cubicBezTo>
                  <a:close/>
                  <a:moveTo>
                    <a:pt x="88" y="7"/>
                  </a:moveTo>
                  <a:cubicBezTo>
                    <a:pt x="90" y="7"/>
                    <a:pt x="92" y="7"/>
                    <a:pt x="94" y="7"/>
                  </a:cubicBezTo>
                  <a:cubicBezTo>
                    <a:pt x="88" y="14"/>
                    <a:pt x="84" y="20"/>
                    <a:pt x="79" y="27"/>
                  </a:cubicBezTo>
                  <a:cubicBezTo>
                    <a:pt x="76" y="27"/>
                    <a:pt x="73" y="28"/>
                    <a:pt x="69" y="28"/>
                  </a:cubicBezTo>
                  <a:cubicBezTo>
                    <a:pt x="74" y="21"/>
                    <a:pt x="80" y="14"/>
                    <a:pt x="85" y="7"/>
                  </a:cubicBezTo>
                  <a:cubicBezTo>
                    <a:pt x="86" y="7"/>
                    <a:pt x="87" y="7"/>
                    <a:pt x="88" y="7"/>
                  </a:cubicBezTo>
                  <a:close/>
                  <a:moveTo>
                    <a:pt x="104" y="9"/>
                  </a:moveTo>
                  <a:cubicBezTo>
                    <a:pt x="103" y="10"/>
                    <a:pt x="102" y="12"/>
                    <a:pt x="100" y="13"/>
                  </a:cubicBezTo>
                  <a:cubicBezTo>
                    <a:pt x="97" y="17"/>
                    <a:pt x="93" y="21"/>
                    <a:pt x="90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89" y="27"/>
                    <a:pt x="87" y="27"/>
                    <a:pt x="85" y="27"/>
                  </a:cubicBezTo>
                  <a:cubicBezTo>
                    <a:pt x="84" y="27"/>
                    <a:pt x="84" y="27"/>
                    <a:pt x="83" y="27"/>
                  </a:cubicBezTo>
                  <a:cubicBezTo>
                    <a:pt x="88" y="20"/>
                    <a:pt x="93" y="14"/>
                    <a:pt x="98" y="8"/>
                  </a:cubicBezTo>
                  <a:cubicBezTo>
                    <a:pt x="100" y="8"/>
                    <a:pt x="102" y="8"/>
                    <a:pt x="104" y="9"/>
                  </a:cubicBezTo>
                  <a:close/>
                  <a:moveTo>
                    <a:pt x="116" y="13"/>
                  </a:moveTo>
                  <a:cubicBezTo>
                    <a:pt x="111" y="18"/>
                    <a:pt x="107" y="23"/>
                    <a:pt x="102" y="29"/>
                  </a:cubicBezTo>
                  <a:cubicBezTo>
                    <a:pt x="100" y="28"/>
                    <a:pt x="97" y="28"/>
                    <a:pt x="94" y="27"/>
                  </a:cubicBezTo>
                  <a:cubicBezTo>
                    <a:pt x="96" y="23"/>
                    <a:pt x="99" y="19"/>
                    <a:pt x="103" y="15"/>
                  </a:cubicBezTo>
                  <a:cubicBezTo>
                    <a:pt x="105" y="14"/>
                    <a:pt x="106" y="12"/>
                    <a:pt x="108" y="10"/>
                  </a:cubicBezTo>
                  <a:cubicBezTo>
                    <a:pt x="111" y="11"/>
                    <a:pt x="113" y="12"/>
                    <a:pt x="116" y="13"/>
                  </a:cubicBezTo>
                  <a:close/>
                  <a:moveTo>
                    <a:pt x="124" y="16"/>
                  </a:moveTo>
                  <a:cubicBezTo>
                    <a:pt x="119" y="21"/>
                    <a:pt x="115" y="26"/>
                    <a:pt x="110" y="31"/>
                  </a:cubicBezTo>
                  <a:cubicBezTo>
                    <a:pt x="109" y="30"/>
                    <a:pt x="107" y="30"/>
                    <a:pt x="106" y="30"/>
                  </a:cubicBezTo>
                  <a:cubicBezTo>
                    <a:pt x="110" y="24"/>
                    <a:pt x="115" y="19"/>
                    <a:pt x="120" y="14"/>
                  </a:cubicBezTo>
                  <a:cubicBezTo>
                    <a:pt x="121" y="15"/>
                    <a:pt x="123" y="16"/>
                    <a:pt x="124" y="16"/>
                  </a:cubicBezTo>
                  <a:close/>
                  <a:moveTo>
                    <a:pt x="144" y="30"/>
                  </a:moveTo>
                  <a:cubicBezTo>
                    <a:pt x="140" y="33"/>
                    <a:pt x="136" y="37"/>
                    <a:pt x="132" y="41"/>
                  </a:cubicBezTo>
                  <a:cubicBezTo>
                    <a:pt x="129" y="39"/>
                    <a:pt x="127" y="38"/>
                    <a:pt x="124" y="36"/>
                  </a:cubicBezTo>
                  <a:cubicBezTo>
                    <a:pt x="128" y="32"/>
                    <a:pt x="133" y="28"/>
                    <a:pt x="137" y="24"/>
                  </a:cubicBezTo>
                  <a:cubicBezTo>
                    <a:pt x="140" y="26"/>
                    <a:pt x="142" y="28"/>
                    <a:pt x="144" y="30"/>
                  </a:cubicBezTo>
                  <a:close/>
                  <a:moveTo>
                    <a:pt x="148" y="34"/>
                  </a:moveTo>
                  <a:cubicBezTo>
                    <a:pt x="150" y="35"/>
                    <a:pt x="151" y="36"/>
                    <a:pt x="152" y="38"/>
                  </a:cubicBezTo>
                  <a:cubicBezTo>
                    <a:pt x="148" y="41"/>
                    <a:pt x="144" y="44"/>
                    <a:pt x="141" y="47"/>
                  </a:cubicBezTo>
                  <a:cubicBezTo>
                    <a:pt x="139" y="45"/>
                    <a:pt x="137" y="44"/>
                    <a:pt x="135" y="43"/>
                  </a:cubicBezTo>
                  <a:cubicBezTo>
                    <a:pt x="139" y="39"/>
                    <a:pt x="143" y="35"/>
                    <a:pt x="147" y="32"/>
                  </a:cubicBezTo>
                  <a:cubicBezTo>
                    <a:pt x="147" y="33"/>
                    <a:pt x="148" y="33"/>
                    <a:pt x="148" y="34"/>
                  </a:cubicBezTo>
                  <a:close/>
                  <a:moveTo>
                    <a:pt x="158" y="45"/>
                  </a:moveTo>
                  <a:cubicBezTo>
                    <a:pt x="154" y="47"/>
                    <a:pt x="151" y="50"/>
                    <a:pt x="148" y="53"/>
                  </a:cubicBezTo>
                  <a:cubicBezTo>
                    <a:pt x="146" y="51"/>
                    <a:pt x="145" y="50"/>
                    <a:pt x="143" y="49"/>
                  </a:cubicBezTo>
                  <a:cubicBezTo>
                    <a:pt x="147" y="46"/>
                    <a:pt x="151" y="43"/>
                    <a:pt x="154" y="40"/>
                  </a:cubicBezTo>
                  <a:cubicBezTo>
                    <a:pt x="155" y="42"/>
                    <a:pt x="156" y="43"/>
                    <a:pt x="158" y="45"/>
                  </a:cubicBezTo>
                  <a:close/>
                  <a:moveTo>
                    <a:pt x="161" y="50"/>
                  </a:moveTo>
                  <a:cubicBezTo>
                    <a:pt x="158" y="52"/>
                    <a:pt x="155" y="55"/>
                    <a:pt x="152" y="57"/>
                  </a:cubicBezTo>
                  <a:cubicBezTo>
                    <a:pt x="152" y="57"/>
                    <a:pt x="151" y="56"/>
                    <a:pt x="150" y="55"/>
                  </a:cubicBezTo>
                  <a:cubicBezTo>
                    <a:pt x="153" y="52"/>
                    <a:pt x="156" y="50"/>
                    <a:pt x="160" y="47"/>
                  </a:cubicBezTo>
                  <a:cubicBezTo>
                    <a:pt x="160" y="48"/>
                    <a:pt x="161" y="49"/>
                    <a:pt x="161" y="50"/>
                  </a:cubicBezTo>
                  <a:close/>
                  <a:moveTo>
                    <a:pt x="166" y="59"/>
                  </a:moveTo>
                  <a:cubicBezTo>
                    <a:pt x="164" y="61"/>
                    <a:pt x="161" y="63"/>
                    <a:pt x="159" y="65"/>
                  </a:cubicBezTo>
                  <a:cubicBezTo>
                    <a:pt x="158" y="63"/>
                    <a:pt x="156" y="62"/>
                    <a:pt x="155" y="60"/>
                  </a:cubicBezTo>
                  <a:cubicBezTo>
                    <a:pt x="157" y="57"/>
                    <a:pt x="160" y="55"/>
                    <a:pt x="163" y="53"/>
                  </a:cubicBezTo>
                  <a:cubicBezTo>
                    <a:pt x="164" y="55"/>
                    <a:pt x="165" y="57"/>
                    <a:pt x="166" y="59"/>
                  </a:cubicBezTo>
                  <a:close/>
                  <a:moveTo>
                    <a:pt x="172" y="74"/>
                  </a:moveTo>
                  <a:cubicBezTo>
                    <a:pt x="170" y="75"/>
                    <a:pt x="169" y="77"/>
                    <a:pt x="167" y="78"/>
                  </a:cubicBezTo>
                  <a:cubicBezTo>
                    <a:pt x="167" y="76"/>
                    <a:pt x="166" y="75"/>
                    <a:pt x="165" y="74"/>
                  </a:cubicBezTo>
                  <a:cubicBezTo>
                    <a:pt x="167" y="72"/>
                    <a:pt x="169" y="71"/>
                    <a:pt x="171" y="69"/>
                  </a:cubicBezTo>
                  <a:cubicBezTo>
                    <a:pt x="171" y="71"/>
                    <a:pt x="172" y="72"/>
                    <a:pt x="172" y="74"/>
                  </a:cubicBezTo>
                  <a:close/>
                  <a:moveTo>
                    <a:pt x="169" y="66"/>
                  </a:moveTo>
                  <a:cubicBezTo>
                    <a:pt x="167" y="68"/>
                    <a:pt x="165" y="69"/>
                    <a:pt x="163" y="71"/>
                  </a:cubicBezTo>
                  <a:cubicBezTo>
                    <a:pt x="163" y="70"/>
                    <a:pt x="162" y="69"/>
                    <a:pt x="161" y="68"/>
                  </a:cubicBezTo>
                  <a:cubicBezTo>
                    <a:pt x="163" y="66"/>
                    <a:pt x="166" y="64"/>
                    <a:pt x="168" y="62"/>
                  </a:cubicBezTo>
                  <a:cubicBezTo>
                    <a:pt x="168" y="63"/>
                    <a:pt x="169" y="64"/>
                    <a:pt x="169" y="66"/>
                  </a:cubicBezTo>
                  <a:close/>
                  <a:moveTo>
                    <a:pt x="120" y="35"/>
                  </a:moveTo>
                  <a:cubicBezTo>
                    <a:pt x="118" y="34"/>
                    <a:pt x="116" y="33"/>
                    <a:pt x="113" y="32"/>
                  </a:cubicBezTo>
                  <a:cubicBezTo>
                    <a:pt x="118" y="28"/>
                    <a:pt x="122" y="23"/>
                    <a:pt x="127" y="19"/>
                  </a:cubicBezTo>
                  <a:cubicBezTo>
                    <a:pt x="127" y="19"/>
                    <a:pt x="127" y="18"/>
                    <a:pt x="128" y="18"/>
                  </a:cubicBezTo>
                  <a:cubicBezTo>
                    <a:pt x="130" y="19"/>
                    <a:pt x="132" y="21"/>
                    <a:pt x="135" y="22"/>
                  </a:cubicBezTo>
                  <a:cubicBezTo>
                    <a:pt x="130" y="26"/>
                    <a:pt x="125" y="31"/>
                    <a:pt x="120" y="35"/>
                  </a:cubicBezTo>
                  <a:close/>
                  <a:moveTo>
                    <a:pt x="175" y="95"/>
                  </a:moveTo>
                  <a:cubicBezTo>
                    <a:pt x="173" y="90"/>
                    <a:pt x="171" y="85"/>
                    <a:pt x="169" y="81"/>
                  </a:cubicBezTo>
                  <a:cubicBezTo>
                    <a:pt x="173" y="77"/>
                    <a:pt x="173" y="77"/>
                    <a:pt x="173" y="77"/>
                  </a:cubicBezTo>
                  <a:cubicBezTo>
                    <a:pt x="174" y="83"/>
                    <a:pt x="175" y="89"/>
                    <a:pt x="175" y="94"/>
                  </a:cubicBezTo>
                  <a:cubicBezTo>
                    <a:pt x="175" y="95"/>
                    <a:pt x="175" y="95"/>
                    <a:pt x="17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6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173" y="1433"/>
              <a:ext cx="1596" cy="1726"/>
            </a:xfrm>
            <a:custGeom>
              <a:avLst/>
              <a:gdLst>
                <a:gd name="T0" fmla="*/ 292 w 292"/>
                <a:gd name="T1" fmla="*/ 145 h 316"/>
                <a:gd name="T2" fmla="*/ 265 w 292"/>
                <a:gd name="T3" fmla="*/ 87 h 316"/>
                <a:gd name="T4" fmla="*/ 264 w 292"/>
                <a:gd name="T5" fmla="*/ 60 h 316"/>
                <a:gd name="T6" fmla="*/ 232 w 292"/>
                <a:gd name="T7" fmla="*/ 27 h 316"/>
                <a:gd name="T8" fmla="*/ 174 w 292"/>
                <a:gd name="T9" fmla="*/ 5 h 316"/>
                <a:gd name="T10" fmla="*/ 82 w 292"/>
                <a:gd name="T11" fmla="*/ 42 h 316"/>
                <a:gd name="T12" fmla="*/ 27 w 292"/>
                <a:gd name="T13" fmla="*/ 84 h 316"/>
                <a:gd name="T14" fmla="*/ 35 w 292"/>
                <a:gd name="T15" fmla="*/ 99 h 316"/>
                <a:gd name="T16" fmla="*/ 0 w 292"/>
                <a:gd name="T17" fmla="*/ 167 h 316"/>
                <a:gd name="T18" fmla="*/ 28 w 292"/>
                <a:gd name="T19" fmla="*/ 227 h 316"/>
                <a:gd name="T20" fmla="*/ 58 w 292"/>
                <a:gd name="T21" fmla="*/ 288 h 316"/>
                <a:gd name="T22" fmla="*/ 120 w 292"/>
                <a:gd name="T23" fmla="*/ 314 h 316"/>
                <a:gd name="T24" fmla="*/ 224 w 292"/>
                <a:gd name="T25" fmla="*/ 289 h 316"/>
                <a:gd name="T26" fmla="*/ 266 w 292"/>
                <a:gd name="T27" fmla="*/ 226 h 316"/>
                <a:gd name="T28" fmla="*/ 267 w 292"/>
                <a:gd name="T29" fmla="*/ 192 h 316"/>
                <a:gd name="T30" fmla="*/ 267 w 292"/>
                <a:gd name="T31" fmla="*/ 192 h 316"/>
                <a:gd name="T32" fmla="*/ 274 w 292"/>
                <a:gd name="T33" fmla="*/ 191 h 316"/>
                <a:gd name="T34" fmla="*/ 249 w 292"/>
                <a:gd name="T35" fmla="*/ 80 h 316"/>
                <a:gd name="T36" fmla="*/ 35 w 292"/>
                <a:gd name="T37" fmla="*/ 71 h 316"/>
                <a:gd name="T38" fmla="*/ 40 w 292"/>
                <a:gd name="T39" fmla="*/ 75 h 316"/>
                <a:gd name="T40" fmla="*/ 38 w 292"/>
                <a:gd name="T41" fmla="*/ 92 h 316"/>
                <a:gd name="T42" fmla="*/ 51 w 292"/>
                <a:gd name="T43" fmla="*/ 77 h 316"/>
                <a:gd name="T44" fmla="*/ 127 w 292"/>
                <a:gd name="T45" fmla="*/ 29 h 316"/>
                <a:gd name="T46" fmla="*/ 210 w 292"/>
                <a:gd name="T47" fmla="*/ 49 h 316"/>
                <a:gd name="T48" fmla="*/ 257 w 292"/>
                <a:gd name="T49" fmla="*/ 61 h 316"/>
                <a:gd name="T50" fmla="*/ 284 w 292"/>
                <a:gd name="T51" fmla="*/ 125 h 316"/>
                <a:gd name="T52" fmla="*/ 243 w 292"/>
                <a:gd name="T53" fmla="*/ 208 h 316"/>
                <a:gd name="T54" fmla="*/ 170 w 292"/>
                <a:gd name="T55" fmla="*/ 258 h 316"/>
                <a:gd name="T56" fmla="*/ 124 w 292"/>
                <a:gd name="T57" fmla="*/ 258 h 316"/>
                <a:gd name="T58" fmla="*/ 51 w 292"/>
                <a:gd name="T59" fmla="*/ 208 h 316"/>
                <a:gd name="T60" fmla="*/ 31 w 292"/>
                <a:gd name="T61" fmla="*/ 125 h 316"/>
                <a:gd name="T62" fmla="*/ 257 w 292"/>
                <a:gd name="T63" fmla="*/ 252 h 316"/>
                <a:gd name="T64" fmla="*/ 215 w 292"/>
                <a:gd name="T65" fmla="*/ 270 h 316"/>
                <a:gd name="T66" fmla="*/ 174 w 292"/>
                <a:gd name="T67" fmla="*/ 281 h 316"/>
                <a:gd name="T68" fmla="*/ 164 w 292"/>
                <a:gd name="T69" fmla="*/ 308 h 316"/>
                <a:gd name="T70" fmla="*/ 150 w 292"/>
                <a:gd name="T71" fmla="*/ 309 h 316"/>
                <a:gd name="T72" fmla="*/ 174 w 292"/>
                <a:gd name="T73" fmla="*/ 264 h 316"/>
                <a:gd name="T74" fmla="*/ 203 w 292"/>
                <a:gd name="T75" fmla="*/ 253 h 316"/>
                <a:gd name="T76" fmla="*/ 219 w 292"/>
                <a:gd name="T77" fmla="*/ 254 h 316"/>
                <a:gd name="T78" fmla="*/ 208 w 292"/>
                <a:gd name="T79" fmla="*/ 261 h 316"/>
                <a:gd name="T80" fmla="*/ 239 w 292"/>
                <a:gd name="T81" fmla="*/ 257 h 316"/>
                <a:gd name="T82" fmla="*/ 113 w 292"/>
                <a:gd name="T83" fmla="*/ 262 h 316"/>
                <a:gd name="T84" fmla="*/ 97 w 292"/>
                <a:gd name="T85" fmla="*/ 276 h 316"/>
                <a:gd name="T86" fmla="*/ 89 w 292"/>
                <a:gd name="T87" fmla="*/ 272 h 316"/>
                <a:gd name="T88" fmla="*/ 83 w 292"/>
                <a:gd name="T89" fmla="*/ 268 h 316"/>
                <a:gd name="T90" fmla="*/ 127 w 292"/>
                <a:gd name="T91" fmla="*/ 306 h 316"/>
                <a:gd name="T92" fmla="*/ 129 w 292"/>
                <a:gd name="T93" fmla="*/ 309 h 316"/>
                <a:gd name="T94" fmla="*/ 37 w 292"/>
                <a:gd name="T95" fmla="*/ 258 h 316"/>
                <a:gd name="T96" fmla="*/ 7 w 292"/>
                <a:gd name="T97" fmla="*/ 171 h 316"/>
                <a:gd name="T98" fmla="*/ 23 w 292"/>
                <a:gd name="T99" fmla="*/ 171 h 316"/>
                <a:gd name="T100" fmla="*/ 23 w 292"/>
                <a:gd name="T101" fmla="*/ 191 h 316"/>
                <a:gd name="T102" fmla="*/ 33 w 292"/>
                <a:gd name="T103" fmla="*/ 199 h 316"/>
                <a:gd name="T104" fmla="*/ 37 w 292"/>
                <a:gd name="T105" fmla="*/ 197 h 316"/>
                <a:gd name="T106" fmla="*/ 37 w 292"/>
                <a:gd name="T107" fmla="*/ 239 h 316"/>
                <a:gd name="T108" fmla="*/ 34 w 292"/>
                <a:gd name="T109" fmla="*/ 255 h 316"/>
                <a:gd name="T110" fmla="*/ 41 w 292"/>
                <a:gd name="T111" fmla="*/ 263 h 316"/>
                <a:gd name="T112" fmla="*/ 64 w 292"/>
                <a:gd name="T113" fmla="*/ 279 h 316"/>
                <a:gd name="T114" fmla="*/ 109 w 292"/>
                <a:gd name="T115" fmla="*/ 281 h 316"/>
                <a:gd name="T116" fmla="*/ 118 w 292"/>
                <a:gd name="T117" fmla="*/ 283 h 316"/>
                <a:gd name="T118" fmla="*/ 144 w 292"/>
                <a:gd name="T119" fmla="*/ 310 h 316"/>
                <a:gd name="T120" fmla="*/ 252 w 292"/>
                <a:gd name="T121" fmla="*/ 21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2" h="316">
                  <a:moveTo>
                    <a:pt x="270" y="198"/>
                  </a:moveTo>
                  <a:cubicBezTo>
                    <a:pt x="271" y="198"/>
                    <a:pt x="273" y="197"/>
                    <a:pt x="276" y="197"/>
                  </a:cubicBezTo>
                  <a:cubicBezTo>
                    <a:pt x="278" y="197"/>
                    <a:pt x="280" y="197"/>
                    <a:pt x="284" y="198"/>
                  </a:cubicBezTo>
                  <a:cubicBezTo>
                    <a:pt x="286" y="198"/>
                    <a:pt x="287" y="197"/>
                    <a:pt x="287" y="195"/>
                  </a:cubicBezTo>
                  <a:cubicBezTo>
                    <a:pt x="289" y="185"/>
                    <a:pt x="289" y="178"/>
                    <a:pt x="290" y="168"/>
                  </a:cubicBezTo>
                  <a:cubicBezTo>
                    <a:pt x="291" y="160"/>
                    <a:pt x="292" y="153"/>
                    <a:pt x="292" y="145"/>
                  </a:cubicBezTo>
                  <a:cubicBezTo>
                    <a:pt x="292" y="137"/>
                    <a:pt x="291" y="129"/>
                    <a:pt x="290" y="121"/>
                  </a:cubicBezTo>
                  <a:cubicBezTo>
                    <a:pt x="290" y="119"/>
                    <a:pt x="288" y="118"/>
                    <a:pt x="287" y="118"/>
                  </a:cubicBezTo>
                  <a:cubicBezTo>
                    <a:pt x="279" y="118"/>
                    <a:pt x="272" y="118"/>
                    <a:pt x="265" y="118"/>
                  </a:cubicBezTo>
                  <a:cubicBezTo>
                    <a:pt x="263" y="110"/>
                    <a:pt x="261" y="102"/>
                    <a:pt x="257" y="94"/>
                  </a:cubicBezTo>
                  <a:cubicBezTo>
                    <a:pt x="259" y="93"/>
                    <a:pt x="260" y="91"/>
                    <a:pt x="262" y="90"/>
                  </a:cubicBezTo>
                  <a:cubicBezTo>
                    <a:pt x="264" y="90"/>
                    <a:pt x="265" y="88"/>
                    <a:pt x="265" y="87"/>
                  </a:cubicBezTo>
                  <a:cubicBezTo>
                    <a:pt x="265" y="84"/>
                    <a:pt x="265" y="81"/>
                    <a:pt x="265" y="79"/>
                  </a:cubicBezTo>
                  <a:cubicBezTo>
                    <a:pt x="265" y="75"/>
                    <a:pt x="265" y="71"/>
                    <a:pt x="265" y="67"/>
                  </a:cubicBezTo>
                  <a:cubicBezTo>
                    <a:pt x="265" y="66"/>
                    <a:pt x="265" y="66"/>
                    <a:pt x="265" y="65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66" y="63"/>
                    <a:pt x="265" y="61"/>
                    <a:pt x="264" y="60"/>
                  </a:cubicBezTo>
                  <a:cubicBezTo>
                    <a:pt x="264" y="60"/>
                    <a:pt x="264" y="60"/>
                    <a:pt x="264" y="60"/>
                  </a:cubicBezTo>
                  <a:cubicBezTo>
                    <a:pt x="263" y="59"/>
                    <a:pt x="263" y="58"/>
                    <a:pt x="262" y="57"/>
                  </a:cubicBezTo>
                  <a:cubicBezTo>
                    <a:pt x="261" y="55"/>
                    <a:pt x="259" y="53"/>
                    <a:pt x="257" y="51"/>
                  </a:cubicBezTo>
                  <a:cubicBezTo>
                    <a:pt x="256" y="50"/>
                    <a:pt x="255" y="48"/>
                    <a:pt x="252" y="46"/>
                  </a:cubicBezTo>
                  <a:cubicBezTo>
                    <a:pt x="249" y="42"/>
                    <a:pt x="244" y="38"/>
                    <a:pt x="240" y="34"/>
                  </a:cubicBezTo>
                  <a:cubicBezTo>
                    <a:pt x="238" y="32"/>
                    <a:pt x="236" y="30"/>
                    <a:pt x="235" y="29"/>
                  </a:cubicBezTo>
                  <a:cubicBezTo>
                    <a:pt x="234" y="28"/>
                    <a:pt x="233" y="28"/>
                    <a:pt x="232" y="27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0" y="26"/>
                    <a:pt x="229" y="26"/>
                  </a:cubicBezTo>
                  <a:cubicBezTo>
                    <a:pt x="229" y="26"/>
                    <a:pt x="227" y="26"/>
                    <a:pt x="227" y="27"/>
                  </a:cubicBezTo>
                  <a:cubicBezTo>
                    <a:pt x="222" y="32"/>
                    <a:pt x="217" y="37"/>
                    <a:pt x="212" y="42"/>
                  </a:cubicBezTo>
                  <a:cubicBezTo>
                    <a:pt x="200" y="35"/>
                    <a:pt x="187" y="30"/>
                    <a:pt x="174" y="27"/>
                  </a:cubicBezTo>
                  <a:cubicBezTo>
                    <a:pt x="174" y="20"/>
                    <a:pt x="174" y="13"/>
                    <a:pt x="174" y="5"/>
                  </a:cubicBezTo>
                  <a:cubicBezTo>
                    <a:pt x="174" y="4"/>
                    <a:pt x="173" y="2"/>
                    <a:pt x="171" y="2"/>
                  </a:cubicBezTo>
                  <a:cubicBezTo>
                    <a:pt x="163" y="1"/>
                    <a:pt x="155" y="0"/>
                    <a:pt x="147" y="0"/>
                  </a:cubicBezTo>
                  <a:cubicBezTo>
                    <a:pt x="139" y="0"/>
                    <a:pt x="131" y="1"/>
                    <a:pt x="123" y="2"/>
                  </a:cubicBezTo>
                  <a:cubicBezTo>
                    <a:pt x="122" y="2"/>
                    <a:pt x="120" y="4"/>
                    <a:pt x="120" y="5"/>
                  </a:cubicBezTo>
                  <a:cubicBezTo>
                    <a:pt x="120" y="13"/>
                    <a:pt x="120" y="20"/>
                    <a:pt x="120" y="27"/>
                  </a:cubicBezTo>
                  <a:cubicBezTo>
                    <a:pt x="107" y="30"/>
                    <a:pt x="94" y="35"/>
                    <a:pt x="82" y="42"/>
                  </a:cubicBezTo>
                  <a:cubicBezTo>
                    <a:pt x="77" y="37"/>
                    <a:pt x="72" y="32"/>
                    <a:pt x="67" y="27"/>
                  </a:cubicBezTo>
                  <a:cubicBezTo>
                    <a:pt x="66" y="26"/>
                    <a:pt x="64" y="26"/>
                    <a:pt x="63" y="27"/>
                  </a:cubicBezTo>
                  <a:cubicBezTo>
                    <a:pt x="50" y="36"/>
                    <a:pt x="39" y="48"/>
                    <a:pt x="29" y="61"/>
                  </a:cubicBezTo>
                  <a:cubicBezTo>
                    <a:pt x="29" y="62"/>
                    <a:pt x="28" y="63"/>
                    <a:pt x="29" y="64"/>
                  </a:cubicBezTo>
                  <a:cubicBezTo>
                    <a:pt x="28" y="71"/>
                    <a:pt x="28" y="77"/>
                    <a:pt x="27" y="83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6"/>
                    <a:pt x="26" y="86"/>
                    <a:pt x="26" y="87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6" y="89"/>
                    <a:pt x="26" y="91"/>
                    <a:pt x="27" y="91"/>
                  </a:cubicBezTo>
                  <a:cubicBezTo>
                    <a:pt x="30" y="94"/>
                    <a:pt x="32" y="96"/>
                    <a:pt x="35" y="99"/>
                  </a:cubicBezTo>
                  <a:cubicBezTo>
                    <a:pt x="32" y="105"/>
                    <a:pt x="30" y="111"/>
                    <a:pt x="29" y="118"/>
                  </a:cubicBezTo>
                  <a:cubicBezTo>
                    <a:pt x="22" y="118"/>
                    <a:pt x="15" y="118"/>
                    <a:pt x="7" y="118"/>
                  </a:cubicBezTo>
                  <a:cubicBezTo>
                    <a:pt x="6" y="118"/>
                    <a:pt x="4" y="119"/>
                    <a:pt x="4" y="121"/>
                  </a:cubicBezTo>
                  <a:cubicBezTo>
                    <a:pt x="4" y="122"/>
                    <a:pt x="4" y="123"/>
                    <a:pt x="4" y="125"/>
                  </a:cubicBezTo>
                  <a:cubicBezTo>
                    <a:pt x="3" y="125"/>
                    <a:pt x="2" y="126"/>
                    <a:pt x="2" y="127"/>
                  </a:cubicBezTo>
                  <a:cubicBezTo>
                    <a:pt x="1" y="136"/>
                    <a:pt x="0" y="153"/>
                    <a:pt x="0" y="167"/>
                  </a:cubicBezTo>
                  <a:cubicBezTo>
                    <a:pt x="0" y="178"/>
                    <a:pt x="0" y="188"/>
                    <a:pt x="1" y="195"/>
                  </a:cubicBezTo>
                  <a:cubicBezTo>
                    <a:pt x="2" y="196"/>
                    <a:pt x="3" y="198"/>
                    <a:pt x="5" y="198"/>
                  </a:cubicBezTo>
                  <a:cubicBezTo>
                    <a:pt x="12" y="198"/>
                    <a:pt x="19" y="198"/>
                    <a:pt x="26" y="198"/>
                  </a:cubicBezTo>
                  <a:cubicBezTo>
                    <a:pt x="28" y="206"/>
                    <a:pt x="30" y="213"/>
                    <a:pt x="33" y="221"/>
                  </a:cubicBezTo>
                  <a:cubicBezTo>
                    <a:pt x="32" y="222"/>
                    <a:pt x="31" y="223"/>
                    <a:pt x="30" y="224"/>
                  </a:cubicBezTo>
                  <a:cubicBezTo>
                    <a:pt x="29" y="225"/>
                    <a:pt x="28" y="226"/>
                    <a:pt x="28" y="227"/>
                  </a:cubicBezTo>
                  <a:cubicBezTo>
                    <a:pt x="28" y="228"/>
                    <a:pt x="28" y="228"/>
                    <a:pt x="28" y="228"/>
                  </a:cubicBezTo>
                  <a:cubicBezTo>
                    <a:pt x="28" y="236"/>
                    <a:pt x="27" y="245"/>
                    <a:pt x="26" y="253"/>
                  </a:cubicBezTo>
                  <a:cubicBezTo>
                    <a:pt x="26" y="253"/>
                    <a:pt x="26" y="254"/>
                    <a:pt x="25" y="254"/>
                  </a:cubicBezTo>
                  <a:cubicBezTo>
                    <a:pt x="25" y="256"/>
                    <a:pt x="26" y="258"/>
                    <a:pt x="28" y="258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37" y="270"/>
                    <a:pt x="47" y="279"/>
                    <a:pt x="58" y="288"/>
                  </a:cubicBezTo>
                  <a:cubicBezTo>
                    <a:pt x="58" y="289"/>
                    <a:pt x="59" y="289"/>
                    <a:pt x="60" y="289"/>
                  </a:cubicBezTo>
                  <a:cubicBezTo>
                    <a:pt x="62" y="290"/>
                    <a:pt x="63" y="290"/>
                    <a:pt x="64" y="289"/>
                  </a:cubicBezTo>
                  <a:cubicBezTo>
                    <a:pt x="69" y="284"/>
                    <a:pt x="74" y="279"/>
                    <a:pt x="79" y="274"/>
                  </a:cubicBezTo>
                  <a:cubicBezTo>
                    <a:pt x="91" y="281"/>
                    <a:pt x="101" y="286"/>
                    <a:pt x="114" y="289"/>
                  </a:cubicBezTo>
                  <a:cubicBezTo>
                    <a:pt x="115" y="297"/>
                    <a:pt x="116" y="302"/>
                    <a:pt x="118" y="312"/>
                  </a:cubicBezTo>
                  <a:cubicBezTo>
                    <a:pt x="118" y="313"/>
                    <a:pt x="119" y="314"/>
                    <a:pt x="120" y="314"/>
                  </a:cubicBezTo>
                  <a:cubicBezTo>
                    <a:pt x="128" y="316"/>
                    <a:pt x="136" y="316"/>
                    <a:pt x="144" y="316"/>
                  </a:cubicBezTo>
                  <a:cubicBezTo>
                    <a:pt x="152" y="316"/>
                    <a:pt x="160" y="316"/>
                    <a:pt x="168" y="314"/>
                  </a:cubicBezTo>
                  <a:cubicBezTo>
                    <a:pt x="170" y="314"/>
                    <a:pt x="171" y="313"/>
                    <a:pt x="171" y="311"/>
                  </a:cubicBezTo>
                  <a:cubicBezTo>
                    <a:pt x="171" y="305"/>
                    <a:pt x="173" y="297"/>
                    <a:pt x="174" y="288"/>
                  </a:cubicBezTo>
                  <a:cubicBezTo>
                    <a:pt x="187" y="285"/>
                    <a:pt x="198" y="281"/>
                    <a:pt x="210" y="274"/>
                  </a:cubicBezTo>
                  <a:cubicBezTo>
                    <a:pt x="215" y="279"/>
                    <a:pt x="219" y="284"/>
                    <a:pt x="224" y="289"/>
                  </a:cubicBezTo>
                  <a:cubicBezTo>
                    <a:pt x="226" y="290"/>
                    <a:pt x="227" y="290"/>
                    <a:pt x="229" y="289"/>
                  </a:cubicBezTo>
                  <a:cubicBezTo>
                    <a:pt x="242" y="280"/>
                    <a:pt x="253" y="269"/>
                    <a:pt x="262" y="255"/>
                  </a:cubicBezTo>
                  <a:cubicBezTo>
                    <a:pt x="263" y="254"/>
                    <a:pt x="263" y="254"/>
                    <a:pt x="263" y="254"/>
                  </a:cubicBezTo>
                  <a:cubicBezTo>
                    <a:pt x="265" y="245"/>
                    <a:pt x="265" y="239"/>
                    <a:pt x="266" y="227"/>
                  </a:cubicBezTo>
                  <a:cubicBezTo>
                    <a:pt x="266" y="227"/>
                    <a:pt x="266" y="227"/>
                    <a:pt x="266" y="226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5" y="226"/>
                    <a:pt x="265" y="225"/>
                    <a:pt x="265" y="225"/>
                  </a:cubicBezTo>
                  <a:cubicBezTo>
                    <a:pt x="265" y="225"/>
                    <a:pt x="265" y="225"/>
                    <a:pt x="265" y="225"/>
                  </a:cubicBezTo>
                  <a:cubicBezTo>
                    <a:pt x="262" y="222"/>
                    <a:pt x="259" y="219"/>
                    <a:pt x="257" y="217"/>
                  </a:cubicBezTo>
                  <a:cubicBezTo>
                    <a:pt x="262" y="208"/>
                    <a:pt x="264" y="203"/>
                    <a:pt x="266" y="200"/>
                  </a:cubicBezTo>
                  <a:cubicBezTo>
                    <a:pt x="268" y="199"/>
                    <a:pt x="268" y="199"/>
                    <a:pt x="270" y="198"/>
                  </a:cubicBezTo>
                  <a:close/>
                  <a:moveTo>
                    <a:pt x="267" y="192"/>
                  </a:moveTo>
                  <a:cubicBezTo>
                    <a:pt x="267" y="192"/>
                    <a:pt x="267" y="192"/>
                    <a:pt x="266" y="192"/>
                  </a:cubicBezTo>
                  <a:cubicBezTo>
                    <a:pt x="267" y="190"/>
                    <a:pt x="267" y="189"/>
                    <a:pt x="267" y="187"/>
                  </a:cubicBezTo>
                  <a:cubicBezTo>
                    <a:pt x="270" y="182"/>
                    <a:pt x="272" y="177"/>
                    <a:pt x="273" y="172"/>
                  </a:cubicBezTo>
                  <a:cubicBezTo>
                    <a:pt x="275" y="172"/>
                    <a:pt x="276" y="171"/>
                    <a:pt x="278" y="171"/>
                  </a:cubicBezTo>
                  <a:cubicBezTo>
                    <a:pt x="275" y="178"/>
                    <a:pt x="272" y="184"/>
                    <a:pt x="270" y="191"/>
                  </a:cubicBezTo>
                  <a:cubicBezTo>
                    <a:pt x="269" y="191"/>
                    <a:pt x="268" y="191"/>
                    <a:pt x="267" y="192"/>
                  </a:cubicBezTo>
                  <a:close/>
                  <a:moveTo>
                    <a:pt x="267" y="175"/>
                  </a:moveTo>
                  <a:cubicBezTo>
                    <a:pt x="267" y="174"/>
                    <a:pt x="268" y="174"/>
                    <a:pt x="268" y="174"/>
                  </a:cubicBezTo>
                  <a:cubicBezTo>
                    <a:pt x="268" y="174"/>
                    <a:pt x="269" y="173"/>
                    <a:pt x="269" y="173"/>
                  </a:cubicBezTo>
                  <a:cubicBezTo>
                    <a:pt x="269" y="175"/>
                    <a:pt x="268" y="177"/>
                    <a:pt x="267" y="179"/>
                  </a:cubicBezTo>
                  <a:cubicBezTo>
                    <a:pt x="267" y="177"/>
                    <a:pt x="267" y="176"/>
                    <a:pt x="267" y="175"/>
                  </a:cubicBezTo>
                  <a:close/>
                  <a:moveTo>
                    <a:pt x="274" y="191"/>
                  </a:moveTo>
                  <a:cubicBezTo>
                    <a:pt x="276" y="184"/>
                    <a:pt x="279" y="177"/>
                    <a:pt x="282" y="171"/>
                  </a:cubicBezTo>
                  <a:cubicBezTo>
                    <a:pt x="282" y="171"/>
                    <a:pt x="283" y="171"/>
                    <a:pt x="283" y="171"/>
                  </a:cubicBezTo>
                  <a:cubicBezTo>
                    <a:pt x="283" y="178"/>
                    <a:pt x="282" y="184"/>
                    <a:pt x="281" y="191"/>
                  </a:cubicBezTo>
                  <a:cubicBezTo>
                    <a:pt x="279" y="191"/>
                    <a:pt x="277" y="191"/>
                    <a:pt x="276" y="191"/>
                  </a:cubicBezTo>
                  <a:cubicBezTo>
                    <a:pt x="275" y="191"/>
                    <a:pt x="274" y="191"/>
                    <a:pt x="274" y="191"/>
                  </a:cubicBezTo>
                  <a:close/>
                  <a:moveTo>
                    <a:pt x="249" y="80"/>
                  </a:moveTo>
                  <a:cubicBezTo>
                    <a:pt x="252" y="77"/>
                    <a:pt x="255" y="74"/>
                    <a:pt x="258" y="71"/>
                  </a:cubicBezTo>
                  <a:cubicBezTo>
                    <a:pt x="258" y="74"/>
                    <a:pt x="258" y="76"/>
                    <a:pt x="258" y="79"/>
                  </a:cubicBezTo>
                  <a:cubicBezTo>
                    <a:pt x="258" y="81"/>
                    <a:pt x="258" y="83"/>
                    <a:pt x="258" y="84"/>
                  </a:cubicBezTo>
                  <a:cubicBezTo>
                    <a:pt x="257" y="85"/>
                    <a:pt x="255" y="87"/>
                    <a:pt x="254" y="88"/>
                  </a:cubicBezTo>
                  <a:cubicBezTo>
                    <a:pt x="253" y="85"/>
                    <a:pt x="251" y="82"/>
                    <a:pt x="249" y="80"/>
                  </a:cubicBezTo>
                  <a:close/>
                  <a:moveTo>
                    <a:pt x="35" y="71"/>
                  </a:moveTo>
                  <a:cubicBezTo>
                    <a:pt x="36" y="71"/>
                    <a:pt x="37" y="72"/>
                    <a:pt x="37" y="73"/>
                  </a:cubicBezTo>
                  <a:cubicBezTo>
                    <a:pt x="36" y="73"/>
                    <a:pt x="36" y="74"/>
                    <a:pt x="35" y="75"/>
                  </a:cubicBezTo>
                  <a:cubicBezTo>
                    <a:pt x="35" y="74"/>
                    <a:pt x="35" y="72"/>
                    <a:pt x="35" y="71"/>
                  </a:cubicBezTo>
                  <a:close/>
                  <a:moveTo>
                    <a:pt x="33" y="86"/>
                  </a:moveTo>
                  <a:cubicBezTo>
                    <a:pt x="34" y="84"/>
                    <a:pt x="34" y="82"/>
                    <a:pt x="34" y="81"/>
                  </a:cubicBezTo>
                  <a:cubicBezTo>
                    <a:pt x="36" y="79"/>
                    <a:pt x="38" y="77"/>
                    <a:pt x="40" y="75"/>
                  </a:cubicBezTo>
                  <a:cubicBezTo>
                    <a:pt x="40" y="75"/>
                    <a:pt x="41" y="76"/>
                    <a:pt x="41" y="76"/>
                  </a:cubicBezTo>
                  <a:cubicBezTo>
                    <a:pt x="39" y="80"/>
                    <a:pt x="36" y="83"/>
                    <a:pt x="33" y="86"/>
                  </a:cubicBezTo>
                  <a:close/>
                  <a:moveTo>
                    <a:pt x="35" y="89"/>
                  </a:moveTo>
                  <a:cubicBezTo>
                    <a:pt x="38" y="86"/>
                    <a:pt x="41" y="82"/>
                    <a:pt x="44" y="79"/>
                  </a:cubicBezTo>
                  <a:cubicBezTo>
                    <a:pt x="44" y="79"/>
                    <a:pt x="44" y="80"/>
                    <a:pt x="45" y="80"/>
                  </a:cubicBezTo>
                  <a:cubicBezTo>
                    <a:pt x="42" y="84"/>
                    <a:pt x="40" y="88"/>
                    <a:pt x="38" y="92"/>
                  </a:cubicBezTo>
                  <a:cubicBezTo>
                    <a:pt x="37" y="91"/>
                    <a:pt x="36" y="90"/>
                    <a:pt x="35" y="89"/>
                  </a:cubicBezTo>
                  <a:close/>
                  <a:moveTo>
                    <a:pt x="35" y="122"/>
                  </a:moveTo>
                  <a:cubicBezTo>
                    <a:pt x="36" y="115"/>
                    <a:pt x="38" y="107"/>
                    <a:pt x="41" y="101"/>
                  </a:cubicBezTo>
                  <a:cubicBezTo>
                    <a:pt x="42" y="100"/>
                    <a:pt x="42" y="100"/>
                    <a:pt x="42" y="99"/>
                  </a:cubicBezTo>
                  <a:cubicBezTo>
                    <a:pt x="45" y="93"/>
                    <a:pt x="48" y="87"/>
                    <a:pt x="52" y="81"/>
                  </a:cubicBezTo>
                  <a:cubicBezTo>
                    <a:pt x="53" y="80"/>
                    <a:pt x="52" y="78"/>
                    <a:pt x="51" y="77"/>
                  </a:cubicBezTo>
                  <a:cubicBezTo>
                    <a:pt x="46" y="72"/>
                    <a:pt x="41" y="67"/>
                    <a:pt x="37" y="62"/>
                  </a:cubicBezTo>
                  <a:cubicBezTo>
                    <a:pt x="45" y="52"/>
                    <a:pt x="54" y="42"/>
                    <a:pt x="65" y="34"/>
                  </a:cubicBezTo>
                  <a:cubicBezTo>
                    <a:pt x="70" y="39"/>
                    <a:pt x="75" y="44"/>
                    <a:pt x="80" y="49"/>
                  </a:cubicBezTo>
                  <a:cubicBezTo>
                    <a:pt x="81" y="50"/>
                    <a:pt x="82" y="50"/>
                    <a:pt x="84" y="49"/>
                  </a:cubicBezTo>
                  <a:cubicBezTo>
                    <a:pt x="96" y="41"/>
                    <a:pt x="110" y="36"/>
                    <a:pt x="124" y="33"/>
                  </a:cubicBezTo>
                  <a:cubicBezTo>
                    <a:pt x="126" y="32"/>
                    <a:pt x="127" y="31"/>
                    <a:pt x="127" y="29"/>
                  </a:cubicBezTo>
                  <a:cubicBezTo>
                    <a:pt x="127" y="22"/>
                    <a:pt x="127" y="15"/>
                    <a:pt x="127" y="8"/>
                  </a:cubicBezTo>
                  <a:cubicBezTo>
                    <a:pt x="134" y="7"/>
                    <a:pt x="140" y="7"/>
                    <a:pt x="147" y="7"/>
                  </a:cubicBezTo>
                  <a:cubicBezTo>
                    <a:pt x="154" y="7"/>
                    <a:pt x="160" y="7"/>
                    <a:pt x="167" y="8"/>
                  </a:cubicBezTo>
                  <a:cubicBezTo>
                    <a:pt x="167" y="15"/>
                    <a:pt x="167" y="22"/>
                    <a:pt x="167" y="29"/>
                  </a:cubicBezTo>
                  <a:cubicBezTo>
                    <a:pt x="167" y="31"/>
                    <a:pt x="168" y="32"/>
                    <a:pt x="170" y="33"/>
                  </a:cubicBezTo>
                  <a:cubicBezTo>
                    <a:pt x="184" y="36"/>
                    <a:pt x="198" y="41"/>
                    <a:pt x="210" y="49"/>
                  </a:cubicBezTo>
                  <a:cubicBezTo>
                    <a:pt x="212" y="50"/>
                    <a:pt x="213" y="50"/>
                    <a:pt x="214" y="49"/>
                  </a:cubicBezTo>
                  <a:cubicBezTo>
                    <a:pt x="220" y="44"/>
                    <a:pt x="225" y="39"/>
                    <a:pt x="230" y="34"/>
                  </a:cubicBezTo>
                  <a:cubicBezTo>
                    <a:pt x="231" y="35"/>
                    <a:pt x="232" y="36"/>
                    <a:pt x="234" y="38"/>
                  </a:cubicBezTo>
                  <a:cubicBezTo>
                    <a:pt x="238" y="41"/>
                    <a:pt x="242" y="45"/>
                    <a:pt x="245" y="48"/>
                  </a:cubicBezTo>
                  <a:cubicBezTo>
                    <a:pt x="248" y="52"/>
                    <a:pt x="251" y="54"/>
                    <a:pt x="252" y="55"/>
                  </a:cubicBezTo>
                  <a:cubicBezTo>
                    <a:pt x="254" y="57"/>
                    <a:pt x="255" y="59"/>
                    <a:pt x="257" y="61"/>
                  </a:cubicBezTo>
                  <a:cubicBezTo>
                    <a:pt x="257" y="62"/>
                    <a:pt x="257" y="62"/>
                    <a:pt x="258" y="62"/>
                  </a:cubicBezTo>
                  <a:cubicBezTo>
                    <a:pt x="253" y="67"/>
                    <a:pt x="248" y="72"/>
                    <a:pt x="243" y="77"/>
                  </a:cubicBezTo>
                  <a:cubicBezTo>
                    <a:pt x="242" y="78"/>
                    <a:pt x="241" y="80"/>
                    <a:pt x="242" y="81"/>
                  </a:cubicBezTo>
                  <a:cubicBezTo>
                    <a:pt x="251" y="94"/>
                    <a:pt x="256" y="107"/>
                    <a:pt x="259" y="122"/>
                  </a:cubicBezTo>
                  <a:cubicBezTo>
                    <a:pt x="260" y="124"/>
                    <a:pt x="261" y="125"/>
                    <a:pt x="263" y="125"/>
                  </a:cubicBezTo>
                  <a:cubicBezTo>
                    <a:pt x="270" y="125"/>
                    <a:pt x="277" y="125"/>
                    <a:pt x="284" y="125"/>
                  </a:cubicBezTo>
                  <a:cubicBezTo>
                    <a:pt x="285" y="131"/>
                    <a:pt x="285" y="138"/>
                    <a:pt x="285" y="145"/>
                  </a:cubicBezTo>
                  <a:cubicBezTo>
                    <a:pt x="285" y="152"/>
                    <a:pt x="285" y="158"/>
                    <a:pt x="284" y="164"/>
                  </a:cubicBezTo>
                  <a:cubicBezTo>
                    <a:pt x="283" y="164"/>
                    <a:pt x="282" y="164"/>
                    <a:pt x="281" y="164"/>
                  </a:cubicBezTo>
                  <a:cubicBezTo>
                    <a:pt x="274" y="164"/>
                    <a:pt x="269" y="166"/>
                    <a:pt x="264" y="168"/>
                  </a:cubicBezTo>
                  <a:cubicBezTo>
                    <a:pt x="261" y="170"/>
                    <a:pt x="259" y="173"/>
                    <a:pt x="257" y="176"/>
                  </a:cubicBezTo>
                  <a:cubicBezTo>
                    <a:pt x="253" y="184"/>
                    <a:pt x="251" y="195"/>
                    <a:pt x="243" y="208"/>
                  </a:cubicBezTo>
                  <a:cubicBezTo>
                    <a:pt x="242" y="210"/>
                    <a:pt x="242" y="211"/>
                    <a:pt x="243" y="213"/>
                  </a:cubicBezTo>
                  <a:cubicBezTo>
                    <a:pt x="248" y="217"/>
                    <a:pt x="253" y="222"/>
                    <a:pt x="258" y="227"/>
                  </a:cubicBezTo>
                  <a:cubicBezTo>
                    <a:pt x="250" y="238"/>
                    <a:pt x="241" y="248"/>
                    <a:pt x="230" y="256"/>
                  </a:cubicBezTo>
                  <a:cubicBezTo>
                    <a:pt x="225" y="251"/>
                    <a:pt x="220" y="246"/>
                    <a:pt x="215" y="241"/>
                  </a:cubicBezTo>
                  <a:cubicBezTo>
                    <a:pt x="214" y="240"/>
                    <a:pt x="212" y="240"/>
                    <a:pt x="211" y="240"/>
                  </a:cubicBezTo>
                  <a:cubicBezTo>
                    <a:pt x="198" y="249"/>
                    <a:pt x="185" y="255"/>
                    <a:pt x="170" y="258"/>
                  </a:cubicBezTo>
                  <a:cubicBezTo>
                    <a:pt x="168" y="258"/>
                    <a:pt x="167" y="259"/>
                    <a:pt x="167" y="261"/>
                  </a:cubicBezTo>
                  <a:cubicBezTo>
                    <a:pt x="167" y="268"/>
                    <a:pt x="167" y="275"/>
                    <a:pt x="167" y="282"/>
                  </a:cubicBezTo>
                  <a:cubicBezTo>
                    <a:pt x="160" y="283"/>
                    <a:pt x="154" y="283"/>
                    <a:pt x="147" y="283"/>
                  </a:cubicBezTo>
                  <a:cubicBezTo>
                    <a:pt x="140" y="283"/>
                    <a:pt x="134" y="283"/>
                    <a:pt x="127" y="282"/>
                  </a:cubicBezTo>
                  <a:cubicBezTo>
                    <a:pt x="127" y="275"/>
                    <a:pt x="127" y="268"/>
                    <a:pt x="127" y="261"/>
                  </a:cubicBezTo>
                  <a:cubicBezTo>
                    <a:pt x="127" y="259"/>
                    <a:pt x="126" y="258"/>
                    <a:pt x="124" y="258"/>
                  </a:cubicBezTo>
                  <a:cubicBezTo>
                    <a:pt x="110" y="255"/>
                    <a:pt x="96" y="249"/>
                    <a:pt x="83" y="240"/>
                  </a:cubicBezTo>
                  <a:cubicBezTo>
                    <a:pt x="82" y="240"/>
                    <a:pt x="80" y="240"/>
                    <a:pt x="79" y="241"/>
                  </a:cubicBezTo>
                  <a:cubicBezTo>
                    <a:pt x="74" y="246"/>
                    <a:pt x="69" y="251"/>
                    <a:pt x="64" y="255"/>
                  </a:cubicBezTo>
                  <a:cubicBezTo>
                    <a:pt x="53" y="247"/>
                    <a:pt x="44" y="238"/>
                    <a:pt x="36" y="227"/>
                  </a:cubicBezTo>
                  <a:cubicBezTo>
                    <a:pt x="41" y="222"/>
                    <a:pt x="46" y="217"/>
                    <a:pt x="51" y="213"/>
                  </a:cubicBezTo>
                  <a:cubicBezTo>
                    <a:pt x="52" y="211"/>
                    <a:pt x="52" y="210"/>
                    <a:pt x="51" y="208"/>
                  </a:cubicBezTo>
                  <a:cubicBezTo>
                    <a:pt x="43" y="196"/>
                    <a:pt x="37" y="182"/>
                    <a:pt x="34" y="167"/>
                  </a:cubicBezTo>
                  <a:cubicBezTo>
                    <a:pt x="34" y="166"/>
                    <a:pt x="33" y="165"/>
                    <a:pt x="31" y="165"/>
                  </a:cubicBezTo>
                  <a:cubicBezTo>
                    <a:pt x="24" y="165"/>
                    <a:pt x="17" y="165"/>
                    <a:pt x="10" y="165"/>
                  </a:cubicBezTo>
                  <a:cubicBezTo>
                    <a:pt x="9" y="158"/>
                    <a:pt x="9" y="152"/>
                    <a:pt x="9" y="145"/>
                  </a:cubicBezTo>
                  <a:cubicBezTo>
                    <a:pt x="9" y="138"/>
                    <a:pt x="9" y="131"/>
                    <a:pt x="10" y="125"/>
                  </a:cubicBezTo>
                  <a:cubicBezTo>
                    <a:pt x="17" y="125"/>
                    <a:pt x="24" y="125"/>
                    <a:pt x="31" y="125"/>
                  </a:cubicBezTo>
                  <a:cubicBezTo>
                    <a:pt x="33" y="125"/>
                    <a:pt x="34" y="124"/>
                    <a:pt x="35" y="122"/>
                  </a:cubicBezTo>
                  <a:close/>
                  <a:moveTo>
                    <a:pt x="257" y="252"/>
                  </a:moveTo>
                  <a:cubicBezTo>
                    <a:pt x="254" y="255"/>
                    <a:pt x="252" y="258"/>
                    <a:pt x="249" y="261"/>
                  </a:cubicBezTo>
                  <a:cubicBezTo>
                    <a:pt x="251" y="255"/>
                    <a:pt x="253" y="248"/>
                    <a:pt x="255" y="241"/>
                  </a:cubicBezTo>
                  <a:cubicBezTo>
                    <a:pt x="256" y="240"/>
                    <a:pt x="257" y="239"/>
                    <a:pt x="258" y="238"/>
                  </a:cubicBezTo>
                  <a:cubicBezTo>
                    <a:pt x="258" y="243"/>
                    <a:pt x="257" y="247"/>
                    <a:pt x="257" y="252"/>
                  </a:cubicBezTo>
                  <a:close/>
                  <a:moveTo>
                    <a:pt x="236" y="274"/>
                  </a:moveTo>
                  <a:cubicBezTo>
                    <a:pt x="239" y="267"/>
                    <a:pt x="241" y="260"/>
                    <a:pt x="244" y="253"/>
                  </a:cubicBezTo>
                  <a:cubicBezTo>
                    <a:pt x="246" y="251"/>
                    <a:pt x="248" y="249"/>
                    <a:pt x="250" y="247"/>
                  </a:cubicBezTo>
                  <a:cubicBezTo>
                    <a:pt x="248" y="254"/>
                    <a:pt x="246" y="260"/>
                    <a:pt x="244" y="267"/>
                  </a:cubicBezTo>
                  <a:cubicBezTo>
                    <a:pt x="242" y="270"/>
                    <a:pt x="239" y="272"/>
                    <a:pt x="236" y="274"/>
                  </a:cubicBezTo>
                  <a:close/>
                  <a:moveTo>
                    <a:pt x="215" y="270"/>
                  </a:moveTo>
                  <a:cubicBezTo>
                    <a:pt x="218" y="266"/>
                    <a:pt x="220" y="262"/>
                    <a:pt x="222" y="257"/>
                  </a:cubicBezTo>
                  <a:cubicBezTo>
                    <a:pt x="222" y="258"/>
                    <a:pt x="223" y="258"/>
                    <a:pt x="224" y="259"/>
                  </a:cubicBezTo>
                  <a:cubicBezTo>
                    <a:pt x="224" y="259"/>
                    <a:pt x="224" y="259"/>
                    <a:pt x="224" y="259"/>
                  </a:cubicBezTo>
                  <a:cubicBezTo>
                    <a:pt x="222" y="264"/>
                    <a:pt x="219" y="268"/>
                    <a:pt x="217" y="272"/>
                  </a:cubicBezTo>
                  <a:cubicBezTo>
                    <a:pt x="217" y="272"/>
                    <a:pt x="216" y="271"/>
                    <a:pt x="215" y="270"/>
                  </a:cubicBezTo>
                  <a:close/>
                  <a:moveTo>
                    <a:pt x="174" y="281"/>
                  </a:moveTo>
                  <a:cubicBezTo>
                    <a:pt x="174" y="279"/>
                    <a:pt x="174" y="277"/>
                    <a:pt x="174" y="275"/>
                  </a:cubicBezTo>
                  <a:cubicBezTo>
                    <a:pt x="177" y="271"/>
                    <a:pt x="180" y="266"/>
                    <a:pt x="182" y="261"/>
                  </a:cubicBezTo>
                  <a:cubicBezTo>
                    <a:pt x="184" y="261"/>
                    <a:pt x="185" y="260"/>
                    <a:pt x="187" y="260"/>
                  </a:cubicBezTo>
                  <a:cubicBezTo>
                    <a:pt x="183" y="267"/>
                    <a:pt x="180" y="274"/>
                    <a:pt x="176" y="281"/>
                  </a:cubicBezTo>
                  <a:cubicBezTo>
                    <a:pt x="175" y="281"/>
                    <a:pt x="175" y="281"/>
                    <a:pt x="174" y="281"/>
                  </a:cubicBezTo>
                  <a:close/>
                  <a:moveTo>
                    <a:pt x="164" y="308"/>
                  </a:moveTo>
                  <a:cubicBezTo>
                    <a:pt x="163" y="308"/>
                    <a:pt x="162" y="308"/>
                    <a:pt x="160" y="309"/>
                  </a:cubicBezTo>
                  <a:cubicBezTo>
                    <a:pt x="162" y="304"/>
                    <a:pt x="164" y="299"/>
                    <a:pt x="166" y="294"/>
                  </a:cubicBezTo>
                  <a:cubicBezTo>
                    <a:pt x="166" y="299"/>
                    <a:pt x="165" y="304"/>
                    <a:pt x="164" y="308"/>
                  </a:cubicBezTo>
                  <a:close/>
                  <a:moveTo>
                    <a:pt x="165" y="289"/>
                  </a:moveTo>
                  <a:cubicBezTo>
                    <a:pt x="162" y="295"/>
                    <a:pt x="159" y="302"/>
                    <a:pt x="156" y="309"/>
                  </a:cubicBezTo>
                  <a:cubicBezTo>
                    <a:pt x="154" y="309"/>
                    <a:pt x="152" y="309"/>
                    <a:pt x="150" y="309"/>
                  </a:cubicBezTo>
                  <a:cubicBezTo>
                    <a:pt x="152" y="303"/>
                    <a:pt x="155" y="296"/>
                    <a:pt x="158" y="290"/>
                  </a:cubicBezTo>
                  <a:cubicBezTo>
                    <a:pt x="160" y="289"/>
                    <a:pt x="163" y="289"/>
                    <a:pt x="165" y="289"/>
                  </a:cubicBezTo>
                  <a:close/>
                  <a:moveTo>
                    <a:pt x="174" y="264"/>
                  </a:moveTo>
                  <a:cubicBezTo>
                    <a:pt x="175" y="263"/>
                    <a:pt x="176" y="263"/>
                    <a:pt x="178" y="263"/>
                  </a:cubicBezTo>
                  <a:cubicBezTo>
                    <a:pt x="176" y="265"/>
                    <a:pt x="175" y="267"/>
                    <a:pt x="174" y="269"/>
                  </a:cubicBezTo>
                  <a:cubicBezTo>
                    <a:pt x="174" y="267"/>
                    <a:pt x="174" y="265"/>
                    <a:pt x="174" y="264"/>
                  </a:cubicBezTo>
                  <a:close/>
                  <a:moveTo>
                    <a:pt x="192" y="258"/>
                  </a:moveTo>
                  <a:cubicBezTo>
                    <a:pt x="194" y="257"/>
                    <a:pt x="197" y="256"/>
                    <a:pt x="199" y="255"/>
                  </a:cubicBezTo>
                  <a:cubicBezTo>
                    <a:pt x="196" y="262"/>
                    <a:pt x="193" y="269"/>
                    <a:pt x="191" y="276"/>
                  </a:cubicBezTo>
                  <a:cubicBezTo>
                    <a:pt x="187" y="278"/>
                    <a:pt x="184" y="279"/>
                    <a:pt x="181" y="280"/>
                  </a:cubicBezTo>
                  <a:cubicBezTo>
                    <a:pt x="184" y="272"/>
                    <a:pt x="188" y="265"/>
                    <a:pt x="192" y="258"/>
                  </a:cubicBezTo>
                  <a:close/>
                  <a:moveTo>
                    <a:pt x="203" y="253"/>
                  </a:moveTo>
                  <a:cubicBezTo>
                    <a:pt x="205" y="252"/>
                    <a:pt x="207" y="251"/>
                    <a:pt x="209" y="250"/>
                  </a:cubicBezTo>
                  <a:cubicBezTo>
                    <a:pt x="206" y="257"/>
                    <a:pt x="203" y="264"/>
                    <a:pt x="200" y="272"/>
                  </a:cubicBezTo>
                  <a:cubicBezTo>
                    <a:pt x="198" y="273"/>
                    <a:pt x="197" y="274"/>
                    <a:pt x="195" y="274"/>
                  </a:cubicBezTo>
                  <a:cubicBezTo>
                    <a:pt x="198" y="267"/>
                    <a:pt x="201" y="260"/>
                    <a:pt x="203" y="253"/>
                  </a:cubicBezTo>
                  <a:close/>
                  <a:moveTo>
                    <a:pt x="215" y="251"/>
                  </a:moveTo>
                  <a:cubicBezTo>
                    <a:pt x="217" y="252"/>
                    <a:pt x="218" y="253"/>
                    <a:pt x="219" y="254"/>
                  </a:cubicBezTo>
                  <a:cubicBezTo>
                    <a:pt x="218" y="258"/>
                    <a:pt x="216" y="262"/>
                    <a:pt x="214" y="266"/>
                  </a:cubicBezTo>
                  <a:cubicBezTo>
                    <a:pt x="214" y="261"/>
                    <a:pt x="215" y="256"/>
                    <a:pt x="215" y="251"/>
                  </a:cubicBezTo>
                  <a:close/>
                  <a:moveTo>
                    <a:pt x="208" y="261"/>
                  </a:moveTo>
                  <a:cubicBezTo>
                    <a:pt x="207" y="263"/>
                    <a:pt x="207" y="265"/>
                    <a:pt x="207" y="267"/>
                  </a:cubicBezTo>
                  <a:cubicBezTo>
                    <a:pt x="206" y="268"/>
                    <a:pt x="205" y="269"/>
                    <a:pt x="205" y="269"/>
                  </a:cubicBezTo>
                  <a:cubicBezTo>
                    <a:pt x="206" y="266"/>
                    <a:pt x="207" y="264"/>
                    <a:pt x="208" y="261"/>
                  </a:cubicBezTo>
                  <a:close/>
                  <a:moveTo>
                    <a:pt x="224" y="266"/>
                  </a:moveTo>
                  <a:cubicBezTo>
                    <a:pt x="224" y="270"/>
                    <a:pt x="223" y="274"/>
                    <a:pt x="223" y="278"/>
                  </a:cubicBezTo>
                  <a:cubicBezTo>
                    <a:pt x="222" y="277"/>
                    <a:pt x="221" y="276"/>
                    <a:pt x="220" y="275"/>
                  </a:cubicBezTo>
                  <a:cubicBezTo>
                    <a:pt x="221" y="272"/>
                    <a:pt x="223" y="269"/>
                    <a:pt x="224" y="266"/>
                  </a:cubicBezTo>
                  <a:close/>
                  <a:moveTo>
                    <a:pt x="232" y="263"/>
                  </a:moveTo>
                  <a:cubicBezTo>
                    <a:pt x="234" y="261"/>
                    <a:pt x="236" y="259"/>
                    <a:pt x="239" y="257"/>
                  </a:cubicBezTo>
                  <a:cubicBezTo>
                    <a:pt x="236" y="264"/>
                    <a:pt x="234" y="271"/>
                    <a:pt x="231" y="279"/>
                  </a:cubicBezTo>
                  <a:cubicBezTo>
                    <a:pt x="231" y="279"/>
                    <a:pt x="230" y="279"/>
                    <a:pt x="230" y="280"/>
                  </a:cubicBezTo>
                  <a:cubicBezTo>
                    <a:pt x="230" y="274"/>
                    <a:pt x="231" y="268"/>
                    <a:pt x="232" y="263"/>
                  </a:cubicBezTo>
                  <a:close/>
                  <a:moveTo>
                    <a:pt x="106" y="280"/>
                  </a:moveTo>
                  <a:cubicBezTo>
                    <a:pt x="104" y="279"/>
                    <a:pt x="102" y="279"/>
                    <a:pt x="100" y="278"/>
                  </a:cubicBezTo>
                  <a:cubicBezTo>
                    <a:pt x="104" y="272"/>
                    <a:pt x="108" y="267"/>
                    <a:pt x="113" y="262"/>
                  </a:cubicBezTo>
                  <a:cubicBezTo>
                    <a:pt x="115" y="262"/>
                    <a:pt x="117" y="263"/>
                    <a:pt x="119" y="263"/>
                  </a:cubicBezTo>
                  <a:cubicBezTo>
                    <a:pt x="115" y="269"/>
                    <a:pt x="110" y="274"/>
                    <a:pt x="106" y="280"/>
                  </a:cubicBezTo>
                  <a:close/>
                  <a:moveTo>
                    <a:pt x="92" y="274"/>
                  </a:moveTo>
                  <a:cubicBezTo>
                    <a:pt x="96" y="269"/>
                    <a:pt x="101" y="264"/>
                    <a:pt x="105" y="259"/>
                  </a:cubicBezTo>
                  <a:cubicBezTo>
                    <a:pt x="107" y="260"/>
                    <a:pt x="108" y="260"/>
                    <a:pt x="110" y="261"/>
                  </a:cubicBezTo>
                  <a:cubicBezTo>
                    <a:pt x="105" y="266"/>
                    <a:pt x="101" y="271"/>
                    <a:pt x="97" y="276"/>
                  </a:cubicBezTo>
                  <a:cubicBezTo>
                    <a:pt x="95" y="276"/>
                    <a:pt x="94" y="275"/>
                    <a:pt x="92" y="274"/>
                  </a:cubicBezTo>
                  <a:close/>
                  <a:moveTo>
                    <a:pt x="86" y="270"/>
                  </a:moveTo>
                  <a:cubicBezTo>
                    <a:pt x="89" y="265"/>
                    <a:pt x="93" y="261"/>
                    <a:pt x="97" y="256"/>
                  </a:cubicBezTo>
                  <a:cubicBezTo>
                    <a:pt x="97" y="256"/>
                    <a:pt x="97" y="256"/>
                    <a:pt x="97" y="256"/>
                  </a:cubicBezTo>
                  <a:cubicBezTo>
                    <a:pt x="98" y="256"/>
                    <a:pt x="100" y="257"/>
                    <a:pt x="102" y="258"/>
                  </a:cubicBezTo>
                  <a:cubicBezTo>
                    <a:pt x="97" y="262"/>
                    <a:pt x="93" y="267"/>
                    <a:pt x="89" y="272"/>
                  </a:cubicBezTo>
                  <a:cubicBezTo>
                    <a:pt x="88" y="272"/>
                    <a:pt x="87" y="271"/>
                    <a:pt x="86" y="270"/>
                  </a:cubicBezTo>
                  <a:close/>
                  <a:moveTo>
                    <a:pt x="87" y="251"/>
                  </a:moveTo>
                  <a:cubicBezTo>
                    <a:pt x="86" y="252"/>
                    <a:pt x="85" y="253"/>
                    <a:pt x="84" y="255"/>
                  </a:cubicBezTo>
                  <a:cubicBezTo>
                    <a:pt x="84" y="253"/>
                    <a:pt x="84" y="251"/>
                    <a:pt x="84" y="249"/>
                  </a:cubicBezTo>
                  <a:cubicBezTo>
                    <a:pt x="85" y="249"/>
                    <a:pt x="86" y="250"/>
                    <a:pt x="87" y="251"/>
                  </a:cubicBezTo>
                  <a:close/>
                  <a:moveTo>
                    <a:pt x="83" y="268"/>
                  </a:moveTo>
                  <a:cubicBezTo>
                    <a:pt x="83" y="266"/>
                    <a:pt x="83" y="263"/>
                    <a:pt x="83" y="261"/>
                  </a:cubicBezTo>
                  <a:cubicBezTo>
                    <a:pt x="85" y="258"/>
                    <a:pt x="88" y="255"/>
                    <a:pt x="90" y="252"/>
                  </a:cubicBezTo>
                  <a:cubicBezTo>
                    <a:pt x="91" y="253"/>
                    <a:pt x="92" y="253"/>
                    <a:pt x="94" y="254"/>
                  </a:cubicBezTo>
                  <a:cubicBezTo>
                    <a:pt x="90" y="259"/>
                    <a:pt x="87" y="264"/>
                    <a:pt x="83" y="268"/>
                  </a:cubicBezTo>
                  <a:close/>
                  <a:moveTo>
                    <a:pt x="134" y="289"/>
                  </a:moveTo>
                  <a:cubicBezTo>
                    <a:pt x="132" y="295"/>
                    <a:pt x="129" y="300"/>
                    <a:pt x="127" y="306"/>
                  </a:cubicBezTo>
                  <a:cubicBezTo>
                    <a:pt x="127" y="300"/>
                    <a:pt x="127" y="295"/>
                    <a:pt x="128" y="289"/>
                  </a:cubicBezTo>
                  <a:cubicBezTo>
                    <a:pt x="130" y="289"/>
                    <a:pt x="132" y="289"/>
                    <a:pt x="134" y="289"/>
                  </a:cubicBezTo>
                  <a:close/>
                  <a:moveTo>
                    <a:pt x="138" y="290"/>
                  </a:moveTo>
                  <a:cubicBezTo>
                    <a:pt x="140" y="290"/>
                    <a:pt x="142" y="290"/>
                    <a:pt x="143" y="290"/>
                  </a:cubicBezTo>
                  <a:cubicBezTo>
                    <a:pt x="141" y="296"/>
                    <a:pt x="138" y="303"/>
                    <a:pt x="136" y="309"/>
                  </a:cubicBezTo>
                  <a:cubicBezTo>
                    <a:pt x="134" y="309"/>
                    <a:pt x="131" y="309"/>
                    <a:pt x="129" y="309"/>
                  </a:cubicBezTo>
                  <a:cubicBezTo>
                    <a:pt x="132" y="302"/>
                    <a:pt x="135" y="296"/>
                    <a:pt x="138" y="290"/>
                  </a:cubicBezTo>
                  <a:close/>
                  <a:moveTo>
                    <a:pt x="60" y="261"/>
                  </a:moveTo>
                  <a:cubicBezTo>
                    <a:pt x="60" y="267"/>
                    <a:pt x="58" y="272"/>
                    <a:pt x="57" y="279"/>
                  </a:cubicBezTo>
                  <a:cubicBezTo>
                    <a:pt x="56" y="277"/>
                    <a:pt x="54" y="276"/>
                    <a:pt x="53" y="275"/>
                  </a:cubicBezTo>
                  <a:cubicBezTo>
                    <a:pt x="55" y="270"/>
                    <a:pt x="58" y="266"/>
                    <a:pt x="60" y="261"/>
                  </a:cubicBezTo>
                  <a:close/>
                  <a:moveTo>
                    <a:pt x="37" y="258"/>
                  </a:moveTo>
                  <a:cubicBezTo>
                    <a:pt x="39" y="254"/>
                    <a:pt x="41" y="250"/>
                    <a:pt x="44" y="247"/>
                  </a:cubicBezTo>
                  <a:cubicBezTo>
                    <a:pt x="45" y="248"/>
                    <a:pt x="46" y="248"/>
                    <a:pt x="46" y="249"/>
                  </a:cubicBezTo>
                  <a:cubicBezTo>
                    <a:pt x="44" y="253"/>
                    <a:pt x="41" y="257"/>
                    <a:pt x="39" y="260"/>
                  </a:cubicBezTo>
                  <a:cubicBezTo>
                    <a:pt x="38" y="260"/>
                    <a:pt x="37" y="259"/>
                    <a:pt x="37" y="258"/>
                  </a:cubicBezTo>
                  <a:close/>
                  <a:moveTo>
                    <a:pt x="7" y="171"/>
                  </a:moveTo>
                  <a:cubicBezTo>
                    <a:pt x="7" y="171"/>
                    <a:pt x="7" y="171"/>
                    <a:pt x="7" y="171"/>
                  </a:cubicBezTo>
                  <a:cubicBezTo>
                    <a:pt x="9" y="171"/>
                    <a:pt x="10" y="171"/>
                    <a:pt x="12" y="171"/>
                  </a:cubicBezTo>
                  <a:cubicBezTo>
                    <a:pt x="10" y="175"/>
                    <a:pt x="9" y="179"/>
                    <a:pt x="7" y="183"/>
                  </a:cubicBezTo>
                  <a:cubicBezTo>
                    <a:pt x="7" y="179"/>
                    <a:pt x="7" y="175"/>
                    <a:pt x="7" y="171"/>
                  </a:cubicBezTo>
                  <a:close/>
                  <a:moveTo>
                    <a:pt x="7" y="190"/>
                  </a:moveTo>
                  <a:cubicBezTo>
                    <a:pt x="10" y="184"/>
                    <a:pt x="13" y="177"/>
                    <a:pt x="15" y="171"/>
                  </a:cubicBezTo>
                  <a:cubicBezTo>
                    <a:pt x="18" y="171"/>
                    <a:pt x="20" y="171"/>
                    <a:pt x="23" y="171"/>
                  </a:cubicBezTo>
                  <a:cubicBezTo>
                    <a:pt x="20" y="178"/>
                    <a:pt x="17" y="184"/>
                    <a:pt x="15" y="191"/>
                  </a:cubicBezTo>
                  <a:cubicBezTo>
                    <a:pt x="12" y="191"/>
                    <a:pt x="10" y="191"/>
                    <a:pt x="8" y="191"/>
                  </a:cubicBezTo>
                  <a:cubicBezTo>
                    <a:pt x="8" y="191"/>
                    <a:pt x="8" y="190"/>
                    <a:pt x="7" y="190"/>
                  </a:cubicBezTo>
                  <a:close/>
                  <a:moveTo>
                    <a:pt x="26" y="172"/>
                  </a:moveTo>
                  <a:cubicBezTo>
                    <a:pt x="26" y="175"/>
                    <a:pt x="26" y="179"/>
                    <a:pt x="26" y="182"/>
                  </a:cubicBezTo>
                  <a:cubicBezTo>
                    <a:pt x="25" y="185"/>
                    <a:pt x="24" y="188"/>
                    <a:pt x="23" y="191"/>
                  </a:cubicBezTo>
                  <a:cubicBezTo>
                    <a:pt x="21" y="191"/>
                    <a:pt x="20" y="191"/>
                    <a:pt x="18" y="191"/>
                  </a:cubicBezTo>
                  <a:cubicBezTo>
                    <a:pt x="21" y="184"/>
                    <a:pt x="23" y="178"/>
                    <a:pt x="26" y="172"/>
                  </a:cubicBezTo>
                  <a:close/>
                  <a:moveTo>
                    <a:pt x="32" y="195"/>
                  </a:moveTo>
                  <a:cubicBezTo>
                    <a:pt x="32" y="192"/>
                    <a:pt x="32" y="189"/>
                    <a:pt x="33" y="185"/>
                  </a:cubicBezTo>
                  <a:cubicBezTo>
                    <a:pt x="33" y="188"/>
                    <a:pt x="34" y="190"/>
                    <a:pt x="35" y="192"/>
                  </a:cubicBezTo>
                  <a:cubicBezTo>
                    <a:pt x="34" y="194"/>
                    <a:pt x="34" y="196"/>
                    <a:pt x="33" y="199"/>
                  </a:cubicBezTo>
                  <a:cubicBezTo>
                    <a:pt x="33" y="198"/>
                    <a:pt x="32" y="196"/>
                    <a:pt x="32" y="195"/>
                  </a:cubicBezTo>
                  <a:close/>
                  <a:moveTo>
                    <a:pt x="37" y="197"/>
                  </a:moveTo>
                  <a:cubicBezTo>
                    <a:pt x="38" y="199"/>
                    <a:pt x="39" y="201"/>
                    <a:pt x="40" y="203"/>
                  </a:cubicBezTo>
                  <a:cubicBezTo>
                    <a:pt x="39" y="206"/>
                    <a:pt x="38" y="209"/>
                    <a:pt x="37" y="212"/>
                  </a:cubicBezTo>
                  <a:cubicBezTo>
                    <a:pt x="36" y="210"/>
                    <a:pt x="35" y="207"/>
                    <a:pt x="35" y="205"/>
                  </a:cubicBezTo>
                  <a:cubicBezTo>
                    <a:pt x="36" y="202"/>
                    <a:pt x="36" y="199"/>
                    <a:pt x="37" y="197"/>
                  </a:cubicBezTo>
                  <a:close/>
                  <a:moveTo>
                    <a:pt x="44" y="210"/>
                  </a:moveTo>
                  <a:cubicBezTo>
                    <a:pt x="43" y="211"/>
                    <a:pt x="42" y="212"/>
                    <a:pt x="41" y="213"/>
                  </a:cubicBezTo>
                  <a:cubicBezTo>
                    <a:pt x="41" y="211"/>
                    <a:pt x="42" y="209"/>
                    <a:pt x="43" y="207"/>
                  </a:cubicBezTo>
                  <a:cubicBezTo>
                    <a:pt x="43" y="208"/>
                    <a:pt x="44" y="209"/>
                    <a:pt x="44" y="210"/>
                  </a:cubicBezTo>
                  <a:close/>
                  <a:moveTo>
                    <a:pt x="34" y="236"/>
                  </a:moveTo>
                  <a:cubicBezTo>
                    <a:pt x="35" y="237"/>
                    <a:pt x="36" y="238"/>
                    <a:pt x="37" y="239"/>
                  </a:cubicBezTo>
                  <a:cubicBezTo>
                    <a:pt x="36" y="241"/>
                    <a:pt x="35" y="243"/>
                    <a:pt x="34" y="245"/>
                  </a:cubicBezTo>
                  <a:cubicBezTo>
                    <a:pt x="34" y="242"/>
                    <a:pt x="34" y="239"/>
                    <a:pt x="34" y="236"/>
                  </a:cubicBezTo>
                  <a:close/>
                  <a:moveTo>
                    <a:pt x="33" y="253"/>
                  </a:moveTo>
                  <a:cubicBezTo>
                    <a:pt x="35" y="249"/>
                    <a:pt x="37" y="246"/>
                    <a:pt x="39" y="242"/>
                  </a:cubicBezTo>
                  <a:cubicBezTo>
                    <a:pt x="40" y="243"/>
                    <a:pt x="41" y="243"/>
                    <a:pt x="41" y="244"/>
                  </a:cubicBezTo>
                  <a:cubicBezTo>
                    <a:pt x="39" y="248"/>
                    <a:pt x="37" y="251"/>
                    <a:pt x="34" y="255"/>
                  </a:cubicBezTo>
                  <a:cubicBezTo>
                    <a:pt x="34" y="254"/>
                    <a:pt x="33" y="254"/>
                    <a:pt x="33" y="253"/>
                  </a:cubicBezTo>
                  <a:close/>
                  <a:moveTo>
                    <a:pt x="41" y="263"/>
                  </a:moveTo>
                  <a:cubicBezTo>
                    <a:pt x="44" y="259"/>
                    <a:pt x="46" y="255"/>
                    <a:pt x="49" y="252"/>
                  </a:cubicBezTo>
                  <a:cubicBezTo>
                    <a:pt x="50" y="252"/>
                    <a:pt x="51" y="253"/>
                    <a:pt x="51" y="254"/>
                  </a:cubicBezTo>
                  <a:cubicBezTo>
                    <a:pt x="49" y="258"/>
                    <a:pt x="46" y="262"/>
                    <a:pt x="44" y="266"/>
                  </a:cubicBezTo>
                  <a:cubicBezTo>
                    <a:pt x="43" y="265"/>
                    <a:pt x="42" y="264"/>
                    <a:pt x="41" y="263"/>
                  </a:cubicBezTo>
                  <a:close/>
                  <a:moveTo>
                    <a:pt x="46" y="269"/>
                  </a:moveTo>
                  <a:cubicBezTo>
                    <a:pt x="49" y="265"/>
                    <a:pt x="51" y="260"/>
                    <a:pt x="54" y="256"/>
                  </a:cubicBezTo>
                  <a:cubicBezTo>
                    <a:pt x="55" y="257"/>
                    <a:pt x="56" y="258"/>
                    <a:pt x="58" y="259"/>
                  </a:cubicBezTo>
                  <a:cubicBezTo>
                    <a:pt x="55" y="263"/>
                    <a:pt x="53" y="268"/>
                    <a:pt x="50" y="272"/>
                  </a:cubicBezTo>
                  <a:cubicBezTo>
                    <a:pt x="49" y="271"/>
                    <a:pt x="48" y="270"/>
                    <a:pt x="46" y="269"/>
                  </a:cubicBezTo>
                  <a:close/>
                  <a:moveTo>
                    <a:pt x="64" y="279"/>
                  </a:moveTo>
                  <a:cubicBezTo>
                    <a:pt x="65" y="274"/>
                    <a:pt x="66" y="269"/>
                    <a:pt x="67" y="262"/>
                  </a:cubicBezTo>
                  <a:cubicBezTo>
                    <a:pt x="70" y="259"/>
                    <a:pt x="74" y="256"/>
                    <a:pt x="77" y="252"/>
                  </a:cubicBezTo>
                  <a:cubicBezTo>
                    <a:pt x="77" y="257"/>
                    <a:pt x="76" y="262"/>
                    <a:pt x="76" y="268"/>
                  </a:cubicBezTo>
                  <a:cubicBezTo>
                    <a:pt x="72" y="272"/>
                    <a:pt x="68" y="275"/>
                    <a:pt x="64" y="279"/>
                  </a:cubicBezTo>
                  <a:close/>
                  <a:moveTo>
                    <a:pt x="118" y="283"/>
                  </a:moveTo>
                  <a:cubicBezTo>
                    <a:pt x="115" y="283"/>
                    <a:pt x="112" y="282"/>
                    <a:pt x="109" y="281"/>
                  </a:cubicBezTo>
                  <a:cubicBezTo>
                    <a:pt x="113" y="276"/>
                    <a:pt x="117" y="272"/>
                    <a:pt x="120" y="267"/>
                  </a:cubicBezTo>
                  <a:cubicBezTo>
                    <a:pt x="120" y="273"/>
                    <a:pt x="120" y="279"/>
                    <a:pt x="120" y="285"/>
                  </a:cubicBezTo>
                  <a:cubicBezTo>
                    <a:pt x="120" y="286"/>
                    <a:pt x="121" y="286"/>
                    <a:pt x="121" y="287"/>
                  </a:cubicBezTo>
                  <a:cubicBezTo>
                    <a:pt x="121" y="288"/>
                    <a:pt x="121" y="289"/>
                    <a:pt x="121" y="289"/>
                  </a:cubicBezTo>
                  <a:cubicBezTo>
                    <a:pt x="121" y="288"/>
                    <a:pt x="121" y="287"/>
                    <a:pt x="121" y="286"/>
                  </a:cubicBezTo>
                  <a:cubicBezTo>
                    <a:pt x="120" y="285"/>
                    <a:pt x="119" y="284"/>
                    <a:pt x="118" y="283"/>
                  </a:cubicBezTo>
                  <a:close/>
                  <a:moveTo>
                    <a:pt x="139" y="309"/>
                  </a:moveTo>
                  <a:cubicBezTo>
                    <a:pt x="142" y="303"/>
                    <a:pt x="144" y="296"/>
                    <a:pt x="147" y="290"/>
                  </a:cubicBezTo>
                  <a:cubicBezTo>
                    <a:pt x="149" y="290"/>
                    <a:pt x="152" y="290"/>
                    <a:pt x="154" y="290"/>
                  </a:cubicBezTo>
                  <a:cubicBezTo>
                    <a:pt x="151" y="296"/>
                    <a:pt x="149" y="303"/>
                    <a:pt x="147" y="309"/>
                  </a:cubicBezTo>
                  <a:cubicBezTo>
                    <a:pt x="147" y="309"/>
                    <a:pt x="146" y="309"/>
                    <a:pt x="146" y="310"/>
                  </a:cubicBezTo>
                  <a:cubicBezTo>
                    <a:pt x="146" y="310"/>
                    <a:pt x="145" y="310"/>
                    <a:pt x="144" y="310"/>
                  </a:cubicBezTo>
                  <a:cubicBezTo>
                    <a:pt x="143" y="310"/>
                    <a:pt x="141" y="310"/>
                    <a:pt x="139" y="309"/>
                  </a:cubicBezTo>
                  <a:close/>
                  <a:moveTo>
                    <a:pt x="250" y="210"/>
                  </a:moveTo>
                  <a:cubicBezTo>
                    <a:pt x="255" y="201"/>
                    <a:pt x="258" y="193"/>
                    <a:pt x="260" y="187"/>
                  </a:cubicBezTo>
                  <a:cubicBezTo>
                    <a:pt x="260" y="190"/>
                    <a:pt x="260" y="194"/>
                    <a:pt x="259" y="197"/>
                  </a:cubicBezTo>
                  <a:cubicBezTo>
                    <a:pt x="259" y="198"/>
                    <a:pt x="259" y="198"/>
                    <a:pt x="260" y="199"/>
                  </a:cubicBezTo>
                  <a:cubicBezTo>
                    <a:pt x="257" y="202"/>
                    <a:pt x="255" y="206"/>
                    <a:pt x="252" y="212"/>
                  </a:cubicBezTo>
                  <a:cubicBezTo>
                    <a:pt x="251" y="211"/>
                    <a:pt x="251" y="210"/>
                    <a:pt x="250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82257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37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Quicksort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4505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FDA9698D-4CE6-4A64-886E-05B5EC880643}" type="datetime1">
              <a:rPr lang="zh-CN" altLang="en-US" sz="790" smtClean="0"/>
              <a:pPr algn="l"/>
              <a:t>2024/10/16</a:t>
            </a:fld>
            <a:endParaRPr lang="en-US" altLang="zh-CN" sz="790"/>
          </a:p>
        </p:txBody>
      </p:sp>
      <p:sp>
        <p:nvSpPr>
          <p:cNvPr id="45059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7-2 Sorting II</a:t>
            </a:r>
            <a:endParaRPr lang="en-US" altLang="zh-CN" sz="790"/>
          </a:p>
        </p:txBody>
      </p:sp>
      <p:sp>
        <p:nvSpPr>
          <p:cNvPr id="4506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521E34A7-17E2-4A70-9AFC-1017C9E04886}" type="slidenum">
              <a:rPr lang="en-US" altLang="zh-CN" sz="790"/>
              <a:pPr algn="r"/>
              <a:t>25</a:t>
            </a:fld>
            <a:endParaRPr lang="en-US" altLang="zh-CN" sz="790"/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220" y="1757045"/>
            <a:ext cx="8030845" cy="4351020"/>
          </a:xfrm>
        </p:spPr>
        <p:txBody>
          <a:bodyPr>
            <a:normAutofit fontScale="87500" lnSpcReduction="10000"/>
          </a:bodyPr>
          <a:lstStyle/>
          <a:p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Quicksort uses a divide and conquer strategy, but does not require the O(N) extra space that </a:t>
            </a:r>
            <a:r>
              <a:rPr lang="en-US" altLang="zh-CN" dirty="0" err="1">
                <a:ea typeface="宋体" panose="02010600030101010101" pitchFamily="2" charset="-122"/>
                <a:sym typeface="Wingdings" panose="05000000000000000000" pitchFamily="2" charset="2"/>
              </a:rPr>
              <a:t>MergeSort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 does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Partition array into left and right sub-arrays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Choose an element of the array, called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pivot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the elements in left sub-array are all less than pivot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elements in right sub-array are all greater than pivot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Recursively sort left and right sub-arrays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Concatenate left and right sub-arrays in 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O(1) time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122" name="Group 115"/>
          <p:cNvGrpSpPr/>
          <p:nvPr/>
        </p:nvGrpSpPr>
        <p:grpSpPr>
          <a:xfrm>
            <a:off x="7794625" y="5461000"/>
            <a:ext cx="963295" cy="805815"/>
            <a:chOff x="2951142" y="2589225"/>
            <a:chExt cx="468313" cy="392113"/>
          </a:xfrm>
          <a:solidFill>
            <a:srgbClr val="1E7AB6">
              <a:alpha val="39000"/>
            </a:srgbClr>
          </a:solidFill>
        </p:grpSpPr>
        <p:sp>
          <p:nvSpPr>
            <p:cNvPr id="123" name="Freeform 13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2951142" y="2646375"/>
              <a:ext cx="284163" cy="284163"/>
            </a:xfrm>
            <a:custGeom>
              <a:avLst/>
              <a:gdLst/>
              <a:ahLst/>
              <a:cxnLst>
                <a:cxn ang="0">
                  <a:pos x="208" y="331"/>
                </a:cxn>
                <a:cxn ang="0">
                  <a:pos x="239" y="322"/>
                </a:cxn>
                <a:cxn ang="0">
                  <a:pos x="286" y="326"/>
                </a:cxn>
                <a:cxn ang="0">
                  <a:pos x="307" y="267"/>
                </a:cxn>
                <a:cxn ang="0">
                  <a:pos x="328" y="223"/>
                </a:cxn>
                <a:cxn ang="0">
                  <a:pos x="359" y="150"/>
                </a:cxn>
                <a:cxn ang="0">
                  <a:pos x="328" y="136"/>
                </a:cxn>
                <a:cxn ang="0">
                  <a:pos x="307" y="91"/>
                </a:cxn>
                <a:cxn ang="0">
                  <a:pos x="267" y="51"/>
                </a:cxn>
                <a:cxn ang="0">
                  <a:pos x="239" y="37"/>
                </a:cxn>
                <a:cxn ang="0">
                  <a:pos x="208" y="0"/>
                </a:cxn>
                <a:cxn ang="0">
                  <a:pos x="179" y="65"/>
                </a:cxn>
                <a:cxn ang="0">
                  <a:pos x="213" y="70"/>
                </a:cxn>
                <a:cxn ang="0">
                  <a:pos x="244" y="85"/>
                </a:cxn>
                <a:cxn ang="0">
                  <a:pos x="267" y="106"/>
                </a:cxn>
                <a:cxn ang="0">
                  <a:pos x="284" y="134"/>
                </a:cxn>
                <a:cxn ang="0">
                  <a:pos x="293" y="168"/>
                </a:cxn>
                <a:cxn ang="0">
                  <a:pos x="293" y="191"/>
                </a:cxn>
                <a:cxn ang="0">
                  <a:pos x="284" y="223"/>
                </a:cxn>
                <a:cxn ang="0">
                  <a:pos x="267" y="252"/>
                </a:cxn>
                <a:cxn ang="0">
                  <a:pos x="244" y="274"/>
                </a:cxn>
                <a:cxn ang="0">
                  <a:pos x="213" y="289"/>
                </a:cxn>
                <a:cxn ang="0">
                  <a:pos x="179" y="294"/>
                </a:cxn>
                <a:cxn ang="0">
                  <a:pos x="32" y="286"/>
                </a:cxn>
                <a:cxn ang="0">
                  <a:pos x="92" y="307"/>
                </a:cxn>
                <a:cxn ang="0">
                  <a:pos x="135" y="327"/>
                </a:cxn>
                <a:cxn ang="0">
                  <a:pos x="179" y="358"/>
                </a:cxn>
                <a:cxn ang="0">
                  <a:pos x="179" y="294"/>
                </a:cxn>
                <a:cxn ang="0">
                  <a:pos x="145" y="289"/>
                </a:cxn>
                <a:cxn ang="0">
                  <a:pos x="115" y="274"/>
                </a:cxn>
                <a:cxn ang="0">
                  <a:pos x="92" y="252"/>
                </a:cxn>
                <a:cxn ang="0">
                  <a:pos x="74" y="223"/>
                </a:cxn>
                <a:cxn ang="0">
                  <a:pos x="66" y="191"/>
                </a:cxn>
                <a:cxn ang="0">
                  <a:pos x="66" y="168"/>
                </a:cxn>
                <a:cxn ang="0">
                  <a:pos x="74" y="134"/>
                </a:cxn>
                <a:cxn ang="0">
                  <a:pos x="92" y="106"/>
                </a:cxn>
                <a:cxn ang="0">
                  <a:pos x="115" y="85"/>
                </a:cxn>
                <a:cxn ang="0">
                  <a:pos x="145" y="70"/>
                </a:cxn>
                <a:cxn ang="0">
                  <a:pos x="179" y="65"/>
                </a:cxn>
                <a:cxn ang="0">
                  <a:pos x="179" y="0"/>
                </a:cxn>
                <a:cxn ang="0">
                  <a:pos x="151" y="27"/>
                </a:cxn>
                <a:cxn ang="0">
                  <a:pos x="105" y="43"/>
                </a:cxn>
                <a:cxn ang="0">
                  <a:pos x="32" y="72"/>
                </a:cxn>
                <a:cxn ang="0">
                  <a:pos x="43" y="105"/>
                </a:cxn>
                <a:cxn ang="0">
                  <a:pos x="27" y="150"/>
                </a:cxn>
                <a:cxn ang="0">
                  <a:pos x="27" y="207"/>
                </a:cxn>
                <a:cxn ang="0">
                  <a:pos x="36" y="238"/>
                </a:cxn>
                <a:cxn ang="0">
                  <a:pos x="52" y="267"/>
                </a:cxn>
              </a:cxnLst>
              <a:rect l="0" t="0" r="r" b="b"/>
              <a:pathLst>
                <a:path w="359" h="358">
                  <a:moveTo>
                    <a:pt x="179" y="358"/>
                  </a:moveTo>
                  <a:lnTo>
                    <a:pt x="208" y="358"/>
                  </a:lnTo>
                  <a:lnTo>
                    <a:pt x="208" y="331"/>
                  </a:lnTo>
                  <a:lnTo>
                    <a:pt x="208" y="331"/>
                  </a:lnTo>
                  <a:lnTo>
                    <a:pt x="224" y="327"/>
                  </a:lnTo>
                  <a:lnTo>
                    <a:pt x="239" y="322"/>
                  </a:lnTo>
                  <a:lnTo>
                    <a:pt x="254" y="315"/>
                  </a:lnTo>
                  <a:lnTo>
                    <a:pt x="267" y="307"/>
                  </a:lnTo>
                  <a:lnTo>
                    <a:pt x="286" y="326"/>
                  </a:lnTo>
                  <a:lnTo>
                    <a:pt x="326" y="286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315" y="253"/>
                  </a:lnTo>
                  <a:lnTo>
                    <a:pt x="323" y="238"/>
                  </a:lnTo>
                  <a:lnTo>
                    <a:pt x="328" y="223"/>
                  </a:lnTo>
                  <a:lnTo>
                    <a:pt x="331" y="207"/>
                  </a:lnTo>
                  <a:lnTo>
                    <a:pt x="359" y="207"/>
                  </a:lnTo>
                  <a:lnTo>
                    <a:pt x="359" y="150"/>
                  </a:lnTo>
                  <a:lnTo>
                    <a:pt x="331" y="150"/>
                  </a:lnTo>
                  <a:lnTo>
                    <a:pt x="331" y="150"/>
                  </a:lnTo>
                  <a:lnTo>
                    <a:pt x="328" y="136"/>
                  </a:lnTo>
                  <a:lnTo>
                    <a:pt x="323" y="119"/>
                  </a:lnTo>
                  <a:lnTo>
                    <a:pt x="315" y="105"/>
                  </a:lnTo>
                  <a:lnTo>
                    <a:pt x="307" y="91"/>
                  </a:lnTo>
                  <a:lnTo>
                    <a:pt x="326" y="72"/>
                  </a:lnTo>
                  <a:lnTo>
                    <a:pt x="286" y="33"/>
                  </a:lnTo>
                  <a:lnTo>
                    <a:pt x="267" y="51"/>
                  </a:lnTo>
                  <a:lnTo>
                    <a:pt x="267" y="51"/>
                  </a:lnTo>
                  <a:lnTo>
                    <a:pt x="254" y="43"/>
                  </a:lnTo>
                  <a:lnTo>
                    <a:pt x="239" y="37"/>
                  </a:lnTo>
                  <a:lnTo>
                    <a:pt x="224" y="30"/>
                  </a:lnTo>
                  <a:lnTo>
                    <a:pt x="208" y="27"/>
                  </a:lnTo>
                  <a:lnTo>
                    <a:pt x="208" y="0"/>
                  </a:lnTo>
                  <a:lnTo>
                    <a:pt x="179" y="0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90" y="65"/>
                  </a:lnTo>
                  <a:lnTo>
                    <a:pt x="203" y="68"/>
                  </a:lnTo>
                  <a:lnTo>
                    <a:pt x="213" y="70"/>
                  </a:lnTo>
                  <a:lnTo>
                    <a:pt x="224" y="74"/>
                  </a:lnTo>
                  <a:lnTo>
                    <a:pt x="234" y="79"/>
                  </a:lnTo>
                  <a:lnTo>
                    <a:pt x="244" y="85"/>
                  </a:lnTo>
                  <a:lnTo>
                    <a:pt x="252" y="91"/>
                  </a:lnTo>
                  <a:lnTo>
                    <a:pt x="260" y="98"/>
                  </a:lnTo>
                  <a:lnTo>
                    <a:pt x="267" y="106"/>
                  </a:lnTo>
                  <a:lnTo>
                    <a:pt x="275" y="116"/>
                  </a:lnTo>
                  <a:lnTo>
                    <a:pt x="279" y="124"/>
                  </a:lnTo>
                  <a:lnTo>
                    <a:pt x="284" y="134"/>
                  </a:lnTo>
                  <a:lnTo>
                    <a:pt x="288" y="145"/>
                  </a:lnTo>
                  <a:lnTo>
                    <a:pt x="292" y="157"/>
                  </a:lnTo>
                  <a:lnTo>
                    <a:pt x="293" y="168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91"/>
                  </a:lnTo>
                  <a:lnTo>
                    <a:pt x="292" y="202"/>
                  </a:lnTo>
                  <a:lnTo>
                    <a:pt x="288" y="213"/>
                  </a:lnTo>
                  <a:lnTo>
                    <a:pt x="284" y="223"/>
                  </a:lnTo>
                  <a:lnTo>
                    <a:pt x="279" y="233"/>
                  </a:lnTo>
                  <a:lnTo>
                    <a:pt x="275" y="243"/>
                  </a:lnTo>
                  <a:lnTo>
                    <a:pt x="267" y="252"/>
                  </a:lnTo>
                  <a:lnTo>
                    <a:pt x="260" y="260"/>
                  </a:lnTo>
                  <a:lnTo>
                    <a:pt x="252" y="268"/>
                  </a:lnTo>
                  <a:lnTo>
                    <a:pt x="244" y="274"/>
                  </a:lnTo>
                  <a:lnTo>
                    <a:pt x="234" y="280"/>
                  </a:lnTo>
                  <a:lnTo>
                    <a:pt x="224" y="285"/>
                  </a:lnTo>
                  <a:lnTo>
                    <a:pt x="213" y="289"/>
                  </a:lnTo>
                  <a:lnTo>
                    <a:pt x="203" y="291"/>
                  </a:lnTo>
                  <a:lnTo>
                    <a:pt x="190" y="293"/>
                  </a:lnTo>
                  <a:lnTo>
                    <a:pt x="179" y="294"/>
                  </a:lnTo>
                  <a:lnTo>
                    <a:pt x="179" y="358"/>
                  </a:lnTo>
                  <a:close/>
                  <a:moveTo>
                    <a:pt x="52" y="267"/>
                  </a:moveTo>
                  <a:lnTo>
                    <a:pt x="32" y="286"/>
                  </a:lnTo>
                  <a:lnTo>
                    <a:pt x="73" y="326"/>
                  </a:lnTo>
                  <a:lnTo>
                    <a:pt x="92" y="307"/>
                  </a:lnTo>
                  <a:lnTo>
                    <a:pt x="92" y="307"/>
                  </a:lnTo>
                  <a:lnTo>
                    <a:pt x="105" y="315"/>
                  </a:lnTo>
                  <a:lnTo>
                    <a:pt x="120" y="322"/>
                  </a:lnTo>
                  <a:lnTo>
                    <a:pt x="135" y="327"/>
                  </a:lnTo>
                  <a:lnTo>
                    <a:pt x="151" y="331"/>
                  </a:lnTo>
                  <a:lnTo>
                    <a:pt x="151" y="358"/>
                  </a:lnTo>
                  <a:lnTo>
                    <a:pt x="179" y="358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68" y="293"/>
                  </a:lnTo>
                  <a:lnTo>
                    <a:pt x="156" y="291"/>
                  </a:lnTo>
                  <a:lnTo>
                    <a:pt x="145" y="289"/>
                  </a:lnTo>
                  <a:lnTo>
                    <a:pt x="135" y="285"/>
                  </a:lnTo>
                  <a:lnTo>
                    <a:pt x="125" y="280"/>
                  </a:lnTo>
                  <a:lnTo>
                    <a:pt x="115" y="274"/>
                  </a:lnTo>
                  <a:lnTo>
                    <a:pt x="106" y="268"/>
                  </a:lnTo>
                  <a:lnTo>
                    <a:pt x="99" y="260"/>
                  </a:lnTo>
                  <a:lnTo>
                    <a:pt x="92" y="252"/>
                  </a:lnTo>
                  <a:lnTo>
                    <a:pt x="84" y="243"/>
                  </a:lnTo>
                  <a:lnTo>
                    <a:pt x="79" y="233"/>
                  </a:lnTo>
                  <a:lnTo>
                    <a:pt x="74" y="223"/>
                  </a:lnTo>
                  <a:lnTo>
                    <a:pt x="71" y="213"/>
                  </a:lnTo>
                  <a:lnTo>
                    <a:pt x="67" y="202"/>
                  </a:lnTo>
                  <a:lnTo>
                    <a:pt x="66" y="191"/>
                  </a:lnTo>
                  <a:lnTo>
                    <a:pt x="64" y="179"/>
                  </a:lnTo>
                  <a:lnTo>
                    <a:pt x="64" y="179"/>
                  </a:lnTo>
                  <a:lnTo>
                    <a:pt x="66" y="168"/>
                  </a:lnTo>
                  <a:lnTo>
                    <a:pt x="67" y="157"/>
                  </a:lnTo>
                  <a:lnTo>
                    <a:pt x="71" y="145"/>
                  </a:lnTo>
                  <a:lnTo>
                    <a:pt x="74" y="134"/>
                  </a:lnTo>
                  <a:lnTo>
                    <a:pt x="79" y="124"/>
                  </a:lnTo>
                  <a:lnTo>
                    <a:pt x="84" y="116"/>
                  </a:lnTo>
                  <a:lnTo>
                    <a:pt x="92" y="106"/>
                  </a:lnTo>
                  <a:lnTo>
                    <a:pt x="99" y="98"/>
                  </a:lnTo>
                  <a:lnTo>
                    <a:pt x="106" y="91"/>
                  </a:lnTo>
                  <a:lnTo>
                    <a:pt x="115" y="85"/>
                  </a:lnTo>
                  <a:lnTo>
                    <a:pt x="125" y="79"/>
                  </a:lnTo>
                  <a:lnTo>
                    <a:pt x="135" y="74"/>
                  </a:lnTo>
                  <a:lnTo>
                    <a:pt x="145" y="70"/>
                  </a:lnTo>
                  <a:lnTo>
                    <a:pt x="156" y="68"/>
                  </a:lnTo>
                  <a:lnTo>
                    <a:pt x="168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0"/>
                  </a:lnTo>
                  <a:lnTo>
                    <a:pt x="151" y="0"/>
                  </a:lnTo>
                  <a:lnTo>
                    <a:pt x="151" y="27"/>
                  </a:lnTo>
                  <a:lnTo>
                    <a:pt x="151" y="27"/>
                  </a:lnTo>
                  <a:lnTo>
                    <a:pt x="135" y="30"/>
                  </a:lnTo>
                  <a:lnTo>
                    <a:pt x="120" y="37"/>
                  </a:lnTo>
                  <a:lnTo>
                    <a:pt x="105" y="43"/>
                  </a:lnTo>
                  <a:lnTo>
                    <a:pt x="92" y="51"/>
                  </a:lnTo>
                  <a:lnTo>
                    <a:pt x="73" y="33"/>
                  </a:lnTo>
                  <a:lnTo>
                    <a:pt x="32" y="72"/>
                  </a:lnTo>
                  <a:lnTo>
                    <a:pt x="52" y="91"/>
                  </a:lnTo>
                  <a:lnTo>
                    <a:pt x="52" y="91"/>
                  </a:lnTo>
                  <a:lnTo>
                    <a:pt x="43" y="105"/>
                  </a:lnTo>
                  <a:lnTo>
                    <a:pt x="36" y="119"/>
                  </a:lnTo>
                  <a:lnTo>
                    <a:pt x="31" y="136"/>
                  </a:lnTo>
                  <a:lnTo>
                    <a:pt x="27" y="150"/>
                  </a:lnTo>
                  <a:lnTo>
                    <a:pt x="0" y="150"/>
                  </a:lnTo>
                  <a:lnTo>
                    <a:pt x="0" y="207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31" y="223"/>
                  </a:lnTo>
                  <a:lnTo>
                    <a:pt x="36" y="238"/>
                  </a:lnTo>
                  <a:lnTo>
                    <a:pt x="43" y="253"/>
                  </a:lnTo>
                  <a:lnTo>
                    <a:pt x="52" y="267"/>
                  </a:lnTo>
                  <a:lnTo>
                    <a:pt x="52" y="267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4" name="Freeform 14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233717" y="2798775"/>
              <a:ext cx="182563" cy="182563"/>
            </a:xfrm>
            <a:custGeom>
              <a:avLst/>
              <a:gdLst/>
              <a:ahLst/>
              <a:cxnLst>
                <a:cxn ang="0">
                  <a:pos x="131" y="20"/>
                </a:cxn>
                <a:cxn ang="0">
                  <a:pos x="152" y="6"/>
                </a:cxn>
                <a:cxn ang="0">
                  <a:pos x="183" y="21"/>
                </a:cxn>
                <a:cxn ang="0">
                  <a:pos x="179" y="42"/>
                </a:cxn>
                <a:cxn ang="0">
                  <a:pos x="198" y="64"/>
                </a:cxn>
                <a:cxn ang="0">
                  <a:pos x="219" y="64"/>
                </a:cxn>
                <a:cxn ang="0">
                  <a:pos x="230" y="97"/>
                </a:cxn>
                <a:cxn ang="0">
                  <a:pos x="213" y="109"/>
                </a:cxn>
                <a:cxn ang="0">
                  <a:pos x="210" y="137"/>
                </a:cxn>
                <a:cxn ang="0">
                  <a:pos x="225" y="152"/>
                </a:cxn>
                <a:cxn ang="0">
                  <a:pos x="210" y="183"/>
                </a:cxn>
                <a:cxn ang="0">
                  <a:pos x="189" y="179"/>
                </a:cxn>
                <a:cxn ang="0">
                  <a:pos x="167" y="198"/>
                </a:cxn>
                <a:cxn ang="0">
                  <a:pos x="167" y="220"/>
                </a:cxn>
                <a:cxn ang="0">
                  <a:pos x="135" y="230"/>
                </a:cxn>
                <a:cxn ang="0">
                  <a:pos x="123" y="213"/>
                </a:cxn>
                <a:cxn ang="0">
                  <a:pos x="115" y="163"/>
                </a:cxn>
                <a:cxn ang="0">
                  <a:pos x="136" y="158"/>
                </a:cxn>
                <a:cxn ang="0">
                  <a:pos x="153" y="144"/>
                </a:cxn>
                <a:cxn ang="0">
                  <a:pos x="161" y="131"/>
                </a:cxn>
                <a:cxn ang="0">
                  <a:pos x="161" y="103"/>
                </a:cxn>
                <a:cxn ang="0">
                  <a:pos x="147" y="80"/>
                </a:cxn>
                <a:cxn ang="0">
                  <a:pos x="130" y="71"/>
                </a:cxn>
                <a:cxn ang="0">
                  <a:pos x="115" y="19"/>
                </a:cxn>
                <a:cxn ang="0">
                  <a:pos x="11" y="167"/>
                </a:cxn>
                <a:cxn ang="0">
                  <a:pos x="1" y="135"/>
                </a:cxn>
                <a:cxn ang="0">
                  <a:pos x="19" y="123"/>
                </a:cxn>
                <a:cxn ang="0">
                  <a:pos x="20" y="94"/>
                </a:cxn>
                <a:cxn ang="0">
                  <a:pos x="5" y="79"/>
                </a:cxn>
                <a:cxn ang="0">
                  <a:pos x="21" y="48"/>
                </a:cxn>
                <a:cxn ang="0">
                  <a:pos x="42" y="52"/>
                </a:cxn>
                <a:cxn ang="0">
                  <a:pos x="63" y="34"/>
                </a:cxn>
                <a:cxn ang="0">
                  <a:pos x="63" y="12"/>
                </a:cxn>
                <a:cxn ang="0">
                  <a:pos x="97" y="1"/>
                </a:cxn>
                <a:cxn ang="0">
                  <a:pos x="109" y="19"/>
                </a:cxn>
                <a:cxn ang="0">
                  <a:pos x="115" y="68"/>
                </a:cxn>
                <a:cxn ang="0">
                  <a:pos x="94" y="73"/>
                </a:cxn>
                <a:cxn ang="0">
                  <a:pos x="78" y="88"/>
                </a:cxn>
                <a:cxn ang="0">
                  <a:pos x="71" y="100"/>
                </a:cxn>
                <a:cxn ang="0">
                  <a:pos x="71" y="129"/>
                </a:cxn>
                <a:cxn ang="0">
                  <a:pos x="84" y="151"/>
                </a:cxn>
                <a:cxn ang="0">
                  <a:pos x="100" y="161"/>
                </a:cxn>
                <a:cxn ang="0">
                  <a:pos x="115" y="213"/>
                </a:cxn>
                <a:cxn ang="0">
                  <a:pos x="84" y="208"/>
                </a:cxn>
                <a:cxn ang="0">
                  <a:pos x="68" y="221"/>
                </a:cxn>
                <a:cxn ang="0">
                  <a:pos x="40" y="203"/>
                </a:cxn>
                <a:cxn ang="0">
                  <a:pos x="45" y="183"/>
                </a:cxn>
                <a:cxn ang="0">
                  <a:pos x="29" y="160"/>
                </a:cxn>
              </a:cxnLst>
              <a:rect l="0" t="0" r="r" b="b"/>
              <a:pathLst>
                <a:path w="231" h="231">
                  <a:moveTo>
                    <a:pt x="115" y="19"/>
                  </a:moveTo>
                  <a:lnTo>
                    <a:pt x="115" y="19"/>
                  </a:lnTo>
                  <a:lnTo>
                    <a:pt x="131" y="20"/>
                  </a:lnTo>
                  <a:lnTo>
                    <a:pt x="146" y="24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63" y="10"/>
                  </a:lnTo>
                  <a:lnTo>
                    <a:pt x="173" y="15"/>
                  </a:lnTo>
                  <a:lnTo>
                    <a:pt x="183" y="21"/>
                  </a:lnTo>
                  <a:lnTo>
                    <a:pt x="192" y="29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87" y="48"/>
                  </a:lnTo>
                  <a:lnTo>
                    <a:pt x="193" y="56"/>
                  </a:lnTo>
                  <a:lnTo>
                    <a:pt x="198" y="64"/>
                  </a:lnTo>
                  <a:lnTo>
                    <a:pt x="203" y="72"/>
                  </a:lnTo>
                  <a:lnTo>
                    <a:pt x="219" y="64"/>
                  </a:lnTo>
                  <a:lnTo>
                    <a:pt x="219" y="64"/>
                  </a:lnTo>
                  <a:lnTo>
                    <a:pt x="224" y="74"/>
                  </a:lnTo>
                  <a:lnTo>
                    <a:pt x="228" y="85"/>
                  </a:lnTo>
                  <a:lnTo>
                    <a:pt x="230" y="97"/>
                  </a:lnTo>
                  <a:lnTo>
                    <a:pt x="231" y="108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3" y="119"/>
                  </a:lnTo>
                  <a:lnTo>
                    <a:pt x="213" y="127"/>
                  </a:lnTo>
                  <a:lnTo>
                    <a:pt x="210" y="137"/>
                  </a:lnTo>
                  <a:lnTo>
                    <a:pt x="208" y="147"/>
                  </a:lnTo>
                  <a:lnTo>
                    <a:pt x="225" y="152"/>
                  </a:lnTo>
                  <a:lnTo>
                    <a:pt x="225" y="152"/>
                  </a:lnTo>
                  <a:lnTo>
                    <a:pt x="221" y="163"/>
                  </a:lnTo>
                  <a:lnTo>
                    <a:pt x="217" y="173"/>
                  </a:lnTo>
                  <a:lnTo>
                    <a:pt x="210" y="183"/>
                  </a:lnTo>
                  <a:lnTo>
                    <a:pt x="203" y="192"/>
                  </a:lnTo>
                  <a:lnTo>
                    <a:pt x="189" y="179"/>
                  </a:lnTo>
                  <a:lnTo>
                    <a:pt x="189" y="179"/>
                  </a:lnTo>
                  <a:lnTo>
                    <a:pt x="183" y="187"/>
                  </a:lnTo>
                  <a:lnTo>
                    <a:pt x="176" y="193"/>
                  </a:lnTo>
                  <a:lnTo>
                    <a:pt x="167" y="198"/>
                  </a:lnTo>
                  <a:lnTo>
                    <a:pt x="160" y="203"/>
                  </a:lnTo>
                  <a:lnTo>
                    <a:pt x="167" y="220"/>
                  </a:lnTo>
                  <a:lnTo>
                    <a:pt x="167" y="220"/>
                  </a:lnTo>
                  <a:lnTo>
                    <a:pt x="157" y="224"/>
                  </a:lnTo>
                  <a:lnTo>
                    <a:pt x="146" y="228"/>
                  </a:lnTo>
                  <a:lnTo>
                    <a:pt x="135" y="230"/>
                  </a:lnTo>
                  <a:lnTo>
                    <a:pt x="124" y="231"/>
                  </a:lnTo>
                  <a:lnTo>
                    <a:pt x="123" y="213"/>
                  </a:lnTo>
                  <a:lnTo>
                    <a:pt x="123" y="213"/>
                  </a:lnTo>
                  <a:lnTo>
                    <a:pt x="115" y="213"/>
                  </a:lnTo>
                  <a:lnTo>
                    <a:pt x="115" y="163"/>
                  </a:lnTo>
                  <a:lnTo>
                    <a:pt x="115" y="163"/>
                  </a:lnTo>
                  <a:lnTo>
                    <a:pt x="123" y="162"/>
                  </a:lnTo>
                  <a:lnTo>
                    <a:pt x="130" y="161"/>
                  </a:lnTo>
                  <a:lnTo>
                    <a:pt x="136" y="158"/>
                  </a:lnTo>
                  <a:lnTo>
                    <a:pt x="144" y="155"/>
                  </a:lnTo>
                  <a:lnTo>
                    <a:pt x="149" y="150"/>
                  </a:lnTo>
                  <a:lnTo>
                    <a:pt x="153" y="144"/>
                  </a:lnTo>
                  <a:lnTo>
                    <a:pt x="157" y="137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62" y="121"/>
                  </a:lnTo>
                  <a:lnTo>
                    <a:pt x="162" y="113"/>
                  </a:lnTo>
                  <a:lnTo>
                    <a:pt x="161" y="103"/>
                  </a:lnTo>
                  <a:lnTo>
                    <a:pt x="158" y="94"/>
                  </a:lnTo>
                  <a:lnTo>
                    <a:pt x="153" y="87"/>
                  </a:lnTo>
                  <a:lnTo>
                    <a:pt x="147" y="80"/>
                  </a:lnTo>
                  <a:lnTo>
                    <a:pt x="140" y="74"/>
                  </a:lnTo>
                  <a:lnTo>
                    <a:pt x="130" y="71"/>
                  </a:lnTo>
                  <a:lnTo>
                    <a:pt x="130" y="71"/>
                  </a:lnTo>
                  <a:lnTo>
                    <a:pt x="123" y="69"/>
                  </a:lnTo>
                  <a:lnTo>
                    <a:pt x="115" y="68"/>
                  </a:lnTo>
                  <a:lnTo>
                    <a:pt x="115" y="19"/>
                  </a:lnTo>
                  <a:close/>
                  <a:moveTo>
                    <a:pt x="29" y="160"/>
                  </a:moveTo>
                  <a:lnTo>
                    <a:pt x="11" y="167"/>
                  </a:lnTo>
                  <a:lnTo>
                    <a:pt x="11" y="167"/>
                  </a:lnTo>
                  <a:lnTo>
                    <a:pt x="8" y="157"/>
                  </a:lnTo>
                  <a:lnTo>
                    <a:pt x="4" y="146"/>
                  </a:lnTo>
                  <a:lnTo>
                    <a:pt x="1" y="135"/>
                  </a:lnTo>
                  <a:lnTo>
                    <a:pt x="0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7" y="114"/>
                  </a:lnTo>
                  <a:lnTo>
                    <a:pt x="19" y="104"/>
                  </a:lnTo>
                  <a:lnTo>
                    <a:pt x="20" y="94"/>
                  </a:lnTo>
                  <a:lnTo>
                    <a:pt x="24" y="85"/>
                  </a:lnTo>
                  <a:lnTo>
                    <a:pt x="5" y="79"/>
                  </a:lnTo>
                  <a:lnTo>
                    <a:pt x="5" y="79"/>
                  </a:lnTo>
                  <a:lnTo>
                    <a:pt x="10" y="68"/>
                  </a:lnTo>
                  <a:lnTo>
                    <a:pt x="15" y="58"/>
                  </a:lnTo>
                  <a:lnTo>
                    <a:pt x="21" y="48"/>
                  </a:lnTo>
                  <a:lnTo>
                    <a:pt x="29" y="40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48" y="45"/>
                  </a:lnTo>
                  <a:lnTo>
                    <a:pt x="56" y="38"/>
                  </a:lnTo>
                  <a:lnTo>
                    <a:pt x="63" y="34"/>
                  </a:lnTo>
                  <a:lnTo>
                    <a:pt x="72" y="29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74" y="8"/>
                  </a:lnTo>
                  <a:lnTo>
                    <a:pt x="85" y="4"/>
                  </a:lnTo>
                  <a:lnTo>
                    <a:pt x="97" y="1"/>
                  </a:lnTo>
                  <a:lnTo>
                    <a:pt x="108" y="0"/>
                  </a:lnTo>
                  <a:lnTo>
                    <a:pt x="109" y="19"/>
                  </a:lnTo>
                  <a:lnTo>
                    <a:pt x="109" y="19"/>
                  </a:lnTo>
                  <a:lnTo>
                    <a:pt x="115" y="19"/>
                  </a:lnTo>
                  <a:lnTo>
                    <a:pt x="115" y="68"/>
                  </a:lnTo>
                  <a:lnTo>
                    <a:pt x="115" y="68"/>
                  </a:lnTo>
                  <a:lnTo>
                    <a:pt x="108" y="69"/>
                  </a:lnTo>
                  <a:lnTo>
                    <a:pt x="102" y="71"/>
                  </a:lnTo>
                  <a:lnTo>
                    <a:pt x="94" y="73"/>
                  </a:lnTo>
                  <a:lnTo>
                    <a:pt x="88" y="77"/>
                  </a:lnTo>
                  <a:lnTo>
                    <a:pt x="83" y="82"/>
                  </a:lnTo>
                  <a:lnTo>
                    <a:pt x="78" y="88"/>
                  </a:lnTo>
                  <a:lnTo>
                    <a:pt x="74" y="94"/>
                  </a:lnTo>
                  <a:lnTo>
                    <a:pt x="71" y="100"/>
                  </a:lnTo>
                  <a:lnTo>
                    <a:pt x="71" y="100"/>
                  </a:lnTo>
                  <a:lnTo>
                    <a:pt x="68" y="110"/>
                  </a:lnTo>
                  <a:lnTo>
                    <a:pt x="68" y="120"/>
                  </a:lnTo>
                  <a:lnTo>
                    <a:pt x="71" y="129"/>
                  </a:lnTo>
                  <a:lnTo>
                    <a:pt x="73" y="137"/>
                  </a:lnTo>
                  <a:lnTo>
                    <a:pt x="78" y="145"/>
                  </a:lnTo>
                  <a:lnTo>
                    <a:pt x="84" y="151"/>
                  </a:lnTo>
                  <a:lnTo>
                    <a:pt x="92" y="157"/>
                  </a:lnTo>
                  <a:lnTo>
                    <a:pt x="100" y="161"/>
                  </a:lnTo>
                  <a:lnTo>
                    <a:pt x="100" y="161"/>
                  </a:lnTo>
                  <a:lnTo>
                    <a:pt x="108" y="162"/>
                  </a:lnTo>
                  <a:lnTo>
                    <a:pt x="115" y="163"/>
                  </a:lnTo>
                  <a:lnTo>
                    <a:pt x="115" y="213"/>
                  </a:lnTo>
                  <a:lnTo>
                    <a:pt x="115" y="213"/>
                  </a:lnTo>
                  <a:lnTo>
                    <a:pt x="100" y="212"/>
                  </a:lnTo>
                  <a:lnTo>
                    <a:pt x="84" y="208"/>
                  </a:lnTo>
                  <a:lnTo>
                    <a:pt x="79" y="226"/>
                  </a:lnTo>
                  <a:lnTo>
                    <a:pt x="79" y="226"/>
                  </a:lnTo>
                  <a:lnTo>
                    <a:pt x="68" y="221"/>
                  </a:lnTo>
                  <a:lnTo>
                    <a:pt x="58" y="216"/>
                  </a:lnTo>
                  <a:lnTo>
                    <a:pt x="48" y="210"/>
                  </a:lnTo>
                  <a:lnTo>
                    <a:pt x="40" y="203"/>
                  </a:lnTo>
                  <a:lnTo>
                    <a:pt x="52" y="189"/>
                  </a:lnTo>
                  <a:lnTo>
                    <a:pt x="52" y="189"/>
                  </a:lnTo>
                  <a:lnTo>
                    <a:pt x="45" y="183"/>
                  </a:lnTo>
                  <a:lnTo>
                    <a:pt x="38" y="176"/>
                  </a:lnTo>
                  <a:lnTo>
                    <a:pt x="34" y="168"/>
                  </a:lnTo>
                  <a:lnTo>
                    <a:pt x="29" y="160"/>
                  </a:lnTo>
                  <a:lnTo>
                    <a:pt x="29" y="160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5" name="Freeform 15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228955" y="2589225"/>
              <a:ext cx="190500" cy="190500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70" y="10"/>
                </a:cxn>
                <a:cxn ang="0">
                  <a:pos x="163" y="47"/>
                </a:cxn>
                <a:cxn ang="0">
                  <a:pos x="186" y="65"/>
                </a:cxn>
                <a:cxn ang="0">
                  <a:pos x="222" y="53"/>
                </a:cxn>
                <a:cxn ang="0">
                  <a:pos x="234" y="76"/>
                </a:cxn>
                <a:cxn ang="0">
                  <a:pos x="204" y="107"/>
                </a:cxn>
                <a:cxn ang="0">
                  <a:pos x="205" y="127"/>
                </a:cxn>
                <a:cxn ang="0">
                  <a:pos x="236" y="157"/>
                </a:cxn>
                <a:cxn ang="0">
                  <a:pos x="225" y="180"/>
                </a:cxn>
                <a:cxn ang="0">
                  <a:pos x="182" y="178"/>
                </a:cxn>
                <a:cxn ang="0">
                  <a:pos x="168" y="190"/>
                </a:cxn>
                <a:cxn ang="0">
                  <a:pos x="151" y="199"/>
                </a:cxn>
                <a:cxn ang="0">
                  <a:pos x="154" y="236"/>
                </a:cxn>
                <a:cxn ang="0">
                  <a:pos x="121" y="240"/>
                </a:cxn>
                <a:cxn ang="0">
                  <a:pos x="134" y="189"/>
                </a:cxn>
                <a:cxn ang="0">
                  <a:pos x="158" y="179"/>
                </a:cxn>
                <a:cxn ang="0">
                  <a:pos x="184" y="148"/>
                </a:cxn>
                <a:cxn ang="0">
                  <a:pos x="191" y="109"/>
                </a:cxn>
                <a:cxn ang="0">
                  <a:pos x="182" y="85"/>
                </a:cxn>
                <a:cxn ang="0">
                  <a:pos x="160" y="62"/>
                </a:cxn>
                <a:cxn ang="0">
                  <a:pos x="131" y="50"/>
                </a:cxn>
                <a:cxn ang="0">
                  <a:pos x="121" y="34"/>
                </a:cxn>
                <a:cxn ang="0">
                  <a:pos x="121" y="240"/>
                </a:cxn>
                <a:cxn ang="0">
                  <a:pos x="114" y="204"/>
                </a:cxn>
                <a:cxn ang="0">
                  <a:pos x="95" y="200"/>
                </a:cxn>
                <a:cxn ang="0">
                  <a:pos x="60" y="224"/>
                </a:cxn>
                <a:cxn ang="0">
                  <a:pos x="39" y="208"/>
                </a:cxn>
                <a:cxn ang="0">
                  <a:pos x="51" y="167"/>
                </a:cxn>
                <a:cxn ang="0">
                  <a:pos x="42" y="149"/>
                </a:cxn>
                <a:cxn ang="0">
                  <a:pos x="37" y="131"/>
                </a:cxn>
                <a:cxn ang="0">
                  <a:pos x="0" y="122"/>
                </a:cxn>
                <a:cxn ang="0">
                  <a:pos x="6" y="83"/>
                </a:cxn>
                <a:cxn ang="0">
                  <a:pos x="43" y="85"/>
                </a:cxn>
                <a:cxn ang="0">
                  <a:pos x="60" y="62"/>
                </a:cxn>
                <a:cxn ang="0">
                  <a:pos x="42" y="27"/>
                </a:cxn>
                <a:cxn ang="0">
                  <a:pos x="78" y="7"/>
                </a:cxn>
                <a:cxn ang="0">
                  <a:pos x="105" y="37"/>
                </a:cxn>
                <a:cxn ang="0">
                  <a:pos x="121" y="49"/>
                </a:cxn>
                <a:cxn ang="0">
                  <a:pos x="95" y="54"/>
                </a:cxn>
                <a:cxn ang="0">
                  <a:pos x="63" y="79"/>
                </a:cxn>
                <a:cxn ang="0">
                  <a:pos x="51" y="117"/>
                </a:cxn>
                <a:cxn ang="0">
                  <a:pos x="55" y="144"/>
                </a:cxn>
                <a:cxn ang="0">
                  <a:pos x="73" y="172"/>
                </a:cxn>
                <a:cxn ang="0">
                  <a:pos x="100" y="186"/>
                </a:cxn>
                <a:cxn ang="0">
                  <a:pos x="121" y="240"/>
                </a:cxn>
              </a:cxnLst>
              <a:rect l="0" t="0" r="r" b="b"/>
              <a:pathLst>
                <a:path w="240" h="240">
                  <a:moveTo>
                    <a:pt x="128" y="36"/>
                  </a:moveTo>
                  <a:lnTo>
                    <a:pt x="131" y="0"/>
                  </a:lnTo>
                  <a:lnTo>
                    <a:pt x="131" y="0"/>
                  </a:lnTo>
                  <a:lnTo>
                    <a:pt x="145" y="1"/>
                  </a:lnTo>
                  <a:lnTo>
                    <a:pt x="157" y="5"/>
                  </a:lnTo>
                  <a:lnTo>
                    <a:pt x="170" y="10"/>
                  </a:lnTo>
                  <a:lnTo>
                    <a:pt x="182" y="16"/>
                  </a:lnTo>
                  <a:lnTo>
                    <a:pt x="163" y="47"/>
                  </a:lnTo>
                  <a:lnTo>
                    <a:pt x="163" y="47"/>
                  </a:lnTo>
                  <a:lnTo>
                    <a:pt x="172" y="52"/>
                  </a:lnTo>
                  <a:lnTo>
                    <a:pt x="178" y="58"/>
                  </a:lnTo>
                  <a:lnTo>
                    <a:pt x="186" y="65"/>
                  </a:lnTo>
                  <a:lnTo>
                    <a:pt x="191" y="73"/>
                  </a:lnTo>
                  <a:lnTo>
                    <a:pt x="222" y="53"/>
                  </a:lnTo>
                  <a:lnTo>
                    <a:pt x="222" y="53"/>
                  </a:lnTo>
                  <a:lnTo>
                    <a:pt x="228" y="64"/>
                  </a:lnTo>
                  <a:lnTo>
                    <a:pt x="234" y="76"/>
                  </a:lnTo>
                  <a:lnTo>
                    <a:pt x="234" y="76"/>
                  </a:lnTo>
                  <a:lnTo>
                    <a:pt x="238" y="90"/>
                  </a:lnTo>
                  <a:lnTo>
                    <a:pt x="240" y="102"/>
                  </a:lnTo>
                  <a:lnTo>
                    <a:pt x="204" y="107"/>
                  </a:lnTo>
                  <a:lnTo>
                    <a:pt x="204" y="107"/>
                  </a:lnTo>
                  <a:lnTo>
                    <a:pt x="205" y="117"/>
                  </a:lnTo>
                  <a:lnTo>
                    <a:pt x="205" y="127"/>
                  </a:lnTo>
                  <a:lnTo>
                    <a:pt x="204" y="136"/>
                  </a:lnTo>
                  <a:lnTo>
                    <a:pt x="202" y="146"/>
                  </a:lnTo>
                  <a:lnTo>
                    <a:pt x="236" y="157"/>
                  </a:lnTo>
                  <a:lnTo>
                    <a:pt x="236" y="157"/>
                  </a:lnTo>
                  <a:lnTo>
                    <a:pt x="231" y="169"/>
                  </a:lnTo>
                  <a:lnTo>
                    <a:pt x="225" y="180"/>
                  </a:lnTo>
                  <a:lnTo>
                    <a:pt x="218" y="193"/>
                  </a:lnTo>
                  <a:lnTo>
                    <a:pt x="208" y="203"/>
                  </a:lnTo>
                  <a:lnTo>
                    <a:pt x="182" y="178"/>
                  </a:lnTo>
                  <a:lnTo>
                    <a:pt x="182" y="178"/>
                  </a:lnTo>
                  <a:lnTo>
                    <a:pt x="176" y="184"/>
                  </a:lnTo>
                  <a:lnTo>
                    <a:pt x="168" y="190"/>
                  </a:lnTo>
                  <a:lnTo>
                    <a:pt x="160" y="195"/>
                  </a:lnTo>
                  <a:lnTo>
                    <a:pt x="151" y="199"/>
                  </a:lnTo>
                  <a:lnTo>
                    <a:pt x="151" y="199"/>
                  </a:lnTo>
                  <a:lnTo>
                    <a:pt x="163" y="232"/>
                  </a:lnTo>
                  <a:lnTo>
                    <a:pt x="163" y="232"/>
                  </a:lnTo>
                  <a:lnTo>
                    <a:pt x="154" y="236"/>
                  </a:lnTo>
                  <a:lnTo>
                    <a:pt x="142" y="238"/>
                  </a:lnTo>
                  <a:lnTo>
                    <a:pt x="131" y="240"/>
                  </a:lnTo>
                  <a:lnTo>
                    <a:pt x="121" y="240"/>
                  </a:lnTo>
                  <a:lnTo>
                    <a:pt x="121" y="190"/>
                  </a:lnTo>
                  <a:lnTo>
                    <a:pt x="121" y="190"/>
                  </a:lnTo>
                  <a:lnTo>
                    <a:pt x="134" y="18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8" y="179"/>
                  </a:lnTo>
                  <a:lnTo>
                    <a:pt x="170" y="170"/>
                  </a:lnTo>
                  <a:lnTo>
                    <a:pt x="178" y="161"/>
                  </a:lnTo>
                  <a:lnTo>
                    <a:pt x="184" y="148"/>
                  </a:lnTo>
                  <a:lnTo>
                    <a:pt x="189" y="136"/>
                  </a:lnTo>
                  <a:lnTo>
                    <a:pt x="191" y="122"/>
                  </a:lnTo>
                  <a:lnTo>
                    <a:pt x="191" y="109"/>
                  </a:lnTo>
                  <a:lnTo>
                    <a:pt x="187" y="95"/>
                  </a:lnTo>
                  <a:lnTo>
                    <a:pt x="187" y="95"/>
                  </a:lnTo>
                  <a:lnTo>
                    <a:pt x="182" y="85"/>
                  </a:lnTo>
                  <a:lnTo>
                    <a:pt x="176" y="75"/>
                  </a:lnTo>
                  <a:lnTo>
                    <a:pt x="168" y="68"/>
                  </a:lnTo>
                  <a:lnTo>
                    <a:pt x="160" y="62"/>
                  </a:lnTo>
                  <a:lnTo>
                    <a:pt x="151" y="57"/>
                  </a:lnTo>
                  <a:lnTo>
                    <a:pt x="141" y="53"/>
                  </a:lnTo>
                  <a:lnTo>
                    <a:pt x="131" y="50"/>
                  </a:lnTo>
                  <a:lnTo>
                    <a:pt x="121" y="49"/>
                  </a:lnTo>
                  <a:lnTo>
                    <a:pt x="121" y="34"/>
                  </a:lnTo>
                  <a:lnTo>
                    <a:pt x="121" y="34"/>
                  </a:lnTo>
                  <a:lnTo>
                    <a:pt x="128" y="36"/>
                  </a:lnTo>
                  <a:lnTo>
                    <a:pt x="128" y="36"/>
                  </a:lnTo>
                  <a:close/>
                  <a:moveTo>
                    <a:pt x="121" y="240"/>
                  </a:moveTo>
                  <a:lnTo>
                    <a:pt x="121" y="240"/>
                  </a:lnTo>
                  <a:lnTo>
                    <a:pt x="110" y="240"/>
                  </a:lnTo>
                  <a:lnTo>
                    <a:pt x="114" y="204"/>
                  </a:lnTo>
                  <a:lnTo>
                    <a:pt x="114" y="204"/>
                  </a:lnTo>
                  <a:lnTo>
                    <a:pt x="104" y="203"/>
                  </a:lnTo>
                  <a:lnTo>
                    <a:pt x="95" y="200"/>
                  </a:lnTo>
                  <a:lnTo>
                    <a:pt x="87" y="196"/>
                  </a:lnTo>
                  <a:lnTo>
                    <a:pt x="78" y="193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8" y="216"/>
                  </a:lnTo>
                  <a:lnTo>
                    <a:pt x="39" y="208"/>
                  </a:lnTo>
                  <a:lnTo>
                    <a:pt x="29" y="198"/>
                  </a:lnTo>
                  <a:lnTo>
                    <a:pt x="20" y="186"/>
                  </a:lnTo>
                  <a:lnTo>
                    <a:pt x="51" y="167"/>
                  </a:lnTo>
                  <a:lnTo>
                    <a:pt x="51" y="167"/>
                  </a:lnTo>
                  <a:lnTo>
                    <a:pt x="46" y="158"/>
                  </a:lnTo>
                  <a:lnTo>
                    <a:pt x="42" y="149"/>
                  </a:lnTo>
                  <a:lnTo>
                    <a:pt x="42" y="149"/>
                  </a:lnTo>
                  <a:lnTo>
                    <a:pt x="39" y="141"/>
                  </a:lnTo>
                  <a:lnTo>
                    <a:pt x="37" y="131"/>
                  </a:lnTo>
                  <a:lnTo>
                    <a:pt x="1" y="137"/>
                  </a:lnTo>
                  <a:lnTo>
                    <a:pt x="1" y="137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3" y="96"/>
                  </a:lnTo>
                  <a:lnTo>
                    <a:pt x="6" y="83"/>
                  </a:lnTo>
                  <a:lnTo>
                    <a:pt x="40" y="94"/>
                  </a:lnTo>
                  <a:lnTo>
                    <a:pt x="40" y="94"/>
                  </a:lnTo>
                  <a:lnTo>
                    <a:pt x="43" y="85"/>
                  </a:lnTo>
                  <a:lnTo>
                    <a:pt x="48" y="76"/>
                  </a:lnTo>
                  <a:lnTo>
                    <a:pt x="53" y="69"/>
                  </a:lnTo>
                  <a:lnTo>
                    <a:pt x="60" y="62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42" y="27"/>
                  </a:lnTo>
                  <a:lnTo>
                    <a:pt x="53" y="20"/>
                  </a:lnTo>
                  <a:lnTo>
                    <a:pt x="64" y="12"/>
                  </a:lnTo>
                  <a:lnTo>
                    <a:pt x="78" y="7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105" y="37"/>
                  </a:lnTo>
                  <a:lnTo>
                    <a:pt x="121" y="34"/>
                  </a:lnTo>
                  <a:lnTo>
                    <a:pt x="121" y="49"/>
                  </a:lnTo>
                  <a:lnTo>
                    <a:pt x="121" y="49"/>
                  </a:lnTo>
                  <a:lnTo>
                    <a:pt x="108" y="50"/>
                  </a:lnTo>
                  <a:lnTo>
                    <a:pt x="95" y="54"/>
                  </a:lnTo>
                  <a:lnTo>
                    <a:pt x="95" y="54"/>
                  </a:lnTo>
                  <a:lnTo>
                    <a:pt x="83" y="60"/>
                  </a:lnTo>
                  <a:lnTo>
                    <a:pt x="72" y="69"/>
                  </a:lnTo>
                  <a:lnTo>
                    <a:pt x="63" y="79"/>
                  </a:lnTo>
                  <a:lnTo>
                    <a:pt x="57" y="91"/>
                  </a:lnTo>
                  <a:lnTo>
                    <a:pt x="52" y="104"/>
                  </a:lnTo>
                  <a:lnTo>
                    <a:pt x="51" y="117"/>
                  </a:lnTo>
                  <a:lnTo>
                    <a:pt x="51" y="131"/>
                  </a:lnTo>
                  <a:lnTo>
                    <a:pt x="55" y="144"/>
                  </a:lnTo>
                  <a:lnTo>
                    <a:pt x="55" y="144"/>
                  </a:lnTo>
                  <a:lnTo>
                    <a:pt x="60" y="154"/>
                  </a:lnTo>
                  <a:lnTo>
                    <a:pt x="66" y="163"/>
                  </a:lnTo>
                  <a:lnTo>
                    <a:pt x="73" y="172"/>
                  </a:lnTo>
                  <a:lnTo>
                    <a:pt x="82" y="178"/>
                  </a:lnTo>
                  <a:lnTo>
                    <a:pt x="90" y="183"/>
                  </a:lnTo>
                  <a:lnTo>
                    <a:pt x="100" y="186"/>
                  </a:lnTo>
                  <a:lnTo>
                    <a:pt x="110" y="189"/>
                  </a:lnTo>
                  <a:lnTo>
                    <a:pt x="121" y="190"/>
                  </a:lnTo>
                  <a:lnTo>
                    <a:pt x="121" y="240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60946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37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“Four easy steps”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4608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C072B716-1D92-4316-AC95-F8C365D05B89}" type="datetime1">
              <a:rPr lang="zh-CN" altLang="en-US" sz="790" smtClean="0"/>
              <a:pPr algn="l"/>
              <a:t>2024/10/16</a:t>
            </a:fld>
            <a:endParaRPr lang="en-US" altLang="zh-CN" sz="790"/>
          </a:p>
        </p:txBody>
      </p:sp>
      <p:sp>
        <p:nvSpPr>
          <p:cNvPr id="4608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7-2 Sorting II</a:t>
            </a:r>
            <a:endParaRPr lang="en-US" altLang="zh-CN" sz="790"/>
          </a:p>
        </p:txBody>
      </p:sp>
      <p:sp>
        <p:nvSpPr>
          <p:cNvPr id="4608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C6B135B3-37BF-45CF-8A40-E2E5753347A1}" type="slidenum">
              <a:rPr lang="en-US" altLang="zh-CN" sz="790"/>
              <a:pPr algn="r"/>
              <a:t>26</a:t>
            </a:fld>
            <a:endParaRPr lang="en-US" altLang="zh-CN" sz="790"/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337" y="1685292"/>
            <a:ext cx="7886700" cy="4351337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To sort an array </a:t>
            </a:r>
            <a:r>
              <a:rPr lang="en-US" altLang="zh-CN" b="1" dirty="0" smtClean="0">
                <a:ea typeface="宋体" panose="02010600030101010101" pitchFamily="2" charset="-122"/>
              </a:rPr>
              <a:t>S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FontTx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1. If the number of elements in </a:t>
            </a:r>
            <a:r>
              <a:rPr lang="en-US" altLang="zh-CN" b="1" dirty="0" smtClean="0">
                <a:ea typeface="宋体" panose="02010600030101010101" pitchFamily="2" charset="-122"/>
              </a:rPr>
              <a:t>S</a:t>
            </a:r>
            <a:r>
              <a:rPr lang="en-US" altLang="zh-CN" dirty="0" smtClean="0">
                <a:ea typeface="宋体" panose="02010600030101010101" pitchFamily="2" charset="-122"/>
              </a:rPr>
              <a:t> is 0 or 1, then return.  The array is sorted.</a:t>
            </a:r>
          </a:p>
          <a:p>
            <a:pPr lvl="1">
              <a:buFontTx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2. Pick an element </a:t>
            </a:r>
            <a:r>
              <a:rPr lang="en-US" altLang="zh-CN" b="1" i="1" dirty="0" smtClean="0">
                <a:solidFill>
                  <a:srgbClr val="263AF8"/>
                </a:solidFill>
                <a:ea typeface="宋体" panose="02010600030101010101" pitchFamily="2" charset="-122"/>
              </a:rPr>
              <a:t>v</a:t>
            </a:r>
            <a:r>
              <a:rPr lang="en-US" altLang="zh-CN" dirty="0" smtClean="0">
                <a:ea typeface="宋体" panose="02010600030101010101" pitchFamily="2" charset="-122"/>
              </a:rPr>
              <a:t> in </a:t>
            </a:r>
            <a:r>
              <a:rPr lang="en-US" altLang="zh-CN" b="1" dirty="0" smtClean="0">
                <a:ea typeface="宋体" panose="02010600030101010101" pitchFamily="2" charset="-122"/>
              </a:rPr>
              <a:t>S</a:t>
            </a:r>
            <a:r>
              <a:rPr lang="en-US" altLang="zh-CN" dirty="0" smtClean="0">
                <a:ea typeface="宋体" panose="02010600030101010101" pitchFamily="2" charset="-122"/>
              </a:rPr>
              <a:t>.  This is the </a:t>
            </a:r>
            <a:r>
              <a:rPr lang="en-US" altLang="zh-CN" b="1" i="1" dirty="0" smtClean="0">
                <a:solidFill>
                  <a:srgbClr val="263AF8"/>
                </a:solidFill>
                <a:ea typeface="宋体" panose="02010600030101010101" pitchFamily="2" charset="-122"/>
              </a:rPr>
              <a:t>pivot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value.</a:t>
            </a:r>
          </a:p>
          <a:p>
            <a:pPr lvl="1">
              <a:buFontTx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3. Partition 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S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-{</a:t>
            </a:r>
            <a:r>
              <a:rPr lang="en-US" altLang="zh-CN" b="1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v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}</a:t>
            </a:r>
            <a:r>
              <a:rPr lang="en-US" altLang="zh-CN" dirty="0" smtClean="0">
                <a:ea typeface="宋体" panose="02010600030101010101" pitchFamily="2" charset="-122"/>
              </a:rPr>
              <a:t> into two disjoint subsets, </a:t>
            </a:r>
            <a:r>
              <a:rPr lang="en-US" altLang="zh-CN" b="1" dirty="0" smtClean="0">
                <a:ea typeface="宋体" panose="02010600030101010101" pitchFamily="2" charset="-122"/>
              </a:rPr>
              <a:t>S</a:t>
            </a:r>
            <a:r>
              <a:rPr lang="en-US" altLang="zh-CN" baseline="-25000" dirty="0" smtClean="0">
                <a:ea typeface="宋体" panose="02010600030101010101" pitchFamily="2" charset="-122"/>
              </a:rPr>
              <a:t>1</a:t>
            </a:r>
            <a:r>
              <a:rPr lang="en-US" altLang="zh-CN" dirty="0" smtClean="0">
                <a:ea typeface="宋体" panose="02010600030101010101" pitchFamily="2" charset="-122"/>
              </a:rPr>
              <a:t> = {all values </a:t>
            </a:r>
            <a:r>
              <a:rPr lang="en-US" altLang="zh-CN" i="1" dirty="0" err="1" smtClean="0">
                <a:ea typeface="宋体" panose="02010600030101010101" pitchFamily="2" charset="-122"/>
              </a:rPr>
              <a:t>x</a:t>
            </a:r>
            <a:r>
              <a:rPr lang="en-US" altLang="zh-CN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i="1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}, and </a:t>
            </a:r>
            <a:r>
              <a:rPr lang="en-US" altLang="zh-CN" b="1" dirty="0" smtClean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baseline="-25000" dirty="0" smtClean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 = {all values </a:t>
            </a:r>
            <a:r>
              <a:rPr lang="en-US" altLang="zh-CN" i="1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i="1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}.</a:t>
            </a:r>
          </a:p>
          <a:p>
            <a:pPr lvl="1">
              <a:buFontTx/>
              <a:buNone/>
            </a:pP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4. Return </a:t>
            </a:r>
            <a:r>
              <a:rPr lang="en-US" altLang="zh-CN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QuickSort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dirty="0" smtClean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baseline="-25000" dirty="0" smtClean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), </a:t>
            </a:r>
            <a:r>
              <a:rPr lang="en-US" altLang="zh-CN" i="1" dirty="0" smtClean="0"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QuickSort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dirty="0" smtClean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baseline="-25000" dirty="0" smtClean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grpSp>
        <p:nvGrpSpPr>
          <p:cNvPr id="122" name="Group 115"/>
          <p:cNvGrpSpPr/>
          <p:nvPr/>
        </p:nvGrpSpPr>
        <p:grpSpPr>
          <a:xfrm>
            <a:off x="7794625" y="5461000"/>
            <a:ext cx="963295" cy="805815"/>
            <a:chOff x="2951142" y="2589225"/>
            <a:chExt cx="468313" cy="392113"/>
          </a:xfrm>
          <a:solidFill>
            <a:srgbClr val="1E7AB6">
              <a:alpha val="39000"/>
            </a:srgbClr>
          </a:solidFill>
        </p:grpSpPr>
        <p:sp>
          <p:nvSpPr>
            <p:cNvPr id="123" name="Freeform 13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2951142" y="2646375"/>
              <a:ext cx="284163" cy="284163"/>
            </a:xfrm>
            <a:custGeom>
              <a:avLst/>
              <a:gdLst/>
              <a:ahLst/>
              <a:cxnLst>
                <a:cxn ang="0">
                  <a:pos x="208" y="331"/>
                </a:cxn>
                <a:cxn ang="0">
                  <a:pos x="239" y="322"/>
                </a:cxn>
                <a:cxn ang="0">
                  <a:pos x="286" y="326"/>
                </a:cxn>
                <a:cxn ang="0">
                  <a:pos x="307" y="267"/>
                </a:cxn>
                <a:cxn ang="0">
                  <a:pos x="328" y="223"/>
                </a:cxn>
                <a:cxn ang="0">
                  <a:pos x="359" y="150"/>
                </a:cxn>
                <a:cxn ang="0">
                  <a:pos x="328" y="136"/>
                </a:cxn>
                <a:cxn ang="0">
                  <a:pos x="307" y="91"/>
                </a:cxn>
                <a:cxn ang="0">
                  <a:pos x="267" y="51"/>
                </a:cxn>
                <a:cxn ang="0">
                  <a:pos x="239" y="37"/>
                </a:cxn>
                <a:cxn ang="0">
                  <a:pos x="208" y="0"/>
                </a:cxn>
                <a:cxn ang="0">
                  <a:pos x="179" y="65"/>
                </a:cxn>
                <a:cxn ang="0">
                  <a:pos x="213" y="70"/>
                </a:cxn>
                <a:cxn ang="0">
                  <a:pos x="244" y="85"/>
                </a:cxn>
                <a:cxn ang="0">
                  <a:pos x="267" y="106"/>
                </a:cxn>
                <a:cxn ang="0">
                  <a:pos x="284" y="134"/>
                </a:cxn>
                <a:cxn ang="0">
                  <a:pos x="293" y="168"/>
                </a:cxn>
                <a:cxn ang="0">
                  <a:pos x="293" y="191"/>
                </a:cxn>
                <a:cxn ang="0">
                  <a:pos x="284" y="223"/>
                </a:cxn>
                <a:cxn ang="0">
                  <a:pos x="267" y="252"/>
                </a:cxn>
                <a:cxn ang="0">
                  <a:pos x="244" y="274"/>
                </a:cxn>
                <a:cxn ang="0">
                  <a:pos x="213" y="289"/>
                </a:cxn>
                <a:cxn ang="0">
                  <a:pos x="179" y="294"/>
                </a:cxn>
                <a:cxn ang="0">
                  <a:pos x="32" y="286"/>
                </a:cxn>
                <a:cxn ang="0">
                  <a:pos x="92" y="307"/>
                </a:cxn>
                <a:cxn ang="0">
                  <a:pos x="135" y="327"/>
                </a:cxn>
                <a:cxn ang="0">
                  <a:pos x="179" y="358"/>
                </a:cxn>
                <a:cxn ang="0">
                  <a:pos x="179" y="294"/>
                </a:cxn>
                <a:cxn ang="0">
                  <a:pos x="145" y="289"/>
                </a:cxn>
                <a:cxn ang="0">
                  <a:pos x="115" y="274"/>
                </a:cxn>
                <a:cxn ang="0">
                  <a:pos x="92" y="252"/>
                </a:cxn>
                <a:cxn ang="0">
                  <a:pos x="74" y="223"/>
                </a:cxn>
                <a:cxn ang="0">
                  <a:pos x="66" y="191"/>
                </a:cxn>
                <a:cxn ang="0">
                  <a:pos x="66" y="168"/>
                </a:cxn>
                <a:cxn ang="0">
                  <a:pos x="74" y="134"/>
                </a:cxn>
                <a:cxn ang="0">
                  <a:pos x="92" y="106"/>
                </a:cxn>
                <a:cxn ang="0">
                  <a:pos x="115" y="85"/>
                </a:cxn>
                <a:cxn ang="0">
                  <a:pos x="145" y="70"/>
                </a:cxn>
                <a:cxn ang="0">
                  <a:pos x="179" y="65"/>
                </a:cxn>
                <a:cxn ang="0">
                  <a:pos x="179" y="0"/>
                </a:cxn>
                <a:cxn ang="0">
                  <a:pos x="151" y="27"/>
                </a:cxn>
                <a:cxn ang="0">
                  <a:pos x="105" y="43"/>
                </a:cxn>
                <a:cxn ang="0">
                  <a:pos x="32" y="72"/>
                </a:cxn>
                <a:cxn ang="0">
                  <a:pos x="43" y="105"/>
                </a:cxn>
                <a:cxn ang="0">
                  <a:pos x="27" y="150"/>
                </a:cxn>
                <a:cxn ang="0">
                  <a:pos x="27" y="207"/>
                </a:cxn>
                <a:cxn ang="0">
                  <a:pos x="36" y="238"/>
                </a:cxn>
                <a:cxn ang="0">
                  <a:pos x="52" y="267"/>
                </a:cxn>
              </a:cxnLst>
              <a:rect l="0" t="0" r="r" b="b"/>
              <a:pathLst>
                <a:path w="359" h="358">
                  <a:moveTo>
                    <a:pt x="179" y="358"/>
                  </a:moveTo>
                  <a:lnTo>
                    <a:pt x="208" y="358"/>
                  </a:lnTo>
                  <a:lnTo>
                    <a:pt x="208" y="331"/>
                  </a:lnTo>
                  <a:lnTo>
                    <a:pt x="208" y="331"/>
                  </a:lnTo>
                  <a:lnTo>
                    <a:pt x="224" y="327"/>
                  </a:lnTo>
                  <a:lnTo>
                    <a:pt x="239" y="322"/>
                  </a:lnTo>
                  <a:lnTo>
                    <a:pt x="254" y="315"/>
                  </a:lnTo>
                  <a:lnTo>
                    <a:pt x="267" y="307"/>
                  </a:lnTo>
                  <a:lnTo>
                    <a:pt x="286" y="326"/>
                  </a:lnTo>
                  <a:lnTo>
                    <a:pt x="326" y="286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315" y="253"/>
                  </a:lnTo>
                  <a:lnTo>
                    <a:pt x="323" y="238"/>
                  </a:lnTo>
                  <a:lnTo>
                    <a:pt x="328" y="223"/>
                  </a:lnTo>
                  <a:lnTo>
                    <a:pt x="331" y="207"/>
                  </a:lnTo>
                  <a:lnTo>
                    <a:pt x="359" y="207"/>
                  </a:lnTo>
                  <a:lnTo>
                    <a:pt x="359" y="150"/>
                  </a:lnTo>
                  <a:lnTo>
                    <a:pt x="331" y="150"/>
                  </a:lnTo>
                  <a:lnTo>
                    <a:pt x="331" y="150"/>
                  </a:lnTo>
                  <a:lnTo>
                    <a:pt x="328" y="136"/>
                  </a:lnTo>
                  <a:lnTo>
                    <a:pt x="323" y="119"/>
                  </a:lnTo>
                  <a:lnTo>
                    <a:pt x="315" y="105"/>
                  </a:lnTo>
                  <a:lnTo>
                    <a:pt x="307" y="91"/>
                  </a:lnTo>
                  <a:lnTo>
                    <a:pt x="326" y="72"/>
                  </a:lnTo>
                  <a:lnTo>
                    <a:pt x="286" y="33"/>
                  </a:lnTo>
                  <a:lnTo>
                    <a:pt x="267" y="51"/>
                  </a:lnTo>
                  <a:lnTo>
                    <a:pt x="267" y="51"/>
                  </a:lnTo>
                  <a:lnTo>
                    <a:pt x="254" y="43"/>
                  </a:lnTo>
                  <a:lnTo>
                    <a:pt x="239" y="37"/>
                  </a:lnTo>
                  <a:lnTo>
                    <a:pt x="224" y="30"/>
                  </a:lnTo>
                  <a:lnTo>
                    <a:pt x="208" y="27"/>
                  </a:lnTo>
                  <a:lnTo>
                    <a:pt x="208" y="0"/>
                  </a:lnTo>
                  <a:lnTo>
                    <a:pt x="179" y="0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90" y="65"/>
                  </a:lnTo>
                  <a:lnTo>
                    <a:pt x="203" y="68"/>
                  </a:lnTo>
                  <a:lnTo>
                    <a:pt x="213" y="70"/>
                  </a:lnTo>
                  <a:lnTo>
                    <a:pt x="224" y="74"/>
                  </a:lnTo>
                  <a:lnTo>
                    <a:pt x="234" y="79"/>
                  </a:lnTo>
                  <a:lnTo>
                    <a:pt x="244" y="85"/>
                  </a:lnTo>
                  <a:lnTo>
                    <a:pt x="252" y="91"/>
                  </a:lnTo>
                  <a:lnTo>
                    <a:pt x="260" y="98"/>
                  </a:lnTo>
                  <a:lnTo>
                    <a:pt x="267" y="106"/>
                  </a:lnTo>
                  <a:lnTo>
                    <a:pt x="275" y="116"/>
                  </a:lnTo>
                  <a:lnTo>
                    <a:pt x="279" y="124"/>
                  </a:lnTo>
                  <a:lnTo>
                    <a:pt x="284" y="134"/>
                  </a:lnTo>
                  <a:lnTo>
                    <a:pt x="288" y="145"/>
                  </a:lnTo>
                  <a:lnTo>
                    <a:pt x="292" y="157"/>
                  </a:lnTo>
                  <a:lnTo>
                    <a:pt x="293" y="168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91"/>
                  </a:lnTo>
                  <a:lnTo>
                    <a:pt x="292" y="202"/>
                  </a:lnTo>
                  <a:lnTo>
                    <a:pt x="288" y="213"/>
                  </a:lnTo>
                  <a:lnTo>
                    <a:pt x="284" y="223"/>
                  </a:lnTo>
                  <a:lnTo>
                    <a:pt x="279" y="233"/>
                  </a:lnTo>
                  <a:lnTo>
                    <a:pt x="275" y="243"/>
                  </a:lnTo>
                  <a:lnTo>
                    <a:pt x="267" y="252"/>
                  </a:lnTo>
                  <a:lnTo>
                    <a:pt x="260" y="260"/>
                  </a:lnTo>
                  <a:lnTo>
                    <a:pt x="252" y="268"/>
                  </a:lnTo>
                  <a:lnTo>
                    <a:pt x="244" y="274"/>
                  </a:lnTo>
                  <a:lnTo>
                    <a:pt x="234" y="280"/>
                  </a:lnTo>
                  <a:lnTo>
                    <a:pt x="224" y="285"/>
                  </a:lnTo>
                  <a:lnTo>
                    <a:pt x="213" y="289"/>
                  </a:lnTo>
                  <a:lnTo>
                    <a:pt x="203" y="291"/>
                  </a:lnTo>
                  <a:lnTo>
                    <a:pt x="190" y="293"/>
                  </a:lnTo>
                  <a:lnTo>
                    <a:pt x="179" y="294"/>
                  </a:lnTo>
                  <a:lnTo>
                    <a:pt x="179" y="358"/>
                  </a:lnTo>
                  <a:close/>
                  <a:moveTo>
                    <a:pt x="52" y="267"/>
                  </a:moveTo>
                  <a:lnTo>
                    <a:pt x="32" y="286"/>
                  </a:lnTo>
                  <a:lnTo>
                    <a:pt x="73" y="326"/>
                  </a:lnTo>
                  <a:lnTo>
                    <a:pt x="92" y="307"/>
                  </a:lnTo>
                  <a:lnTo>
                    <a:pt x="92" y="307"/>
                  </a:lnTo>
                  <a:lnTo>
                    <a:pt x="105" y="315"/>
                  </a:lnTo>
                  <a:lnTo>
                    <a:pt x="120" y="322"/>
                  </a:lnTo>
                  <a:lnTo>
                    <a:pt x="135" y="327"/>
                  </a:lnTo>
                  <a:lnTo>
                    <a:pt x="151" y="331"/>
                  </a:lnTo>
                  <a:lnTo>
                    <a:pt x="151" y="358"/>
                  </a:lnTo>
                  <a:lnTo>
                    <a:pt x="179" y="358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68" y="293"/>
                  </a:lnTo>
                  <a:lnTo>
                    <a:pt x="156" y="291"/>
                  </a:lnTo>
                  <a:lnTo>
                    <a:pt x="145" y="289"/>
                  </a:lnTo>
                  <a:lnTo>
                    <a:pt x="135" y="285"/>
                  </a:lnTo>
                  <a:lnTo>
                    <a:pt x="125" y="280"/>
                  </a:lnTo>
                  <a:lnTo>
                    <a:pt x="115" y="274"/>
                  </a:lnTo>
                  <a:lnTo>
                    <a:pt x="106" y="268"/>
                  </a:lnTo>
                  <a:lnTo>
                    <a:pt x="99" y="260"/>
                  </a:lnTo>
                  <a:lnTo>
                    <a:pt x="92" y="252"/>
                  </a:lnTo>
                  <a:lnTo>
                    <a:pt x="84" y="243"/>
                  </a:lnTo>
                  <a:lnTo>
                    <a:pt x="79" y="233"/>
                  </a:lnTo>
                  <a:lnTo>
                    <a:pt x="74" y="223"/>
                  </a:lnTo>
                  <a:lnTo>
                    <a:pt x="71" y="213"/>
                  </a:lnTo>
                  <a:lnTo>
                    <a:pt x="67" y="202"/>
                  </a:lnTo>
                  <a:lnTo>
                    <a:pt x="66" y="191"/>
                  </a:lnTo>
                  <a:lnTo>
                    <a:pt x="64" y="179"/>
                  </a:lnTo>
                  <a:lnTo>
                    <a:pt x="64" y="179"/>
                  </a:lnTo>
                  <a:lnTo>
                    <a:pt x="66" y="168"/>
                  </a:lnTo>
                  <a:lnTo>
                    <a:pt x="67" y="157"/>
                  </a:lnTo>
                  <a:lnTo>
                    <a:pt x="71" y="145"/>
                  </a:lnTo>
                  <a:lnTo>
                    <a:pt x="74" y="134"/>
                  </a:lnTo>
                  <a:lnTo>
                    <a:pt x="79" y="124"/>
                  </a:lnTo>
                  <a:lnTo>
                    <a:pt x="84" y="116"/>
                  </a:lnTo>
                  <a:lnTo>
                    <a:pt x="92" y="106"/>
                  </a:lnTo>
                  <a:lnTo>
                    <a:pt x="99" y="98"/>
                  </a:lnTo>
                  <a:lnTo>
                    <a:pt x="106" y="91"/>
                  </a:lnTo>
                  <a:lnTo>
                    <a:pt x="115" y="85"/>
                  </a:lnTo>
                  <a:lnTo>
                    <a:pt x="125" y="79"/>
                  </a:lnTo>
                  <a:lnTo>
                    <a:pt x="135" y="74"/>
                  </a:lnTo>
                  <a:lnTo>
                    <a:pt x="145" y="70"/>
                  </a:lnTo>
                  <a:lnTo>
                    <a:pt x="156" y="68"/>
                  </a:lnTo>
                  <a:lnTo>
                    <a:pt x="168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0"/>
                  </a:lnTo>
                  <a:lnTo>
                    <a:pt x="151" y="0"/>
                  </a:lnTo>
                  <a:lnTo>
                    <a:pt x="151" y="27"/>
                  </a:lnTo>
                  <a:lnTo>
                    <a:pt x="151" y="27"/>
                  </a:lnTo>
                  <a:lnTo>
                    <a:pt x="135" y="30"/>
                  </a:lnTo>
                  <a:lnTo>
                    <a:pt x="120" y="37"/>
                  </a:lnTo>
                  <a:lnTo>
                    <a:pt x="105" y="43"/>
                  </a:lnTo>
                  <a:lnTo>
                    <a:pt x="92" y="51"/>
                  </a:lnTo>
                  <a:lnTo>
                    <a:pt x="73" y="33"/>
                  </a:lnTo>
                  <a:lnTo>
                    <a:pt x="32" y="72"/>
                  </a:lnTo>
                  <a:lnTo>
                    <a:pt x="52" y="91"/>
                  </a:lnTo>
                  <a:lnTo>
                    <a:pt x="52" y="91"/>
                  </a:lnTo>
                  <a:lnTo>
                    <a:pt x="43" y="105"/>
                  </a:lnTo>
                  <a:lnTo>
                    <a:pt x="36" y="119"/>
                  </a:lnTo>
                  <a:lnTo>
                    <a:pt x="31" y="136"/>
                  </a:lnTo>
                  <a:lnTo>
                    <a:pt x="27" y="150"/>
                  </a:lnTo>
                  <a:lnTo>
                    <a:pt x="0" y="150"/>
                  </a:lnTo>
                  <a:lnTo>
                    <a:pt x="0" y="207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31" y="223"/>
                  </a:lnTo>
                  <a:lnTo>
                    <a:pt x="36" y="238"/>
                  </a:lnTo>
                  <a:lnTo>
                    <a:pt x="43" y="253"/>
                  </a:lnTo>
                  <a:lnTo>
                    <a:pt x="52" y="267"/>
                  </a:lnTo>
                  <a:lnTo>
                    <a:pt x="52" y="267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4" name="Freeform 14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233717" y="2798775"/>
              <a:ext cx="182563" cy="182563"/>
            </a:xfrm>
            <a:custGeom>
              <a:avLst/>
              <a:gdLst/>
              <a:ahLst/>
              <a:cxnLst>
                <a:cxn ang="0">
                  <a:pos x="131" y="20"/>
                </a:cxn>
                <a:cxn ang="0">
                  <a:pos x="152" y="6"/>
                </a:cxn>
                <a:cxn ang="0">
                  <a:pos x="183" y="21"/>
                </a:cxn>
                <a:cxn ang="0">
                  <a:pos x="179" y="42"/>
                </a:cxn>
                <a:cxn ang="0">
                  <a:pos x="198" y="64"/>
                </a:cxn>
                <a:cxn ang="0">
                  <a:pos x="219" y="64"/>
                </a:cxn>
                <a:cxn ang="0">
                  <a:pos x="230" y="97"/>
                </a:cxn>
                <a:cxn ang="0">
                  <a:pos x="213" y="109"/>
                </a:cxn>
                <a:cxn ang="0">
                  <a:pos x="210" y="137"/>
                </a:cxn>
                <a:cxn ang="0">
                  <a:pos x="225" y="152"/>
                </a:cxn>
                <a:cxn ang="0">
                  <a:pos x="210" y="183"/>
                </a:cxn>
                <a:cxn ang="0">
                  <a:pos x="189" y="179"/>
                </a:cxn>
                <a:cxn ang="0">
                  <a:pos x="167" y="198"/>
                </a:cxn>
                <a:cxn ang="0">
                  <a:pos x="167" y="220"/>
                </a:cxn>
                <a:cxn ang="0">
                  <a:pos x="135" y="230"/>
                </a:cxn>
                <a:cxn ang="0">
                  <a:pos x="123" y="213"/>
                </a:cxn>
                <a:cxn ang="0">
                  <a:pos x="115" y="163"/>
                </a:cxn>
                <a:cxn ang="0">
                  <a:pos x="136" y="158"/>
                </a:cxn>
                <a:cxn ang="0">
                  <a:pos x="153" y="144"/>
                </a:cxn>
                <a:cxn ang="0">
                  <a:pos x="161" y="131"/>
                </a:cxn>
                <a:cxn ang="0">
                  <a:pos x="161" y="103"/>
                </a:cxn>
                <a:cxn ang="0">
                  <a:pos x="147" y="80"/>
                </a:cxn>
                <a:cxn ang="0">
                  <a:pos x="130" y="71"/>
                </a:cxn>
                <a:cxn ang="0">
                  <a:pos x="115" y="19"/>
                </a:cxn>
                <a:cxn ang="0">
                  <a:pos x="11" y="167"/>
                </a:cxn>
                <a:cxn ang="0">
                  <a:pos x="1" y="135"/>
                </a:cxn>
                <a:cxn ang="0">
                  <a:pos x="19" y="123"/>
                </a:cxn>
                <a:cxn ang="0">
                  <a:pos x="20" y="94"/>
                </a:cxn>
                <a:cxn ang="0">
                  <a:pos x="5" y="79"/>
                </a:cxn>
                <a:cxn ang="0">
                  <a:pos x="21" y="48"/>
                </a:cxn>
                <a:cxn ang="0">
                  <a:pos x="42" y="52"/>
                </a:cxn>
                <a:cxn ang="0">
                  <a:pos x="63" y="34"/>
                </a:cxn>
                <a:cxn ang="0">
                  <a:pos x="63" y="12"/>
                </a:cxn>
                <a:cxn ang="0">
                  <a:pos x="97" y="1"/>
                </a:cxn>
                <a:cxn ang="0">
                  <a:pos x="109" y="19"/>
                </a:cxn>
                <a:cxn ang="0">
                  <a:pos x="115" y="68"/>
                </a:cxn>
                <a:cxn ang="0">
                  <a:pos x="94" y="73"/>
                </a:cxn>
                <a:cxn ang="0">
                  <a:pos x="78" y="88"/>
                </a:cxn>
                <a:cxn ang="0">
                  <a:pos x="71" y="100"/>
                </a:cxn>
                <a:cxn ang="0">
                  <a:pos x="71" y="129"/>
                </a:cxn>
                <a:cxn ang="0">
                  <a:pos x="84" y="151"/>
                </a:cxn>
                <a:cxn ang="0">
                  <a:pos x="100" y="161"/>
                </a:cxn>
                <a:cxn ang="0">
                  <a:pos x="115" y="213"/>
                </a:cxn>
                <a:cxn ang="0">
                  <a:pos x="84" y="208"/>
                </a:cxn>
                <a:cxn ang="0">
                  <a:pos x="68" y="221"/>
                </a:cxn>
                <a:cxn ang="0">
                  <a:pos x="40" y="203"/>
                </a:cxn>
                <a:cxn ang="0">
                  <a:pos x="45" y="183"/>
                </a:cxn>
                <a:cxn ang="0">
                  <a:pos x="29" y="160"/>
                </a:cxn>
              </a:cxnLst>
              <a:rect l="0" t="0" r="r" b="b"/>
              <a:pathLst>
                <a:path w="231" h="231">
                  <a:moveTo>
                    <a:pt x="115" y="19"/>
                  </a:moveTo>
                  <a:lnTo>
                    <a:pt x="115" y="19"/>
                  </a:lnTo>
                  <a:lnTo>
                    <a:pt x="131" y="20"/>
                  </a:lnTo>
                  <a:lnTo>
                    <a:pt x="146" y="24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63" y="10"/>
                  </a:lnTo>
                  <a:lnTo>
                    <a:pt x="173" y="15"/>
                  </a:lnTo>
                  <a:lnTo>
                    <a:pt x="183" y="21"/>
                  </a:lnTo>
                  <a:lnTo>
                    <a:pt x="192" y="29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87" y="48"/>
                  </a:lnTo>
                  <a:lnTo>
                    <a:pt x="193" y="56"/>
                  </a:lnTo>
                  <a:lnTo>
                    <a:pt x="198" y="64"/>
                  </a:lnTo>
                  <a:lnTo>
                    <a:pt x="203" y="72"/>
                  </a:lnTo>
                  <a:lnTo>
                    <a:pt x="219" y="64"/>
                  </a:lnTo>
                  <a:lnTo>
                    <a:pt x="219" y="64"/>
                  </a:lnTo>
                  <a:lnTo>
                    <a:pt x="224" y="74"/>
                  </a:lnTo>
                  <a:lnTo>
                    <a:pt x="228" y="85"/>
                  </a:lnTo>
                  <a:lnTo>
                    <a:pt x="230" y="97"/>
                  </a:lnTo>
                  <a:lnTo>
                    <a:pt x="231" y="108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3" y="119"/>
                  </a:lnTo>
                  <a:lnTo>
                    <a:pt x="213" y="127"/>
                  </a:lnTo>
                  <a:lnTo>
                    <a:pt x="210" y="137"/>
                  </a:lnTo>
                  <a:lnTo>
                    <a:pt x="208" y="147"/>
                  </a:lnTo>
                  <a:lnTo>
                    <a:pt x="225" y="152"/>
                  </a:lnTo>
                  <a:lnTo>
                    <a:pt x="225" y="152"/>
                  </a:lnTo>
                  <a:lnTo>
                    <a:pt x="221" y="163"/>
                  </a:lnTo>
                  <a:lnTo>
                    <a:pt x="217" y="173"/>
                  </a:lnTo>
                  <a:lnTo>
                    <a:pt x="210" y="183"/>
                  </a:lnTo>
                  <a:lnTo>
                    <a:pt x="203" y="192"/>
                  </a:lnTo>
                  <a:lnTo>
                    <a:pt x="189" y="179"/>
                  </a:lnTo>
                  <a:lnTo>
                    <a:pt x="189" y="179"/>
                  </a:lnTo>
                  <a:lnTo>
                    <a:pt x="183" y="187"/>
                  </a:lnTo>
                  <a:lnTo>
                    <a:pt x="176" y="193"/>
                  </a:lnTo>
                  <a:lnTo>
                    <a:pt x="167" y="198"/>
                  </a:lnTo>
                  <a:lnTo>
                    <a:pt x="160" y="203"/>
                  </a:lnTo>
                  <a:lnTo>
                    <a:pt x="167" y="220"/>
                  </a:lnTo>
                  <a:lnTo>
                    <a:pt x="167" y="220"/>
                  </a:lnTo>
                  <a:lnTo>
                    <a:pt x="157" y="224"/>
                  </a:lnTo>
                  <a:lnTo>
                    <a:pt x="146" y="228"/>
                  </a:lnTo>
                  <a:lnTo>
                    <a:pt x="135" y="230"/>
                  </a:lnTo>
                  <a:lnTo>
                    <a:pt x="124" y="231"/>
                  </a:lnTo>
                  <a:lnTo>
                    <a:pt x="123" y="213"/>
                  </a:lnTo>
                  <a:lnTo>
                    <a:pt x="123" y="213"/>
                  </a:lnTo>
                  <a:lnTo>
                    <a:pt x="115" y="213"/>
                  </a:lnTo>
                  <a:lnTo>
                    <a:pt x="115" y="163"/>
                  </a:lnTo>
                  <a:lnTo>
                    <a:pt x="115" y="163"/>
                  </a:lnTo>
                  <a:lnTo>
                    <a:pt x="123" y="162"/>
                  </a:lnTo>
                  <a:lnTo>
                    <a:pt x="130" y="161"/>
                  </a:lnTo>
                  <a:lnTo>
                    <a:pt x="136" y="158"/>
                  </a:lnTo>
                  <a:lnTo>
                    <a:pt x="144" y="155"/>
                  </a:lnTo>
                  <a:lnTo>
                    <a:pt x="149" y="150"/>
                  </a:lnTo>
                  <a:lnTo>
                    <a:pt x="153" y="144"/>
                  </a:lnTo>
                  <a:lnTo>
                    <a:pt x="157" y="137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62" y="121"/>
                  </a:lnTo>
                  <a:lnTo>
                    <a:pt x="162" y="113"/>
                  </a:lnTo>
                  <a:lnTo>
                    <a:pt x="161" y="103"/>
                  </a:lnTo>
                  <a:lnTo>
                    <a:pt x="158" y="94"/>
                  </a:lnTo>
                  <a:lnTo>
                    <a:pt x="153" y="87"/>
                  </a:lnTo>
                  <a:lnTo>
                    <a:pt x="147" y="80"/>
                  </a:lnTo>
                  <a:lnTo>
                    <a:pt x="140" y="74"/>
                  </a:lnTo>
                  <a:lnTo>
                    <a:pt x="130" y="71"/>
                  </a:lnTo>
                  <a:lnTo>
                    <a:pt x="130" y="71"/>
                  </a:lnTo>
                  <a:lnTo>
                    <a:pt x="123" y="69"/>
                  </a:lnTo>
                  <a:lnTo>
                    <a:pt x="115" y="68"/>
                  </a:lnTo>
                  <a:lnTo>
                    <a:pt x="115" y="19"/>
                  </a:lnTo>
                  <a:close/>
                  <a:moveTo>
                    <a:pt x="29" y="160"/>
                  </a:moveTo>
                  <a:lnTo>
                    <a:pt x="11" y="167"/>
                  </a:lnTo>
                  <a:lnTo>
                    <a:pt x="11" y="167"/>
                  </a:lnTo>
                  <a:lnTo>
                    <a:pt x="8" y="157"/>
                  </a:lnTo>
                  <a:lnTo>
                    <a:pt x="4" y="146"/>
                  </a:lnTo>
                  <a:lnTo>
                    <a:pt x="1" y="135"/>
                  </a:lnTo>
                  <a:lnTo>
                    <a:pt x="0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7" y="114"/>
                  </a:lnTo>
                  <a:lnTo>
                    <a:pt x="19" y="104"/>
                  </a:lnTo>
                  <a:lnTo>
                    <a:pt x="20" y="94"/>
                  </a:lnTo>
                  <a:lnTo>
                    <a:pt x="24" y="85"/>
                  </a:lnTo>
                  <a:lnTo>
                    <a:pt x="5" y="79"/>
                  </a:lnTo>
                  <a:lnTo>
                    <a:pt x="5" y="79"/>
                  </a:lnTo>
                  <a:lnTo>
                    <a:pt x="10" y="68"/>
                  </a:lnTo>
                  <a:lnTo>
                    <a:pt x="15" y="58"/>
                  </a:lnTo>
                  <a:lnTo>
                    <a:pt x="21" y="48"/>
                  </a:lnTo>
                  <a:lnTo>
                    <a:pt x="29" y="40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48" y="45"/>
                  </a:lnTo>
                  <a:lnTo>
                    <a:pt x="56" y="38"/>
                  </a:lnTo>
                  <a:lnTo>
                    <a:pt x="63" y="34"/>
                  </a:lnTo>
                  <a:lnTo>
                    <a:pt x="72" y="29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74" y="8"/>
                  </a:lnTo>
                  <a:lnTo>
                    <a:pt x="85" y="4"/>
                  </a:lnTo>
                  <a:lnTo>
                    <a:pt x="97" y="1"/>
                  </a:lnTo>
                  <a:lnTo>
                    <a:pt x="108" y="0"/>
                  </a:lnTo>
                  <a:lnTo>
                    <a:pt x="109" y="19"/>
                  </a:lnTo>
                  <a:lnTo>
                    <a:pt x="109" y="19"/>
                  </a:lnTo>
                  <a:lnTo>
                    <a:pt x="115" y="19"/>
                  </a:lnTo>
                  <a:lnTo>
                    <a:pt x="115" y="68"/>
                  </a:lnTo>
                  <a:lnTo>
                    <a:pt x="115" y="68"/>
                  </a:lnTo>
                  <a:lnTo>
                    <a:pt x="108" y="69"/>
                  </a:lnTo>
                  <a:lnTo>
                    <a:pt x="102" y="71"/>
                  </a:lnTo>
                  <a:lnTo>
                    <a:pt x="94" y="73"/>
                  </a:lnTo>
                  <a:lnTo>
                    <a:pt x="88" y="77"/>
                  </a:lnTo>
                  <a:lnTo>
                    <a:pt x="83" y="82"/>
                  </a:lnTo>
                  <a:lnTo>
                    <a:pt x="78" y="88"/>
                  </a:lnTo>
                  <a:lnTo>
                    <a:pt x="74" y="94"/>
                  </a:lnTo>
                  <a:lnTo>
                    <a:pt x="71" y="100"/>
                  </a:lnTo>
                  <a:lnTo>
                    <a:pt x="71" y="100"/>
                  </a:lnTo>
                  <a:lnTo>
                    <a:pt x="68" y="110"/>
                  </a:lnTo>
                  <a:lnTo>
                    <a:pt x="68" y="120"/>
                  </a:lnTo>
                  <a:lnTo>
                    <a:pt x="71" y="129"/>
                  </a:lnTo>
                  <a:lnTo>
                    <a:pt x="73" y="137"/>
                  </a:lnTo>
                  <a:lnTo>
                    <a:pt x="78" y="145"/>
                  </a:lnTo>
                  <a:lnTo>
                    <a:pt x="84" y="151"/>
                  </a:lnTo>
                  <a:lnTo>
                    <a:pt x="92" y="157"/>
                  </a:lnTo>
                  <a:lnTo>
                    <a:pt x="100" y="161"/>
                  </a:lnTo>
                  <a:lnTo>
                    <a:pt x="100" y="161"/>
                  </a:lnTo>
                  <a:lnTo>
                    <a:pt x="108" y="162"/>
                  </a:lnTo>
                  <a:lnTo>
                    <a:pt x="115" y="163"/>
                  </a:lnTo>
                  <a:lnTo>
                    <a:pt x="115" y="213"/>
                  </a:lnTo>
                  <a:lnTo>
                    <a:pt x="115" y="213"/>
                  </a:lnTo>
                  <a:lnTo>
                    <a:pt x="100" y="212"/>
                  </a:lnTo>
                  <a:lnTo>
                    <a:pt x="84" y="208"/>
                  </a:lnTo>
                  <a:lnTo>
                    <a:pt x="79" y="226"/>
                  </a:lnTo>
                  <a:lnTo>
                    <a:pt x="79" y="226"/>
                  </a:lnTo>
                  <a:lnTo>
                    <a:pt x="68" y="221"/>
                  </a:lnTo>
                  <a:lnTo>
                    <a:pt x="58" y="216"/>
                  </a:lnTo>
                  <a:lnTo>
                    <a:pt x="48" y="210"/>
                  </a:lnTo>
                  <a:lnTo>
                    <a:pt x="40" y="203"/>
                  </a:lnTo>
                  <a:lnTo>
                    <a:pt x="52" y="189"/>
                  </a:lnTo>
                  <a:lnTo>
                    <a:pt x="52" y="189"/>
                  </a:lnTo>
                  <a:lnTo>
                    <a:pt x="45" y="183"/>
                  </a:lnTo>
                  <a:lnTo>
                    <a:pt x="38" y="176"/>
                  </a:lnTo>
                  <a:lnTo>
                    <a:pt x="34" y="168"/>
                  </a:lnTo>
                  <a:lnTo>
                    <a:pt x="29" y="160"/>
                  </a:lnTo>
                  <a:lnTo>
                    <a:pt x="29" y="160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5" name="Freeform 15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228955" y="2589225"/>
              <a:ext cx="190500" cy="190500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70" y="10"/>
                </a:cxn>
                <a:cxn ang="0">
                  <a:pos x="163" y="47"/>
                </a:cxn>
                <a:cxn ang="0">
                  <a:pos x="186" y="65"/>
                </a:cxn>
                <a:cxn ang="0">
                  <a:pos x="222" y="53"/>
                </a:cxn>
                <a:cxn ang="0">
                  <a:pos x="234" y="76"/>
                </a:cxn>
                <a:cxn ang="0">
                  <a:pos x="204" y="107"/>
                </a:cxn>
                <a:cxn ang="0">
                  <a:pos x="205" y="127"/>
                </a:cxn>
                <a:cxn ang="0">
                  <a:pos x="236" y="157"/>
                </a:cxn>
                <a:cxn ang="0">
                  <a:pos x="225" y="180"/>
                </a:cxn>
                <a:cxn ang="0">
                  <a:pos x="182" y="178"/>
                </a:cxn>
                <a:cxn ang="0">
                  <a:pos x="168" y="190"/>
                </a:cxn>
                <a:cxn ang="0">
                  <a:pos x="151" y="199"/>
                </a:cxn>
                <a:cxn ang="0">
                  <a:pos x="154" y="236"/>
                </a:cxn>
                <a:cxn ang="0">
                  <a:pos x="121" y="240"/>
                </a:cxn>
                <a:cxn ang="0">
                  <a:pos x="134" y="189"/>
                </a:cxn>
                <a:cxn ang="0">
                  <a:pos x="158" y="179"/>
                </a:cxn>
                <a:cxn ang="0">
                  <a:pos x="184" y="148"/>
                </a:cxn>
                <a:cxn ang="0">
                  <a:pos x="191" y="109"/>
                </a:cxn>
                <a:cxn ang="0">
                  <a:pos x="182" y="85"/>
                </a:cxn>
                <a:cxn ang="0">
                  <a:pos x="160" y="62"/>
                </a:cxn>
                <a:cxn ang="0">
                  <a:pos x="131" y="50"/>
                </a:cxn>
                <a:cxn ang="0">
                  <a:pos x="121" y="34"/>
                </a:cxn>
                <a:cxn ang="0">
                  <a:pos x="121" y="240"/>
                </a:cxn>
                <a:cxn ang="0">
                  <a:pos x="114" y="204"/>
                </a:cxn>
                <a:cxn ang="0">
                  <a:pos x="95" y="200"/>
                </a:cxn>
                <a:cxn ang="0">
                  <a:pos x="60" y="224"/>
                </a:cxn>
                <a:cxn ang="0">
                  <a:pos x="39" y="208"/>
                </a:cxn>
                <a:cxn ang="0">
                  <a:pos x="51" y="167"/>
                </a:cxn>
                <a:cxn ang="0">
                  <a:pos x="42" y="149"/>
                </a:cxn>
                <a:cxn ang="0">
                  <a:pos x="37" y="131"/>
                </a:cxn>
                <a:cxn ang="0">
                  <a:pos x="0" y="122"/>
                </a:cxn>
                <a:cxn ang="0">
                  <a:pos x="6" y="83"/>
                </a:cxn>
                <a:cxn ang="0">
                  <a:pos x="43" y="85"/>
                </a:cxn>
                <a:cxn ang="0">
                  <a:pos x="60" y="62"/>
                </a:cxn>
                <a:cxn ang="0">
                  <a:pos x="42" y="27"/>
                </a:cxn>
                <a:cxn ang="0">
                  <a:pos x="78" y="7"/>
                </a:cxn>
                <a:cxn ang="0">
                  <a:pos x="105" y="37"/>
                </a:cxn>
                <a:cxn ang="0">
                  <a:pos x="121" y="49"/>
                </a:cxn>
                <a:cxn ang="0">
                  <a:pos x="95" y="54"/>
                </a:cxn>
                <a:cxn ang="0">
                  <a:pos x="63" y="79"/>
                </a:cxn>
                <a:cxn ang="0">
                  <a:pos x="51" y="117"/>
                </a:cxn>
                <a:cxn ang="0">
                  <a:pos x="55" y="144"/>
                </a:cxn>
                <a:cxn ang="0">
                  <a:pos x="73" y="172"/>
                </a:cxn>
                <a:cxn ang="0">
                  <a:pos x="100" y="186"/>
                </a:cxn>
                <a:cxn ang="0">
                  <a:pos x="121" y="240"/>
                </a:cxn>
              </a:cxnLst>
              <a:rect l="0" t="0" r="r" b="b"/>
              <a:pathLst>
                <a:path w="240" h="240">
                  <a:moveTo>
                    <a:pt x="128" y="36"/>
                  </a:moveTo>
                  <a:lnTo>
                    <a:pt x="131" y="0"/>
                  </a:lnTo>
                  <a:lnTo>
                    <a:pt x="131" y="0"/>
                  </a:lnTo>
                  <a:lnTo>
                    <a:pt x="145" y="1"/>
                  </a:lnTo>
                  <a:lnTo>
                    <a:pt x="157" y="5"/>
                  </a:lnTo>
                  <a:lnTo>
                    <a:pt x="170" y="10"/>
                  </a:lnTo>
                  <a:lnTo>
                    <a:pt x="182" y="16"/>
                  </a:lnTo>
                  <a:lnTo>
                    <a:pt x="163" y="47"/>
                  </a:lnTo>
                  <a:lnTo>
                    <a:pt x="163" y="47"/>
                  </a:lnTo>
                  <a:lnTo>
                    <a:pt x="172" y="52"/>
                  </a:lnTo>
                  <a:lnTo>
                    <a:pt x="178" y="58"/>
                  </a:lnTo>
                  <a:lnTo>
                    <a:pt x="186" y="65"/>
                  </a:lnTo>
                  <a:lnTo>
                    <a:pt x="191" y="73"/>
                  </a:lnTo>
                  <a:lnTo>
                    <a:pt x="222" y="53"/>
                  </a:lnTo>
                  <a:lnTo>
                    <a:pt x="222" y="53"/>
                  </a:lnTo>
                  <a:lnTo>
                    <a:pt x="228" y="64"/>
                  </a:lnTo>
                  <a:lnTo>
                    <a:pt x="234" y="76"/>
                  </a:lnTo>
                  <a:lnTo>
                    <a:pt x="234" y="76"/>
                  </a:lnTo>
                  <a:lnTo>
                    <a:pt x="238" y="90"/>
                  </a:lnTo>
                  <a:lnTo>
                    <a:pt x="240" y="102"/>
                  </a:lnTo>
                  <a:lnTo>
                    <a:pt x="204" y="107"/>
                  </a:lnTo>
                  <a:lnTo>
                    <a:pt x="204" y="107"/>
                  </a:lnTo>
                  <a:lnTo>
                    <a:pt x="205" y="117"/>
                  </a:lnTo>
                  <a:lnTo>
                    <a:pt x="205" y="127"/>
                  </a:lnTo>
                  <a:lnTo>
                    <a:pt x="204" y="136"/>
                  </a:lnTo>
                  <a:lnTo>
                    <a:pt x="202" y="146"/>
                  </a:lnTo>
                  <a:lnTo>
                    <a:pt x="236" y="157"/>
                  </a:lnTo>
                  <a:lnTo>
                    <a:pt x="236" y="157"/>
                  </a:lnTo>
                  <a:lnTo>
                    <a:pt x="231" y="169"/>
                  </a:lnTo>
                  <a:lnTo>
                    <a:pt x="225" y="180"/>
                  </a:lnTo>
                  <a:lnTo>
                    <a:pt x="218" y="193"/>
                  </a:lnTo>
                  <a:lnTo>
                    <a:pt x="208" y="203"/>
                  </a:lnTo>
                  <a:lnTo>
                    <a:pt x="182" y="178"/>
                  </a:lnTo>
                  <a:lnTo>
                    <a:pt x="182" y="178"/>
                  </a:lnTo>
                  <a:lnTo>
                    <a:pt x="176" y="184"/>
                  </a:lnTo>
                  <a:lnTo>
                    <a:pt x="168" y="190"/>
                  </a:lnTo>
                  <a:lnTo>
                    <a:pt x="160" y="195"/>
                  </a:lnTo>
                  <a:lnTo>
                    <a:pt x="151" y="199"/>
                  </a:lnTo>
                  <a:lnTo>
                    <a:pt x="151" y="199"/>
                  </a:lnTo>
                  <a:lnTo>
                    <a:pt x="163" y="232"/>
                  </a:lnTo>
                  <a:lnTo>
                    <a:pt x="163" y="232"/>
                  </a:lnTo>
                  <a:lnTo>
                    <a:pt x="154" y="236"/>
                  </a:lnTo>
                  <a:lnTo>
                    <a:pt x="142" y="238"/>
                  </a:lnTo>
                  <a:lnTo>
                    <a:pt x="131" y="240"/>
                  </a:lnTo>
                  <a:lnTo>
                    <a:pt x="121" y="240"/>
                  </a:lnTo>
                  <a:lnTo>
                    <a:pt x="121" y="190"/>
                  </a:lnTo>
                  <a:lnTo>
                    <a:pt x="121" y="190"/>
                  </a:lnTo>
                  <a:lnTo>
                    <a:pt x="134" y="18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8" y="179"/>
                  </a:lnTo>
                  <a:lnTo>
                    <a:pt x="170" y="170"/>
                  </a:lnTo>
                  <a:lnTo>
                    <a:pt x="178" y="161"/>
                  </a:lnTo>
                  <a:lnTo>
                    <a:pt x="184" y="148"/>
                  </a:lnTo>
                  <a:lnTo>
                    <a:pt x="189" y="136"/>
                  </a:lnTo>
                  <a:lnTo>
                    <a:pt x="191" y="122"/>
                  </a:lnTo>
                  <a:lnTo>
                    <a:pt x="191" y="109"/>
                  </a:lnTo>
                  <a:lnTo>
                    <a:pt x="187" y="95"/>
                  </a:lnTo>
                  <a:lnTo>
                    <a:pt x="187" y="95"/>
                  </a:lnTo>
                  <a:lnTo>
                    <a:pt x="182" y="85"/>
                  </a:lnTo>
                  <a:lnTo>
                    <a:pt x="176" y="75"/>
                  </a:lnTo>
                  <a:lnTo>
                    <a:pt x="168" y="68"/>
                  </a:lnTo>
                  <a:lnTo>
                    <a:pt x="160" y="62"/>
                  </a:lnTo>
                  <a:lnTo>
                    <a:pt x="151" y="57"/>
                  </a:lnTo>
                  <a:lnTo>
                    <a:pt x="141" y="53"/>
                  </a:lnTo>
                  <a:lnTo>
                    <a:pt x="131" y="50"/>
                  </a:lnTo>
                  <a:lnTo>
                    <a:pt x="121" y="49"/>
                  </a:lnTo>
                  <a:lnTo>
                    <a:pt x="121" y="34"/>
                  </a:lnTo>
                  <a:lnTo>
                    <a:pt x="121" y="34"/>
                  </a:lnTo>
                  <a:lnTo>
                    <a:pt x="128" y="36"/>
                  </a:lnTo>
                  <a:lnTo>
                    <a:pt x="128" y="36"/>
                  </a:lnTo>
                  <a:close/>
                  <a:moveTo>
                    <a:pt x="121" y="240"/>
                  </a:moveTo>
                  <a:lnTo>
                    <a:pt x="121" y="240"/>
                  </a:lnTo>
                  <a:lnTo>
                    <a:pt x="110" y="240"/>
                  </a:lnTo>
                  <a:lnTo>
                    <a:pt x="114" y="204"/>
                  </a:lnTo>
                  <a:lnTo>
                    <a:pt x="114" y="204"/>
                  </a:lnTo>
                  <a:lnTo>
                    <a:pt x="104" y="203"/>
                  </a:lnTo>
                  <a:lnTo>
                    <a:pt x="95" y="200"/>
                  </a:lnTo>
                  <a:lnTo>
                    <a:pt x="87" y="196"/>
                  </a:lnTo>
                  <a:lnTo>
                    <a:pt x="78" y="193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8" y="216"/>
                  </a:lnTo>
                  <a:lnTo>
                    <a:pt x="39" y="208"/>
                  </a:lnTo>
                  <a:lnTo>
                    <a:pt x="29" y="198"/>
                  </a:lnTo>
                  <a:lnTo>
                    <a:pt x="20" y="186"/>
                  </a:lnTo>
                  <a:lnTo>
                    <a:pt x="51" y="167"/>
                  </a:lnTo>
                  <a:lnTo>
                    <a:pt x="51" y="167"/>
                  </a:lnTo>
                  <a:lnTo>
                    <a:pt x="46" y="158"/>
                  </a:lnTo>
                  <a:lnTo>
                    <a:pt x="42" y="149"/>
                  </a:lnTo>
                  <a:lnTo>
                    <a:pt x="42" y="149"/>
                  </a:lnTo>
                  <a:lnTo>
                    <a:pt x="39" y="141"/>
                  </a:lnTo>
                  <a:lnTo>
                    <a:pt x="37" y="131"/>
                  </a:lnTo>
                  <a:lnTo>
                    <a:pt x="1" y="137"/>
                  </a:lnTo>
                  <a:lnTo>
                    <a:pt x="1" y="137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3" y="96"/>
                  </a:lnTo>
                  <a:lnTo>
                    <a:pt x="6" y="83"/>
                  </a:lnTo>
                  <a:lnTo>
                    <a:pt x="40" y="94"/>
                  </a:lnTo>
                  <a:lnTo>
                    <a:pt x="40" y="94"/>
                  </a:lnTo>
                  <a:lnTo>
                    <a:pt x="43" y="85"/>
                  </a:lnTo>
                  <a:lnTo>
                    <a:pt x="48" y="76"/>
                  </a:lnTo>
                  <a:lnTo>
                    <a:pt x="53" y="69"/>
                  </a:lnTo>
                  <a:lnTo>
                    <a:pt x="60" y="62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42" y="27"/>
                  </a:lnTo>
                  <a:lnTo>
                    <a:pt x="53" y="20"/>
                  </a:lnTo>
                  <a:lnTo>
                    <a:pt x="64" y="12"/>
                  </a:lnTo>
                  <a:lnTo>
                    <a:pt x="78" y="7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105" y="37"/>
                  </a:lnTo>
                  <a:lnTo>
                    <a:pt x="121" y="34"/>
                  </a:lnTo>
                  <a:lnTo>
                    <a:pt x="121" y="49"/>
                  </a:lnTo>
                  <a:lnTo>
                    <a:pt x="121" y="49"/>
                  </a:lnTo>
                  <a:lnTo>
                    <a:pt x="108" y="50"/>
                  </a:lnTo>
                  <a:lnTo>
                    <a:pt x="95" y="54"/>
                  </a:lnTo>
                  <a:lnTo>
                    <a:pt x="95" y="54"/>
                  </a:lnTo>
                  <a:lnTo>
                    <a:pt x="83" y="60"/>
                  </a:lnTo>
                  <a:lnTo>
                    <a:pt x="72" y="69"/>
                  </a:lnTo>
                  <a:lnTo>
                    <a:pt x="63" y="79"/>
                  </a:lnTo>
                  <a:lnTo>
                    <a:pt x="57" y="91"/>
                  </a:lnTo>
                  <a:lnTo>
                    <a:pt x="52" y="104"/>
                  </a:lnTo>
                  <a:lnTo>
                    <a:pt x="51" y="117"/>
                  </a:lnTo>
                  <a:lnTo>
                    <a:pt x="51" y="131"/>
                  </a:lnTo>
                  <a:lnTo>
                    <a:pt x="55" y="144"/>
                  </a:lnTo>
                  <a:lnTo>
                    <a:pt x="55" y="144"/>
                  </a:lnTo>
                  <a:lnTo>
                    <a:pt x="60" y="154"/>
                  </a:lnTo>
                  <a:lnTo>
                    <a:pt x="66" y="163"/>
                  </a:lnTo>
                  <a:lnTo>
                    <a:pt x="73" y="172"/>
                  </a:lnTo>
                  <a:lnTo>
                    <a:pt x="82" y="178"/>
                  </a:lnTo>
                  <a:lnTo>
                    <a:pt x="90" y="183"/>
                  </a:lnTo>
                  <a:lnTo>
                    <a:pt x="100" y="186"/>
                  </a:lnTo>
                  <a:lnTo>
                    <a:pt x="110" y="189"/>
                  </a:lnTo>
                  <a:lnTo>
                    <a:pt x="121" y="190"/>
                  </a:lnTo>
                  <a:lnTo>
                    <a:pt x="121" y="240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90867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37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The steps of QuickSort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4710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A8B95E8E-403D-42E1-B357-D68F32B29798}" type="datetime1">
              <a:rPr lang="zh-CN" altLang="en-US" sz="790" smtClean="0"/>
              <a:pPr algn="l"/>
              <a:t>2024/10/16</a:t>
            </a:fld>
            <a:endParaRPr lang="en-US" altLang="zh-CN" sz="790"/>
          </a:p>
        </p:txBody>
      </p:sp>
      <p:sp>
        <p:nvSpPr>
          <p:cNvPr id="4710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7-2 Sorting II</a:t>
            </a:r>
            <a:endParaRPr lang="en-US" altLang="zh-CN" sz="790"/>
          </a:p>
        </p:txBody>
      </p:sp>
      <p:sp>
        <p:nvSpPr>
          <p:cNvPr id="4710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78705BC-21F1-488C-9473-EBFF443EAC5E}" type="slidenum">
              <a:rPr lang="en-US" altLang="zh-CN" sz="790"/>
              <a:pPr algn="r"/>
              <a:t>27</a:t>
            </a:fld>
            <a:endParaRPr lang="en-US" altLang="zh-CN" sz="790"/>
          </a:p>
        </p:txBody>
      </p:sp>
      <p:sp>
        <p:nvSpPr>
          <p:cNvPr id="70" name="Oval 3"/>
          <p:cNvSpPr>
            <a:spLocks noChangeArrowheads="1"/>
          </p:cNvSpPr>
          <p:nvPr/>
        </p:nvSpPr>
        <p:spPr bwMode="auto">
          <a:xfrm>
            <a:off x="1748790" y="1998345"/>
            <a:ext cx="4617085" cy="9683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1988820" y="2276475"/>
            <a:ext cx="47688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2584450" y="2127250"/>
            <a:ext cx="47688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81</a:t>
            </a:r>
          </a:p>
        </p:txBody>
      </p:sp>
      <p:sp>
        <p:nvSpPr>
          <p:cNvPr id="73" name="Text Box 6"/>
          <p:cNvSpPr txBox="1">
            <a:spLocks noChangeArrowheads="1"/>
          </p:cNvSpPr>
          <p:nvPr/>
        </p:nvSpPr>
        <p:spPr bwMode="auto">
          <a:xfrm>
            <a:off x="2807970" y="2425065"/>
            <a:ext cx="47688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92</a:t>
            </a:r>
          </a:p>
        </p:txBody>
      </p: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3328670" y="2202180"/>
            <a:ext cx="47688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43</a:t>
            </a:r>
          </a:p>
        </p:txBody>
      </p:sp>
      <p:sp>
        <p:nvSpPr>
          <p:cNvPr id="75" name="Text Box 8"/>
          <p:cNvSpPr txBox="1">
            <a:spLocks noChangeArrowheads="1"/>
          </p:cNvSpPr>
          <p:nvPr/>
        </p:nvSpPr>
        <p:spPr bwMode="auto">
          <a:xfrm>
            <a:off x="3701415" y="2604135"/>
            <a:ext cx="47688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65</a:t>
            </a:r>
          </a:p>
        </p:txBody>
      </p:sp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3924935" y="2127250"/>
            <a:ext cx="47688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31</a:t>
            </a:r>
          </a:p>
        </p:txBody>
      </p:sp>
      <p:sp>
        <p:nvSpPr>
          <p:cNvPr id="77" name="Text Box 10"/>
          <p:cNvSpPr txBox="1">
            <a:spLocks noChangeArrowheads="1"/>
          </p:cNvSpPr>
          <p:nvPr/>
        </p:nvSpPr>
        <p:spPr bwMode="auto">
          <a:xfrm>
            <a:off x="4520565" y="2127250"/>
            <a:ext cx="47688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57</a:t>
            </a:r>
          </a:p>
        </p:txBody>
      </p:sp>
      <p:sp>
        <p:nvSpPr>
          <p:cNvPr id="78" name="Text Box 11"/>
          <p:cNvSpPr txBox="1">
            <a:spLocks noChangeArrowheads="1"/>
          </p:cNvSpPr>
          <p:nvPr/>
        </p:nvSpPr>
        <p:spPr bwMode="auto">
          <a:xfrm>
            <a:off x="4818380" y="2574290"/>
            <a:ext cx="47688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26</a:t>
            </a:r>
          </a:p>
        </p:txBody>
      </p:sp>
      <p:sp>
        <p:nvSpPr>
          <p:cNvPr id="79" name="Text Box 12"/>
          <p:cNvSpPr txBox="1">
            <a:spLocks noChangeArrowheads="1"/>
          </p:cNvSpPr>
          <p:nvPr/>
        </p:nvSpPr>
        <p:spPr bwMode="auto">
          <a:xfrm>
            <a:off x="5190490" y="2276475"/>
            <a:ext cx="47688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75</a:t>
            </a:r>
          </a:p>
        </p:txBody>
      </p:sp>
      <p:sp>
        <p:nvSpPr>
          <p:cNvPr id="80" name="Text Box 13"/>
          <p:cNvSpPr txBox="1">
            <a:spLocks noChangeArrowheads="1"/>
          </p:cNvSpPr>
          <p:nvPr/>
        </p:nvSpPr>
        <p:spPr bwMode="auto">
          <a:xfrm>
            <a:off x="5725795" y="2425065"/>
            <a:ext cx="35750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1" name="Oval 14"/>
          <p:cNvSpPr>
            <a:spLocks noChangeArrowheads="1"/>
          </p:cNvSpPr>
          <p:nvPr/>
        </p:nvSpPr>
        <p:spPr bwMode="auto">
          <a:xfrm>
            <a:off x="3754755" y="2592705"/>
            <a:ext cx="375285" cy="29464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" name="Text Box 15"/>
          <p:cNvSpPr txBox="1">
            <a:spLocks noChangeArrowheads="1"/>
          </p:cNvSpPr>
          <p:nvPr/>
        </p:nvSpPr>
        <p:spPr bwMode="auto">
          <a:xfrm>
            <a:off x="3950970" y="1415415"/>
            <a:ext cx="40386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83" name="Text Box 16"/>
          <p:cNvSpPr txBox="1">
            <a:spLocks noChangeArrowheads="1"/>
          </p:cNvSpPr>
          <p:nvPr/>
        </p:nvSpPr>
        <p:spPr bwMode="auto">
          <a:xfrm>
            <a:off x="6568440" y="2162810"/>
            <a:ext cx="143256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>
                <a:solidFill>
                  <a:srgbClr val="263AF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select </a:t>
            </a:r>
            <a:r>
              <a:rPr lang="en-US" altLang="zh-CN" sz="1600" b="1" dirty="0" smtClean="0">
                <a:solidFill>
                  <a:srgbClr val="263AF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pivot</a:t>
            </a:r>
          </a:p>
        </p:txBody>
      </p:sp>
      <p:sp>
        <p:nvSpPr>
          <p:cNvPr id="84" name="Oval 17"/>
          <p:cNvSpPr>
            <a:spLocks noChangeArrowheads="1"/>
          </p:cNvSpPr>
          <p:nvPr/>
        </p:nvSpPr>
        <p:spPr bwMode="auto">
          <a:xfrm>
            <a:off x="1823085" y="3264535"/>
            <a:ext cx="1936115" cy="819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5" name="Text Box 18"/>
          <p:cNvSpPr txBox="1">
            <a:spLocks noChangeArrowheads="1"/>
          </p:cNvSpPr>
          <p:nvPr/>
        </p:nvSpPr>
        <p:spPr bwMode="auto">
          <a:xfrm>
            <a:off x="1839595" y="3542665"/>
            <a:ext cx="47688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86" name="Text Box 19"/>
          <p:cNvSpPr txBox="1">
            <a:spLocks noChangeArrowheads="1"/>
          </p:cNvSpPr>
          <p:nvPr/>
        </p:nvSpPr>
        <p:spPr bwMode="auto">
          <a:xfrm>
            <a:off x="6009640" y="3616960"/>
            <a:ext cx="47688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81</a:t>
            </a:r>
          </a:p>
        </p:txBody>
      </p:sp>
      <p:sp>
        <p:nvSpPr>
          <p:cNvPr id="87" name="Text Box 20"/>
          <p:cNvSpPr txBox="1">
            <a:spLocks noChangeArrowheads="1"/>
          </p:cNvSpPr>
          <p:nvPr/>
        </p:nvSpPr>
        <p:spPr bwMode="auto">
          <a:xfrm>
            <a:off x="5041900" y="3691255"/>
            <a:ext cx="47688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92</a:t>
            </a:r>
          </a:p>
        </p:txBody>
      </p:sp>
      <p:sp>
        <p:nvSpPr>
          <p:cNvPr id="88" name="Text Box 21"/>
          <p:cNvSpPr txBox="1">
            <a:spLocks noChangeArrowheads="1"/>
          </p:cNvSpPr>
          <p:nvPr/>
        </p:nvSpPr>
        <p:spPr bwMode="auto">
          <a:xfrm>
            <a:off x="2584450" y="3468370"/>
            <a:ext cx="47688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43</a:t>
            </a:r>
          </a:p>
        </p:txBody>
      </p:sp>
      <p:sp>
        <p:nvSpPr>
          <p:cNvPr id="89" name="Text Box 22"/>
          <p:cNvSpPr txBox="1">
            <a:spLocks noChangeArrowheads="1"/>
          </p:cNvSpPr>
          <p:nvPr/>
        </p:nvSpPr>
        <p:spPr bwMode="auto">
          <a:xfrm>
            <a:off x="4077970" y="3499485"/>
            <a:ext cx="47688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65</a:t>
            </a:r>
          </a:p>
        </p:txBody>
      </p:sp>
      <p:sp>
        <p:nvSpPr>
          <p:cNvPr id="90" name="Text Box 23"/>
          <p:cNvSpPr txBox="1">
            <a:spLocks noChangeArrowheads="1"/>
          </p:cNvSpPr>
          <p:nvPr/>
        </p:nvSpPr>
        <p:spPr bwMode="auto">
          <a:xfrm>
            <a:off x="3105785" y="3393440"/>
            <a:ext cx="47688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31</a:t>
            </a:r>
          </a:p>
        </p:txBody>
      </p:sp>
      <p:sp>
        <p:nvSpPr>
          <p:cNvPr id="91" name="Text Box 24"/>
          <p:cNvSpPr txBox="1">
            <a:spLocks noChangeArrowheads="1"/>
          </p:cNvSpPr>
          <p:nvPr/>
        </p:nvSpPr>
        <p:spPr bwMode="auto">
          <a:xfrm>
            <a:off x="2882265" y="3766185"/>
            <a:ext cx="47688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57</a:t>
            </a:r>
          </a:p>
        </p:txBody>
      </p:sp>
      <p:sp>
        <p:nvSpPr>
          <p:cNvPr id="92" name="Text Box 25"/>
          <p:cNvSpPr txBox="1">
            <a:spLocks noChangeArrowheads="1"/>
          </p:cNvSpPr>
          <p:nvPr/>
        </p:nvSpPr>
        <p:spPr bwMode="auto">
          <a:xfrm>
            <a:off x="2286635" y="3766185"/>
            <a:ext cx="47688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26</a:t>
            </a:r>
          </a:p>
        </p:txBody>
      </p:sp>
      <p:sp>
        <p:nvSpPr>
          <p:cNvPr id="93" name="Text Box 26"/>
          <p:cNvSpPr txBox="1">
            <a:spLocks noChangeArrowheads="1"/>
          </p:cNvSpPr>
          <p:nvPr/>
        </p:nvSpPr>
        <p:spPr bwMode="auto">
          <a:xfrm>
            <a:off x="5563235" y="3393440"/>
            <a:ext cx="47688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75</a:t>
            </a:r>
          </a:p>
        </p:txBody>
      </p:sp>
      <p:sp>
        <p:nvSpPr>
          <p:cNvPr id="94" name="Text Box 27"/>
          <p:cNvSpPr txBox="1">
            <a:spLocks noChangeArrowheads="1"/>
          </p:cNvSpPr>
          <p:nvPr/>
        </p:nvSpPr>
        <p:spPr bwMode="auto">
          <a:xfrm>
            <a:off x="2300605" y="3319145"/>
            <a:ext cx="35750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5" name="Oval 28"/>
          <p:cNvSpPr>
            <a:spLocks noChangeArrowheads="1"/>
          </p:cNvSpPr>
          <p:nvPr/>
        </p:nvSpPr>
        <p:spPr bwMode="auto">
          <a:xfrm>
            <a:off x="4131945" y="3488055"/>
            <a:ext cx="375285" cy="29464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96" name="Text Box 29"/>
          <p:cNvSpPr txBox="1">
            <a:spLocks noChangeArrowheads="1"/>
          </p:cNvSpPr>
          <p:nvPr/>
        </p:nvSpPr>
        <p:spPr bwMode="auto">
          <a:xfrm>
            <a:off x="1421765" y="3088005"/>
            <a:ext cx="50038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" name="Oval 30"/>
          <p:cNvSpPr>
            <a:spLocks noChangeArrowheads="1"/>
          </p:cNvSpPr>
          <p:nvPr/>
        </p:nvSpPr>
        <p:spPr bwMode="auto">
          <a:xfrm>
            <a:off x="4801870" y="3338830"/>
            <a:ext cx="1936115" cy="819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8" name="Text Box 31"/>
          <p:cNvSpPr txBox="1">
            <a:spLocks noChangeArrowheads="1"/>
          </p:cNvSpPr>
          <p:nvPr/>
        </p:nvSpPr>
        <p:spPr bwMode="auto">
          <a:xfrm>
            <a:off x="4551045" y="3139440"/>
            <a:ext cx="50038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" name="Text Box 32"/>
          <p:cNvSpPr txBox="1">
            <a:spLocks noChangeArrowheads="1"/>
          </p:cNvSpPr>
          <p:nvPr/>
        </p:nvSpPr>
        <p:spPr bwMode="auto">
          <a:xfrm>
            <a:off x="6672580" y="3319145"/>
            <a:ext cx="137604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>
                <a:solidFill>
                  <a:srgbClr val="263AF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partition S</a:t>
            </a:r>
          </a:p>
        </p:txBody>
      </p:sp>
      <p:sp>
        <p:nvSpPr>
          <p:cNvPr id="100" name="Oval 33"/>
          <p:cNvSpPr>
            <a:spLocks noChangeArrowheads="1"/>
          </p:cNvSpPr>
          <p:nvPr/>
        </p:nvSpPr>
        <p:spPr bwMode="auto">
          <a:xfrm>
            <a:off x="1525270" y="4726305"/>
            <a:ext cx="2258695" cy="37211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1" name="Text Box 34"/>
          <p:cNvSpPr txBox="1">
            <a:spLocks noChangeArrowheads="1"/>
          </p:cNvSpPr>
          <p:nvPr/>
        </p:nvSpPr>
        <p:spPr bwMode="auto">
          <a:xfrm>
            <a:off x="1877060" y="4763770"/>
            <a:ext cx="47688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102" name="Text Box 35"/>
          <p:cNvSpPr txBox="1">
            <a:spLocks noChangeArrowheads="1"/>
          </p:cNvSpPr>
          <p:nvPr/>
        </p:nvSpPr>
        <p:spPr bwMode="auto">
          <a:xfrm>
            <a:off x="2770505" y="4763770"/>
            <a:ext cx="47688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43</a:t>
            </a:r>
          </a:p>
        </p:txBody>
      </p:sp>
      <p:sp>
        <p:nvSpPr>
          <p:cNvPr id="103" name="Text Box 36"/>
          <p:cNvSpPr txBox="1">
            <a:spLocks noChangeArrowheads="1"/>
          </p:cNvSpPr>
          <p:nvPr/>
        </p:nvSpPr>
        <p:spPr bwMode="auto">
          <a:xfrm>
            <a:off x="2459990" y="4763770"/>
            <a:ext cx="47688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31</a:t>
            </a:r>
          </a:p>
        </p:txBody>
      </p:sp>
      <p:sp>
        <p:nvSpPr>
          <p:cNvPr id="104" name="Text Box 37"/>
          <p:cNvSpPr txBox="1">
            <a:spLocks noChangeArrowheads="1"/>
          </p:cNvSpPr>
          <p:nvPr/>
        </p:nvSpPr>
        <p:spPr bwMode="auto">
          <a:xfrm>
            <a:off x="3068320" y="4763770"/>
            <a:ext cx="47688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57</a:t>
            </a:r>
          </a:p>
        </p:txBody>
      </p:sp>
      <p:sp>
        <p:nvSpPr>
          <p:cNvPr id="105" name="Text Box 38"/>
          <p:cNvSpPr txBox="1">
            <a:spLocks noChangeArrowheads="1"/>
          </p:cNvSpPr>
          <p:nvPr/>
        </p:nvSpPr>
        <p:spPr bwMode="auto">
          <a:xfrm>
            <a:off x="2162175" y="4763770"/>
            <a:ext cx="47688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26</a:t>
            </a:r>
          </a:p>
        </p:txBody>
      </p:sp>
      <p:sp>
        <p:nvSpPr>
          <p:cNvPr id="106" name="Text Box 39"/>
          <p:cNvSpPr txBox="1">
            <a:spLocks noChangeArrowheads="1"/>
          </p:cNvSpPr>
          <p:nvPr/>
        </p:nvSpPr>
        <p:spPr bwMode="auto">
          <a:xfrm>
            <a:off x="1683385" y="4763770"/>
            <a:ext cx="35750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" name="Text Box 40"/>
          <p:cNvSpPr txBox="1">
            <a:spLocks noChangeArrowheads="1"/>
          </p:cNvSpPr>
          <p:nvPr/>
        </p:nvSpPr>
        <p:spPr bwMode="auto">
          <a:xfrm>
            <a:off x="1423670" y="4331335"/>
            <a:ext cx="50038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b="1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" name="Text Box 41"/>
          <p:cNvSpPr txBox="1">
            <a:spLocks noChangeArrowheads="1"/>
          </p:cNvSpPr>
          <p:nvPr/>
        </p:nvSpPr>
        <p:spPr bwMode="auto">
          <a:xfrm>
            <a:off x="5290185" y="4763770"/>
            <a:ext cx="47688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81</a:t>
            </a:r>
          </a:p>
        </p:txBody>
      </p:sp>
      <p:sp>
        <p:nvSpPr>
          <p:cNvPr id="109" name="Text Box 42"/>
          <p:cNvSpPr txBox="1">
            <a:spLocks noChangeArrowheads="1"/>
          </p:cNvSpPr>
          <p:nvPr/>
        </p:nvSpPr>
        <p:spPr bwMode="auto">
          <a:xfrm>
            <a:off x="5662295" y="4763770"/>
            <a:ext cx="47688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92</a:t>
            </a:r>
          </a:p>
        </p:txBody>
      </p:sp>
      <p:sp>
        <p:nvSpPr>
          <p:cNvPr id="110" name="Text Box 43"/>
          <p:cNvSpPr txBox="1">
            <a:spLocks noChangeArrowheads="1"/>
          </p:cNvSpPr>
          <p:nvPr/>
        </p:nvSpPr>
        <p:spPr bwMode="auto">
          <a:xfrm>
            <a:off x="4917440" y="4763770"/>
            <a:ext cx="47688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75</a:t>
            </a:r>
          </a:p>
        </p:txBody>
      </p:sp>
      <p:sp>
        <p:nvSpPr>
          <p:cNvPr id="111" name="Oval 44"/>
          <p:cNvSpPr>
            <a:spLocks noChangeArrowheads="1"/>
          </p:cNvSpPr>
          <p:nvPr/>
        </p:nvSpPr>
        <p:spPr bwMode="auto">
          <a:xfrm>
            <a:off x="4752340" y="4679950"/>
            <a:ext cx="1564005" cy="44704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" name="Text Box 45"/>
          <p:cNvSpPr txBox="1">
            <a:spLocks noChangeArrowheads="1"/>
          </p:cNvSpPr>
          <p:nvPr/>
        </p:nvSpPr>
        <p:spPr bwMode="auto">
          <a:xfrm>
            <a:off x="4025900" y="4765675"/>
            <a:ext cx="47688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65</a:t>
            </a:r>
          </a:p>
        </p:txBody>
      </p:sp>
      <p:sp>
        <p:nvSpPr>
          <p:cNvPr id="113" name="Oval 46"/>
          <p:cNvSpPr>
            <a:spLocks noChangeArrowheads="1"/>
          </p:cNvSpPr>
          <p:nvPr/>
        </p:nvSpPr>
        <p:spPr bwMode="auto">
          <a:xfrm>
            <a:off x="4079240" y="4754245"/>
            <a:ext cx="375285" cy="29464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4" name="Text Box 47"/>
          <p:cNvSpPr txBox="1">
            <a:spLocks noChangeArrowheads="1"/>
          </p:cNvSpPr>
          <p:nvPr/>
        </p:nvSpPr>
        <p:spPr bwMode="auto">
          <a:xfrm>
            <a:off x="4551045" y="4331335"/>
            <a:ext cx="50038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" name="Text Box 48"/>
          <p:cNvSpPr txBox="1">
            <a:spLocks noChangeArrowheads="1"/>
          </p:cNvSpPr>
          <p:nvPr/>
        </p:nvSpPr>
        <p:spPr bwMode="auto">
          <a:xfrm>
            <a:off x="6443980" y="4454525"/>
            <a:ext cx="168973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 err="1">
                <a:solidFill>
                  <a:srgbClr val="263AF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QuickSort</a:t>
            </a:r>
            <a:r>
              <a:rPr lang="en-US" altLang="zh-CN" sz="1600" b="1" dirty="0">
                <a:solidFill>
                  <a:srgbClr val="263AF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(S</a:t>
            </a:r>
            <a:r>
              <a:rPr lang="en-US" altLang="zh-CN" sz="1600" b="1" baseline="-25000" dirty="0">
                <a:solidFill>
                  <a:srgbClr val="263AF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600" b="1" dirty="0">
                <a:solidFill>
                  <a:srgbClr val="263AF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1600" b="1" dirty="0" smtClean="0">
                <a:solidFill>
                  <a:srgbClr val="263AF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&amp;</a:t>
            </a:r>
            <a:endParaRPr lang="en-US" altLang="zh-CN" sz="1600" b="1" dirty="0">
              <a:solidFill>
                <a:srgbClr val="263AF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 err="1">
                <a:solidFill>
                  <a:srgbClr val="263AF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QuickSort</a:t>
            </a:r>
            <a:r>
              <a:rPr lang="en-US" altLang="zh-CN" sz="1600" b="1" dirty="0">
                <a:solidFill>
                  <a:srgbClr val="263AF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(S</a:t>
            </a:r>
            <a:r>
              <a:rPr lang="en-US" altLang="zh-CN" sz="1600" b="1" baseline="-25000" dirty="0">
                <a:solidFill>
                  <a:srgbClr val="263AF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600" b="1" dirty="0">
                <a:solidFill>
                  <a:srgbClr val="263AF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16" name="Oval 49"/>
          <p:cNvSpPr>
            <a:spLocks noChangeArrowheads="1"/>
          </p:cNvSpPr>
          <p:nvPr/>
        </p:nvSpPr>
        <p:spPr bwMode="auto">
          <a:xfrm>
            <a:off x="2120900" y="5680710"/>
            <a:ext cx="3599180" cy="37211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7" name="Text Box 50"/>
          <p:cNvSpPr txBox="1">
            <a:spLocks noChangeArrowheads="1"/>
          </p:cNvSpPr>
          <p:nvPr/>
        </p:nvSpPr>
        <p:spPr bwMode="auto">
          <a:xfrm>
            <a:off x="2472690" y="5732145"/>
            <a:ext cx="47688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118" name="Text Box 51"/>
          <p:cNvSpPr txBox="1">
            <a:spLocks noChangeArrowheads="1"/>
          </p:cNvSpPr>
          <p:nvPr/>
        </p:nvSpPr>
        <p:spPr bwMode="auto">
          <a:xfrm>
            <a:off x="3366135" y="5732145"/>
            <a:ext cx="47688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43</a:t>
            </a:r>
          </a:p>
        </p:txBody>
      </p:sp>
      <p:sp>
        <p:nvSpPr>
          <p:cNvPr id="119" name="Text Box 52"/>
          <p:cNvSpPr txBox="1">
            <a:spLocks noChangeArrowheads="1"/>
          </p:cNvSpPr>
          <p:nvPr/>
        </p:nvSpPr>
        <p:spPr bwMode="auto">
          <a:xfrm>
            <a:off x="3055620" y="5732145"/>
            <a:ext cx="47688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31</a:t>
            </a:r>
          </a:p>
        </p:txBody>
      </p:sp>
      <p:sp>
        <p:nvSpPr>
          <p:cNvPr id="120" name="Text Box 53"/>
          <p:cNvSpPr txBox="1">
            <a:spLocks noChangeArrowheads="1"/>
          </p:cNvSpPr>
          <p:nvPr/>
        </p:nvSpPr>
        <p:spPr bwMode="auto">
          <a:xfrm>
            <a:off x="3663950" y="5732145"/>
            <a:ext cx="47688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57</a:t>
            </a:r>
          </a:p>
        </p:txBody>
      </p:sp>
      <p:sp>
        <p:nvSpPr>
          <p:cNvPr id="121" name="Text Box 54"/>
          <p:cNvSpPr txBox="1">
            <a:spLocks noChangeArrowheads="1"/>
          </p:cNvSpPr>
          <p:nvPr/>
        </p:nvSpPr>
        <p:spPr bwMode="auto">
          <a:xfrm>
            <a:off x="2757805" y="5732145"/>
            <a:ext cx="47688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26</a:t>
            </a:r>
          </a:p>
        </p:txBody>
      </p:sp>
      <p:sp>
        <p:nvSpPr>
          <p:cNvPr id="122" name="Text Box 55"/>
          <p:cNvSpPr txBox="1">
            <a:spLocks noChangeArrowheads="1"/>
          </p:cNvSpPr>
          <p:nvPr/>
        </p:nvSpPr>
        <p:spPr bwMode="auto">
          <a:xfrm>
            <a:off x="2279015" y="5732145"/>
            <a:ext cx="35750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23" name="Text Box 56"/>
          <p:cNvSpPr txBox="1">
            <a:spLocks noChangeArrowheads="1"/>
          </p:cNvSpPr>
          <p:nvPr/>
        </p:nvSpPr>
        <p:spPr bwMode="auto">
          <a:xfrm>
            <a:off x="4023995" y="5732145"/>
            <a:ext cx="47688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65</a:t>
            </a:r>
          </a:p>
        </p:txBody>
      </p:sp>
      <p:sp>
        <p:nvSpPr>
          <p:cNvPr id="124" name="Text Box 57"/>
          <p:cNvSpPr txBox="1">
            <a:spLocks noChangeArrowheads="1"/>
          </p:cNvSpPr>
          <p:nvPr/>
        </p:nvSpPr>
        <p:spPr bwMode="auto">
          <a:xfrm>
            <a:off x="4780915" y="5732145"/>
            <a:ext cx="47688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81</a:t>
            </a:r>
          </a:p>
        </p:txBody>
      </p:sp>
      <p:sp>
        <p:nvSpPr>
          <p:cNvPr id="125" name="Text Box 58"/>
          <p:cNvSpPr txBox="1">
            <a:spLocks noChangeArrowheads="1"/>
          </p:cNvSpPr>
          <p:nvPr/>
        </p:nvSpPr>
        <p:spPr bwMode="auto">
          <a:xfrm>
            <a:off x="5153660" y="5732145"/>
            <a:ext cx="47688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92</a:t>
            </a:r>
          </a:p>
        </p:txBody>
      </p:sp>
      <p:sp>
        <p:nvSpPr>
          <p:cNvPr id="126" name="Text Box 59"/>
          <p:cNvSpPr txBox="1">
            <a:spLocks noChangeArrowheads="1"/>
          </p:cNvSpPr>
          <p:nvPr/>
        </p:nvSpPr>
        <p:spPr bwMode="auto">
          <a:xfrm>
            <a:off x="4408805" y="5732145"/>
            <a:ext cx="47688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75</a:t>
            </a:r>
          </a:p>
        </p:txBody>
      </p:sp>
      <p:sp>
        <p:nvSpPr>
          <p:cNvPr id="127" name="Text Box 60"/>
          <p:cNvSpPr txBox="1">
            <a:spLocks noChangeArrowheads="1"/>
          </p:cNvSpPr>
          <p:nvPr/>
        </p:nvSpPr>
        <p:spPr bwMode="auto">
          <a:xfrm>
            <a:off x="1671955" y="5597525"/>
            <a:ext cx="40386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128" name="Text Box 61"/>
          <p:cNvSpPr txBox="1">
            <a:spLocks noChangeArrowheads="1"/>
          </p:cNvSpPr>
          <p:nvPr/>
        </p:nvSpPr>
        <p:spPr bwMode="auto">
          <a:xfrm>
            <a:off x="6591300" y="5767705"/>
            <a:ext cx="132778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 smtClean="0">
                <a:solidFill>
                  <a:srgbClr val="263AF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en-US" altLang="zh-CN" sz="1600" b="1" dirty="0">
                <a:solidFill>
                  <a:srgbClr val="263AF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 sorted</a:t>
            </a:r>
          </a:p>
        </p:txBody>
      </p:sp>
      <p:sp>
        <p:nvSpPr>
          <p:cNvPr id="130" name="Freeform 63"/>
          <p:cNvSpPr/>
          <p:nvPr/>
        </p:nvSpPr>
        <p:spPr bwMode="auto">
          <a:xfrm>
            <a:off x="4123690" y="2272665"/>
            <a:ext cx="2319655" cy="336550"/>
          </a:xfrm>
          <a:custGeom>
            <a:avLst/>
            <a:gdLst>
              <a:gd name="T0" fmla="*/ 2979737 w 1877"/>
              <a:gd name="T1" fmla="*/ 0 h 250"/>
              <a:gd name="T2" fmla="*/ 952500 w 1877"/>
              <a:gd name="T3" fmla="*/ 125413 h 250"/>
              <a:gd name="T4" fmla="*/ 0 w 1877"/>
              <a:gd name="T5" fmla="*/ 396875 h 2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7" h="250">
                <a:moveTo>
                  <a:pt x="1877" y="0"/>
                </a:moveTo>
                <a:cubicBezTo>
                  <a:pt x="1664" y="13"/>
                  <a:pt x="913" y="37"/>
                  <a:pt x="600" y="79"/>
                </a:cubicBezTo>
                <a:cubicBezTo>
                  <a:pt x="287" y="121"/>
                  <a:pt x="125" y="215"/>
                  <a:pt x="0" y="250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31" name="AutoShape 64"/>
          <p:cNvSpPr>
            <a:spLocks noChangeArrowheads="1"/>
          </p:cNvSpPr>
          <p:nvPr/>
        </p:nvSpPr>
        <p:spPr bwMode="auto">
          <a:xfrm>
            <a:off x="7101205" y="2839085"/>
            <a:ext cx="372110" cy="372110"/>
          </a:xfrm>
          <a:prstGeom prst="downArrow">
            <a:avLst>
              <a:gd name="adj1" fmla="val 50000"/>
              <a:gd name="adj2" fmla="val 35833"/>
            </a:avLst>
          </a:prstGeom>
          <a:noFill/>
          <a:ln w="9525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 b="1">
              <a:ea typeface="宋体" panose="02010600030101010101" pitchFamily="2" charset="-122"/>
            </a:endParaRPr>
          </a:p>
        </p:txBody>
      </p:sp>
      <p:sp>
        <p:nvSpPr>
          <p:cNvPr id="132" name="AutoShape 65"/>
          <p:cNvSpPr>
            <a:spLocks noChangeArrowheads="1"/>
          </p:cNvSpPr>
          <p:nvPr/>
        </p:nvSpPr>
        <p:spPr bwMode="auto">
          <a:xfrm>
            <a:off x="7069455" y="3828415"/>
            <a:ext cx="372110" cy="372110"/>
          </a:xfrm>
          <a:prstGeom prst="downArrow">
            <a:avLst>
              <a:gd name="adj1" fmla="val 50000"/>
              <a:gd name="adj2" fmla="val 35833"/>
            </a:avLst>
          </a:prstGeom>
          <a:noFill/>
          <a:ln w="9525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 b="1">
              <a:solidFill>
                <a:srgbClr val="263AF8"/>
              </a:solidFill>
              <a:ea typeface="宋体" panose="02010600030101010101" pitchFamily="2" charset="-122"/>
            </a:endParaRPr>
          </a:p>
        </p:txBody>
      </p:sp>
      <p:sp>
        <p:nvSpPr>
          <p:cNvPr id="133" name="AutoShape 66"/>
          <p:cNvSpPr>
            <a:spLocks noChangeArrowheads="1"/>
          </p:cNvSpPr>
          <p:nvPr/>
        </p:nvSpPr>
        <p:spPr bwMode="auto">
          <a:xfrm>
            <a:off x="7069455" y="5306695"/>
            <a:ext cx="372110" cy="372110"/>
          </a:xfrm>
          <a:prstGeom prst="downArrow">
            <a:avLst>
              <a:gd name="adj1" fmla="val 50000"/>
              <a:gd name="adj2" fmla="val 35833"/>
            </a:avLst>
          </a:prstGeom>
          <a:noFill/>
          <a:ln w="9525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 b="1">
              <a:solidFill>
                <a:srgbClr val="263AF8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34708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37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Partitioning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4813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DAE42536-CBD8-4E39-8120-7157F988BC98}" type="datetime1">
              <a:rPr lang="zh-CN" altLang="en-US" sz="790" smtClean="0"/>
              <a:pPr algn="l"/>
              <a:t>2024/10/16</a:t>
            </a:fld>
            <a:endParaRPr lang="en-US" altLang="zh-CN" sz="790"/>
          </a:p>
        </p:txBody>
      </p:sp>
      <p:sp>
        <p:nvSpPr>
          <p:cNvPr id="48131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7-2 Sorting II</a:t>
            </a:r>
            <a:endParaRPr lang="en-US" altLang="zh-CN" sz="790"/>
          </a:p>
        </p:txBody>
      </p:sp>
      <p:sp>
        <p:nvSpPr>
          <p:cNvPr id="4813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118A49A1-348E-41E6-90E8-3E952863AB13}" type="slidenum">
              <a:rPr lang="en-US" altLang="zh-CN" sz="790"/>
              <a:pPr algn="r"/>
              <a:t>28</a:t>
            </a:fld>
            <a:endParaRPr lang="en-US" altLang="zh-CN" sz="790"/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4485" y="1844040"/>
            <a:ext cx="8371205" cy="446405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宋体" panose="02010600030101010101" pitchFamily="2" charset="-122"/>
              </a:rPr>
              <a:t>Picking the pivot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want a value that will cause |S</a:t>
            </a:r>
            <a:r>
              <a:rPr lang="en-US" altLang="zh-CN" baseline="-25000" dirty="0" smtClean="0">
                <a:ea typeface="宋体" panose="02010600030101010101" pitchFamily="2" charset="-122"/>
              </a:rPr>
              <a:t>1</a:t>
            </a:r>
            <a:r>
              <a:rPr lang="en-US" altLang="zh-CN" dirty="0" smtClean="0">
                <a:ea typeface="宋体" panose="02010600030101010101" pitchFamily="2" charset="-122"/>
              </a:rPr>
              <a:t>| and |S</a:t>
            </a:r>
            <a:r>
              <a:rPr lang="en-US" altLang="zh-CN" baseline="-25000" dirty="0" smtClean="0">
                <a:ea typeface="宋体" panose="02010600030101010101" pitchFamily="2" charset="-122"/>
              </a:rPr>
              <a:t>2</a:t>
            </a:r>
            <a:r>
              <a:rPr lang="en-US" altLang="zh-CN" dirty="0" smtClean="0">
                <a:ea typeface="宋体" panose="02010600030101010101" pitchFamily="2" charset="-122"/>
              </a:rPr>
              <a:t>| to be </a:t>
            </a:r>
            <a:r>
              <a:rPr lang="en-US" altLang="zh-CN" dirty="0" smtClean="0">
                <a:solidFill>
                  <a:srgbClr val="263AF8"/>
                </a:solidFill>
                <a:ea typeface="宋体" panose="02010600030101010101" pitchFamily="2" charset="-122"/>
              </a:rPr>
              <a:t>non-zero, and close to equal </a:t>
            </a:r>
            <a:r>
              <a:rPr lang="en-US" altLang="zh-CN" dirty="0" smtClean="0">
                <a:ea typeface="宋体" panose="02010600030101010101" pitchFamily="2" charset="-122"/>
              </a:rPr>
              <a:t>in size if possible</a:t>
            </a:r>
          </a:p>
          <a:p>
            <a:r>
              <a:rPr lang="en-US" altLang="zh-CN" dirty="0" smtClean="0"/>
              <a:t>Partitioning Strategy</a:t>
            </a:r>
          </a:p>
          <a:p>
            <a:pPr lvl="1"/>
            <a:r>
              <a:rPr lang="en-US" altLang="zh-CN" dirty="0"/>
              <a:t>How do the elements get to the correct partition</a:t>
            </a:r>
            <a:endParaRPr lang="en-US" altLang="zh-CN" dirty="0" smtClean="0"/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</p:txBody>
      </p:sp>
      <p:grpSp>
        <p:nvGrpSpPr>
          <p:cNvPr id="122" name="Group 115"/>
          <p:cNvGrpSpPr/>
          <p:nvPr/>
        </p:nvGrpSpPr>
        <p:grpSpPr>
          <a:xfrm>
            <a:off x="7794625" y="5461000"/>
            <a:ext cx="963295" cy="805815"/>
            <a:chOff x="2951142" y="2589225"/>
            <a:chExt cx="468313" cy="392113"/>
          </a:xfrm>
          <a:solidFill>
            <a:srgbClr val="1E7AB6">
              <a:alpha val="39000"/>
            </a:srgbClr>
          </a:solidFill>
        </p:grpSpPr>
        <p:sp>
          <p:nvSpPr>
            <p:cNvPr id="123" name="Freeform 13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2951142" y="2646375"/>
              <a:ext cx="284163" cy="284163"/>
            </a:xfrm>
            <a:custGeom>
              <a:avLst/>
              <a:gdLst/>
              <a:ahLst/>
              <a:cxnLst>
                <a:cxn ang="0">
                  <a:pos x="208" y="331"/>
                </a:cxn>
                <a:cxn ang="0">
                  <a:pos x="239" y="322"/>
                </a:cxn>
                <a:cxn ang="0">
                  <a:pos x="286" y="326"/>
                </a:cxn>
                <a:cxn ang="0">
                  <a:pos x="307" y="267"/>
                </a:cxn>
                <a:cxn ang="0">
                  <a:pos x="328" y="223"/>
                </a:cxn>
                <a:cxn ang="0">
                  <a:pos x="359" y="150"/>
                </a:cxn>
                <a:cxn ang="0">
                  <a:pos x="328" y="136"/>
                </a:cxn>
                <a:cxn ang="0">
                  <a:pos x="307" y="91"/>
                </a:cxn>
                <a:cxn ang="0">
                  <a:pos x="267" y="51"/>
                </a:cxn>
                <a:cxn ang="0">
                  <a:pos x="239" y="37"/>
                </a:cxn>
                <a:cxn ang="0">
                  <a:pos x="208" y="0"/>
                </a:cxn>
                <a:cxn ang="0">
                  <a:pos x="179" y="65"/>
                </a:cxn>
                <a:cxn ang="0">
                  <a:pos x="213" y="70"/>
                </a:cxn>
                <a:cxn ang="0">
                  <a:pos x="244" y="85"/>
                </a:cxn>
                <a:cxn ang="0">
                  <a:pos x="267" y="106"/>
                </a:cxn>
                <a:cxn ang="0">
                  <a:pos x="284" y="134"/>
                </a:cxn>
                <a:cxn ang="0">
                  <a:pos x="293" y="168"/>
                </a:cxn>
                <a:cxn ang="0">
                  <a:pos x="293" y="191"/>
                </a:cxn>
                <a:cxn ang="0">
                  <a:pos x="284" y="223"/>
                </a:cxn>
                <a:cxn ang="0">
                  <a:pos x="267" y="252"/>
                </a:cxn>
                <a:cxn ang="0">
                  <a:pos x="244" y="274"/>
                </a:cxn>
                <a:cxn ang="0">
                  <a:pos x="213" y="289"/>
                </a:cxn>
                <a:cxn ang="0">
                  <a:pos x="179" y="294"/>
                </a:cxn>
                <a:cxn ang="0">
                  <a:pos x="32" y="286"/>
                </a:cxn>
                <a:cxn ang="0">
                  <a:pos x="92" y="307"/>
                </a:cxn>
                <a:cxn ang="0">
                  <a:pos x="135" y="327"/>
                </a:cxn>
                <a:cxn ang="0">
                  <a:pos x="179" y="358"/>
                </a:cxn>
                <a:cxn ang="0">
                  <a:pos x="179" y="294"/>
                </a:cxn>
                <a:cxn ang="0">
                  <a:pos x="145" y="289"/>
                </a:cxn>
                <a:cxn ang="0">
                  <a:pos x="115" y="274"/>
                </a:cxn>
                <a:cxn ang="0">
                  <a:pos x="92" y="252"/>
                </a:cxn>
                <a:cxn ang="0">
                  <a:pos x="74" y="223"/>
                </a:cxn>
                <a:cxn ang="0">
                  <a:pos x="66" y="191"/>
                </a:cxn>
                <a:cxn ang="0">
                  <a:pos x="66" y="168"/>
                </a:cxn>
                <a:cxn ang="0">
                  <a:pos x="74" y="134"/>
                </a:cxn>
                <a:cxn ang="0">
                  <a:pos x="92" y="106"/>
                </a:cxn>
                <a:cxn ang="0">
                  <a:pos x="115" y="85"/>
                </a:cxn>
                <a:cxn ang="0">
                  <a:pos x="145" y="70"/>
                </a:cxn>
                <a:cxn ang="0">
                  <a:pos x="179" y="65"/>
                </a:cxn>
                <a:cxn ang="0">
                  <a:pos x="179" y="0"/>
                </a:cxn>
                <a:cxn ang="0">
                  <a:pos x="151" y="27"/>
                </a:cxn>
                <a:cxn ang="0">
                  <a:pos x="105" y="43"/>
                </a:cxn>
                <a:cxn ang="0">
                  <a:pos x="32" y="72"/>
                </a:cxn>
                <a:cxn ang="0">
                  <a:pos x="43" y="105"/>
                </a:cxn>
                <a:cxn ang="0">
                  <a:pos x="27" y="150"/>
                </a:cxn>
                <a:cxn ang="0">
                  <a:pos x="27" y="207"/>
                </a:cxn>
                <a:cxn ang="0">
                  <a:pos x="36" y="238"/>
                </a:cxn>
                <a:cxn ang="0">
                  <a:pos x="52" y="267"/>
                </a:cxn>
              </a:cxnLst>
              <a:rect l="0" t="0" r="r" b="b"/>
              <a:pathLst>
                <a:path w="359" h="358">
                  <a:moveTo>
                    <a:pt x="179" y="358"/>
                  </a:moveTo>
                  <a:lnTo>
                    <a:pt x="208" y="358"/>
                  </a:lnTo>
                  <a:lnTo>
                    <a:pt x="208" y="331"/>
                  </a:lnTo>
                  <a:lnTo>
                    <a:pt x="208" y="331"/>
                  </a:lnTo>
                  <a:lnTo>
                    <a:pt x="224" y="327"/>
                  </a:lnTo>
                  <a:lnTo>
                    <a:pt x="239" y="322"/>
                  </a:lnTo>
                  <a:lnTo>
                    <a:pt x="254" y="315"/>
                  </a:lnTo>
                  <a:lnTo>
                    <a:pt x="267" y="307"/>
                  </a:lnTo>
                  <a:lnTo>
                    <a:pt x="286" y="326"/>
                  </a:lnTo>
                  <a:lnTo>
                    <a:pt x="326" y="286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315" y="253"/>
                  </a:lnTo>
                  <a:lnTo>
                    <a:pt x="323" y="238"/>
                  </a:lnTo>
                  <a:lnTo>
                    <a:pt x="328" y="223"/>
                  </a:lnTo>
                  <a:lnTo>
                    <a:pt x="331" y="207"/>
                  </a:lnTo>
                  <a:lnTo>
                    <a:pt x="359" y="207"/>
                  </a:lnTo>
                  <a:lnTo>
                    <a:pt x="359" y="150"/>
                  </a:lnTo>
                  <a:lnTo>
                    <a:pt x="331" y="150"/>
                  </a:lnTo>
                  <a:lnTo>
                    <a:pt x="331" y="150"/>
                  </a:lnTo>
                  <a:lnTo>
                    <a:pt x="328" y="136"/>
                  </a:lnTo>
                  <a:lnTo>
                    <a:pt x="323" y="119"/>
                  </a:lnTo>
                  <a:lnTo>
                    <a:pt x="315" y="105"/>
                  </a:lnTo>
                  <a:lnTo>
                    <a:pt x="307" y="91"/>
                  </a:lnTo>
                  <a:lnTo>
                    <a:pt x="326" y="72"/>
                  </a:lnTo>
                  <a:lnTo>
                    <a:pt x="286" y="33"/>
                  </a:lnTo>
                  <a:lnTo>
                    <a:pt x="267" y="51"/>
                  </a:lnTo>
                  <a:lnTo>
                    <a:pt x="267" y="51"/>
                  </a:lnTo>
                  <a:lnTo>
                    <a:pt x="254" y="43"/>
                  </a:lnTo>
                  <a:lnTo>
                    <a:pt x="239" y="37"/>
                  </a:lnTo>
                  <a:lnTo>
                    <a:pt x="224" y="30"/>
                  </a:lnTo>
                  <a:lnTo>
                    <a:pt x="208" y="27"/>
                  </a:lnTo>
                  <a:lnTo>
                    <a:pt x="208" y="0"/>
                  </a:lnTo>
                  <a:lnTo>
                    <a:pt x="179" y="0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90" y="65"/>
                  </a:lnTo>
                  <a:lnTo>
                    <a:pt x="203" y="68"/>
                  </a:lnTo>
                  <a:lnTo>
                    <a:pt x="213" y="70"/>
                  </a:lnTo>
                  <a:lnTo>
                    <a:pt x="224" y="74"/>
                  </a:lnTo>
                  <a:lnTo>
                    <a:pt x="234" y="79"/>
                  </a:lnTo>
                  <a:lnTo>
                    <a:pt x="244" y="85"/>
                  </a:lnTo>
                  <a:lnTo>
                    <a:pt x="252" y="91"/>
                  </a:lnTo>
                  <a:lnTo>
                    <a:pt x="260" y="98"/>
                  </a:lnTo>
                  <a:lnTo>
                    <a:pt x="267" y="106"/>
                  </a:lnTo>
                  <a:lnTo>
                    <a:pt x="275" y="116"/>
                  </a:lnTo>
                  <a:lnTo>
                    <a:pt x="279" y="124"/>
                  </a:lnTo>
                  <a:lnTo>
                    <a:pt x="284" y="134"/>
                  </a:lnTo>
                  <a:lnTo>
                    <a:pt x="288" y="145"/>
                  </a:lnTo>
                  <a:lnTo>
                    <a:pt x="292" y="157"/>
                  </a:lnTo>
                  <a:lnTo>
                    <a:pt x="293" y="168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91"/>
                  </a:lnTo>
                  <a:lnTo>
                    <a:pt x="292" y="202"/>
                  </a:lnTo>
                  <a:lnTo>
                    <a:pt x="288" y="213"/>
                  </a:lnTo>
                  <a:lnTo>
                    <a:pt x="284" y="223"/>
                  </a:lnTo>
                  <a:lnTo>
                    <a:pt x="279" y="233"/>
                  </a:lnTo>
                  <a:lnTo>
                    <a:pt x="275" y="243"/>
                  </a:lnTo>
                  <a:lnTo>
                    <a:pt x="267" y="252"/>
                  </a:lnTo>
                  <a:lnTo>
                    <a:pt x="260" y="260"/>
                  </a:lnTo>
                  <a:lnTo>
                    <a:pt x="252" y="268"/>
                  </a:lnTo>
                  <a:lnTo>
                    <a:pt x="244" y="274"/>
                  </a:lnTo>
                  <a:lnTo>
                    <a:pt x="234" y="280"/>
                  </a:lnTo>
                  <a:lnTo>
                    <a:pt x="224" y="285"/>
                  </a:lnTo>
                  <a:lnTo>
                    <a:pt x="213" y="289"/>
                  </a:lnTo>
                  <a:lnTo>
                    <a:pt x="203" y="291"/>
                  </a:lnTo>
                  <a:lnTo>
                    <a:pt x="190" y="293"/>
                  </a:lnTo>
                  <a:lnTo>
                    <a:pt x="179" y="294"/>
                  </a:lnTo>
                  <a:lnTo>
                    <a:pt x="179" y="358"/>
                  </a:lnTo>
                  <a:close/>
                  <a:moveTo>
                    <a:pt x="52" y="267"/>
                  </a:moveTo>
                  <a:lnTo>
                    <a:pt x="32" y="286"/>
                  </a:lnTo>
                  <a:lnTo>
                    <a:pt x="73" y="326"/>
                  </a:lnTo>
                  <a:lnTo>
                    <a:pt x="92" y="307"/>
                  </a:lnTo>
                  <a:lnTo>
                    <a:pt x="92" y="307"/>
                  </a:lnTo>
                  <a:lnTo>
                    <a:pt x="105" y="315"/>
                  </a:lnTo>
                  <a:lnTo>
                    <a:pt x="120" y="322"/>
                  </a:lnTo>
                  <a:lnTo>
                    <a:pt x="135" y="327"/>
                  </a:lnTo>
                  <a:lnTo>
                    <a:pt x="151" y="331"/>
                  </a:lnTo>
                  <a:lnTo>
                    <a:pt x="151" y="358"/>
                  </a:lnTo>
                  <a:lnTo>
                    <a:pt x="179" y="358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68" y="293"/>
                  </a:lnTo>
                  <a:lnTo>
                    <a:pt x="156" y="291"/>
                  </a:lnTo>
                  <a:lnTo>
                    <a:pt x="145" y="289"/>
                  </a:lnTo>
                  <a:lnTo>
                    <a:pt x="135" y="285"/>
                  </a:lnTo>
                  <a:lnTo>
                    <a:pt x="125" y="280"/>
                  </a:lnTo>
                  <a:lnTo>
                    <a:pt x="115" y="274"/>
                  </a:lnTo>
                  <a:lnTo>
                    <a:pt x="106" y="268"/>
                  </a:lnTo>
                  <a:lnTo>
                    <a:pt x="99" y="260"/>
                  </a:lnTo>
                  <a:lnTo>
                    <a:pt x="92" y="252"/>
                  </a:lnTo>
                  <a:lnTo>
                    <a:pt x="84" y="243"/>
                  </a:lnTo>
                  <a:lnTo>
                    <a:pt x="79" y="233"/>
                  </a:lnTo>
                  <a:lnTo>
                    <a:pt x="74" y="223"/>
                  </a:lnTo>
                  <a:lnTo>
                    <a:pt x="71" y="213"/>
                  </a:lnTo>
                  <a:lnTo>
                    <a:pt x="67" y="202"/>
                  </a:lnTo>
                  <a:lnTo>
                    <a:pt x="66" y="191"/>
                  </a:lnTo>
                  <a:lnTo>
                    <a:pt x="64" y="179"/>
                  </a:lnTo>
                  <a:lnTo>
                    <a:pt x="64" y="179"/>
                  </a:lnTo>
                  <a:lnTo>
                    <a:pt x="66" y="168"/>
                  </a:lnTo>
                  <a:lnTo>
                    <a:pt x="67" y="157"/>
                  </a:lnTo>
                  <a:lnTo>
                    <a:pt x="71" y="145"/>
                  </a:lnTo>
                  <a:lnTo>
                    <a:pt x="74" y="134"/>
                  </a:lnTo>
                  <a:lnTo>
                    <a:pt x="79" y="124"/>
                  </a:lnTo>
                  <a:lnTo>
                    <a:pt x="84" y="116"/>
                  </a:lnTo>
                  <a:lnTo>
                    <a:pt x="92" y="106"/>
                  </a:lnTo>
                  <a:lnTo>
                    <a:pt x="99" y="98"/>
                  </a:lnTo>
                  <a:lnTo>
                    <a:pt x="106" y="91"/>
                  </a:lnTo>
                  <a:lnTo>
                    <a:pt x="115" y="85"/>
                  </a:lnTo>
                  <a:lnTo>
                    <a:pt x="125" y="79"/>
                  </a:lnTo>
                  <a:lnTo>
                    <a:pt x="135" y="74"/>
                  </a:lnTo>
                  <a:lnTo>
                    <a:pt x="145" y="70"/>
                  </a:lnTo>
                  <a:lnTo>
                    <a:pt x="156" y="68"/>
                  </a:lnTo>
                  <a:lnTo>
                    <a:pt x="168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0"/>
                  </a:lnTo>
                  <a:lnTo>
                    <a:pt x="151" y="0"/>
                  </a:lnTo>
                  <a:lnTo>
                    <a:pt x="151" y="27"/>
                  </a:lnTo>
                  <a:lnTo>
                    <a:pt x="151" y="27"/>
                  </a:lnTo>
                  <a:lnTo>
                    <a:pt x="135" y="30"/>
                  </a:lnTo>
                  <a:lnTo>
                    <a:pt x="120" y="37"/>
                  </a:lnTo>
                  <a:lnTo>
                    <a:pt x="105" y="43"/>
                  </a:lnTo>
                  <a:lnTo>
                    <a:pt x="92" y="51"/>
                  </a:lnTo>
                  <a:lnTo>
                    <a:pt x="73" y="33"/>
                  </a:lnTo>
                  <a:lnTo>
                    <a:pt x="32" y="72"/>
                  </a:lnTo>
                  <a:lnTo>
                    <a:pt x="52" y="91"/>
                  </a:lnTo>
                  <a:lnTo>
                    <a:pt x="52" y="91"/>
                  </a:lnTo>
                  <a:lnTo>
                    <a:pt x="43" y="105"/>
                  </a:lnTo>
                  <a:lnTo>
                    <a:pt x="36" y="119"/>
                  </a:lnTo>
                  <a:lnTo>
                    <a:pt x="31" y="136"/>
                  </a:lnTo>
                  <a:lnTo>
                    <a:pt x="27" y="150"/>
                  </a:lnTo>
                  <a:lnTo>
                    <a:pt x="0" y="150"/>
                  </a:lnTo>
                  <a:lnTo>
                    <a:pt x="0" y="207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31" y="223"/>
                  </a:lnTo>
                  <a:lnTo>
                    <a:pt x="36" y="238"/>
                  </a:lnTo>
                  <a:lnTo>
                    <a:pt x="43" y="253"/>
                  </a:lnTo>
                  <a:lnTo>
                    <a:pt x="52" y="267"/>
                  </a:lnTo>
                  <a:lnTo>
                    <a:pt x="52" y="267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4" name="Freeform 14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233717" y="2798775"/>
              <a:ext cx="182563" cy="182563"/>
            </a:xfrm>
            <a:custGeom>
              <a:avLst/>
              <a:gdLst/>
              <a:ahLst/>
              <a:cxnLst>
                <a:cxn ang="0">
                  <a:pos x="131" y="20"/>
                </a:cxn>
                <a:cxn ang="0">
                  <a:pos x="152" y="6"/>
                </a:cxn>
                <a:cxn ang="0">
                  <a:pos x="183" y="21"/>
                </a:cxn>
                <a:cxn ang="0">
                  <a:pos x="179" y="42"/>
                </a:cxn>
                <a:cxn ang="0">
                  <a:pos x="198" y="64"/>
                </a:cxn>
                <a:cxn ang="0">
                  <a:pos x="219" y="64"/>
                </a:cxn>
                <a:cxn ang="0">
                  <a:pos x="230" y="97"/>
                </a:cxn>
                <a:cxn ang="0">
                  <a:pos x="213" y="109"/>
                </a:cxn>
                <a:cxn ang="0">
                  <a:pos x="210" y="137"/>
                </a:cxn>
                <a:cxn ang="0">
                  <a:pos x="225" y="152"/>
                </a:cxn>
                <a:cxn ang="0">
                  <a:pos x="210" y="183"/>
                </a:cxn>
                <a:cxn ang="0">
                  <a:pos x="189" y="179"/>
                </a:cxn>
                <a:cxn ang="0">
                  <a:pos x="167" y="198"/>
                </a:cxn>
                <a:cxn ang="0">
                  <a:pos x="167" y="220"/>
                </a:cxn>
                <a:cxn ang="0">
                  <a:pos x="135" y="230"/>
                </a:cxn>
                <a:cxn ang="0">
                  <a:pos x="123" y="213"/>
                </a:cxn>
                <a:cxn ang="0">
                  <a:pos x="115" y="163"/>
                </a:cxn>
                <a:cxn ang="0">
                  <a:pos x="136" y="158"/>
                </a:cxn>
                <a:cxn ang="0">
                  <a:pos x="153" y="144"/>
                </a:cxn>
                <a:cxn ang="0">
                  <a:pos x="161" y="131"/>
                </a:cxn>
                <a:cxn ang="0">
                  <a:pos x="161" y="103"/>
                </a:cxn>
                <a:cxn ang="0">
                  <a:pos x="147" y="80"/>
                </a:cxn>
                <a:cxn ang="0">
                  <a:pos x="130" y="71"/>
                </a:cxn>
                <a:cxn ang="0">
                  <a:pos x="115" y="19"/>
                </a:cxn>
                <a:cxn ang="0">
                  <a:pos x="11" y="167"/>
                </a:cxn>
                <a:cxn ang="0">
                  <a:pos x="1" y="135"/>
                </a:cxn>
                <a:cxn ang="0">
                  <a:pos x="19" y="123"/>
                </a:cxn>
                <a:cxn ang="0">
                  <a:pos x="20" y="94"/>
                </a:cxn>
                <a:cxn ang="0">
                  <a:pos x="5" y="79"/>
                </a:cxn>
                <a:cxn ang="0">
                  <a:pos x="21" y="48"/>
                </a:cxn>
                <a:cxn ang="0">
                  <a:pos x="42" y="52"/>
                </a:cxn>
                <a:cxn ang="0">
                  <a:pos x="63" y="34"/>
                </a:cxn>
                <a:cxn ang="0">
                  <a:pos x="63" y="12"/>
                </a:cxn>
                <a:cxn ang="0">
                  <a:pos x="97" y="1"/>
                </a:cxn>
                <a:cxn ang="0">
                  <a:pos x="109" y="19"/>
                </a:cxn>
                <a:cxn ang="0">
                  <a:pos x="115" y="68"/>
                </a:cxn>
                <a:cxn ang="0">
                  <a:pos x="94" y="73"/>
                </a:cxn>
                <a:cxn ang="0">
                  <a:pos x="78" y="88"/>
                </a:cxn>
                <a:cxn ang="0">
                  <a:pos x="71" y="100"/>
                </a:cxn>
                <a:cxn ang="0">
                  <a:pos x="71" y="129"/>
                </a:cxn>
                <a:cxn ang="0">
                  <a:pos x="84" y="151"/>
                </a:cxn>
                <a:cxn ang="0">
                  <a:pos x="100" y="161"/>
                </a:cxn>
                <a:cxn ang="0">
                  <a:pos x="115" y="213"/>
                </a:cxn>
                <a:cxn ang="0">
                  <a:pos x="84" y="208"/>
                </a:cxn>
                <a:cxn ang="0">
                  <a:pos x="68" y="221"/>
                </a:cxn>
                <a:cxn ang="0">
                  <a:pos x="40" y="203"/>
                </a:cxn>
                <a:cxn ang="0">
                  <a:pos x="45" y="183"/>
                </a:cxn>
                <a:cxn ang="0">
                  <a:pos x="29" y="160"/>
                </a:cxn>
              </a:cxnLst>
              <a:rect l="0" t="0" r="r" b="b"/>
              <a:pathLst>
                <a:path w="231" h="231">
                  <a:moveTo>
                    <a:pt x="115" y="19"/>
                  </a:moveTo>
                  <a:lnTo>
                    <a:pt x="115" y="19"/>
                  </a:lnTo>
                  <a:lnTo>
                    <a:pt x="131" y="20"/>
                  </a:lnTo>
                  <a:lnTo>
                    <a:pt x="146" y="24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63" y="10"/>
                  </a:lnTo>
                  <a:lnTo>
                    <a:pt x="173" y="15"/>
                  </a:lnTo>
                  <a:lnTo>
                    <a:pt x="183" y="21"/>
                  </a:lnTo>
                  <a:lnTo>
                    <a:pt x="192" y="29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87" y="48"/>
                  </a:lnTo>
                  <a:lnTo>
                    <a:pt x="193" y="56"/>
                  </a:lnTo>
                  <a:lnTo>
                    <a:pt x="198" y="64"/>
                  </a:lnTo>
                  <a:lnTo>
                    <a:pt x="203" y="72"/>
                  </a:lnTo>
                  <a:lnTo>
                    <a:pt x="219" y="64"/>
                  </a:lnTo>
                  <a:lnTo>
                    <a:pt x="219" y="64"/>
                  </a:lnTo>
                  <a:lnTo>
                    <a:pt x="224" y="74"/>
                  </a:lnTo>
                  <a:lnTo>
                    <a:pt x="228" y="85"/>
                  </a:lnTo>
                  <a:lnTo>
                    <a:pt x="230" y="97"/>
                  </a:lnTo>
                  <a:lnTo>
                    <a:pt x="231" y="108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3" y="119"/>
                  </a:lnTo>
                  <a:lnTo>
                    <a:pt x="213" y="127"/>
                  </a:lnTo>
                  <a:lnTo>
                    <a:pt x="210" y="137"/>
                  </a:lnTo>
                  <a:lnTo>
                    <a:pt x="208" y="147"/>
                  </a:lnTo>
                  <a:lnTo>
                    <a:pt x="225" y="152"/>
                  </a:lnTo>
                  <a:lnTo>
                    <a:pt x="225" y="152"/>
                  </a:lnTo>
                  <a:lnTo>
                    <a:pt x="221" y="163"/>
                  </a:lnTo>
                  <a:lnTo>
                    <a:pt x="217" y="173"/>
                  </a:lnTo>
                  <a:lnTo>
                    <a:pt x="210" y="183"/>
                  </a:lnTo>
                  <a:lnTo>
                    <a:pt x="203" y="192"/>
                  </a:lnTo>
                  <a:lnTo>
                    <a:pt x="189" y="179"/>
                  </a:lnTo>
                  <a:lnTo>
                    <a:pt x="189" y="179"/>
                  </a:lnTo>
                  <a:lnTo>
                    <a:pt x="183" y="187"/>
                  </a:lnTo>
                  <a:lnTo>
                    <a:pt x="176" y="193"/>
                  </a:lnTo>
                  <a:lnTo>
                    <a:pt x="167" y="198"/>
                  </a:lnTo>
                  <a:lnTo>
                    <a:pt x="160" y="203"/>
                  </a:lnTo>
                  <a:lnTo>
                    <a:pt x="167" y="220"/>
                  </a:lnTo>
                  <a:lnTo>
                    <a:pt x="167" y="220"/>
                  </a:lnTo>
                  <a:lnTo>
                    <a:pt x="157" y="224"/>
                  </a:lnTo>
                  <a:lnTo>
                    <a:pt x="146" y="228"/>
                  </a:lnTo>
                  <a:lnTo>
                    <a:pt x="135" y="230"/>
                  </a:lnTo>
                  <a:lnTo>
                    <a:pt x="124" y="231"/>
                  </a:lnTo>
                  <a:lnTo>
                    <a:pt x="123" y="213"/>
                  </a:lnTo>
                  <a:lnTo>
                    <a:pt x="123" y="213"/>
                  </a:lnTo>
                  <a:lnTo>
                    <a:pt x="115" y="213"/>
                  </a:lnTo>
                  <a:lnTo>
                    <a:pt x="115" y="163"/>
                  </a:lnTo>
                  <a:lnTo>
                    <a:pt x="115" y="163"/>
                  </a:lnTo>
                  <a:lnTo>
                    <a:pt x="123" y="162"/>
                  </a:lnTo>
                  <a:lnTo>
                    <a:pt x="130" y="161"/>
                  </a:lnTo>
                  <a:lnTo>
                    <a:pt x="136" y="158"/>
                  </a:lnTo>
                  <a:lnTo>
                    <a:pt x="144" y="155"/>
                  </a:lnTo>
                  <a:lnTo>
                    <a:pt x="149" y="150"/>
                  </a:lnTo>
                  <a:lnTo>
                    <a:pt x="153" y="144"/>
                  </a:lnTo>
                  <a:lnTo>
                    <a:pt x="157" y="137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62" y="121"/>
                  </a:lnTo>
                  <a:lnTo>
                    <a:pt x="162" y="113"/>
                  </a:lnTo>
                  <a:lnTo>
                    <a:pt x="161" y="103"/>
                  </a:lnTo>
                  <a:lnTo>
                    <a:pt x="158" y="94"/>
                  </a:lnTo>
                  <a:lnTo>
                    <a:pt x="153" y="87"/>
                  </a:lnTo>
                  <a:lnTo>
                    <a:pt x="147" y="80"/>
                  </a:lnTo>
                  <a:lnTo>
                    <a:pt x="140" y="74"/>
                  </a:lnTo>
                  <a:lnTo>
                    <a:pt x="130" y="71"/>
                  </a:lnTo>
                  <a:lnTo>
                    <a:pt x="130" y="71"/>
                  </a:lnTo>
                  <a:lnTo>
                    <a:pt x="123" y="69"/>
                  </a:lnTo>
                  <a:lnTo>
                    <a:pt x="115" y="68"/>
                  </a:lnTo>
                  <a:lnTo>
                    <a:pt x="115" y="19"/>
                  </a:lnTo>
                  <a:close/>
                  <a:moveTo>
                    <a:pt x="29" y="160"/>
                  </a:moveTo>
                  <a:lnTo>
                    <a:pt x="11" y="167"/>
                  </a:lnTo>
                  <a:lnTo>
                    <a:pt x="11" y="167"/>
                  </a:lnTo>
                  <a:lnTo>
                    <a:pt x="8" y="157"/>
                  </a:lnTo>
                  <a:lnTo>
                    <a:pt x="4" y="146"/>
                  </a:lnTo>
                  <a:lnTo>
                    <a:pt x="1" y="135"/>
                  </a:lnTo>
                  <a:lnTo>
                    <a:pt x="0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7" y="114"/>
                  </a:lnTo>
                  <a:lnTo>
                    <a:pt x="19" y="104"/>
                  </a:lnTo>
                  <a:lnTo>
                    <a:pt x="20" y="94"/>
                  </a:lnTo>
                  <a:lnTo>
                    <a:pt x="24" y="85"/>
                  </a:lnTo>
                  <a:lnTo>
                    <a:pt x="5" y="79"/>
                  </a:lnTo>
                  <a:lnTo>
                    <a:pt x="5" y="79"/>
                  </a:lnTo>
                  <a:lnTo>
                    <a:pt x="10" y="68"/>
                  </a:lnTo>
                  <a:lnTo>
                    <a:pt x="15" y="58"/>
                  </a:lnTo>
                  <a:lnTo>
                    <a:pt x="21" y="48"/>
                  </a:lnTo>
                  <a:lnTo>
                    <a:pt x="29" y="40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48" y="45"/>
                  </a:lnTo>
                  <a:lnTo>
                    <a:pt x="56" y="38"/>
                  </a:lnTo>
                  <a:lnTo>
                    <a:pt x="63" y="34"/>
                  </a:lnTo>
                  <a:lnTo>
                    <a:pt x="72" y="29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74" y="8"/>
                  </a:lnTo>
                  <a:lnTo>
                    <a:pt x="85" y="4"/>
                  </a:lnTo>
                  <a:lnTo>
                    <a:pt x="97" y="1"/>
                  </a:lnTo>
                  <a:lnTo>
                    <a:pt x="108" y="0"/>
                  </a:lnTo>
                  <a:lnTo>
                    <a:pt x="109" y="19"/>
                  </a:lnTo>
                  <a:lnTo>
                    <a:pt x="109" y="19"/>
                  </a:lnTo>
                  <a:lnTo>
                    <a:pt x="115" y="19"/>
                  </a:lnTo>
                  <a:lnTo>
                    <a:pt x="115" y="68"/>
                  </a:lnTo>
                  <a:lnTo>
                    <a:pt x="115" y="68"/>
                  </a:lnTo>
                  <a:lnTo>
                    <a:pt x="108" y="69"/>
                  </a:lnTo>
                  <a:lnTo>
                    <a:pt x="102" y="71"/>
                  </a:lnTo>
                  <a:lnTo>
                    <a:pt x="94" y="73"/>
                  </a:lnTo>
                  <a:lnTo>
                    <a:pt x="88" y="77"/>
                  </a:lnTo>
                  <a:lnTo>
                    <a:pt x="83" y="82"/>
                  </a:lnTo>
                  <a:lnTo>
                    <a:pt x="78" y="88"/>
                  </a:lnTo>
                  <a:lnTo>
                    <a:pt x="74" y="94"/>
                  </a:lnTo>
                  <a:lnTo>
                    <a:pt x="71" y="100"/>
                  </a:lnTo>
                  <a:lnTo>
                    <a:pt x="71" y="100"/>
                  </a:lnTo>
                  <a:lnTo>
                    <a:pt x="68" y="110"/>
                  </a:lnTo>
                  <a:lnTo>
                    <a:pt x="68" y="120"/>
                  </a:lnTo>
                  <a:lnTo>
                    <a:pt x="71" y="129"/>
                  </a:lnTo>
                  <a:lnTo>
                    <a:pt x="73" y="137"/>
                  </a:lnTo>
                  <a:lnTo>
                    <a:pt x="78" y="145"/>
                  </a:lnTo>
                  <a:lnTo>
                    <a:pt x="84" y="151"/>
                  </a:lnTo>
                  <a:lnTo>
                    <a:pt x="92" y="157"/>
                  </a:lnTo>
                  <a:lnTo>
                    <a:pt x="100" y="161"/>
                  </a:lnTo>
                  <a:lnTo>
                    <a:pt x="100" y="161"/>
                  </a:lnTo>
                  <a:lnTo>
                    <a:pt x="108" y="162"/>
                  </a:lnTo>
                  <a:lnTo>
                    <a:pt x="115" y="163"/>
                  </a:lnTo>
                  <a:lnTo>
                    <a:pt x="115" y="213"/>
                  </a:lnTo>
                  <a:lnTo>
                    <a:pt x="115" y="213"/>
                  </a:lnTo>
                  <a:lnTo>
                    <a:pt x="100" y="212"/>
                  </a:lnTo>
                  <a:lnTo>
                    <a:pt x="84" y="208"/>
                  </a:lnTo>
                  <a:lnTo>
                    <a:pt x="79" y="226"/>
                  </a:lnTo>
                  <a:lnTo>
                    <a:pt x="79" y="226"/>
                  </a:lnTo>
                  <a:lnTo>
                    <a:pt x="68" y="221"/>
                  </a:lnTo>
                  <a:lnTo>
                    <a:pt x="58" y="216"/>
                  </a:lnTo>
                  <a:lnTo>
                    <a:pt x="48" y="210"/>
                  </a:lnTo>
                  <a:lnTo>
                    <a:pt x="40" y="203"/>
                  </a:lnTo>
                  <a:lnTo>
                    <a:pt x="52" y="189"/>
                  </a:lnTo>
                  <a:lnTo>
                    <a:pt x="52" y="189"/>
                  </a:lnTo>
                  <a:lnTo>
                    <a:pt x="45" y="183"/>
                  </a:lnTo>
                  <a:lnTo>
                    <a:pt x="38" y="176"/>
                  </a:lnTo>
                  <a:lnTo>
                    <a:pt x="34" y="168"/>
                  </a:lnTo>
                  <a:lnTo>
                    <a:pt x="29" y="160"/>
                  </a:lnTo>
                  <a:lnTo>
                    <a:pt x="29" y="160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5" name="Freeform 15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228955" y="2589225"/>
              <a:ext cx="190500" cy="190500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70" y="10"/>
                </a:cxn>
                <a:cxn ang="0">
                  <a:pos x="163" y="47"/>
                </a:cxn>
                <a:cxn ang="0">
                  <a:pos x="186" y="65"/>
                </a:cxn>
                <a:cxn ang="0">
                  <a:pos x="222" y="53"/>
                </a:cxn>
                <a:cxn ang="0">
                  <a:pos x="234" y="76"/>
                </a:cxn>
                <a:cxn ang="0">
                  <a:pos x="204" y="107"/>
                </a:cxn>
                <a:cxn ang="0">
                  <a:pos x="205" y="127"/>
                </a:cxn>
                <a:cxn ang="0">
                  <a:pos x="236" y="157"/>
                </a:cxn>
                <a:cxn ang="0">
                  <a:pos x="225" y="180"/>
                </a:cxn>
                <a:cxn ang="0">
                  <a:pos x="182" y="178"/>
                </a:cxn>
                <a:cxn ang="0">
                  <a:pos x="168" y="190"/>
                </a:cxn>
                <a:cxn ang="0">
                  <a:pos x="151" y="199"/>
                </a:cxn>
                <a:cxn ang="0">
                  <a:pos x="154" y="236"/>
                </a:cxn>
                <a:cxn ang="0">
                  <a:pos x="121" y="240"/>
                </a:cxn>
                <a:cxn ang="0">
                  <a:pos x="134" y="189"/>
                </a:cxn>
                <a:cxn ang="0">
                  <a:pos x="158" y="179"/>
                </a:cxn>
                <a:cxn ang="0">
                  <a:pos x="184" y="148"/>
                </a:cxn>
                <a:cxn ang="0">
                  <a:pos x="191" y="109"/>
                </a:cxn>
                <a:cxn ang="0">
                  <a:pos x="182" y="85"/>
                </a:cxn>
                <a:cxn ang="0">
                  <a:pos x="160" y="62"/>
                </a:cxn>
                <a:cxn ang="0">
                  <a:pos x="131" y="50"/>
                </a:cxn>
                <a:cxn ang="0">
                  <a:pos x="121" y="34"/>
                </a:cxn>
                <a:cxn ang="0">
                  <a:pos x="121" y="240"/>
                </a:cxn>
                <a:cxn ang="0">
                  <a:pos x="114" y="204"/>
                </a:cxn>
                <a:cxn ang="0">
                  <a:pos x="95" y="200"/>
                </a:cxn>
                <a:cxn ang="0">
                  <a:pos x="60" y="224"/>
                </a:cxn>
                <a:cxn ang="0">
                  <a:pos x="39" y="208"/>
                </a:cxn>
                <a:cxn ang="0">
                  <a:pos x="51" y="167"/>
                </a:cxn>
                <a:cxn ang="0">
                  <a:pos x="42" y="149"/>
                </a:cxn>
                <a:cxn ang="0">
                  <a:pos x="37" y="131"/>
                </a:cxn>
                <a:cxn ang="0">
                  <a:pos x="0" y="122"/>
                </a:cxn>
                <a:cxn ang="0">
                  <a:pos x="6" y="83"/>
                </a:cxn>
                <a:cxn ang="0">
                  <a:pos x="43" y="85"/>
                </a:cxn>
                <a:cxn ang="0">
                  <a:pos x="60" y="62"/>
                </a:cxn>
                <a:cxn ang="0">
                  <a:pos x="42" y="27"/>
                </a:cxn>
                <a:cxn ang="0">
                  <a:pos x="78" y="7"/>
                </a:cxn>
                <a:cxn ang="0">
                  <a:pos x="105" y="37"/>
                </a:cxn>
                <a:cxn ang="0">
                  <a:pos x="121" y="49"/>
                </a:cxn>
                <a:cxn ang="0">
                  <a:pos x="95" y="54"/>
                </a:cxn>
                <a:cxn ang="0">
                  <a:pos x="63" y="79"/>
                </a:cxn>
                <a:cxn ang="0">
                  <a:pos x="51" y="117"/>
                </a:cxn>
                <a:cxn ang="0">
                  <a:pos x="55" y="144"/>
                </a:cxn>
                <a:cxn ang="0">
                  <a:pos x="73" y="172"/>
                </a:cxn>
                <a:cxn ang="0">
                  <a:pos x="100" y="186"/>
                </a:cxn>
                <a:cxn ang="0">
                  <a:pos x="121" y="240"/>
                </a:cxn>
              </a:cxnLst>
              <a:rect l="0" t="0" r="r" b="b"/>
              <a:pathLst>
                <a:path w="240" h="240">
                  <a:moveTo>
                    <a:pt x="128" y="36"/>
                  </a:moveTo>
                  <a:lnTo>
                    <a:pt x="131" y="0"/>
                  </a:lnTo>
                  <a:lnTo>
                    <a:pt x="131" y="0"/>
                  </a:lnTo>
                  <a:lnTo>
                    <a:pt x="145" y="1"/>
                  </a:lnTo>
                  <a:lnTo>
                    <a:pt x="157" y="5"/>
                  </a:lnTo>
                  <a:lnTo>
                    <a:pt x="170" y="10"/>
                  </a:lnTo>
                  <a:lnTo>
                    <a:pt x="182" y="16"/>
                  </a:lnTo>
                  <a:lnTo>
                    <a:pt x="163" y="47"/>
                  </a:lnTo>
                  <a:lnTo>
                    <a:pt x="163" y="47"/>
                  </a:lnTo>
                  <a:lnTo>
                    <a:pt x="172" y="52"/>
                  </a:lnTo>
                  <a:lnTo>
                    <a:pt x="178" y="58"/>
                  </a:lnTo>
                  <a:lnTo>
                    <a:pt x="186" y="65"/>
                  </a:lnTo>
                  <a:lnTo>
                    <a:pt x="191" y="73"/>
                  </a:lnTo>
                  <a:lnTo>
                    <a:pt x="222" y="53"/>
                  </a:lnTo>
                  <a:lnTo>
                    <a:pt x="222" y="53"/>
                  </a:lnTo>
                  <a:lnTo>
                    <a:pt x="228" y="64"/>
                  </a:lnTo>
                  <a:lnTo>
                    <a:pt x="234" y="76"/>
                  </a:lnTo>
                  <a:lnTo>
                    <a:pt x="234" y="76"/>
                  </a:lnTo>
                  <a:lnTo>
                    <a:pt x="238" y="90"/>
                  </a:lnTo>
                  <a:lnTo>
                    <a:pt x="240" y="102"/>
                  </a:lnTo>
                  <a:lnTo>
                    <a:pt x="204" y="107"/>
                  </a:lnTo>
                  <a:lnTo>
                    <a:pt x="204" y="107"/>
                  </a:lnTo>
                  <a:lnTo>
                    <a:pt x="205" y="117"/>
                  </a:lnTo>
                  <a:lnTo>
                    <a:pt x="205" y="127"/>
                  </a:lnTo>
                  <a:lnTo>
                    <a:pt x="204" y="136"/>
                  </a:lnTo>
                  <a:lnTo>
                    <a:pt x="202" y="146"/>
                  </a:lnTo>
                  <a:lnTo>
                    <a:pt x="236" y="157"/>
                  </a:lnTo>
                  <a:lnTo>
                    <a:pt x="236" y="157"/>
                  </a:lnTo>
                  <a:lnTo>
                    <a:pt x="231" y="169"/>
                  </a:lnTo>
                  <a:lnTo>
                    <a:pt x="225" y="180"/>
                  </a:lnTo>
                  <a:lnTo>
                    <a:pt x="218" y="193"/>
                  </a:lnTo>
                  <a:lnTo>
                    <a:pt x="208" y="203"/>
                  </a:lnTo>
                  <a:lnTo>
                    <a:pt x="182" y="178"/>
                  </a:lnTo>
                  <a:lnTo>
                    <a:pt x="182" y="178"/>
                  </a:lnTo>
                  <a:lnTo>
                    <a:pt x="176" y="184"/>
                  </a:lnTo>
                  <a:lnTo>
                    <a:pt x="168" y="190"/>
                  </a:lnTo>
                  <a:lnTo>
                    <a:pt x="160" y="195"/>
                  </a:lnTo>
                  <a:lnTo>
                    <a:pt x="151" y="199"/>
                  </a:lnTo>
                  <a:lnTo>
                    <a:pt x="151" y="199"/>
                  </a:lnTo>
                  <a:lnTo>
                    <a:pt x="163" y="232"/>
                  </a:lnTo>
                  <a:lnTo>
                    <a:pt x="163" y="232"/>
                  </a:lnTo>
                  <a:lnTo>
                    <a:pt x="154" y="236"/>
                  </a:lnTo>
                  <a:lnTo>
                    <a:pt x="142" y="238"/>
                  </a:lnTo>
                  <a:lnTo>
                    <a:pt x="131" y="240"/>
                  </a:lnTo>
                  <a:lnTo>
                    <a:pt x="121" y="240"/>
                  </a:lnTo>
                  <a:lnTo>
                    <a:pt x="121" y="190"/>
                  </a:lnTo>
                  <a:lnTo>
                    <a:pt x="121" y="190"/>
                  </a:lnTo>
                  <a:lnTo>
                    <a:pt x="134" y="18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8" y="179"/>
                  </a:lnTo>
                  <a:lnTo>
                    <a:pt x="170" y="170"/>
                  </a:lnTo>
                  <a:lnTo>
                    <a:pt x="178" y="161"/>
                  </a:lnTo>
                  <a:lnTo>
                    <a:pt x="184" y="148"/>
                  </a:lnTo>
                  <a:lnTo>
                    <a:pt x="189" y="136"/>
                  </a:lnTo>
                  <a:lnTo>
                    <a:pt x="191" y="122"/>
                  </a:lnTo>
                  <a:lnTo>
                    <a:pt x="191" y="109"/>
                  </a:lnTo>
                  <a:lnTo>
                    <a:pt x="187" y="95"/>
                  </a:lnTo>
                  <a:lnTo>
                    <a:pt x="187" y="95"/>
                  </a:lnTo>
                  <a:lnTo>
                    <a:pt x="182" y="85"/>
                  </a:lnTo>
                  <a:lnTo>
                    <a:pt x="176" y="75"/>
                  </a:lnTo>
                  <a:lnTo>
                    <a:pt x="168" y="68"/>
                  </a:lnTo>
                  <a:lnTo>
                    <a:pt x="160" y="62"/>
                  </a:lnTo>
                  <a:lnTo>
                    <a:pt x="151" y="57"/>
                  </a:lnTo>
                  <a:lnTo>
                    <a:pt x="141" y="53"/>
                  </a:lnTo>
                  <a:lnTo>
                    <a:pt x="131" y="50"/>
                  </a:lnTo>
                  <a:lnTo>
                    <a:pt x="121" y="49"/>
                  </a:lnTo>
                  <a:lnTo>
                    <a:pt x="121" y="34"/>
                  </a:lnTo>
                  <a:lnTo>
                    <a:pt x="121" y="34"/>
                  </a:lnTo>
                  <a:lnTo>
                    <a:pt x="128" y="36"/>
                  </a:lnTo>
                  <a:lnTo>
                    <a:pt x="128" y="36"/>
                  </a:lnTo>
                  <a:close/>
                  <a:moveTo>
                    <a:pt x="121" y="240"/>
                  </a:moveTo>
                  <a:lnTo>
                    <a:pt x="121" y="240"/>
                  </a:lnTo>
                  <a:lnTo>
                    <a:pt x="110" y="240"/>
                  </a:lnTo>
                  <a:lnTo>
                    <a:pt x="114" y="204"/>
                  </a:lnTo>
                  <a:lnTo>
                    <a:pt x="114" y="204"/>
                  </a:lnTo>
                  <a:lnTo>
                    <a:pt x="104" y="203"/>
                  </a:lnTo>
                  <a:lnTo>
                    <a:pt x="95" y="200"/>
                  </a:lnTo>
                  <a:lnTo>
                    <a:pt x="87" y="196"/>
                  </a:lnTo>
                  <a:lnTo>
                    <a:pt x="78" y="193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8" y="216"/>
                  </a:lnTo>
                  <a:lnTo>
                    <a:pt x="39" y="208"/>
                  </a:lnTo>
                  <a:lnTo>
                    <a:pt x="29" y="198"/>
                  </a:lnTo>
                  <a:lnTo>
                    <a:pt x="20" y="186"/>
                  </a:lnTo>
                  <a:lnTo>
                    <a:pt x="51" y="167"/>
                  </a:lnTo>
                  <a:lnTo>
                    <a:pt x="51" y="167"/>
                  </a:lnTo>
                  <a:lnTo>
                    <a:pt x="46" y="158"/>
                  </a:lnTo>
                  <a:lnTo>
                    <a:pt x="42" y="149"/>
                  </a:lnTo>
                  <a:lnTo>
                    <a:pt x="42" y="149"/>
                  </a:lnTo>
                  <a:lnTo>
                    <a:pt x="39" y="141"/>
                  </a:lnTo>
                  <a:lnTo>
                    <a:pt x="37" y="131"/>
                  </a:lnTo>
                  <a:lnTo>
                    <a:pt x="1" y="137"/>
                  </a:lnTo>
                  <a:lnTo>
                    <a:pt x="1" y="137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3" y="96"/>
                  </a:lnTo>
                  <a:lnTo>
                    <a:pt x="6" y="83"/>
                  </a:lnTo>
                  <a:lnTo>
                    <a:pt x="40" y="94"/>
                  </a:lnTo>
                  <a:lnTo>
                    <a:pt x="40" y="94"/>
                  </a:lnTo>
                  <a:lnTo>
                    <a:pt x="43" y="85"/>
                  </a:lnTo>
                  <a:lnTo>
                    <a:pt x="48" y="76"/>
                  </a:lnTo>
                  <a:lnTo>
                    <a:pt x="53" y="69"/>
                  </a:lnTo>
                  <a:lnTo>
                    <a:pt x="60" y="62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42" y="27"/>
                  </a:lnTo>
                  <a:lnTo>
                    <a:pt x="53" y="20"/>
                  </a:lnTo>
                  <a:lnTo>
                    <a:pt x="64" y="12"/>
                  </a:lnTo>
                  <a:lnTo>
                    <a:pt x="78" y="7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105" y="37"/>
                  </a:lnTo>
                  <a:lnTo>
                    <a:pt x="121" y="34"/>
                  </a:lnTo>
                  <a:lnTo>
                    <a:pt x="121" y="49"/>
                  </a:lnTo>
                  <a:lnTo>
                    <a:pt x="121" y="49"/>
                  </a:lnTo>
                  <a:lnTo>
                    <a:pt x="108" y="50"/>
                  </a:lnTo>
                  <a:lnTo>
                    <a:pt x="95" y="54"/>
                  </a:lnTo>
                  <a:lnTo>
                    <a:pt x="95" y="54"/>
                  </a:lnTo>
                  <a:lnTo>
                    <a:pt x="83" y="60"/>
                  </a:lnTo>
                  <a:lnTo>
                    <a:pt x="72" y="69"/>
                  </a:lnTo>
                  <a:lnTo>
                    <a:pt x="63" y="79"/>
                  </a:lnTo>
                  <a:lnTo>
                    <a:pt x="57" y="91"/>
                  </a:lnTo>
                  <a:lnTo>
                    <a:pt x="52" y="104"/>
                  </a:lnTo>
                  <a:lnTo>
                    <a:pt x="51" y="117"/>
                  </a:lnTo>
                  <a:lnTo>
                    <a:pt x="51" y="131"/>
                  </a:lnTo>
                  <a:lnTo>
                    <a:pt x="55" y="144"/>
                  </a:lnTo>
                  <a:lnTo>
                    <a:pt x="55" y="144"/>
                  </a:lnTo>
                  <a:lnTo>
                    <a:pt x="60" y="154"/>
                  </a:lnTo>
                  <a:lnTo>
                    <a:pt x="66" y="163"/>
                  </a:lnTo>
                  <a:lnTo>
                    <a:pt x="73" y="172"/>
                  </a:lnTo>
                  <a:lnTo>
                    <a:pt x="82" y="178"/>
                  </a:lnTo>
                  <a:lnTo>
                    <a:pt x="90" y="183"/>
                  </a:lnTo>
                  <a:lnTo>
                    <a:pt x="100" y="186"/>
                  </a:lnTo>
                  <a:lnTo>
                    <a:pt x="110" y="189"/>
                  </a:lnTo>
                  <a:lnTo>
                    <a:pt x="121" y="190"/>
                  </a:lnTo>
                  <a:lnTo>
                    <a:pt x="121" y="240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34708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37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Select pivot 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0337" y="1685292"/>
                <a:ext cx="7886700" cy="4351337"/>
              </a:xfrm>
            </p:spPr>
            <p:txBody>
              <a:bodyPr vert="horz" lIns="68580" tIns="34290" rIns="68580" bIns="34290" rtlCol="0">
                <a:noAutofit/>
              </a:bodyPr>
              <a:lstStyle/>
              <a:p>
                <a:r>
                  <a:rPr lang="en-US" altLang="zh-CN" sz="2000" dirty="0">
                    <a:ea typeface="宋体" panose="02010600030101010101" pitchFamily="2" charset="-122"/>
                  </a:rPr>
                  <a:t>The </a:t>
                </a:r>
                <a:r>
                  <a:rPr lang="en-US" altLang="zh-CN" sz="2000" dirty="0" smtClean="0">
                    <a:ea typeface="宋体" panose="02010600030101010101" pitchFamily="2" charset="-122"/>
                  </a:rPr>
                  <a:t>find pivot </a:t>
                </a:r>
                <a:r>
                  <a:rPr lang="en-US" altLang="zh-CN" sz="2000" dirty="0">
                    <a:ea typeface="宋体" panose="02010600030101010101" pitchFamily="2" charset="-122"/>
                  </a:rPr>
                  <a:t>function</a:t>
                </a:r>
                <a:endParaRPr lang="en-US" altLang="zh-CN" sz="2000" dirty="0">
                  <a:ea typeface="宋体" panose="02010600030101010101" pitchFamily="2" charset="-122"/>
                </a:endParaRPr>
              </a:p>
              <a:p>
                <a:pPr lvl="1"/>
                <a:r>
                  <a:rPr lang="en-US" altLang="zh-CN" sz="1800" dirty="0">
                    <a:ea typeface="宋体" panose="02010600030101010101" pitchFamily="2" charset="-122"/>
                  </a:rPr>
                  <a:t>Use </a:t>
                </a:r>
                <a:r>
                  <a:rPr lang="en-US" altLang="zh-CN" sz="1800" dirty="0" smtClean="0">
                    <a:ea typeface="宋体" panose="02010600030101010101" pitchFamily="2" charset="-122"/>
                  </a:rPr>
                  <a:t>the </a:t>
                </a:r>
                <a:r>
                  <a:rPr lang="en-US" altLang="zh-CN" sz="1800" dirty="0">
                    <a:ea typeface="宋体" panose="02010600030101010101" pitchFamily="2" charset="-122"/>
                  </a:rPr>
                  <a:t>value in the first position?</a:t>
                </a:r>
                <a:endParaRPr lang="en-US" altLang="zh-CN" sz="1800" dirty="0">
                  <a:ea typeface="宋体" panose="02010600030101010101" pitchFamily="2" charset="-122"/>
                </a:endParaRPr>
              </a:p>
              <a:p>
                <a:pPr lvl="2"/>
                <a:r>
                  <a:rPr lang="en-US" altLang="zh-CN" sz="1800" dirty="0" smtClean="0">
                    <a:ea typeface="宋体" panose="02010600030101010101" pitchFamily="2" charset="-122"/>
                  </a:rPr>
                  <a:t>poor </a:t>
                </a:r>
                <a:r>
                  <a:rPr lang="en-US" altLang="zh-CN" sz="1800" dirty="0">
                    <a:ea typeface="宋体" panose="02010600030101010101" pitchFamily="2" charset="-122"/>
                  </a:rPr>
                  <a:t>partitioning if the input is sorted or reverse sorted.</a:t>
                </a:r>
                <a:endParaRPr lang="en-US" altLang="zh-CN" sz="1800" dirty="0">
                  <a:ea typeface="宋体" panose="02010600030101010101" pitchFamily="2" charset="-122"/>
                </a:endParaRPr>
              </a:p>
              <a:p>
                <a:pPr lvl="1"/>
                <a:r>
                  <a:rPr lang="en-US" altLang="zh-CN" sz="1800" dirty="0">
                    <a:ea typeface="宋体" panose="02010600030101010101" pitchFamily="2" charset="-122"/>
                  </a:rPr>
                  <a:t>Pick a value at random position?</a:t>
                </a:r>
                <a:endParaRPr lang="en-US" altLang="zh-CN" sz="1800" dirty="0">
                  <a:ea typeface="宋体" panose="02010600030101010101" pitchFamily="2" charset="-122"/>
                </a:endParaRPr>
              </a:p>
              <a:p>
                <a:pPr lvl="2"/>
                <a:r>
                  <a:rPr lang="en-US" altLang="zh-CN" sz="1800" dirty="0" smtClean="0">
                    <a:ea typeface="宋体" panose="02010600030101010101" pitchFamily="2" charset="-122"/>
                  </a:rPr>
                  <a:t>using </a:t>
                </a:r>
                <a:r>
                  <a:rPr lang="en-US" altLang="zh-CN" sz="1800" dirty="0">
                    <a:ea typeface="宋体" panose="02010600030101010101" pitchFamily="2" charset="-122"/>
                  </a:rPr>
                  <a:t>a random number generator is expensive </a:t>
                </a:r>
                <a:endParaRPr lang="en-US" altLang="zh-CN" sz="1800" dirty="0">
                  <a:ea typeface="宋体" panose="02010600030101010101" pitchFamily="2" charset="-122"/>
                </a:endParaRPr>
              </a:p>
              <a:p>
                <a:pPr lvl="1"/>
                <a:r>
                  <a:rPr lang="en-US" altLang="zh-CN" sz="1800" dirty="0">
                    <a:ea typeface="宋体" panose="02010600030101010101" pitchFamily="2" charset="-122"/>
                  </a:rPr>
                  <a:t>Select the value in the middle position in the </a:t>
                </a:r>
                <a:r>
                  <a:rPr lang="en-US" altLang="zh-CN" sz="1800" dirty="0" smtClean="0">
                    <a:ea typeface="宋体" panose="02010600030101010101" pitchFamily="2" charset="-122"/>
                  </a:rPr>
                  <a:t>array</a:t>
                </a:r>
                <a:endParaRPr lang="en-US" altLang="zh-CN" sz="1800" dirty="0" smtClean="0">
                  <a:ea typeface="宋体" panose="02010600030101010101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1800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1800" dirty="0">
                            <a:latin typeface="Cambria Math" panose="02040503050406030204" pitchFamily="18" charset="0"/>
                          </a:rPr>
                          <m:t>left</m:t>
                        </m:r>
                        <m:r>
                          <m:rPr>
                            <m:nor/>
                          </m:rPr>
                          <a:rPr lang="en-US" altLang="zh-CN" sz="1800" dirty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altLang="zh-CN" sz="1800" dirty="0">
                            <a:latin typeface="Cambria Math" panose="02040503050406030204" pitchFamily="18" charset="0"/>
                          </a:rPr>
                          <m:t>right</m:t>
                        </m:r>
                        <m:r>
                          <m:rPr>
                            <m:nor/>
                          </m:rPr>
                          <a:rPr lang="en-US" altLang="zh-CN" sz="1800" dirty="0"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m:rPr>
                            <m:nor/>
                          </m:rPr>
                          <a:rPr lang="en-US" altLang="zh-CN" sz="18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altLang="zh-CN" sz="1800" dirty="0" smtClean="0"/>
              </a:p>
              <a:p>
                <a:pPr lvl="1"/>
                <a:r>
                  <a:rPr lang="en-US" altLang="zh-CN" sz="1800" dirty="0">
                    <a:ea typeface="宋体" panose="02010600030101010101" pitchFamily="2" charset="-122"/>
                  </a:rPr>
                  <a:t>The </a:t>
                </a:r>
                <a:r>
                  <a:rPr lang="en-US" altLang="zh-CN" sz="1800" dirty="0" err="1">
                    <a:ea typeface="宋体" panose="02010600030101010101" pitchFamily="2" charset="-122"/>
                  </a:rPr>
                  <a:t>midian</a:t>
                </a:r>
                <a:r>
                  <a:rPr lang="en-US" altLang="zh-CN" sz="1800" dirty="0">
                    <a:ea typeface="宋体" panose="02010600030101010101" pitchFamily="2" charset="-122"/>
                  </a:rPr>
                  <a:t> of the array</a:t>
                </a:r>
                <a:endParaRPr lang="en-US" altLang="zh-CN" sz="1800" dirty="0">
                  <a:ea typeface="宋体" panose="02010600030101010101" pitchFamily="2" charset="-122"/>
                </a:endParaRPr>
              </a:p>
              <a:p>
                <a:pPr lvl="2"/>
                <a:r>
                  <a:rPr lang="en-US" altLang="zh-CN" sz="1800" dirty="0" smtClean="0">
                    <a:solidFill>
                      <a:srgbClr val="263AF8"/>
                    </a:solidFill>
                  </a:rPr>
                  <a:t>Median-of-Three</a:t>
                </a:r>
                <a:endParaRPr lang="en-US" altLang="zh-CN" sz="1800" dirty="0" smtClean="0">
                  <a:solidFill>
                    <a:srgbClr val="263AF8"/>
                  </a:solidFill>
                </a:endParaRPr>
              </a:p>
              <a:p>
                <a:pPr lvl="3"/>
                <a:r>
                  <a:rPr lang="en-US" altLang="zh-CN" sz="1800" dirty="0"/>
                  <a:t>Select the </a:t>
                </a:r>
                <a:r>
                  <a:rPr lang="en-US" altLang="zh-CN" sz="1800" dirty="0" smtClean="0"/>
                  <a:t>median </a:t>
                </a:r>
                <a:r>
                  <a:rPr lang="en-US" altLang="zh-CN" sz="1800" dirty="0"/>
                  <a:t>of </a:t>
                </a:r>
                <a:r>
                  <a:rPr lang="en-US" altLang="zh-CN" sz="1800" dirty="0" smtClean="0"/>
                  <a:t>the left</a:t>
                </a:r>
                <a:r>
                  <a:rPr lang="en-US" altLang="zh-CN" sz="1800" dirty="0"/>
                  <a:t>, right, and center elements.</a:t>
                </a:r>
                <a:endParaRPr lang="en-US" altLang="zh-CN" sz="2000" dirty="0">
                  <a:ea typeface="宋体" panose="02010600030101010101" pitchFamily="2" charset="-122"/>
                </a:endParaRPr>
              </a:p>
              <a:p>
                <a:endParaRPr lang="en-US" altLang="zh-CN" sz="2000" dirty="0"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0337" y="1685292"/>
                <a:ext cx="7886700" cy="4351337"/>
              </a:xfrm>
              <a:blipFill rotWithShape="1">
                <a:blip r:embed="rId11" cstate="print"/>
                <a:stretch>
                  <a:fillRect l="-1" t="-44" r="1" b="-17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3EDD041-6D2A-415B-BE33-C359C1000204}" type="slidenum">
              <a:rPr lang="en-US" altLang="zh-CN" sz="465" smtClean="0"/>
              <a:pPr/>
              <a:t>29</a:t>
            </a:fld>
            <a:endParaRPr lang="en-US" altLang="zh-CN" sz="465" smtClean="0"/>
          </a:p>
        </p:txBody>
      </p:sp>
      <p:grpSp>
        <p:nvGrpSpPr>
          <p:cNvPr id="122" name="Group 115"/>
          <p:cNvGrpSpPr/>
          <p:nvPr/>
        </p:nvGrpSpPr>
        <p:grpSpPr>
          <a:xfrm>
            <a:off x="7722870" y="4671695"/>
            <a:ext cx="963295" cy="805815"/>
            <a:chOff x="2951142" y="2589225"/>
            <a:chExt cx="468313" cy="392113"/>
          </a:xfrm>
          <a:solidFill>
            <a:srgbClr val="1E7AB6">
              <a:alpha val="39000"/>
            </a:srgbClr>
          </a:solidFill>
        </p:grpSpPr>
        <p:sp>
          <p:nvSpPr>
            <p:cNvPr id="123" name="Freeform 13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2951142" y="2646375"/>
              <a:ext cx="284163" cy="284163"/>
            </a:xfrm>
            <a:custGeom>
              <a:avLst/>
              <a:gdLst/>
              <a:ahLst/>
              <a:cxnLst>
                <a:cxn ang="0">
                  <a:pos x="208" y="331"/>
                </a:cxn>
                <a:cxn ang="0">
                  <a:pos x="239" y="322"/>
                </a:cxn>
                <a:cxn ang="0">
                  <a:pos x="286" y="326"/>
                </a:cxn>
                <a:cxn ang="0">
                  <a:pos x="307" y="267"/>
                </a:cxn>
                <a:cxn ang="0">
                  <a:pos x="328" y="223"/>
                </a:cxn>
                <a:cxn ang="0">
                  <a:pos x="359" y="150"/>
                </a:cxn>
                <a:cxn ang="0">
                  <a:pos x="328" y="136"/>
                </a:cxn>
                <a:cxn ang="0">
                  <a:pos x="307" y="91"/>
                </a:cxn>
                <a:cxn ang="0">
                  <a:pos x="267" y="51"/>
                </a:cxn>
                <a:cxn ang="0">
                  <a:pos x="239" y="37"/>
                </a:cxn>
                <a:cxn ang="0">
                  <a:pos x="208" y="0"/>
                </a:cxn>
                <a:cxn ang="0">
                  <a:pos x="179" y="65"/>
                </a:cxn>
                <a:cxn ang="0">
                  <a:pos x="213" y="70"/>
                </a:cxn>
                <a:cxn ang="0">
                  <a:pos x="244" y="85"/>
                </a:cxn>
                <a:cxn ang="0">
                  <a:pos x="267" y="106"/>
                </a:cxn>
                <a:cxn ang="0">
                  <a:pos x="284" y="134"/>
                </a:cxn>
                <a:cxn ang="0">
                  <a:pos x="293" y="168"/>
                </a:cxn>
                <a:cxn ang="0">
                  <a:pos x="293" y="191"/>
                </a:cxn>
                <a:cxn ang="0">
                  <a:pos x="284" y="223"/>
                </a:cxn>
                <a:cxn ang="0">
                  <a:pos x="267" y="252"/>
                </a:cxn>
                <a:cxn ang="0">
                  <a:pos x="244" y="274"/>
                </a:cxn>
                <a:cxn ang="0">
                  <a:pos x="213" y="289"/>
                </a:cxn>
                <a:cxn ang="0">
                  <a:pos x="179" y="294"/>
                </a:cxn>
                <a:cxn ang="0">
                  <a:pos x="32" y="286"/>
                </a:cxn>
                <a:cxn ang="0">
                  <a:pos x="92" y="307"/>
                </a:cxn>
                <a:cxn ang="0">
                  <a:pos x="135" y="327"/>
                </a:cxn>
                <a:cxn ang="0">
                  <a:pos x="179" y="358"/>
                </a:cxn>
                <a:cxn ang="0">
                  <a:pos x="179" y="294"/>
                </a:cxn>
                <a:cxn ang="0">
                  <a:pos x="145" y="289"/>
                </a:cxn>
                <a:cxn ang="0">
                  <a:pos x="115" y="274"/>
                </a:cxn>
                <a:cxn ang="0">
                  <a:pos x="92" y="252"/>
                </a:cxn>
                <a:cxn ang="0">
                  <a:pos x="74" y="223"/>
                </a:cxn>
                <a:cxn ang="0">
                  <a:pos x="66" y="191"/>
                </a:cxn>
                <a:cxn ang="0">
                  <a:pos x="66" y="168"/>
                </a:cxn>
                <a:cxn ang="0">
                  <a:pos x="74" y="134"/>
                </a:cxn>
                <a:cxn ang="0">
                  <a:pos x="92" y="106"/>
                </a:cxn>
                <a:cxn ang="0">
                  <a:pos x="115" y="85"/>
                </a:cxn>
                <a:cxn ang="0">
                  <a:pos x="145" y="70"/>
                </a:cxn>
                <a:cxn ang="0">
                  <a:pos x="179" y="65"/>
                </a:cxn>
                <a:cxn ang="0">
                  <a:pos x="179" y="0"/>
                </a:cxn>
                <a:cxn ang="0">
                  <a:pos x="151" y="27"/>
                </a:cxn>
                <a:cxn ang="0">
                  <a:pos x="105" y="43"/>
                </a:cxn>
                <a:cxn ang="0">
                  <a:pos x="32" y="72"/>
                </a:cxn>
                <a:cxn ang="0">
                  <a:pos x="43" y="105"/>
                </a:cxn>
                <a:cxn ang="0">
                  <a:pos x="27" y="150"/>
                </a:cxn>
                <a:cxn ang="0">
                  <a:pos x="27" y="207"/>
                </a:cxn>
                <a:cxn ang="0">
                  <a:pos x="36" y="238"/>
                </a:cxn>
                <a:cxn ang="0">
                  <a:pos x="52" y="267"/>
                </a:cxn>
              </a:cxnLst>
              <a:rect l="0" t="0" r="r" b="b"/>
              <a:pathLst>
                <a:path w="359" h="358">
                  <a:moveTo>
                    <a:pt x="179" y="358"/>
                  </a:moveTo>
                  <a:lnTo>
                    <a:pt x="208" y="358"/>
                  </a:lnTo>
                  <a:lnTo>
                    <a:pt x="208" y="331"/>
                  </a:lnTo>
                  <a:lnTo>
                    <a:pt x="208" y="331"/>
                  </a:lnTo>
                  <a:lnTo>
                    <a:pt x="224" y="327"/>
                  </a:lnTo>
                  <a:lnTo>
                    <a:pt x="239" y="322"/>
                  </a:lnTo>
                  <a:lnTo>
                    <a:pt x="254" y="315"/>
                  </a:lnTo>
                  <a:lnTo>
                    <a:pt x="267" y="307"/>
                  </a:lnTo>
                  <a:lnTo>
                    <a:pt x="286" y="326"/>
                  </a:lnTo>
                  <a:lnTo>
                    <a:pt x="326" y="286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315" y="253"/>
                  </a:lnTo>
                  <a:lnTo>
                    <a:pt x="323" y="238"/>
                  </a:lnTo>
                  <a:lnTo>
                    <a:pt x="328" y="223"/>
                  </a:lnTo>
                  <a:lnTo>
                    <a:pt x="331" y="207"/>
                  </a:lnTo>
                  <a:lnTo>
                    <a:pt x="359" y="207"/>
                  </a:lnTo>
                  <a:lnTo>
                    <a:pt x="359" y="150"/>
                  </a:lnTo>
                  <a:lnTo>
                    <a:pt x="331" y="150"/>
                  </a:lnTo>
                  <a:lnTo>
                    <a:pt x="331" y="150"/>
                  </a:lnTo>
                  <a:lnTo>
                    <a:pt x="328" y="136"/>
                  </a:lnTo>
                  <a:lnTo>
                    <a:pt x="323" y="119"/>
                  </a:lnTo>
                  <a:lnTo>
                    <a:pt x="315" y="105"/>
                  </a:lnTo>
                  <a:lnTo>
                    <a:pt x="307" y="91"/>
                  </a:lnTo>
                  <a:lnTo>
                    <a:pt x="326" y="72"/>
                  </a:lnTo>
                  <a:lnTo>
                    <a:pt x="286" y="33"/>
                  </a:lnTo>
                  <a:lnTo>
                    <a:pt x="267" y="51"/>
                  </a:lnTo>
                  <a:lnTo>
                    <a:pt x="267" y="51"/>
                  </a:lnTo>
                  <a:lnTo>
                    <a:pt x="254" y="43"/>
                  </a:lnTo>
                  <a:lnTo>
                    <a:pt x="239" y="37"/>
                  </a:lnTo>
                  <a:lnTo>
                    <a:pt x="224" y="30"/>
                  </a:lnTo>
                  <a:lnTo>
                    <a:pt x="208" y="27"/>
                  </a:lnTo>
                  <a:lnTo>
                    <a:pt x="208" y="0"/>
                  </a:lnTo>
                  <a:lnTo>
                    <a:pt x="179" y="0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90" y="65"/>
                  </a:lnTo>
                  <a:lnTo>
                    <a:pt x="203" y="68"/>
                  </a:lnTo>
                  <a:lnTo>
                    <a:pt x="213" y="70"/>
                  </a:lnTo>
                  <a:lnTo>
                    <a:pt x="224" y="74"/>
                  </a:lnTo>
                  <a:lnTo>
                    <a:pt x="234" y="79"/>
                  </a:lnTo>
                  <a:lnTo>
                    <a:pt x="244" y="85"/>
                  </a:lnTo>
                  <a:lnTo>
                    <a:pt x="252" y="91"/>
                  </a:lnTo>
                  <a:lnTo>
                    <a:pt x="260" y="98"/>
                  </a:lnTo>
                  <a:lnTo>
                    <a:pt x="267" y="106"/>
                  </a:lnTo>
                  <a:lnTo>
                    <a:pt x="275" y="116"/>
                  </a:lnTo>
                  <a:lnTo>
                    <a:pt x="279" y="124"/>
                  </a:lnTo>
                  <a:lnTo>
                    <a:pt x="284" y="134"/>
                  </a:lnTo>
                  <a:lnTo>
                    <a:pt x="288" y="145"/>
                  </a:lnTo>
                  <a:lnTo>
                    <a:pt x="292" y="157"/>
                  </a:lnTo>
                  <a:lnTo>
                    <a:pt x="293" y="168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91"/>
                  </a:lnTo>
                  <a:lnTo>
                    <a:pt x="292" y="202"/>
                  </a:lnTo>
                  <a:lnTo>
                    <a:pt x="288" y="213"/>
                  </a:lnTo>
                  <a:lnTo>
                    <a:pt x="284" y="223"/>
                  </a:lnTo>
                  <a:lnTo>
                    <a:pt x="279" y="233"/>
                  </a:lnTo>
                  <a:lnTo>
                    <a:pt x="275" y="243"/>
                  </a:lnTo>
                  <a:lnTo>
                    <a:pt x="267" y="252"/>
                  </a:lnTo>
                  <a:lnTo>
                    <a:pt x="260" y="260"/>
                  </a:lnTo>
                  <a:lnTo>
                    <a:pt x="252" y="268"/>
                  </a:lnTo>
                  <a:lnTo>
                    <a:pt x="244" y="274"/>
                  </a:lnTo>
                  <a:lnTo>
                    <a:pt x="234" y="280"/>
                  </a:lnTo>
                  <a:lnTo>
                    <a:pt x="224" y="285"/>
                  </a:lnTo>
                  <a:lnTo>
                    <a:pt x="213" y="289"/>
                  </a:lnTo>
                  <a:lnTo>
                    <a:pt x="203" y="291"/>
                  </a:lnTo>
                  <a:lnTo>
                    <a:pt x="190" y="293"/>
                  </a:lnTo>
                  <a:lnTo>
                    <a:pt x="179" y="294"/>
                  </a:lnTo>
                  <a:lnTo>
                    <a:pt x="179" y="358"/>
                  </a:lnTo>
                  <a:close/>
                  <a:moveTo>
                    <a:pt x="52" y="267"/>
                  </a:moveTo>
                  <a:lnTo>
                    <a:pt x="32" y="286"/>
                  </a:lnTo>
                  <a:lnTo>
                    <a:pt x="73" y="326"/>
                  </a:lnTo>
                  <a:lnTo>
                    <a:pt x="92" y="307"/>
                  </a:lnTo>
                  <a:lnTo>
                    <a:pt x="92" y="307"/>
                  </a:lnTo>
                  <a:lnTo>
                    <a:pt x="105" y="315"/>
                  </a:lnTo>
                  <a:lnTo>
                    <a:pt x="120" y="322"/>
                  </a:lnTo>
                  <a:lnTo>
                    <a:pt x="135" y="327"/>
                  </a:lnTo>
                  <a:lnTo>
                    <a:pt x="151" y="331"/>
                  </a:lnTo>
                  <a:lnTo>
                    <a:pt x="151" y="358"/>
                  </a:lnTo>
                  <a:lnTo>
                    <a:pt x="179" y="358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68" y="293"/>
                  </a:lnTo>
                  <a:lnTo>
                    <a:pt x="156" y="291"/>
                  </a:lnTo>
                  <a:lnTo>
                    <a:pt x="145" y="289"/>
                  </a:lnTo>
                  <a:lnTo>
                    <a:pt x="135" y="285"/>
                  </a:lnTo>
                  <a:lnTo>
                    <a:pt x="125" y="280"/>
                  </a:lnTo>
                  <a:lnTo>
                    <a:pt x="115" y="274"/>
                  </a:lnTo>
                  <a:lnTo>
                    <a:pt x="106" y="268"/>
                  </a:lnTo>
                  <a:lnTo>
                    <a:pt x="99" y="260"/>
                  </a:lnTo>
                  <a:lnTo>
                    <a:pt x="92" y="252"/>
                  </a:lnTo>
                  <a:lnTo>
                    <a:pt x="84" y="243"/>
                  </a:lnTo>
                  <a:lnTo>
                    <a:pt x="79" y="233"/>
                  </a:lnTo>
                  <a:lnTo>
                    <a:pt x="74" y="223"/>
                  </a:lnTo>
                  <a:lnTo>
                    <a:pt x="71" y="213"/>
                  </a:lnTo>
                  <a:lnTo>
                    <a:pt x="67" y="202"/>
                  </a:lnTo>
                  <a:lnTo>
                    <a:pt x="66" y="191"/>
                  </a:lnTo>
                  <a:lnTo>
                    <a:pt x="64" y="179"/>
                  </a:lnTo>
                  <a:lnTo>
                    <a:pt x="64" y="179"/>
                  </a:lnTo>
                  <a:lnTo>
                    <a:pt x="66" y="168"/>
                  </a:lnTo>
                  <a:lnTo>
                    <a:pt x="67" y="157"/>
                  </a:lnTo>
                  <a:lnTo>
                    <a:pt x="71" y="145"/>
                  </a:lnTo>
                  <a:lnTo>
                    <a:pt x="74" y="134"/>
                  </a:lnTo>
                  <a:lnTo>
                    <a:pt x="79" y="124"/>
                  </a:lnTo>
                  <a:lnTo>
                    <a:pt x="84" y="116"/>
                  </a:lnTo>
                  <a:lnTo>
                    <a:pt x="92" y="106"/>
                  </a:lnTo>
                  <a:lnTo>
                    <a:pt x="99" y="98"/>
                  </a:lnTo>
                  <a:lnTo>
                    <a:pt x="106" y="91"/>
                  </a:lnTo>
                  <a:lnTo>
                    <a:pt x="115" y="85"/>
                  </a:lnTo>
                  <a:lnTo>
                    <a:pt x="125" y="79"/>
                  </a:lnTo>
                  <a:lnTo>
                    <a:pt x="135" y="74"/>
                  </a:lnTo>
                  <a:lnTo>
                    <a:pt x="145" y="70"/>
                  </a:lnTo>
                  <a:lnTo>
                    <a:pt x="156" y="68"/>
                  </a:lnTo>
                  <a:lnTo>
                    <a:pt x="168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0"/>
                  </a:lnTo>
                  <a:lnTo>
                    <a:pt x="151" y="0"/>
                  </a:lnTo>
                  <a:lnTo>
                    <a:pt x="151" y="27"/>
                  </a:lnTo>
                  <a:lnTo>
                    <a:pt x="151" y="27"/>
                  </a:lnTo>
                  <a:lnTo>
                    <a:pt x="135" y="30"/>
                  </a:lnTo>
                  <a:lnTo>
                    <a:pt x="120" y="37"/>
                  </a:lnTo>
                  <a:lnTo>
                    <a:pt x="105" y="43"/>
                  </a:lnTo>
                  <a:lnTo>
                    <a:pt x="92" y="51"/>
                  </a:lnTo>
                  <a:lnTo>
                    <a:pt x="73" y="33"/>
                  </a:lnTo>
                  <a:lnTo>
                    <a:pt x="32" y="72"/>
                  </a:lnTo>
                  <a:lnTo>
                    <a:pt x="52" y="91"/>
                  </a:lnTo>
                  <a:lnTo>
                    <a:pt x="52" y="91"/>
                  </a:lnTo>
                  <a:lnTo>
                    <a:pt x="43" y="105"/>
                  </a:lnTo>
                  <a:lnTo>
                    <a:pt x="36" y="119"/>
                  </a:lnTo>
                  <a:lnTo>
                    <a:pt x="31" y="136"/>
                  </a:lnTo>
                  <a:lnTo>
                    <a:pt x="27" y="150"/>
                  </a:lnTo>
                  <a:lnTo>
                    <a:pt x="0" y="150"/>
                  </a:lnTo>
                  <a:lnTo>
                    <a:pt x="0" y="207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31" y="223"/>
                  </a:lnTo>
                  <a:lnTo>
                    <a:pt x="36" y="238"/>
                  </a:lnTo>
                  <a:lnTo>
                    <a:pt x="43" y="253"/>
                  </a:lnTo>
                  <a:lnTo>
                    <a:pt x="52" y="267"/>
                  </a:lnTo>
                  <a:lnTo>
                    <a:pt x="52" y="267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4" name="Freeform 14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233717" y="2798775"/>
              <a:ext cx="182563" cy="182563"/>
            </a:xfrm>
            <a:custGeom>
              <a:avLst/>
              <a:gdLst/>
              <a:ahLst/>
              <a:cxnLst>
                <a:cxn ang="0">
                  <a:pos x="131" y="20"/>
                </a:cxn>
                <a:cxn ang="0">
                  <a:pos x="152" y="6"/>
                </a:cxn>
                <a:cxn ang="0">
                  <a:pos x="183" y="21"/>
                </a:cxn>
                <a:cxn ang="0">
                  <a:pos x="179" y="42"/>
                </a:cxn>
                <a:cxn ang="0">
                  <a:pos x="198" y="64"/>
                </a:cxn>
                <a:cxn ang="0">
                  <a:pos x="219" y="64"/>
                </a:cxn>
                <a:cxn ang="0">
                  <a:pos x="230" y="97"/>
                </a:cxn>
                <a:cxn ang="0">
                  <a:pos x="213" y="109"/>
                </a:cxn>
                <a:cxn ang="0">
                  <a:pos x="210" y="137"/>
                </a:cxn>
                <a:cxn ang="0">
                  <a:pos x="225" y="152"/>
                </a:cxn>
                <a:cxn ang="0">
                  <a:pos x="210" y="183"/>
                </a:cxn>
                <a:cxn ang="0">
                  <a:pos x="189" y="179"/>
                </a:cxn>
                <a:cxn ang="0">
                  <a:pos x="167" y="198"/>
                </a:cxn>
                <a:cxn ang="0">
                  <a:pos x="167" y="220"/>
                </a:cxn>
                <a:cxn ang="0">
                  <a:pos x="135" y="230"/>
                </a:cxn>
                <a:cxn ang="0">
                  <a:pos x="123" y="213"/>
                </a:cxn>
                <a:cxn ang="0">
                  <a:pos x="115" y="163"/>
                </a:cxn>
                <a:cxn ang="0">
                  <a:pos x="136" y="158"/>
                </a:cxn>
                <a:cxn ang="0">
                  <a:pos x="153" y="144"/>
                </a:cxn>
                <a:cxn ang="0">
                  <a:pos x="161" y="131"/>
                </a:cxn>
                <a:cxn ang="0">
                  <a:pos x="161" y="103"/>
                </a:cxn>
                <a:cxn ang="0">
                  <a:pos x="147" y="80"/>
                </a:cxn>
                <a:cxn ang="0">
                  <a:pos x="130" y="71"/>
                </a:cxn>
                <a:cxn ang="0">
                  <a:pos x="115" y="19"/>
                </a:cxn>
                <a:cxn ang="0">
                  <a:pos x="11" y="167"/>
                </a:cxn>
                <a:cxn ang="0">
                  <a:pos x="1" y="135"/>
                </a:cxn>
                <a:cxn ang="0">
                  <a:pos x="19" y="123"/>
                </a:cxn>
                <a:cxn ang="0">
                  <a:pos x="20" y="94"/>
                </a:cxn>
                <a:cxn ang="0">
                  <a:pos x="5" y="79"/>
                </a:cxn>
                <a:cxn ang="0">
                  <a:pos x="21" y="48"/>
                </a:cxn>
                <a:cxn ang="0">
                  <a:pos x="42" y="52"/>
                </a:cxn>
                <a:cxn ang="0">
                  <a:pos x="63" y="34"/>
                </a:cxn>
                <a:cxn ang="0">
                  <a:pos x="63" y="12"/>
                </a:cxn>
                <a:cxn ang="0">
                  <a:pos x="97" y="1"/>
                </a:cxn>
                <a:cxn ang="0">
                  <a:pos x="109" y="19"/>
                </a:cxn>
                <a:cxn ang="0">
                  <a:pos x="115" y="68"/>
                </a:cxn>
                <a:cxn ang="0">
                  <a:pos x="94" y="73"/>
                </a:cxn>
                <a:cxn ang="0">
                  <a:pos x="78" y="88"/>
                </a:cxn>
                <a:cxn ang="0">
                  <a:pos x="71" y="100"/>
                </a:cxn>
                <a:cxn ang="0">
                  <a:pos x="71" y="129"/>
                </a:cxn>
                <a:cxn ang="0">
                  <a:pos x="84" y="151"/>
                </a:cxn>
                <a:cxn ang="0">
                  <a:pos x="100" y="161"/>
                </a:cxn>
                <a:cxn ang="0">
                  <a:pos x="115" y="213"/>
                </a:cxn>
                <a:cxn ang="0">
                  <a:pos x="84" y="208"/>
                </a:cxn>
                <a:cxn ang="0">
                  <a:pos x="68" y="221"/>
                </a:cxn>
                <a:cxn ang="0">
                  <a:pos x="40" y="203"/>
                </a:cxn>
                <a:cxn ang="0">
                  <a:pos x="45" y="183"/>
                </a:cxn>
                <a:cxn ang="0">
                  <a:pos x="29" y="160"/>
                </a:cxn>
              </a:cxnLst>
              <a:rect l="0" t="0" r="r" b="b"/>
              <a:pathLst>
                <a:path w="231" h="231">
                  <a:moveTo>
                    <a:pt x="115" y="19"/>
                  </a:moveTo>
                  <a:lnTo>
                    <a:pt x="115" y="19"/>
                  </a:lnTo>
                  <a:lnTo>
                    <a:pt x="131" y="20"/>
                  </a:lnTo>
                  <a:lnTo>
                    <a:pt x="146" y="24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63" y="10"/>
                  </a:lnTo>
                  <a:lnTo>
                    <a:pt x="173" y="15"/>
                  </a:lnTo>
                  <a:lnTo>
                    <a:pt x="183" y="21"/>
                  </a:lnTo>
                  <a:lnTo>
                    <a:pt x="192" y="29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87" y="48"/>
                  </a:lnTo>
                  <a:lnTo>
                    <a:pt x="193" y="56"/>
                  </a:lnTo>
                  <a:lnTo>
                    <a:pt x="198" y="64"/>
                  </a:lnTo>
                  <a:lnTo>
                    <a:pt x="203" y="72"/>
                  </a:lnTo>
                  <a:lnTo>
                    <a:pt x="219" y="64"/>
                  </a:lnTo>
                  <a:lnTo>
                    <a:pt x="219" y="64"/>
                  </a:lnTo>
                  <a:lnTo>
                    <a:pt x="224" y="74"/>
                  </a:lnTo>
                  <a:lnTo>
                    <a:pt x="228" y="85"/>
                  </a:lnTo>
                  <a:lnTo>
                    <a:pt x="230" y="97"/>
                  </a:lnTo>
                  <a:lnTo>
                    <a:pt x="231" y="108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3" y="119"/>
                  </a:lnTo>
                  <a:lnTo>
                    <a:pt x="213" y="127"/>
                  </a:lnTo>
                  <a:lnTo>
                    <a:pt x="210" y="137"/>
                  </a:lnTo>
                  <a:lnTo>
                    <a:pt x="208" y="147"/>
                  </a:lnTo>
                  <a:lnTo>
                    <a:pt x="225" y="152"/>
                  </a:lnTo>
                  <a:lnTo>
                    <a:pt x="225" y="152"/>
                  </a:lnTo>
                  <a:lnTo>
                    <a:pt x="221" y="163"/>
                  </a:lnTo>
                  <a:lnTo>
                    <a:pt x="217" y="173"/>
                  </a:lnTo>
                  <a:lnTo>
                    <a:pt x="210" y="183"/>
                  </a:lnTo>
                  <a:lnTo>
                    <a:pt x="203" y="192"/>
                  </a:lnTo>
                  <a:lnTo>
                    <a:pt x="189" y="179"/>
                  </a:lnTo>
                  <a:lnTo>
                    <a:pt x="189" y="179"/>
                  </a:lnTo>
                  <a:lnTo>
                    <a:pt x="183" y="187"/>
                  </a:lnTo>
                  <a:lnTo>
                    <a:pt x="176" y="193"/>
                  </a:lnTo>
                  <a:lnTo>
                    <a:pt x="167" y="198"/>
                  </a:lnTo>
                  <a:lnTo>
                    <a:pt x="160" y="203"/>
                  </a:lnTo>
                  <a:lnTo>
                    <a:pt x="167" y="220"/>
                  </a:lnTo>
                  <a:lnTo>
                    <a:pt x="167" y="220"/>
                  </a:lnTo>
                  <a:lnTo>
                    <a:pt x="157" y="224"/>
                  </a:lnTo>
                  <a:lnTo>
                    <a:pt x="146" y="228"/>
                  </a:lnTo>
                  <a:lnTo>
                    <a:pt x="135" y="230"/>
                  </a:lnTo>
                  <a:lnTo>
                    <a:pt x="124" y="231"/>
                  </a:lnTo>
                  <a:lnTo>
                    <a:pt x="123" y="213"/>
                  </a:lnTo>
                  <a:lnTo>
                    <a:pt x="123" y="213"/>
                  </a:lnTo>
                  <a:lnTo>
                    <a:pt x="115" y="213"/>
                  </a:lnTo>
                  <a:lnTo>
                    <a:pt x="115" y="163"/>
                  </a:lnTo>
                  <a:lnTo>
                    <a:pt x="115" y="163"/>
                  </a:lnTo>
                  <a:lnTo>
                    <a:pt x="123" y="162"/>
                  </a:lnTo>
                  <a:lnTo>
                    <a:pt x="130" y="161"/>
                  </a:lnTo>
                  <a:lnTo>
                    <a:pt x="136" y="158"/>
                  </a:lnTo>
                  <a:lnTo>
                    <a:pt x="144" y="155"/>
                  </a:lnTo>
                  <a:lnTo>
                    <a:pt x="149" y="150"/>
                  </a:lnTo>
                  <a:lnTo>
                    <a:pt x="153" y="144"/>
                  </a:lnTo>
                  <a:lnTo>
                    <a:pt x="157" y="137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62" y="121"/>
                  </a:lnTo>
                  <a:lnTo>
                    <a:pt x="162" y="113"/>
                  </a:lnTo>
                  <a:lnTo>
                    <a:pt x="161" y="103"/>
                  </a:lnTo>
                  <a:lnTo>
                    <a:pt x="158" y="94"/>
                  </a:lnTo>
                  <a:lnTo>
                    <a:pt x="153" y="87"/>
                  </a:lnTo>
                  <a:lnTo>
                    <a:pt x="147" y="80"/>
                  </a:lnTo>
                  <a:lnTo>
                    <a:pt x="140" y="74"/>
                  </a:lnTo>
                  <a:lnTo>
                    <a:pt x="130" y="71"/>
                  </a:lnTo>
                  <a:lnTo>
                    <a:pt x="130" y="71"/>
                  </a:lnTo>
                  <a:lnTo>
                    <a:pt x="123" y="69"/>
                  </a:lnTo>
                  <a:lnTo>
                    <a:pt x="115" y="68"/>
                  </a:lnTo>
                  <a:lnTo>
                    <a:pt x="115" y="19"/>
                  </a:lnTo>
                  <a:close/>
                  <a:moveTo>
                    <a:pt x="29" y="160"/>
                  </a:moveTo>
                  <a:lnTo>
                    <a:pt x="11" y="167"/>
                  </a:lnTo>
                  <a:lnTo>
                    <a:pt x="11" y="167"/>
                  </a:lnTo>
                  <a:lnTo>
                    <a:pt x="8" y="157"/>
                  </a:lnTo>
                  <a:lnTo>
                    <a:pt x="4" y="146"/>
                  </a:lnTo>
                  <a:lnTo>
                    <a:pt x="1" y="135"/>
                  </a:lnTo>
                  <a:lnTo>
                    <a:pt x="0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7" y="114"/>
                  </a:lnTo>
                  <a:lnTo>
                    <a:pt x="19" y="104"/>
                  </a:lnTo>
                  <a:lnTo>
                    <a:pt x="20" y="94"/>
                  </a:lnTo>
                  <a:lnTo>
                    <a:pt x="24" y="85"/>
                  </a:lnTo>
                  <a:lnTo>
                    <a:pt x="5" y="79"/>
                  </a:lnTo>
                  <a:lnTo>
                    <a:pt x="5" y="79"/>
                  </a:lnTo>
                  <a:lnTo>
                    <a:pt x="10" y="68"/>
                  </a:lnTo>
                  <a:lnTo>
                    <a:pt x="15" y="58"/>
                  </a:lnTo>
                  <a:lnTo>
                    <a:pt x="21" y="48"/>
                  </a:lnTo>
                  <a:lnTo>
                    <a:pt x="29" y="40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48" y="45"/>
                  </a:lnTo>
                  <a:lnTo>
                    <a:pt x="56" y="38"/>
                  </a:lnTo>
                  <a:lnTo>
                    <a:pt x="63" y="34"/>
                  </a:lnTo>
                  <a:lnTo>
                    <a:pt x="72" y="29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74" y="8"/>
                  </a:lnTo>
                  <a:lnTo>
                    <a:pt x="85" y="4"/>
                  </a:lnTo>
                  <a:lnTo>
                    <a:pt x="97" y="1"/>
                  </a:lnTo>
                  <a:lnTo>
                    <a:pt x="108" y="0"/>
                  </a:lnTo>
                  <a:lnTo>
                    <a:pt x="109" y="19"/>
                  </a:lnTo>
                  <a:lnTo>
                    <a:pt x="109" y="19"/>
                  </a:lnTo>
                  <a:lnTo>
                    <a:pt x="115" y="19"/>
                  </a:lnTo>
                  <a:lnTo>
                    <a:pt x="115" y="68"/>
                  </a:lnTo>
                  <a:lnTo>
                    <a:pt x="115" y="68"/>
                  </a:lnTo>
                  <a:lnTo>
                    <a:pt x="108" y="69"/>
                  </a:lnTo>
                  <a:lnTo>
                    <a:pt x="102" y="71"/>
                  </a:lnTo>
                  <a:lnTo>
                    <a:pt x="94" y="73"/>
                  </a:lnTo>
                  <a:lnTo>
                    <a:pt x="88" y="77"/>
                  </a:lnTo>
                  <a:lnTo>
                    <a:pt x="83" y="82"/>
                  </a:lnTo>
                  <a:lnTo>
                    <a:pt x="78" y="88"/>
                  </a:lnTo>
                  <a:lnTo>
                    <a:pt x="74" y="94"/>
                  </a:lnTo>
                  <a:lnTo>
                    <a:pt x="71" y="100"/>
                  </a:lnTo>
                  <a:lnTo>
                    <a:pt x="71" y="100"/>
                  </a:lnTo>
                  <a:lnTo>
                    <a:pt x="68" y="110"/>
                  </a:lnTo>
                  <a:lnTo>
                    <a:pt x="68" y="120"/>
                  </a:lnTo>
                  <a:lnTo>
                    <a:pt x="71" y="129"/>
                  </a:lnTo>
                  <a:lnTo>
                    <a:pt x="73" y="137"/>
                  </a:lnTo>
                  <a:lnTo>
                    <a:pt x="78" y="145"/>
                  </a:lnTo>
                  <a:lnTo>
                    <a:pt x="84" y="151"/>
                  </a:lnTo>
                  <a:lnTo>
                    <a:pt x="92" y="157"/>
                  </a:lnTo>
                  <a:lnTo>
                    <a:pt x="100" y="161"/>
                  </a:lnTo>
                  <a:lnTo>
                    <a:pt x="100" y="161"/>
                  </a:lnTo>
                  <a:lnTo>
                    <a:pt x="108" y="162"/>
                  </a:lnTo>
                  <a:lnTo>
                    <a:pt x="115" y="163"/>
                  </a:lnTo>
                  <a:lnTo>
                    <a:pt x="115" y="213"/>
                  </a:lnTo>
                  <a:lnTo>
                    <a:pt x="115" y="213"/>
                  </a:lnTo>
                  <a:lnTo>
                    <a:pt x="100" y="212"/>
                  </a:lnTo>
                  <a:lnTo>
                    <a:pt x="84" y="208"/>
                  </a:lnTo>
                  <a:lnTo>
                    <a:pt x="79" y="226"/>
                  </a:lnTo>
                  <a:lnTo>
                    <a:pt x="79" y="226"/>
                  </a:lnTo>
                  <a:lnTo>
                    <a:pt x="68" y="221"/>
                  </a:lnTo>
                  <a:lnTo>
                    <a:pt x="58" y="216"/>
                  </a:lnTo>
                  <a:lnTo>
                    <a:pt x="48" y="210"/>
                  </a:lnTo>
                  <a:lnTo>
                    <a:pt x="40" y="203"/>
                  </a:lnTo>
                  <a:lnTo>
                    <a:pt x="52" y="189"/>
                  </a:lnTo>
                  <a:lnTo>
                    <a:pt x="52" y="189"/>
                  </a:lnTo>
                  <a:lnTo>
                    <a:pt x="45" y="183"/>
                  </a:lnTo>
                  <a:lnTo>
                    <a:pt x="38" y="176"/>
                  </a:lnTo>
                  <a:lnTo>
                    <a:pt x="34" y="168"/>
                  </a:lnTo>
                  <a:lnTo>
                    <a:pt x="29" y="160"/>
                  </a:lnTo>
                  <a:lnTo>
                    <a:pt x="29" y="160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5" name="Freeform 15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228955" y="2589225"/>
              <a:ext cx="190500" cy="190500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70" y="10"/>
                </a:cxn>
                <a:cxn ang="0">
                  <a:pos x="163" y="47"/>
                </a:cxn>
                <a:cxn ang="0">
                  <a:pos x="186" y="65"/>
                </a:cxn>
                <a:cxn ang="0">
                  <a:pos x="222" y="53"/>
                </a:cxn>
                <a:cxn ang="0">
                  <a:pos x="234" y="76"/>
                </a:cxn>
                <a:cxn ang="0">
                  <a:pos x="204" y="107"/>
                </a:cxn>
                <a:cxn ang="0">
                  <a:pos x="205" y="127"/>
                </a:cxn>
                <a:cxn ang="0">
                  <a:pos x="236" y="157"/>
                </a:cxn>
                <a:cxn ang="0">
                  <a:pos x="225" y="180"/>
                </a:cxn>
                <a:cxn ang="0">
                  <a:pos x="182" y="178"/>
                </a:cxn>
                <a:cxn ang="0">
                  <a:pos x="168" y="190"/>
                </a:cxn>
                <a:cxn ang="0">
                  <a:pos x="151" y="199"/>
                </a:cxn>
                <a:cxn ang="0">
                  <a:pos x="154" y="236"/>
                </a:cxn>
                <a:cxn ang="0">
                  <a:pos x="121" y="240"/>
                </a:cxn>
                <a:cxn ang="0">
                  <a:pos x="134" y="189"/>
                </a:cxn>
                <a:cxn ang="0">
                  <a:pos x="158" y="179"/>
                </a:cxn>
                <a:cxn ang="0">
                  <a:pos x="184" y="148"/>
                </a:cxn>
                <a:cxn ang="0">
                  <a:pos x="191" y="109"/>
                </a:cxn>
                <a:cxn ang="0">
                  <a:pos x="182" y="85"/>
                </a:cxn>
                <a:cxn ang="0">
                  <a:pos x="160" y="62"/>
                </a:cxn>
                <a:cxn ang="0">
                  <a:pos x="131" y="50"/>
                </a:cxn>
                <a:cxn ang="0">
                  <a:pos x="121" y="34"/>
                </a:cxn>
                <a:cxn ang="0">
                  <a:pos x="121" y="240"/>
                </a:cxn>
                <a:cxn ang="0">
                  <a:pos x="114" y="204"/>
                </a:cxn>
                <a:cxn ang="0">
                  <a:pos x="95" y="200"/>
                </a:cxn>
                <a:cxn ang="0">
                  <a:pos x="60" y="224"/>
                </a:cxn>
                <a:cxn ang="0">
                  <a:pos x="39" y="208"/>
                </a:cxn>
                <a:cxn ang="0">
                  <a:pos x="51" y="167"/>
                </a:cxn>
                <a:cxn ang="0">
                  <a:pos x="42" y="149"/>
                </a:cxn>
                <a:cxn ang="0">
                  <a:pos x="37" y="131"/>
                </a:cxn>
                <a:cxn ang="0">
                  <a:pos x="0" y="122"/>
                </a:cxn>
                <a:cxn ang="0">
                  <a:pos x="6" y="83"/>
                </a:cxn>
                <a:cxn ang="0">
                  <a:pos x="43" y="85"/>
                </a:cxn>
                <a:cxn ang="0">
                  <a:pos x="60" y="62"/>
                </a:cxn>
                <a:cxn ang="0">
                  <a:pos x="42" y="27"/>
                </a:cxn>
                <a:cxn ang="0">
                  <a:pos x="78" y="7"/>
                </a:cxn>
                <a:cxn ang="0">
                  <a:pos x="105" y="37"/>
                </a:cxn>
                <a:cxn ang="0">
                  <a:pos x="121" y="49"/>
                </a:cxn>
                <a:cxn ang="0">
                  <a:pos x="95" y="54"/>
                </a:cxn>
                <a:cxn ang="0">
                  <a:pos x="63" y="79"/>
                </a:cxn>
                <a:cxn ang="0">
                  <a:pos x="51" y="117"/>
                </a:cxn>
                <a:cxn ang="0">
                  <a:pos x="55" y="144"/>
                </a:cxn>
                <a:cxn ang="0">
                  <a:pos x="73" y="172"/>
                </a:cxn>
                <a:cxn ang="0">
                  <a:pos x="100" y="186"/>
                </a:cxn>
                <a:cxn ang="0">
                  <a:pos x="121" y="240"/>
                </a:cxn>
              </a:cxnLst>
              <a:rect l="0" t="0" r="r" b="b"/>
              <a:pathLst>
                <a:path w="240" h="240">
                  <a:moveTo>
                    <a:pt x="128" y="36"/>
                  </a:moveTo>
                  <a:lnTo>
                    <a:pt x="131" y="0"/>
                  </a:lnTo>
                  <a:lnTo>
                    <a:pt x="131" y="0"/>
                  </a:lnTo>
                  <a:lnTo>
                    <a:pt x="145" y="1"/>
                  </a:lnTo>
                  <a:lnTo>
                    <a:pt x="157" y="5"/>
                  </a:lnTo>
                  <a:lnTo>
                    <a:pt x="170" y="10"/>
                  </a:lnTo>
                  <a:lnTo>
                    <a:pt x="182" y="16"/>
                  </a:lnTo>
                  <a:lnTo>
                    <a:pt x="163" y="47"/>
                  </a:lnTo>
                  <a:lnTo>
                    <a:pt x="163" y="47"/>
                  </a:lnTo>
                  <a:lnTo>
                    <a:pt x="172" y="52"/>
                  </a:lnTo>
                  <a:lnTo>
                    <a:pt x="178" y="58"/>
                  </a:lnTo>
                  <a:lnTo>
                    <a:pt x="186" y="65"/>
                  </a:lnTo>
                  <a:lnTo>
                    <a:pt x="191" y="73"/>
                  </a:lnTo>
                  <a:lnTo>
                    <a:pt x="222" y="53"/>
                  </a:lnTo>
                  <a:lnTo>
                    <a:pt x="222" y="53"/>
                  </a:lnTo>
                  <a:lnTo>
                    <a:pt x="228" y="64"/>
                  </a:lnTo>
                  <a:lnTo>
                    <a:pt x="234" y="76"/>
                  </a:lnTo>
                  <a:lnTo>
                    <a:pt x="234" y="76"/>
                  </a:lnTo>
                  <a:lnTo>
                    <a:pt x="238" y="90"/>
                  </a:lnTo>
                  <a:lnTo>
                    <a:pt x="240" y="102"/>
                  </a:lnTo>
                  <a:lnTo>
                    <a:pt x="204" y="107"/>
                  </a:lnTo>
                  <a:lnTo>
                    <a:pt x="204" y="107"/>
                  </a:lnTo>
                  <a:lnTo>
                    <a:pt x="205" y="117"/>
                  </a:lnTo>
                  <a:lnTo>
                    <a:pt x="205" y="127"/>
                  </a:lnTo>
                  <a:lnTo>
                    <a:pt x="204" y="136"/>
                  </a:lnTo>
                  <a:lnTo>
                    <a:pt x="202" y="146"/>
                  </a:lnTo>
                  <a:lnTo>
                    <a:pt x="236" y="157"/>
                  </a:lnTo>
                  <a:lnTo>
                    <a:pt x="236" y="157"/>
                  </a:lnTo>
                  <a:lnTo>
                    <a:pt x="231" y="169"/>
                  </a:lnTo>
                  <a:lnTo>
                    <a:pt x="225" y="180"/>
                  </a:lnTo>
                  <a:lnTo>
                    <a:pt x="218" y="193"/>
                  </a:lnTo>
                  <a:lnTo>
                    <a:pt x="208" y="203"/>
                  </a:lnTo>
                  <a:lnTo>
                    <a:pt x="182" y="178"/>
                  </a:lnTo>
                  <a:lnTo>
                    <a:pt x="182" y="178"/>
                  </a:lnTo>
                  <a:lnTo>
                    <a:pt x="176" y="184"/>
                  </a:lnTo>
                  <a:lnTo>
                    <a:pt x="168" y="190"/>
                  </a:lnTo>
                  <a:lnTo>
                    <a:pt x="160" y="195"/>
                  </a:lnTo>
                  <a:lnTo>
                    <a:pt x="151" y="199"/>
                  </a:lnTo>
                  <a:lnTo>
                    <a:pt x="151" y="199"/>
                  </a:lnTo>
                  <a:lnTo>
                    <a:pt x="163" y="232"/>
                  </a:lnTo>
                  <a:lnTo>
                    <a:pt x="163" y="232"/>
                  </a:lnTo>
                  <a:lnTo>
                    <a:pt x="154" y="236"/>
                  </a:lnTo>
                  <a:lnTo>
                    <a:pt x="142" y="238"/>
                  </a:lnTo>
                  <a:lnTo>
                    <a:pt x="131" y="240"/>
                  </a:lnTo>
                  <a:lnTo>
                    <a:pt x="121" y="240"/>
                  </a:lnTo>
                  <a:lnTo>
                    <a:pt x="121" y="190"/>
                  </a:lnTo>
                  <a:lnTo>
                    <a:pt x="121" y="190"/>
                  </a:lnTo>
                  <a:lnTo>
                    <a:pt x="134" y="18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8" y="179"/>
                  </a:lnTo>
                  <a:lnTo>
                    <a:pt x="170" y="170"/>
                  </a:lnTo>
                  <a:lnTo>
                    <a:pt x="178" y="161"/>
                  </a:lnTo>
                  <a:lnTo>
                    <a:pt x="184" y="148"/>
                  </a:lnTo>
                  <a:lnTo>
                    <a:pt x="189" y="136"/>
                  </a:lnTo>
                  <a:lnTo>
                    <a:pt x="191" y="122"/>
                  </a:lnTo>
                  <a:lnTo>
                    <a:pt x="191" y="109"/>
                  </a:lnTo>
                  <a:lnTo>
                    <a:pt x="187" y="95"/>
                  </a:lnTo>
                  <a:lnTo>
                    <a:pt x="187" y="95"/>
                  </a:lnTo>
                  <a:lnTo>
                    <a:pt x="182" y="85"/>
                  </a:lnTo>
                  <a:lnTo>
                    <a:pt x="176" y="75"/>
                  </a:lnTo>
                  <a:lnTo>
                    <a:pt x="168" y="68"/>
                  </a:lnTo>
                  <a:lnTo>
                    <a:pt x="160" y="62"/>
                  </a:lnTo>
                  <a:lnTo>
                    <a:pt x="151" y="57"/>
                  </a:lnTo>
                  <a:lnTo>
                    <a:pt x="141" y="53"/>
                  </a:lnTo>
                  <a:lnTo>
                    <a:pt x="131" y="50"/>
                  </a:lnTo>
                  <a:lnTo>
                    <a:pt x="121" y="49"/>
                  </a:lnTo>
                  <a:lnTo>
                    <a:pt x="121" y="34"/>
                  </a:lnTo>
                  <a:lnTo>
                    <a:pt x="121" y="34"/>
                  </a:lnTo>
                  <a:lnTo>
                    <a:pt x="128" y="36"/>
                  </a:lnTo>
                  <a:lnTo>
                    <a:pt x="128" y="36"/>
                  </a:lnTo>
                  <a:close/>
                  <a:moveTo>
                    <a:pt x="121" y="240"/>
                  </a:moveTo>
                  <a:lnTo>
                    <a:pt x="121" y="240"/>
                  </a:lnTo>
                  <a:lnTo>
                    <a:pt x="110" y="240"/>
                  </a:lnTo>
                  <a:lnTo>
                    <a:pt x="114" y="204"/>
                  </a:lnTo>
                  <a:lnTo>
                    <a:pt x="114" y="204"/>
                  </a:lnTo>
                  <a:lnTo>
                    <a:pt x="104" y="203"/>
                  </a:lnTo>
                  <a:lnTo>
                    <a:pt x="95" y="200"/>
                  </a:lnTo>
                  <a:lnTo>
                    <a:pt x="87" y="196"/>
                  </a:lnTo>
                  <a:lnTo>
                    <a:pt x="78" y="193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8" y="216"/>
                  </a:lnTo>
                  <a:lnTo>
                    <a:pt x="39" y="208"/>
                  </a:lnTo>
                  <a:lnTo>
                    <a:pt x="29" y="198"/>
                  </a:lnTo>
                  <a:lnTo>
                    <a:pt x="20" y="186"/>
                  </a:lnTo>
                  <a:lnTo>
                    <a:pt x="51" y="167"/>
                  </a:lnTo>
                  <a:lnTo>
                    <a:pt x="51" y="167"/>
                  </a:lnTo>
                  <a:lnTo>
                    <a:pt x="46" y="158"/>
                  </a:lnTo>
                  <a:lnTo>
                    <a:pt x="42" y="149"/>
                  </a:lnTo>
                  <a:lnTo>
                    <a:pt x="42" y="149"/>
                  </a:lnTo>
                  <a:lnTo>
                    <a:pt x="39" y="141"/>
                  </a:lnTo>
                  <a:lnTo>
                    <a:pt x="37" y="131"/>
                  </a:lnTo>
                  <a:lnTo>
                    <a:pt x="1" y="137"/>
                  </a:lnTo>
                  <a:lnTo>
                    <a:pt x="1" y="137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3" y="96"/>
                  </a:lnTo>
                  <a:lnTo>
                    <a:pt x="6" y="83"/>
                  </a:lnTo>
                  <a:lnTo>
                    <a:pt x="40" y="94"/>
                  </a:lnTo>
                  <a:lnTo>
                    <a:pt x="40" y="94"/>
                  </a:lnTo>
                  <a:lnTo>
                    <a:pt x="43" y="85"/>
                  </a:lnTo>
                  <a:lnTo>
                    <a:pt x="48" y="76"/>
                  </a:lnTo>
                  <a:lnTo>
                    <a:pt x="53" y="69"/>
                  </a:lnTo>
                  <a:lnTo>
                    <a:pt x="60" y="62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42" y="27"/>
                  </a:lnTo>
                  <a:lnTo>
                    <a:pt x="53" y="20"/>
                  </a:lnTo>
                  <a:lnTo>
                    <a:pt x="64" y="12"/>
                  </a:lnTo>
                  <a:lnTo>
                    <a:pt x="78" y="7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105" y="37"/>
                  </a:lnTo>
                  <a:lnTo>
                    <a:pt x="121" y="34"/>
                  </a:lnTo>
                  <a:lnTo>
                    <a:pt x="121" y="49"/>
                  </a:lnTo>
                  <a:lnTo>
                    <a:pt x="121" y="49"/>
                  </a:lnTo>
                  <a:lnTo>
                    <a:pt x="108" y="50"/>
                  </a:lnTo>
                  <a:lnTo>
                    <a:pt x="95" y="54"/>
                  </a:lnTo>
                  <a:lnTo>
                    <a:pt x="95" y="54"/>
                  </a:lnTo>
                  <a:lnTo>
                    <a:pt x="83" y="60"/>
                  </a:lnTo>
                  <a:lnTo>
                    <a:pt x="72" y="69"/>
                  </a:lnTo>
                  <a:lnTo>
                    <a:pt x="63" y="79"/>
                  </a:lnTo>
                  <a:lnTo>
                    <a:pt x="57" y="91"/>
                  </a:lnTo>
                  <a:lnTo>
                    <a:pt x="52" y="104"/>
                  </a:lnTo>
                  <a:lnTo>
                    <a:pt x="51" y="117"/>
                  </a:lnTo>
                  <a:lnTo>
                    <a:pt x="51" y="131"/>
                  </a:lnTo>
                  <a:lnTo>
                    <a:pt x="55" y="144"/>
                  </a:lnTo>
                  <a:lnTo>
                    <a:pt x="55" y="144"/>
                  </a:lnTo>
                  <a:lnTo>
                    <a:pt x="60" y="154"/>
                  </a:lnTo>
                  <a:lnTo>
                    <a:pt x="66" y="163"/>
                  </a:lnTo>
                  <a:lnTo>
                    <a:pt x="73" y="172"/>
                  </a:lnTo>
                  <a:lnTo>
                    <a:pt x="82" y="178"/>
                  </a:lnTo>
                  <a:lnTo>
                    <a:pt x="90" y="183"/>
                  </a:lnTo>
                  <a:lnTo>
                    <a:pt x="100" y="186"/>
                  </a:lnTo>
                  <a:lnTo>
                    <a:pt x="110" y="189"/>
                  </a:lnTo>
                  <a:lnTo>
                    <a:pt x="121" y="190"/>
                  </a:lnTo>
                  <a:lnTo>
                    <a:pt x="121" y="240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85051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Heap Sort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253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EFD0BC56-9075-41B3-85B3-EA3CC620FE9E}" type="datetime1">
              <a:rPr lang="zh-CN" altLang="en-US" sz="790" smtClean="0"/>
              <a:pPr algn="l"/>
              <a:t>2024/10/16</a:t>
            </a:fld>
            <a:endParaRPr lang="en-US" altLang="zh-CN" sz="790"/>
          </a:p>
        </p:txBody>
      </p:sp>
      <p:sp>
        <p:nvSpPr>
          <p:cNvPr id="22531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7-2 Sorting II</a:t>
            </a:r>
            <a:endParaRPr lang="en-US" altLang="zh-CN" sz="790"/>
          </a:p>
        </p:txBody>
      </p:sp>
      <p:sp>
        <p:nvSpPr>
          <p:cNvPr id="2253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6AEE7ACF-7EE5-418A-B8F6-0824C353E2D0}" type="slidenum">
              <a:rPr lang="en-US" altLang="zh-CN" sz="790"/>
              <a:pPr algn="r"/>
              <a:t>3</a:t>
            </a:fld>
            <a:endParaRPr lang="en-US" altLang="zh-CN" sz="790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4485" y="1536700"/>
            <a:ext cx="8608060" cy="1637665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We use a Max-Heap</a:t>
            </a:r>
          </a:p>
          <a:p>
            <a:pPr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Root node = A[1]</a:t>
            </a:r>
          </a:p>
          <a:p>
            <a:pPr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Children of A[</a:t>
            </a:r>
            <a:r>
              <a:rPr lang="en-US" altLang="zh-CN" sz="2800" dirty="0" err="1"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ea typeface="宋体" panose="02010600030101010101" pitchFamily="2" charset="-122"/>
              </a:rPr>
              <a:t>] = A[2i], A[2i+1]</a:t>
            </a:r>
          </a:p>
          <a:p>
            <a:pPr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Keep track of current size N (number of nodes)</a:t>
            </a: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918766" y="5464861"/>
            <a:ext cx="73533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N = 5</a:t>
            </a:r>
          </a:p>
        </p:txBody>
      </p: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942401" y="4719283"/>
            <a:ext cx="662305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500" dirty="0">
                <a:latin typeface="Sitka Text" pitchFamily="2" charset="0"/>
                <a:ea typeface="宋体" panose="02010600030101010101" pitchFamily="2" charset="-122"/>
              </a:rPr>
              <a:t>value</a:t>
            </a: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932202" y="5028846"/>
            <a:ext cx="674370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index</a:t>
            </a:r>
          </a:p>
        </p:txBody>
      </p:sp>
      <p:sp>
        <p:nvSpPr>
          <p:cNvPr id="40" name="Oval 7"/>
          <p:cNvSpPr>
            <a:spLocks noChangeArrowheads="1"/>
          </p:cNvSpPr>
          <p:nvPr/>
        </p:nvSpPr>
        <p:spPr bwMode="auto">
          <a:xfrm>
            <a:off x="7147981" y="4522657"/>
            <a:ext cx="258365" cy="25836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41" name="Oval 8"/>
          <p:cNvSpPr>
            <a:spLocks noChangeArrowheads="1"/>
          </p:cNvSpPr>
          <p:nvPr/>
        </p:nvSpPr>
        <p:spPr bwMode="auto">
          <a:xfrm>
            <a:off x="7490881" y="4922707"/>
            <a:ext cx="258365" cy="25836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42" name="Oval 9"/>
          <p:cNvSpPr>
            <a:spLocks noChangeArrowheads="1"/>
          </p:cNvSpPr>
          <p:nvPr/>
        </p:nvSpPr>
        <p:spPr bwMode="auto">
          <a:xfrm>
            <a:off x="6805081" y="4922707"/>
            <a:ext cx="258365" cy="25836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cxnSp>
        <p:nvCxnSpPr>
          <p:cNvPr id="43" name="AutoShape 10"/>
          <p:cNvCxnSpPr>
            <a:cxnSpLocks noChangeShapeType="1"/>
            <a:stCxn id="40" idx="3"/>
            <a:endCxn id="42" idx="0"/>
          </p:cNvCxnSpPr>
          <p:nvPr/>
        </p:nvCxnSpPr>
        <p:spPr bwMode="auto">
          <a:xfrm flipH="1">
            <a:off x="6934859" y="4742923"/>
            <a:ext cx="251222" cy="1797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1"/>
          <p:cNvCxnSpPr>
            <a:cxnSpLocks noChangeShapeType="1"/>
            <a:stCxn id="40" idx="5"/>
            <a:endCxn id="41" idx="0"/>
          </p:cNvCxnSpPr>
          <p:nvPr/>
        </p:nvCxnSpPr>
        <p:spPr bwMode="auto">
          <a:xfrm>
            <a:off x="7368246" y="4742923"/>
            <a:ext cx="252413" cy="1797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Oval 12"/>
          <p:cNvSpPr>
            <a:spLocks noChangeArrowheads="1"/>
          </p:cNvSpPr>
          <p:nvPr/>
        </p:nvSpPr>
        <p:spPr bwMode="auto">
          <a:xfrm>
            <a:off x="7120596" y="5350142"/>
            <a:ext cx="258366" cy="25836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46" name="Oval 13"/>
          <p:cNvSpPr>
            <a:spLocks noChangeArrowheads="1"/>
          </p:cNvSpPr>
          <p:nvPr/>
        </p:nvSpPr>
        <p:spPr bwMode="auto">
          <a:xfrm>
            <a:off x="6434796" y="5350142"/>
            <a:ext cx="258366" cy="25836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cxnSp>
        <p:nvCxnSpPr>
          <p:cNvPr id="47" name="AutoShape 14"/>
          <p:cNvCxnSpPr>
            <a:cxnSpLocks noChangeShapeType="1"/>
            <a:stCxn id="42" idx="3"/>
            <a:endCxn id="46" idx="0"/>
          </p:cNvCxnSpPr>
          <p:nvPr/>
        </p:nvCxnSpPr>
        <p:spPr bwMode="auto">
          <a:xfrm flipH="1">
            <a:off x="6564575" y="5142973"/>
            <a:ext cx="278606" cy="207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15"/>
          <p:cNvCxnSpPr>
            <a:cxnSpLocks noChangeShapeType="1"/>
            <a:stCxn id="42" idx="5"/>
            <a:endCxn id="45" idx="0"/>
          </p:cNvCxnSpPr>
          <p:nvPr/>
        </p:nvCxnSpPr>
        <p:spPr bwMode="auto">
          <a:xfrm>
            <a:off x="7025346" y="5142973"/>
            <a:ext cx="225029" cy="207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 Box 16"/>
          <p:cNvSpPr txBox="1">
            <a:spLocks noChangeArrowheads="1"/>
          </p:cNvSpPr>
          <p:nvPr/>
        </p:nvSpPr>
        <p:spPr bwMode="auto">
          <a:xfrm>
            <a:off x="1622406" y="4720712"/>
            <a:ext cx="457200" cy="342900"/>
          </a:xfrm>
          <a:prstGeom prst="rect">
            <a:avLst/>
          </a:prstGeom>
          <a:noFill/>
          <a:ln w="19050">
            <a:solidFill>
              <a:srgbClr val="263AF8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50" name="Text Box 17"/>
          <p:cNvSpPr txBox="1">
            <a:spLocks noChangeArrowheads="1"/>
          </p:cNvSpPr>
          <p:nvPr/>
        </p:nvSpPr>
        <p:spPr bwMode="auto">
          <a:xfrm>
            <a:off x="2079606" y="4720712"/>
            <a:ext cx="457200" cy="342900"/>
          </a:xfrm>
          <a:prstGeom prst="rect">
            <a:avLst/>
          </a:prstGeom>
          <a:noFill/>
          <a:ln w="19050">
            <a:solidFill>
              <a:srgbClr val="263AF8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51" name="Text Box 18"/>
          <p:cNvSpPr txBox="1">
            <a:spLocks noChangeArrowheads="1"/>
          </p:cNvSpPr>
          <p:nvPr/>
        </p:nvSpPr>
        <p:spPr bwMode="auto">
          <a:xfrm>
            <a:off x="2536806" y="4720712"/>
            <a:ext cx="457200" cy="342900"/>
          </a:xfrm>
          <a:prstGeom prst="rect">
            <a:avLst/>
          </a:prstGeom>
          <a:noFill/>
          <a:ln w="19050">
            <a:solidFill>
              <a:srgbClr val="263AF8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52" name="Text Box 19"/>
          <p:cNvSpPr txBox="1">
            <a:spLocks noChangeArrowheads="1"/>
          </p:cNvSpPr>
          <p:nvPr/>
        </p:nvSpPr>
        <p:spPr bwMode="auto">
          <a:xfrm>
            <a:off x="2994006" y="4720712"/>
            <a:ext cx="457200" cy="342900"/>
          </a:xfrm>
          <a:prstGeom prst="rect">
            <a:avLst/>
          </a:prstGeom>
          <a:noFill/>
          <a:ln w="19050">
            <a:solidFill>
              <a:srgbClr val="263AF8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3" name="Text Box 20"/>
          <p:cNvSpPr txBox="1">
            <a:spLocks noChangeArrowheads="1"/>
          </p:cNvSpPr>
          <p:nvPr/>
        </p:nvSpPr>
        <p:spPr bwMode="auto">
          <a:xfrm>
            <a:off x="3451206" y="4720712"/>
            <a:ext cx="457200" cy="342900"/>
          </a:xfrm>
          <a:prstGeom prst="rect">
            <a:avLst/>
          </a:prstGeom>
          <a:noFill/>
          <a:ln w="19050">
            <a:solidFill>
              <a:srgbClr val="263AF8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3908406" y="4720712"/>
            <a:ext cx="457200" cy="342900"/>
          </a:xfrm>
          <a:prstGeom prst="rect">
            <a:avLst/>
          </a:prstGeom>
          <a:noFill/>
          <a:ln w="19050">
            <a:solidFill>
              <a:srgbClr val="263AF8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5" name="Text Box 22"/>
          <p:cNvSpPr txBox="1">
            <a:spLocks noChangeArrowheads="1"/>
          </p:cNvSpPr>
          <p:nvPr/>
        </p:nvSpPr>
        <p:spPr bwMode="auto">
          <a:xfrm>
            <a:off x="4365606" y="4720712"/>
            <a:ext cx="457200" cy="342900"/>
          </a:xfrm>
          <a:prstGeom prst="rect">
            <a:avLst/>
          </a:prstGeom>
          <a:noFill/>
          <a:ln w="19050">
            <a:solidFill>
              <a:srgbClr val="263AF8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" name="Text Box 23"/>
          <p:cNvSpPr txBox="1">
            <a:spLocks noChangeArrowheads="1"/>
          </p:cNvSpPr>
          <p:nvPr/>
        </p:nvSpPr>
        <p:spPr bwMode="auto">
          <a:xfrm>
            <a:off x="4822806" y="4720712"/>
            <a:ext cx="457200" cy="342900"/>
          </a:xfrm>
          <a:prstGeom prst="rect">
            <a:avLst/>
          </a:prstGeom>
          <a:noFill/>
          <a:ln w="19050">
            <a:solidFill>
              <a:srgbClr val="263AF8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" name="Text Box 25"/>
          <p:cNvSpPr txBox="1">
            <a:spLocks noChangeArrowheads="1"/>
          </p:cNvSpPr>
          <p:nvPr/>
        </p:nvSpPr>
        <p:spPr bwMode="auto">
          <a:xfrm>
            <a:off x="1622406" y="5063612"/>
            <a:ext cx="457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350" b="1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8" name="Text Box 26"/>
          <p:cNvSpPr txBox="1">
            <a:spLocks noChangeArrowheads="1"/>
          </p:cNvSpPr>
          <p:nvPr/>
        </p:nvSpPr>
        <p:spPr bwMode="auto">
          <a:xfrm>
            <a:off x="2079606" y="5063612"/>
            <a:ext cx="457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350" b="1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9" name="Text Box 27"/>
          <p:cNvSpPr txBox="1">
            <a:spLocks noChangeArrowheads="1"/>
          </p:cNvSpPr>
          <p:nvPr/>
        </p:nvSpPr>
        <p:spPr bwMode="auto">
          <a:xfrm>
            <a:off x="2536806" y="5063612"/>
            <a:ext cx="457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350" b="1"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60" name="Text Box 28"/>
          <p:cNvSpPr txBox="1">
            <a:spLocks noChangeArrowheads="1"/>
          </p:cNvSpPr>
          <p:nvPr/>
        </p:nvSpPr>
        <p:spPr bwMode="auto">
          <a:xfrm>
            <a:off x="2994006" y="5063612"/>
            <a:ext cx="457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350" b="1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61" name="Text Box 29"/>
          <p:cNvSpPr txBox="1">
            <a:spLocks noChangeArrowheads="1"/>
          </p:cNvSpPr>
          <p:nvPr/>
        </p:nvSpPr>
        <p:spPr bwMode="auto">
          <a:xfrm>
            <a:off x="3451206" y="5063612"/>
            <a:ext cx="457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350" b="1"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62" name="Text Box 30"/>
          <p:cNvSpPr txBox="1">
            <a:spLocks noChangeArrowheads="1"/>
          </p:cNvSpPr>
          <p:nvPr/>
        </p:nvSpPr>
        <p:spPr bwMode="auto">
          <a:xfrm>
            <a:off x="3908406" y="5063612"/>
            <a:ext cx="457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350" b="1"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4365606" y="5063612"/>
            <a:ext cx="457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350" b="1">
                <a:latin typeface="Courier New" panose="02070309020205020404" pitchFamily="49" charset="0"/>
                <a:ea typeface="宋体" panose="02010600030101010101" pitchFamily="2" charset="-122"/>
              </a:rPr>
              <a:t>7</a:t>
            </a:r>
          </a:p>
        </p:txBody>
      </p:sp>
      <p:cxnSp>
        <p:nvCxnSpPr>
          <p:cNvPr id="64" name="AutoShape 32"/>
          <p:cNvCxnSpPr>
            <a:cxnSpLocks noChangeShapeType="1"/>
          </p:cNvCxnSpPr>
          <p:nvPr/>
        </p:nvCxnSpPr>
        <p:spPr bwMode="auto">
          <a:xfrm rot="5400000" flipV="1">
            <a:off x="2764811" y="4264108"/>
            <a:ext cx="1191" cy="914400"/>
          </a:xfrm>
          <a:prstGeom prst="curvedConnector3">
            <a:avLst>
              <a:gd name="adj1" fmla="val -14400000"/>
            </a:avLst>
          </a:prstGeom>
          <a:noFill/>
          <a:ln w="19050">
            <a:solidFill>
              <a:srgbClr val="263AF8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33"/>
          <p:cNvCxnSpPr>
            <a:cxnSpLocks noChangeShapeType="1"/>
          </p:cNvCxnSpPr>
          <p:nvPr/>
        </p:nvCxnSpPr>
        <p:spPr bwMode="auto">
          <a:xfrm rot="5400000" flipV="1">
            <a:off x="2993411" y="4035508"/>
            <a:ext cx="1191" cy="1371600"/>
          </a:xfrm>
          <a:prstGeom prst="curvedConnector3">
            <a:avLst>
              <a:gd name="adj1" fmla="val -20400005"/>
            </a:avLst>
          </a:prstGeom>
          <a:noFill/>
          <a:ln w="19050">
            <a:solidFill>
              <a:srgbClr val="263AF8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Text Box 41"/>
          <p:cNvSpPr txBox="1">
            <a:spLocks noChangeArrowheads="1"/>
          </p:cNvSpPr>
          <p:nvPr/>
        </p:nvSpPr>
        <p:spPr bwMode="auto">
          <a:xfrm>
            <a:off x="4822806" y="5063612"/>
            <a:ext cx="457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350" b="1">
                <a:latin typeface="Courier New" panose="02070309020205020404" pitchFamily="49" charset="0"/>
                <a:ea typeface="宋体" panose="02010600030101010101" pitchFamily="2" charset="-122"/>
              </a:rPr>
              <a:t>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49592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37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Partitioning Strategy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4915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2E8C1D15-7276-4FCC-BD43-F54F9D620127}" type="datetime1">
              <a:rPr lang="zh-CN" altLang="en-US" sz="790" smtClean="0"/>
              <a:pPr algn="l"/>
              <a:t>2024/10/16</a:t>
            </a:fld>
            <a:endParaRPr lang="en-US" altLang="zh-CN" sz="790"/>
          </a:p>
        </p:txBody>
      </p:sp>
      <p:sp>
        <p:nvSpPr>
          <p:cNvPr id="49155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7-2 Sorting II</a:t>
            </a:r>
            <a:endParaRPr lang="en-US" altLang="zh-CN" sz="790"/>
          </a:p>
        </p:txBody>
      </p:sp>
      <p:sp>
        <p:nvSpPr>
          <p:cNvPr id="4915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256E71E-3D97-41A7-BBBF-C159DC631377}" type="slidenum">
              <a:rPr lang="en-US" altLang="zh-CN" sz="790"/>
              <a:pPr algn="r"/>
              <a:t>30</a:t>
            </a:fld>
            <a:endParaRPr lang="en-US" altLang="zh-CN" sz="790"/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2765" y="1844040"/>
            <a:ext cx="7703185" cy="4255135"/>
          </a:xfrm>
        </p:spPr>
        <p:txBody>
          <a:bodyPr>
            <a:noAutofit/>
          </a:bodyPr>
          <a:lstStyle/>
          <a:p>
            <a:pPr marL="371475" indent="-285750"/>
            <a:r>
              <a:rPr lang="en-US" altLang="zh-CN" dirty="0" smtClean="0"/>
              <a:t>Several </a:t>
            </a:r>
            <a:r>
              <a:rPr lang="en-US" altLang="zh-CN" dirty="0"/>
              <a:t>partitioning strategies used in </a:t>
            </a:r>
            <a:r>
              <a:rPr lang="en-US" altLang="zh-CN" dirty="0" smtClean="0"/>
              <a:t>practice</a:t>
            </a:r>
          </a:p>
          <a:p>
            <a:pPr marL="628650" lvl="1" indent="-285750"/>
            <a:r>
              <a:rPr lang="en-US" altLang="zh-CN" sz="2800" dirty="0" smtClean="0"/>
              <a:t>Digging </a:t>
            </a:r>
            <a:r>
              <a:rPr lang="en-US" altLang="zh-CN" sz="2800" dirty="0"/>
              <a:t>and </a:t>
            </a:r>
            <a:r>
              <a:rPr lang="en-US" altLang="zh-CN" sz="2800" dirty="0" smtClean="0"/>
              <a:t>filling</a:t>
            </a:r>
          </a:p>
          <a:p>
            <a:pPr marL="628650" lvl="1" indent="-285750"/>
            <a:r>
              <a:rPr lang="en-US" altLang="zh-CN" sz="2800" dirty="0"/>
              <a:t>3-way </a:t>
            </a:r>
            <a:r>
              <a:rPr lang="en-US" altLang="zh-CN" sz="2800" dirty="0" smtClean="0"/>
              <a:t>partitioning</a:t>
            </a:r>
          </a:p>
          <a:p>
            <a:pPr marL="628650" lvl="1" indent="-285750"/>
            <a:r>
              <a:rPr lang="en-US" altLang="zh-CN" sz="2800" dirty="0" smtClean="0">
                <a:ea typeface="宋体" panose="02010600030101010101" pitchFamily="2" charset="-122"/>
              </a:rPr>
              <a:t>……</a:t>
            </a:r>
          </a:p>
          <a:p>
            <a:pPr marL="628650" lvl="1" indent="-285750"/>
            <a:r>
              <a:rPr lang="en-US" altLang="zh-CN" sz="2800" dirty="0"/>
              <a:t>2-way </a:t>
            </a:r>
            <a:r>
              <a:rPr lang="en-US" altLang="zh-CN" sz="2800" dirty="0" smtClean="0"/>
              <a:t>partitioning (we discuss)</a:t>
            </a:r>
          </a:p>
        </p:txBody>
      </p:sp>
      <p:grpSp>
        <p:nvGrpSpPr>
          <p:cNvPr id="38" name="组合 37"/>
          <p:cNvGrpSpPr/>
          <p:nvPr/>
        </p:nvGrpSpPr>
        <p:grpSpPr>
          <a:xfrm rot="1020000">
            <a:off x="7864475" y="5113020"/>
            <a:ext cx="832485" cy="975995"/>
            <a:chOff x="8523" y="5551"/>
            <a:chExt cx="452" cy="530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945" name="Freeform 482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8523" y="5551"/>
              <a:ext cx="453" cy="530"/>
            </a:xfrm>
            <a:custGeom>
              <a:avLst/>
              <a:gdLst>
                <a:gd name="T0" fmla="*/ 2 w 474"/>
                <a:gd name="T1" fmla="*/ 544 h 555"/>
                <a:gd name="T2" fmla="*/ 450 w 474"/>
                <a:gd name="T3" fmla="*/ 114 h 555"/>
                <a:gd name="T4" fmla="*/ 330 w 474"/>
                <a:gd name="T5" fmla="*/ 290 h 555"/>
                <a:gd name="T6" fmla="*/ 309 w 474"/>
                <a:gd name="T7" fmla="*/ 393 h 555"/>
                <a:gd name="T8" fmla="*/ 260 w 474"/>
                <a:gd name="T9" fmla="*/ 420 h 555"/>
                <a:gd name="T10" fmla="*/ 187 w 474"/>
                <a:gd name="T11" fmla="*/ 348 h 555"/>
                <a:gd name="T12" fmla="*/ 246 w 474"/>
                <a:gd name="T13" fmla="*/ 302 h 555"/>
                <a:gd name="T14" fmla="*/ 250 w 474"/>
                <a:gd name="T15" fmla="*/ 250 h 555"/>
                <a:gd name="T16" fmla="*/ 257 w 474"/>
                <a:gd name="T17" fmla="*/ 205 h 555"/>
                <a:gd name="T18" fmla="*/ 322 w 474"/>
                <a:gd name="T19" fmla="*/ 137 h 555"/>
                <a:gd name="T20" fmla="*/ 316 w 474"/>
                <a:gd name="T21" fmla="*/ 89 h 555"/>
                <a:gd name="T22" fmla="*/ 320 w 474"/>
                <a:gd name="T23" fmla="*/ 156 h 555"/>
                <a:gd name="T24" fmla="*/ 269 w 474"/>
                <a:gd name="T25" fmla="*/ 261 h 555"/>
                <a:gd name="T26" fmla="*/ 206 w 474"/>
                <a:gd name="T27" fmla="*/ 392 h 555"/>
                <a:gd name="T28" fmla="*/ 235 w 474"/>
                <a:gd name="T29" fmla="*/ 373 h 555"/>
                <a:gd name="T30" fmla="*/ 384 w 474"/>
                <a:gd name="T31" fmla="*/ 27 h 555"/>
                <a:gd name="T32" fmla="*/ 428 w 474"/>
                <a:gd name="T33" fmla="*/ 57 h 555"/>
                <a:gd name="T34" fmla="*/ 284 w 474"/>
                <a:gd name="T35" fmla="*/ 322 h 555"/>
                <a:gd name="T36" fmla="*/ 303 w 474"/>
                <a:gd name="T37" fmla="*/ 244 h 555"/>
                <a:gd name="T38" fmla="*/ 320 w 474"/>
                <a:gd name="T39" fmla="*/ 284 h 555"/>
                <a:gd name="T40" fmla="*/ 320 w 474"/>
                <a:gd name="T41" fmla="*/ 243 h 555"/>
                <a:gd name="T42" fmla="*/ 323 w 474"/>
                <a:gd name="T43" fmla="*/ 213 h 555"/>
                <a:gd name="T44" fmla="*/ 395 w 474"/>
                <a:gd name="T45" fmla="*/ 49 h 555"/>
                <a:gd name="T46" fmla="*/ 413 w 474"/>
                <a:gd name="T47" fmla="*/ 96 h 555"/>
                <a:gd name="T48" fmla="*/ 382 w 474"/>
                <a:gd name="T49" fmla="*/ 162 h 555"/>
                <a:gd name="T50" fmla="*/ 351 w 474"/>
                <a:gd name="T51" fmla="*/ 111 h 555"/>
                <a:gd name="T52" fmla="*/ 411 w 474"/>
                <a:gd name="T53" fmla="*/ 82 h 555"/>
                <a:gd name="T54" fmla="*/ 378 w 474"/>
                <a:gd name="T55" fmla="*/ 43 h 555"/>
                <a:gd name="T56" fmla="*/ 389 w 474"/>
                <a:gd name="T57" fmla="*/ 127 h 555"/>
                <a:gd name="T58" fmla="*/ 362 w 474"/>
                <a:gd name="T59" fmla="*/ 74 h 555"/>
                <a:gd name="T60" fmla="*/ 359 w 474"/>
                <a:gd name="T61" fmla="*/ 161 h 555"/>
                <a:gd name="T62" fmla="*/ 384 w 474"/>
                <a:gd name="T63" fmla="*/ 31 h 555"/>
                <a:gd name="T64" fmla="*/ 332 w 474"/>
                <a:gd name="T65" fmla="*/ 146 h 555"/>
                <a:gd name="T66" fmla="*/ 315 w 474"/>
                <a:gd name="T67" fmla="*/ 179 h 555"/>
                <a:gd name="T68" fmla="*/ 305 w 474"/>
                <a:gd name="T69" fmla="*/ 199 h 555"/>
                <a:gd name="T70" fmla="*/ 289 w 474"/>
                <a:gd name="T71" fmla="*/ 244 h 555"/>
                <a:gd name="T72" fmla="*/ 261 w 474"/>
                <a:gd name="T73" fmla="*/ 293 h 555"/>
                <a:gd name="T74" fmla="*/ 246 w 474"/>
                <a:gd name="T75" fmla="*/ 335 h 555"/>
                <a:gd name="T76" fmla="*/ 263 w 474"/>
                <a:gd name="T77" fmla="*/ 337 h 555"/>
                <a:gd name="T78" fmla="*/ 243 w 474"/>
                <a:gd name="T79" fmla="*/ 331 h 555"/>
                <a:gd name="T80" fmla="*/ 221 w 474"/>
                <a:gd name="T81" fmla="*/ 377 h 555"/>
                <a:gd name="T82" fmla="*/ 277 w 474"/>
                <a:gd name="T83" fmla="*/ 373 h 555"/>
                <a:gd name="T84" fmla="*/ 292 w 474"/>
                <a:gd name="T85" fmla="*/ 343 h 555"/>
                <a:gd name="T86" fmla="*/ 314 w 474"/>
                <a:gd name="T87" fmla="*/ 297 h 555"/>
                <a:gd name="T88" fmla="*/ 333 w 474"/>
                <a:gd name="T89" fmla="*/ 260 h 555"/>
                <a:gd name="T90" fmla="*/ 341 w 474"/>
                <a:gd name="T91" fmla="*/ 239 h 555"/>
                <a:gd name="T92" fmla="*/ 354 w 474"/>
                <a:gd name="T93" fmla="*/ 218 h 555"/>
                <a:gd name="T94" fmla="*/ 363 w 474"/>
                <a:gd name="T95" fmla="*/ 190 h 555"/>
                <a:gd name="T96" fmla="*/ 411 w 474"/>
                <a:gd name="T97" fmla="*/ 36 h 555"/>
                <a:gd name="T98" fmla="*/ 174 w 474"/>
                <a:gd name="T99" fmla="*/ 457 h 555"/>
                <a:gd name="T100" fmla="*/ 234 w 474"/>
                <a:gd name="T101" fmla="*/ 396 h 555"/>
                <a:gd name="T102" fmla="*/ 370 w 474"/>
                <a:gd name="T103" fmla="*/ 190 h 555"/>
                <a:gd name="T104" fmla="*/ 337 w 474"/>
                <a:gd name="T105" fmla="*/ 47 h 555"/>
                <a:gd name="T106" fmla="*/ 245 w 474"/>
                <a:gd name="T107" fmla="*/ 212 h 555"/>
                <a:gd name="T108" fmla="*/ 178 w 474"/>
                <a:gd name="T109" fmla="*/ 342 h 555"/>
                <a:gd name="T110" fmla="*/ 89 w 474"/>
                <a:gd name="T111" fmla="*/ 436 h 555"/>
                <a:gd name="T112" fmla="*/ 314 w 474"/>
                <a:gd name="T113" fmla="*/ 492 h 555"/>
                <a:gd name="T114" fmla="*/ 456 w 474"/>
                <a:gd name="T115" fmla="*/ 89 h 555"/>
                <a:gd name="T116" fmla="*/ 424 w 474"/>
                <a:gd name="T117" fmla="*/ 154 h 555"/>
                <a:gd name="T118" fmla="*/ 368 w 474"/>
                <a:gd name="T119" fmla="*/ 259 h 555"/>
                <a:gd name="T120" fmla="*/ 467 w 474"/>
                <a:gd name="T121" fmla="*/ 67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74" h="555">
                  <a:moveTo>
                    <a:pt x="471" y="60"/>
                  </a:moveTo>
                  <a:cubicBezTo>
                    <a:pt x="451" y="47"/>
                    <a:pt x="430" y="34"/>
                    <a:pt x="408" y="25"/>
                  </a:cubicBezTo>
                  <a:cubicBezTo>
                    <a:pt x="391" y="18"/>
                    <a:pt x="370" y="15"/>
                    <a:pt x="357" y="1"/>
                  </a:cubicBezTo>
                  <a:cubicBezTo>
                    <a:pt x="357" y="0"/>
                    <a:pt x="356" y="1"/>
                    <a:pt x="356" y="1"/>
                  </a:cubicBezTo>
                  <a:cubicBezTo>
                    <a:pt x="356" y="1"/>
                    <a:pt x="356" y="2"/>
                    <a:pt x="356" y="2"/>
                  </a:cubicBezTo>
                  <a:cubicBezTo>
                    <a:pt x="346" y="17"/>
                    <a:pt x="336" y="33"/>
                    <a:pt x="327" y="49"/>
                  </a:cubicBezTo>
                  <a:cubicBezTo>
                    <a:pt x="327" y="49"/>
                    <a:pt x="327" y="49"/>
                    <a:pt x="326" y="49"/>
                  </a:cubicBezTo>
                  <a:cubicBezTo>
                    <a:pt x="324" y="49"/>
                    <a:pt x="324" y="52"/>
                    <a:pt x="325" y="53"/>
                  </a:cubicBezTo>
                  <a:cubicBezTo>
                    <a:pt x="321" y="61"/>
                    <a:pt x="317" y="68"/>
                    <a:pt x="313" y="75"/>
                  </a:cubicBezTo>
                  <a:cubicBezTo>
                    <a:pt x="257" y="78"/>
                    <a:pt x="202" y="66"/>
                    <a:pt x="146" y="69"/>
                  </a:cubicBezTo>
                  <a:cubicBezTo>
                    <a:pt x="98" y="72"/>
                    <a:pt x="49" y="61"/>
                    <a:pt x="2" y="75"/>
                  </a:cubicBezTo>
                  <a:cubicBezTo>
                    <a:pt x="2" y="75"/>
                    <a:pt x="1" y="75"/>
                    <a:pt x="1" y="76"/>
                  </a:cubicBezTo>
                  <a:cubicBezTo>
                    <a:pt x="1" y="230"/>
                    <a:pt x="0" y="385"/>
                    <a:pt x="1" y="540"/>
                  </a:cubicBezTo>
                  <a:cubicBezTo>
                    <a:pt x="1" y="541"/>
                    <a:pt x="1" y="541"/>
                    <a:pt x="1" y="542"/>
                  </a:cubicBezTo>
                  <a:cubicBezTo>
                    <a:pt x="0" y="543"/>
                    <a:pt x="0" y="544"/>
                    <a:pt x="2" y="544"/>
                  </a:cubicBezTo>
                  <a:cubicBezTo>
                    <a:pt x="58" y="555"/>
                    <a:pt x="119" y="545"/>
                    <a:pt x="176" y="548"/>
                  </a:cubicBezTo>
                  <a:cubicBezTo>
                    <a:pt x="205" y="549"/>
                    <a:pt x="233" y="550"/>
                    <a:pt x="262" y="550"/>
                  </a:cubicBezTo>
                  <a:cubicBezTo>
                    <a:pt x="292" y="551"/>
                    <a:pt x="320" y="544"/>
                    <a:pt x="350" y="550"/>
                  </a:cubicBezTo>
                  <a:cubicBezTo>
                    <a:pt x="353" y="551"/>
                    <a:pt x="355" y="548"/>
                    <a:pt x="355" y="545"/>
                  </a:cubicBezTo>
                  <a:cubicBezTo>
                    <a:pt x="355" y="545"/>
                    <a:pt x="356" y="544"/>
                    <a:pt x="356" y="543"/>
                  </a:cubicBezTo>
                  <a:cubicBezTo>
                    <a:pt x="355" y="502"/>
                    <a:pt x="353" y="460"/>
                    <a:pt x="355" y="419"/>
                  </a:cubicBezTo>
                  <a:cubicBezTo>
                    <a:pt x="357" y="383"/>
                    <a:pt x="361" y="349"/>
                    <a:pt x="355" y="313"/>
                  </a:cubicBezTo>
                  <a:cubicBezTo>
                    <a:pt x="355" y="313"/>
                    <a:pt x="355" y="313"/>
                    <a:pt x="354" y="313"/>
                  </a:cubicBezTo>
                  <a:cubicBezTo>
                    <a:pt x="363" y="291"/>
                    <a:pt x="372" y="270"/>
                    <a:pt x="381" y="250"/>
                  </a:cubicBezTo>
                  <a:cubicBezTo>
                    <a:pt x="382" y="247"/>
                    <a:pt x="384" y="243"/>
                    <a:pt x="386" y="239"/>
                  </a:cubicBezTo>
                  <a:cubicBezTo>
                    <a:pt x="387" y="240"/>
                    <a:pt x="388" y="239"/>
                    <a:pt x="388" y="237"/>
                  </a:cubicBezTo>
                  <a:cubicBezTo>
                    <a:pt x="388" y="237"/>
                    <a:pt x="387" y="237"/>
                    <a:pt x="387" y="236"/>
                  </a:cubicBezTo>
                  <a:cubicBezTo>
                    <a:pt x="400" y="211"/>
                    <a:pt x="415" y="186"/>
                    <a:pt x="428" y="161"/>
                  </a:cubicBezTo>
                  <a:cubicBezTo>
                    <a:pt x="435" y="146"/>
                    <a:pt x="442" y="131"/>
                    <a:pt x="449" y="116"/>
                  </a:cubicBezTo>
                  <a:cubicBezTo>
                    <a:pt x="450" y="115"/>
                    <a:pt x="450" y="115"/>
                    <a:pt x="450" y="114"/>
                  </a:cubicBezTo>
                  <a:cubicBezTo>
                    <a:pt x="450" y="114"/>
                    <a:pt x="450" y="114"/>
                    <a:pt x="450" y="114"/>
                  </a:cubicBezTo>
                  <a:cubicBezTo>
                    <a:pt x="453" y="107"/>
                    <a:pt x="456" y="101"/>
                    <a:pt x="459" y="94"/>
                  </a:cubicBezTo>
                  <a:cubicBezTo>
                    <a:pt x="459" y="95"/>
                    <a:pt x="459" y="95"/>
                    <a:pt x="459" y="95"/>
                  </a:cubicBezTo>
                  <a:cubicBezTo>
                    <a:pt x="460" y="97"/>
                    <a:pt x="462" y="96"/>
                    <a:pt x="461" y="94"/>
                  </a:cubicBezTo>
                  <a:cubicBezTo>
                    <a:pt x="461" y="94"/>
                    <a:pt x="460" y="93"/>
                    <a:pt x="460" y="92"/>
                  </a:cubicBezTo>
                  <a:cubicBezTo>
                    <a:pt x="464" y="84"/>
                    <a:pt x="468" y="75"/>
                    <a:pt x="472" y="67"/>
                  </a:cubicBezTo>
                  <a:cubicBezTo>
                    <a:pt x="473" y="67"/>
                    <a:pt x="472" y="66"/>
                    <a:pt x="472" y="66"/>
                  </a:cubicBezTo>
                  <a:cubicBezTo>
                    <a:pt x="474" y="64"/>
                    <a:pt x="474" y="62"/>
                    <a:pt x="471" y="60"/>
                  </a:cubicBezTo>
                  <a:close/>
                  <a:moveTo>
                    <a:pt x="358" y="283"/>
                  </a:moveTo>
                  <a:cubicBezTo>
                    <a:pt x="354" y="275"/>
                    <a:pt x="352" y="267"/>
                    <a:pt x="348" y="260"/>
                  </a:cubicBezTo>
                  <a:cubicBezTo>
                    <a:pt x="348" y="259"/>
                    <a:pt x="347" y="260"/>
                    <a:pt x="347" y="260"/>
                  </a:cubicBezTo>
                  <a:cubicBezTo>
                    <a:pt x="350" y="269"/>
                    <a:pt x="352" y="278"/>
                    <a:pt x="356" y="287"/>
                  </a:cubicBezTo>
                  <a:cubicBezTo>
                    <a:pt x="352" y="295"/>
                    <a:pt x="349" y="304"/>
                    <a:pt x="345" y="313"/>
                  </a:cubicBezTo>
                  <a:cubicBezTo>
                    <a:pt x="340" y="305"/>
                    <a:pt x="336" y="297"/>
                    <a:pt x="330" y="290"/>
                  </a:cubicBezTo>
                  <a:cubicBezTo>
                    <a:pt x="330" y="290"/>
                    <a:pt x="330" y="290"/>
                    <a:pt x="330" y="290"/>
                  </a:cubicBezTo>
                  <a:cubicBezTo>
                    <a:pt x="334" y="300"/>
                    <a:pt x="336" y="310"/>
                    <a:pt x="343" y="318"/>
                  </a:cubicBezTo>
                  <a:cubicBezTo>
                    <a:pt x="340" y="327"/>
                    <a:pt x="336" y="335"/>
                    <a:pt x="333" y="343"/>
                  </a:cubicBezTo>
                  <a:cubicBezTo>
                    <a:pt x="329" y="331"/>
                    <a:pt x="323" y="320"/>
                    <a:pt x="321" y="308"/>
                  </a:cubicBezTo>
                  <a:cubicBezTo>
                    <a:pt x="321" y="307"/>
                    <a:pt x="321" y="308"/>
                    <a:pt x="321" y="308"/>
                  </a:cubicBezTo>
                  <a:cubicBezTo>
                    <a:pt x="325" y="321"/>
                    <a:pt x="328" y="334"/>
                    <a:pt x="331" y="347"/>
                  </a:cubicBezTo>
                  <a:cubicBezTo>
                    <a:pt x="329" y="352"/>
                    <a:pt x="327" y="357"/>
                    <a:pt x="325" y="362"/>
                  </a:cubicBezTo>
                  <a:cubicBezTo>
                    <a:pt x="322" y="352"/>
                    <a:pt x="318" y="342"/>
                    <a:pt x="316" y="332"/>
                  </a:cubicBezTo>
                  <a:cubicBezTo>
                    <a:pt x="316" y="331"/>
                    <a:pt x="315" y="331"/>
                    <a:pt x="315" y="332"/>
                  </a:cubicBezTo>
                  <a:cubicBezTo>
                    <a:pt x="316" y="344"/>
                    <a:pt x="321" y="355"/>
                    <a:pt x="322" y="367"/>
                  </a:cubicBezTo>
                  <a:cubicBezTo>
                    <a:pt x="320" y="372"/>
                    <a:pt x="317" y="377"/>
                    <a:pt x="315" y="382"/>
                  </a:cubicBezTo>
                  <a:cubicBezTo>
                    <a:pt x="311" y="373"/>
                    <a:pt x="308" y="363"/>
                    <a:pt x="307" y="352"/>
                  </a:cubicBezTo>
                  <a:cubicBezTo>
                    <a:pt x="307" y="351"/>
                    <a:pt x="306" y="351"/>
                    <a:pt x="306" y="352"/>
                  </a:cubicBezTo>
                  <a:cubicBezTo>
                    <a:pt x="305" y="365"/>
                    <a:pt x="309" y="376"/>
                    <a:pt x="312" y="388"/>
                  </a:cubicBezTo>
                  <a:cubicBezTo>
                    <a:pt x="311" y="390"/>
                    <a:pt x="310" y="391"/>
                    <a:pt x="309" y="393"/>
                  </a:cubicBezTo>
                  <a:cubicBezTo>
                    <a:pt x="309" y="393"/>
                    <a:pt x="309" y="393"/>
                    <a:pt x="309" y="393"/>
                  </a:cubicBezTo>
                  <a:cubicBezTo>
                    <a:pt x="308" y="393"/>
                    <a:pt x="308" y="394"/>
                    <a:pt x="308" y="394"/>
                  </a:cubicBezTo>
                  <a:cubicBezTo>
                    <a:pt x="308" y="395"/>
                    <a:pt x="308" y="395"/>
                    <a:pt x="308" y="395"/>
                  </a:cubicBezTo>
                  <a:cubicBezTo>
                    <a:pt x="307" y="397"/>
                    <a:pt x="306" y="399"/>
                    <a:pt x="305" y="400"/>
                  </a:cubicBezTo>
                  <a:cubicBezTo>
                    <a:pt x="301" y="391"/>
                    <a:pt x="299" y="380"/>
                    <a:pt x="295" y="370"/>
                  </a:cubicBezTo>
                  <a:cubicBezTo>
                    <a:pt x="295" y="370"/>
                    <a:pt x="294" y="370"/>
                    <a:pt x="294" y="370"/>
                  </a:cubicBezTo>
                  <a:cubicBezTo>
                    <a:pt x="298" y="381"/>
                    <a:pt x="299" y="393"/>
                    <a:pt x="304" y="403"/>
                  </a:cubicBezTo>
                  <a:cubicBezTo>
                    <a:pt x="300" y="409"/>
                    <a:pt x="297" y="415"/>
                    <a:pt x="293" y="421"/>
                  </a:cubicBezTo>
                  <a:cubicBezTo>
                    <a:pt x="288" y="418"/>
                    <a:pt x="286" y="410"/>
                    <a:pt x="284" y="406"/>
                  </a:cubicBezTo>
                  <a:cubicBezTo>
                    <a:pt x="282" y="400"/>
                    <a:pt x="280" y="394"/>
                    <a:pt x="277" y="388"/>
                  </a:cubicBezTo>
                  <a:cubicBezTo>
                    <a:pt x="277" y="387"/>
                    <a:pt x="276" y="388"/>
                    <a:pt x="276" y="388"/>
                  </a:cubicBezTo>
                  <a:cubicBezTo>
                    <a:pt x="279" y="397"/>
                    <a:pt x="280" y="406"/>
                    <a:pt x="284" y="415"/>
                  </a:cubicBezTo>
                  <a:cubicBezTo>
                    <a:pt x="285" y="419"/>
                    <a:pt x="287" y="423"/>
                    <a:pt x="290" y="425"/>
                  </a:cubicBezTo>
                  <a:cubicBezTo>
                    <a:pt x="289" y="426"/>
                    <a:pt x="288" y="428"/>
                    <a:pt x="287" y="429"/>
                  </a:cubicBezTo>
                  <a:cubicBezTo>
                    <a:pt x="287" y="425"/>
                    <a:pt x="284" y="422"/>
                    <a:pt x="279" y="420"/>
                  </a:cubicBezTo>
                  <a:cubicBezTo>
                    <a:pt x="274" y="418"/>
                    <a:pt x="266" y="418"/>
                    <a:pt x="260" y="420"/>
                  </a:cubicBezTo>
                  <a:cubicBezTo>
                    <a:pt x="262" y="416"/>
                    <a:pt x="263" y="412"/>
                    <a:pt x="265" y="408"/>
                  </a:cubicBezTo>
                  <a:cubicBezTo>
                    <a:pt x="266" y="408"/>
                    <a:pt x="267" y="407"/>
                    <a:pt x="267" y="406"/>
                  </a:cubicBezTo>
                  <a:cubicBezTo>
                    <a:pt x="267" y="405"/>
                    <a:pt x="267" y="405"/>
                    <a:pt x="267" y="405"/>
                  </a:cubicBezTo>
                  <a:cubicBezTo>
                    <a:pt x="279" y="380"/>
                    <a:pt x="295" y="357"/>
                    <a:pt x="306" y="332"/>
                  </a:cubicBezTo>
                  <a:cubicBezTo>
                    <a:pt x="321" y="299"/>
                    <a:pt x="337" y="266"/>
                    <a:pt x="353" y="234"/>
                  </a:cubicBezTo>
                  <a:cubicBezTo>
                    <a:pt x="354" y="233"/>
                    <a:pt x="354" y="232"/>
                    <a:pt x="355" y="231"/>
                  </a:cubicBezTo>
                  <a:cubicBezTo>
                    <a:pt x="357" y="237"/>
                    <a:pt x="358" y="244"/>
                    <a:pt x="360" y="251"/>
                  </a:cubicBezTo>
                  <a:cubicBezTo>
                    <a:pt x="361" y="256"/>
                    <a:pt x="362" y="261"/>
                    <a:pt x="365" y="265"/>
                  </a:cubicBezTo>
                  <a:cubicBezTo>
                    <a:pt x="363" y="271"/>
                    <a:pt x="360" y="277"/>
                    <a:pt x="358" y="283"/>
                  </a:cubicBezTo>
                  <a:close/>
                  <a:moveTo>
                    <a:pt x="182" y="360"/>
                  </a:moveTo>
                  <a:cubicBezTo>
                    <a:pt x="194" y="357"/>
                    <a:pt x="205" y="356"/>
                    <a:pt x="218" y="356"/>
                  </a:cubicBezTo>
                  <a:cubicBezTo>
                    <a:pt x="218" y="356"/>
                    <a:pt x="218" y="355"/>
                    <a:pt x="218" y="355"/>
                  </a:cubicBezTo>
                  <a:cubicBezTo>
                    <a:pt x="210" y="355"/>
                    <a:pt x="202" y="354"/>
                    <a:pt x="195" y="354"/>
                  </a:cubicBezTo>
                  <a:cubicBezTo>
                    <a:pt x="191" y="353"/>
                    <a:pt x="188" y="353"/>
                    <a:pt x="184" y="354"/>
                  </a:cubicBezTo>
                  <a:cubicBezTo>
                    <a:pt x="186" y="351"/>
                    <a:pt x="187" y="348"/>
                    <a:pt x="187" y="348"/>
                  </a:cubicBezTo>
                  <a:cubicBezTo>
                    <a:pt x="188" y="347"/>
                    <a:pt x="189" y="345"/>
                    <a:pt x="189" y="344"/>
                  </a:cubicBezTo>
                  <a:cubicBezTo>
                    <a:pt x="193" y="343"/>
                    <a:pt x="196" y="343"/>
                    <a:pt x="199" y="342"/>
                  </a:cubicBezTo>
                  <a:cubicBezTo>
                    <a:pt x="206" y="341"/>
                    <a:pt x="214" y="341"/>
                    <a:pt x="221" y="341"/>
                  </a:cubicBezTo>
                  <a:cubicBezTo>
                    <a:pt x="221" y="341"/>
                    <a:pt x="221" y="340"/>
                    <a:pt x="221" y="340"/>
                  </a:cubicBezTo>
                  <a:cubicBezTo>
                    <a:pt x="212" y="340"/>
                    <a:pt x="201" y="338"/>
                    <a:pt x="192" y="339"/>
                  </a:cubicBezTo>
                  <a:cubicBezTo>
                    <a:pt x="193" y="335"/>
                    <a:pt x="195" y="331"/>
                    <a:pt x="197" y="328"/>
                  </a:cubicBezTo>
                  <a:cubicBezTo>
                    <a:pt x="209" y="328"/>
                    <a:pt x="221" y="322"/>
                    <a:pt x="233" y="320"/>
                  </a:cubicBezTo>
                  <a:cubicBezTo>
                    <a:pt x="233" y="320"/>
                    <a:pt x="233" y="319"/>
                    <a:pt x="232" y="319"/>
                  </a:cubicBezTo>
                  <a:cubicBezTo>
                    <a:pt x="227" y="320"/>
                    <a:pt x="221" y="321"/>
                    <a:pt x="216" y="322"/>
                  </a:cubicBezTo>
                  <a:cubicBezTo>
                    <a:pt x="210" y="322"/>
                    <a:pt x="205" y="323"/>
                    <a:pt x="199" y="323"/>
                  </a:cubicBezTo>
                  <a:cubicBezTo>
                    <a:pt x="200" y="322"/>
                    <a:pt x="201" y="320"/>
                    <a:pt x="202" y="318"/>
                  </a:cubicBezTo>
                  <a:cubicBezTo>
                    <a:pt x="204" y="317"/>
                    <a:pt x="205" y="315"/>
                    <a:pt x="205" y="313"/>
                  </a:cubicBezTo>
                  <a:cubicBezTo>
                    <a:pt x="205" y="311"/>
                    <a:pt x="206" y="310"/>
                    <a:pt x="207" y="308"/>
                  </a:cubicBezTo>
                  <a:cubicBezTo>
                    <a:pt x="213" y="307"/>
                    <a:pt x="219" y="305"/>
                    <a:pt x="225" y="305"/>
                  </a:cubicBezTo>
                  <a:cubicBezTo>
                    <a:pt x="232" y="304"/>
                    <a:pt x="239" y="304"/>
                    <a:pt x="246" y="302"/>
                  </a:cubicBezTo>
                  <a:cubicBezTo>
                    <a:pt x="247" y="302"/>
                    <a:pt x="246" y="301"/>
                    <a:pt x="246" y="301"/>
                  </a:cubicBezTo>
                  <a:cubicBezTo>
                    <a:pt x="237" y="303"/>
                    <a:pt x="228" y="302"/>
                    <a:pt x="220" y="302"/>
                  </a:cubicBezTo>
                  <a:cubicBezTo>
                    <a:pt x="216" y="302"/>
                    <a:pt x="213" y="302"/>
                    <a:pt x="209" y="303"/>
                  </a:cubicBezTo>
                  <a:cubicBezTo>
                    <a:pt x="210" y="302"/>
                    <a:pt x="210" y="301"/>
                    <a:pt x="211" y="300"/>
                  </a:cubicBezTo>
                  <a:cubicBezTo>
                    <a:pt x="213" y="295"/>
                    <a:pt x="215" y="291"/>
                    <a:pt x="217" y="286"/>
                  </a:cubicBezTo>
                  <a:cubicBezTo>
                    <a:pt x="228" y="287"/>
                    <a:pt x="240" y="285"/>
                    <a:pt x="250" y="285"/>
                  </a:cubicBezTo>
                  <a:cubicBezTo>
                    <a:pt x="251" y="285"/>
                    <a:pt x="251" y="283"/>
                    <a:pt x="250" y="283"/>
                  </a:cubicBezTo>
                  <a:cubicBezTo>
                    <a:pt x="240" y="283"/>
                    <a:pt x="230" y="281"/>
                    <a:pt x="220" y="282"/>
                  </a:cubicBezTo>
                  <a:cubicBezTo>
                    <a:pt x="222" y="278"/>
                    <a:pt x="223" y="274"/>
                    <a:pt x="225" y="271"/>
                  </a:cubicBezTo>
                  <a:cubicBezTo>
                    <a:pt x="236" y="269"/>
                    <a:pt x="247" y="269"/>
                    <a:pt x="257" y="265"/>
                  </a:cubicBezTo>
                  <a:cubicBezTo>
                    <a:pt x="259" y="264"/>
                    <a:pt x="258" y="261"/>
                    <a:pt x="256" y="261"/>
                  </a:cubicBezTo>
                  <a:cubicBezTo>
                    <a:pt x="247" y="265"/>
                    <a:pt x="237" y="265"/>
                    <a:pt x="227" y="266"/>
                  </a:cubicBezTo>
                  <a:cubicBezTo>
                    <a:pt x="230" y="261"/>
                    <a:pt x="232" y="257"/>
                    <a:pt x="234" y="253"/>
                  </a:cubicBezTo>
                  <a:cubicBezTo>
                    <a:pt x="235" y="252"/>
                    <a:pt x="236" y="252"/>
                    <a:pt x="237" y="252"/>
                  </a:cubicBezTo>
                  <a:cubicBezTo>
                    <a:pt x="241" y="250"/>
                    <a:pt x="246" y="250"/>
                    <a:pt x="250" y="250"/>
                  </a:cubicBezTo>
                  <a:cubicBezTo>
                    <a:pt x="257" y="249"/>
                    <a:pt x="264" y="249"/>
                    <a:pt x="271" y="247"/>
                  </a:cubicBezTo>
                  <a:cubicBezTo>
                    <a:pt x="273" y="246"/>
                    <a:pt x="272" y="244"/>
                    <a:pt x="271" y="244"/>
                  </a:cubicBezTo>
                  <a:cubicBezTo>
                    <a:pt x="262" y="246"/>
                    <a:pt x="252" y="246"/>
                    <a:pt x="243" y="247"/>
                  </a:cubicBezTo>
                  <a:cubicBezTo>
                    <a:pt x="241" y="247"/>
                    <a:pt x="239" y="247"/>
                    <a:pt x="236" y="247"/>
                  </a:cubicBezTo>
                  <a:cubicBezTo>
                    <a:pt x="239" y="242"/>
                    <a:pt x="241" y="237"/>
                    <a:pt x="244" y="232"/>
                  </a:cubicBezTo>
                  <a:cubicBezTo>
                    <a:pt x="248" y="232"/>
                    <a:pt x="252" y="231"/>
                    <a:pt x="255" y="230"/>
                  </a:cubicBezTo>
                  <a:cubicBezTo>
                    <a:pt x="262" y="228"/>
                    <a:pt x="270" y="227"/>
                    <a:pt x="277" y="228"/>
                  </a:cubicBezTo>
                  <a:cubicBezTo>
                    <a:pt x="277" y="228"/>
                    <a:pt x="277" y="227"/>
                    <a:pt x="277" y="227"/>
                  </a:cubicBezTo>
                  <a:cubicBezTo>
                    <a:pt x="267" y="227"/>
                    <a:pt x="256" y="225"/>
                    <a:pt x="246" y="227"/>
                  </a:cubicBezTo>
                  <a:cubicBezTo>
                    <a:pt x="249" y="221"/>
                    <a:pt x="252" y="215"/>
                    <a:pt x="255" y="209"/>
                  </a:cubicBezTo>
                  <a:cubicBezTo>
                    <a:pt x="260" y="209"/>
                    <a:pt x="264" y="208"/>
                    <a:pt x="268" y="208"/>
                  </a:cubicBezTo>
                  <a:cubicBezTo>
                    <a:pt x="275" y="207"/>
                    <a:pt x="282" y="207"/>
                    <a:pt x="289" y="204"/>
                  </a:cubicBezTo>
                  <a:cubicBezTo>
                    <a:pt x="289" y="204"/>
                    <a:pt x="289" y="203"/>
                    <a:pt x="289" y="203"/>
                  </a:cubicBezTo>
                  <a:cubicBezTo>
                    <a:pt x="281" y="206"/>
                    <a:pt x="273" y="206"/>
                    <a:pt x="266" y="206"/>
                  </a:cubicBezTo>
                  <a:cubicBezTo>
                    <a:pt x="263" y="206"/>
                    <a:pt x="260" y="205"/>
                    <a:pt x="257" y="205"/>
                  </a:cubicBezTo>
                  <a:cubicBezTo>
                    <a:pt x="259" y="201"/>
                    <a:pt x="261" y="197"/>
                    <a:pt x="263" y="193"/>
                  </a:cubicBezTo>
                  <a:cubicBezTo>
                    <a:pt x="264" y="191"/>
                    <a:pt x="265" y="189"/>
                    <a:pt x="266" y="186"/>
                  </a:cubicBezTo>
                  <a:cubicBezTo>
                    <a:pt x="270" y="186"/>
                    <a:pt x="273" y="185"/>
                    <a:pt x="276" y="185"/>
                  </a:cubicBezTo>
                  <a:cubicBezTo>
                    <a:pt x="285" y="183"/>
                    <a:pt x="294" y="181"/>
                    <a:pt x="303" y="182"/>
                  </a:cubicBezTo>
                  <a:cubicBezTo>
                    <a:pt x="306" y="182"/>
                    <a:pt x="306" y="178"/>
                    <a:pt x="303" y="178"/>
                  </a:cubicBezTo>
                  <a:cubicBezTo>
                    <a:pt x="295" y="177"/>
                    <a:pt x="287" y="178"/>
                    <a:pt x="279" y="179"/>
                  </a:cubicBezTo>
                  <a:cubicBezTo>
                    <a:pt x="277" y="179"/>
                    <a:pt x="273" y="179"/>
                    <a:pt x="270" y="179"/>
                  </a:cubicBezTo>
                  <a:cubicBezTo>
                    <a:pt x="272" y="175"/>
                    <a:pt x="274" y="171"/>
                    <a:pt x="276" y="167"/>
                  </a:cubicBezTo>
                  <a:cubicBezTo>
                    <a:pt x="290" y="165"/>
                    <a:pt x="303" y="162"/>
                    <a:pt x="316" y="157"/>
                  </a:cubicBezTo>
                  <a:cubicBezTo>
                    <a:pt x="317" y="157"/>
                    <a:pt x="317" y="154"/>
                    <a:pt x="315" y="155"/>
                  </a:cubicBezTo>
                  <a:cubicBezTo>
                    <a:pt x="303" y="159"/>
                    <a:pt x="291" y="161"/>
                    <a:pt x="279" y="162"/>
                  </a:cubicBezTo>
                  <a:cubicBezTo>
                    <a:pt x="282" y="157"/>
                    <a:pt x="284" y="151"/>
                    <a:pt x="287" y="146"/>
                  </a:cubicBezTo>
                  <a:cubicBezTo>
                    <a:pt x="289" y="145"/>
                    <a:pt x="290" y="145"/>
                    <a:pt x="292" y="144"/>
                  </a:cubicBezTo>
                  <a:cubicBezTo>
                    <a:pt x="296" y="143"/>
                    <a:pt x="301" y="143"/>
                    <a:pt x="305" y="143"/>
                  </a:cubicBezTo>
                  <a:cubicBezTo>
                    <a:pt x="311" y="142"/>
                    <a:pt x="317" y="141"/>
                    <a:pt x="322" y="137"/>
                  </a:cubicBezTo>
                  <a:cubicBezTo>
                    <a:pt x="322" y="137"/>
                    <a:pt x="322" y="135"/>
                    <a:pt x="321" y="136"/>
                  </a:cubicBezTo>
                  <a:cubicBezTo>
                    <a:pt x="314" y="140"/>
                    <a:pt x="306" y="139"/>
                    <a:pt x="298" y="139"/>
                  </a:cubicBezTo>
                  <a:cubicBezTo>
                    <a:pt x="296" y="139"/>
                    <a:pt x="293" y="139"/>
                    <a:pt x="291" y="139"/>
                  </a:cubicBezTo>
                  <a:cubicBezTo>
                    <a:pt x="293" y="134"/>
                    <a:pt x="295" y="130"/>
                    <a:pt x="298" y="125"/>
                  </a:cubicBezTo>
                  <a:cubicBezTo>
                    <a:pt x="298" y="125"/>
                    <a:pt x="299" y="125"/>
                    <a:pt x="299" y="125"/>
                  </a:cubicBezTo>
                  <a:cubicBezTo>
                    <a:pt x="303" y="124"/>
                    <a:pt x="307" y="123"/>
                    <a:pt x="311" y="123"/>
                  </a:cubicBezTo>
                  <a:cubicBezTo>
                    <a:pt x="318" y="122"/>
                    <a:pt x="325" y="121"/>
                    <a:pt x="332" y="118"/>
                  </a:cubicBezTo>
                  <a:cubicBezTo>
                    <a:pt x="334" y="118"/>
                    <a:pt x="333" y="116"/>
                    <a:pt x="331" y="116"/>
                  </a:cubicBezTo>
                  <a:cubicBezTo>
                    <a:pt x="323" y="119"/>
                    <a:pt x="314" y="118"/>
                    <a:pt x="305" y="118"/>
                  </a:cubicBezTo>
                  <a:cubicBezTo>
                    <a:pt x="304" y="118"/>
                    <a:pt x="303" y="118"/>
                    <a:pt x="301" y="118"/>
                  </a:cubicBezTo>
                  <a:cubicBezTo>
                    <a:pt x="303" y="116"/>
                    <a:pt x="304" y="113"/>
                    <a:pt x="305" y="111"/>
                  </a:cubicBezTo>
                  <a:cubicBezTo>
                    <a:pt x="317" y="111"/>
                    <a:pt x="328" y="106"/>
                    <a:pt x="339" y="103"/>
                  </a:cubicBezTo>
                  <a:cubicBezTo>
                    <a:pt x="340" y="103"/>
                    <a:pt x="339" y="102"/>
                    <a:pt x="339" y="102"/>
                  </a:cubicBezTo>
                  <a:cubicBezTo>
                    <a:pt x="329" y="104"/>
                    <a:pt x="318" y="104"/>
                    <a:pt x="308" y="105"/>
                  </a:cubicBezTo>
                  <a:cubicBezTo>
                    <a:pt x="311" y="100"/>
                    <a:pt x="313" y="95"/>
                    <a:pt x="316" y="89"/>
                  </a:cubicBezTo>
                  <a:cubicBezTo>
                    <a:pt x="320" y="89"/>
                    <a:pt x="325" y="88"/>
                    <a:pt x="329" y="87"/>
                  </a:cubicBezTo>
                  <a:cubicBezTo>
                    <a:pt x="335" y="86"/>
                    <a:pt x="341" y="86"/>
                    <a:pt x="346" y="86"/>
                  </a:cubicBezTo>
                  <a:cubicBezTo>
                    <a:pt x="348" y="86"/>
                    <a:pt x="348" y="83"/>
                    <a:pt x="346" y="83"/>
                  </a:cubicBezTo>
                  <a:cubicBezTo>
                    <a:pt x="338" y="83"/>
                    <a:pt x="328" y="82"/>
                    <a:pt x="319" y="83"/>
                  </a:cubicBezTo>
                  <a:cubicBezTo>
                    <a:pt x="322" y="78"/>
                    <a:pt x="324" y="74"/>
                    <a:pt x="326" y="69"/>
                  </a:cubicBezTo>
                  <a:cubicBezTo>
                    <a:pt x="329" y="68"/>
                    <a:pt x="332" y="67"/>
                    <a:pt x="335" y="67"/>
                  </a:cubicBezTo>
                  <a:cubicBezTo>
                    <a:pt x="342" y="66"/>
                    <a:pt x="350" y="65"/>
                    <a:pt x="357" y="65"/>
                  </a:cubicBezTo>
                  <a:cubicBezTo>
                    <a:pt x="358" y="65"/>
                    <a:pt x="358" y="63"/>
                    <a:pt x="357" y="63"/>
                  </a:cubicBezTo>
                  <a:cubicBezTo>
                    <a:pt x="349" y="62"/>
                    <a:pt x="339" y="61"/>
                    <a:pt x="330" y="62"/>
                  </a:cubicBezTo>
                  <a:cubicBezTo>
                    <a:pt x="331" y="59"/>
                    <a:pt x="333" y="56"/>
                    <a:pt x="334" y="53"/>
                  </a:cubicBezTo>
                  <a:cubicBezTo>
                    <a:pt x="345" y="49"/>
                    <a:pt x="356" y="48"/>
                    <a:pt x="366" y="47"/>
                  </a:cubicBezTo>
                  <a:cubicBezTo>
                    <a:pt x="366" y="47"/>
                    <a:pt x="366" y="47"/>
                    <a:pt x="366" y="47"/>
                  </a:cubicBezTo>
                  <a:cubicBezTo>
                    <a:pt x="363" y="54"/>
                    <a:pt x="360" y="60"/>
                    <a:pt x="357" y="68"/>
                  </a:cubicBezTo>
                  <a:cubicBezTo>
                    <a:pt x="356" y="70"/>
                    <a:pt x="354" y="72"/>
                    <a:pt x="353" y="75"/>
                  </a:cubicBezTo>
                  <a:cubicBezTo>
                    <a:pt x="341" y="102"/>
                    <a:pt x="332" y="130"/>
                    <a:pt x="320" y="156"/>
                  </a:cubicBezTo>
                  <a:cubicBezTo>
                    <a:pt x="318" y="160"/>
                    <a:pt x="316" y="164"/>
                    <a:pt x="314" y="169"/>
                  </a:cubicBezTo>
                  <a:cubicBezTo>
                    <a:pt x="313" y="169"/>
                    <a:pt x="312" y="170"/>
                    <a:pt x="313" y="171"/>
                  </a:cubicBezTo>
                  <a:cubicBezTo>
                    <a:pt x="309" y="179"/>
                    <a:pt x="305" y="187"/>
                    <a:pt x="301" y="195"/>
                  </a:cubicBezTo>
                  <a:cubicBezTo>
                    <a:pt x="299" y="195"/>
                    <a:pt x="298" y="197"/>
                    <a:pt x="298" y="198"/>
                  </a:cubicBezTo>
                  <a:cubicBezTo>
                    <a:pt x="298" y="199"/>
                    <a:pt x="298" y="200"/>
                    <a:pt x="299" y="200"/>
                  </a:cubicBezTo>
                  <a:cubicBezTo>
                    <a:pt x="298" y="202"/>
                    <a:pt x="297" y="203"/>
                    <a:pt x="297" y="204"/>
                  </a:cubicBezTo>
                  <a:cubicBezTo>
                    <a:pt x="296" y="205"/>
                    <a:pt x="295" y="206"/>
                    <a:pt x="295" y="207"/>
                  </a:cubicBezTo>
                  <a:cubicBezTo>
                    <a:pt x="295" y="208"/>
                    <a:pt x="295" y="208"/>
                    <a:pt x="295" y="208"/>
                  </a:cubicBezTo>
                  <a:cubicBezTo>
                    <a:pt x="288" y="222"/>
                    <a:pt x="281" y="237"/>
                    <a:pt x="274" y="251"/>
                  </a:cubicBezTo>
                  <a:cubicBezTo>
                    <a:pt x="272" y="251"/>
                    <a:pt x="270" y="253"/>
                    <a:pt x="271" y="255"/>
                  </a:cubicBezTo>
                  <a:cubicBezTo>
                    <a:pt x="271" y="255"/>
                    <a:pt x="271" y="255"/>
                    <a:pt x="271" y="256"/>
                  </a:cubicBezTo>
                  <a:cubicBezTo>
                    <a:pt x="271" y="256"/>
                    <a:pt x="271" y="257"/>
                    <a:pt x="271" y="257"/>
                  </a:cubicBezTo>
                  <a:cubicBezTo>
                    <a:pt x="271" y="257"/>
                    <a:pt x="271" y="257"/>
                    <a:pt x="271" y="257"/>
                  </a:cubicBezTo>
                  <a:cubicBezTo>
                    <a:pt x="271" y="259"/>
                    <a:pt x="270" y="260"/>
                    <a:pt x="269" y="261"/>
                  </a:cubicBezTo>
                  <a:cubicBezTo>
                    <a:pt x="269" y="261"/>
                    <a:pt x="269" y="261"/>
                    <a:pt x="269" y="261"/>
                  </a:cubicBezTo>
                  <a:cubicBezTo>
                    <a:pt x="269" y="262"/>
                    <a:pt x="268" y="263"/>
                    <a:pt x="268" y="264"/>
                  </a:cubicBezTo>
                  <a:cubicBezTo>
                    <a:pt x="268" y="264"/>
                    <a:pt x="268" y="265"/>
                    <a:pt x="268" y="265"/>
                  </a:cubicBezTo>
                  <a:cubicBezTo>
                    <a:pt x="266" y="267"/>
                    <a:pt x="265" y="270"/>
                    <a:pt x="264" y="272"/>
                  </a:cubicBezTo>
                  <a:cubicBezTo>
                    <a:pt x="263" y="273"/>
                    <a:pt x="262" y="274"/>
                    <a:pt x="262" y="275"/>
                  </a:cubicBezTo>
                  <a:cubicBezTo>
                    <a:pt x="262" y="276"/>
                    <a:pt x="262" y="276"/>
                    <a:pt x="262" y="276"/>
                  </a:cubicBezTo>
                  <a:cubicBezTo>
                    <a:pt x="260" y="280"/>
                    <a:pt x="258" y="284"/>
                    <a:pt x="256" y="288"/>
                  </a:cubicBezTo>
                  <a:cubicBezTo>
                    <a:pt x="254" y="288"/>
                    <a:pt x="252" y="290"/>
                    <a:pt x="253" y="292"/>
                  </a:cubicBezTo>
                  <a:cubicBezTo>
                    <a:pt x="253" y="293"/>
                    <a:pt x="253" y="293"/>
                    <a:pt x="254" y="294"/>
                  </a:cubicBezTo>
                  <a:cubicBezTo>
                    <a:pt x="253" y="295"/>
                    <a:pt x="252" y="297"/>
                    <a:pt x="251" y="299"/>
                  </a:cubicBezTo>
                  <a:cubicBezTo>
                    <a:pt x="249" y="298"/>
                    <a:pt x="246" y="300"/>
                    <a:pt x="247" y="303"/>
                  </a:cubicBezTo>
                  <a:cubicBezTo>
                    <a:pt x="247" y="303"/>
                    <a:pt x="247" y="303"/>
                    <a:pt x="247" y="304"/>
                  </a:cubicBezTo>
                  <a:cubicBezTo>
                    <a:pt x="247" y="304"/>
                    <a:pt x="247" y="304"/>
                    <a:pt x="247" y="304"/>
                  </a:cubicBezTo>
                  <a:cubicBezTo>
                    <a:pt x="247" y="304"/>
                    <a:pt x="247" y="304"/>
                    <a:pt x="247" y="304"/>
                  </a:cubicBezTo>
                  <a:cubicBezTo>
                    <a:pt x="248" y="304"/>
                    <a:pt x="248" y="305"/>
                    <a:pt x="248" y="305"/>
                  </a:cubicBezTo>
                  <a:cubicBezTo>
                    <a:pt x="234" y="334"/>
                    <a:pt x="220" y="363"/>
                    <a:pt x="206" y="392"/>
                  </a:cubicBezTo>
                  <a:cubicBezTo>
                    <a:pt x="205" y="382"/>
                    <a:pt x="199" y="373"/>
                    <a:pt x="190" y="369"/>
                  </a:cubicBezTo>
                  <a:cubicBezTo>
                    <a:pt x="196" y="369"/>
                    <a:pt x="201" y="369"/>
                    <a:pt x="206" y="367"/>
                  </a:cubicBezTo>
                  <a:cubicBezTo>
                    <a:pt x="208" y="367"/>
                    <a:pt x="207" y="364"/>
                    <a:pt x="205" y="364"/>
                  </a:cubicBezTo>
                  <a:cubicBezTo>
                    <a:pt x="200" y="366"/>
                    <a:pt x="194" y="366"/>
                    <a:pt x="188" y="366"/>
                  </a:cubicBezTo>
                  <a:cubicBezTo>
                    <a:pt x="187" y="366"/>
                    <a:pt x="186" y="367"/>
                    <a:pt x="186" y="368"/>
                  </a:cubicBezTo>
                  <a:cubicBezTo>
                    <a:pt x="183" y="367"/>
                    <a:pt x="180" y="367"/>
                    <a:pt x="177" y="368"/>
                  </a:cubicBezTo>
                  <a:cubicBezTo>
                    <a:pt x="179" y="366"/>
                    <a:pt x="180" y="363"/>
                    <a:pt x="182" y="360"/>
                  </a:cubicBezTo>
                  <a:close/>
                  <a:moveTo>
                    <a:pt x="358" y="210"/>
                  </a:moveTo>
                  <a:cubicBezTo>
                    <a:pt x="358" y="210"/>
                    <a:pt x="359" y="211"/>
                    <a:pt x="359" y="211"/>
                  </a:cubicBezTo>
                  <a:cubicBezTo>
                    <a:pt x="359" y="212"/>
                    <a:pt x="358" y="213"/>
                    <a:pt x="358" y="213"/>
                  </a:cubicBezTo>
                  <a:cubicBezTo>
                    <a:pt x="357" y="213"/>
                    <a:pt x="357" y="212"/>
                    <a:pt x="356" y="212"/>
                  </a:cubicBezTo>
                  <a:cubicBezTo>
                    <a:pt x="357" y="211"/>
                    <a:pt x="357" y="210"/>
                    <a:pt x="358" y="210"/>
                  </a:cubicBezTo>
                  <a:cubicBezTo>
                    <a:pt x="358" y="210"/>
                    <a:pt x="358" y="210"/>
                    <a:pt x="358" y="210"/>
                  </a:cubicBezTo>
                  <a:close/>
                  <a:moveTo>
                    <a:pt x="242" y="394"/>
                  </a:moveTo>
                  <a:cubicBezTo>
                    <a:pt x="240" y="387"/>
                    <a:pt x="237" y="380"/>
                    <a:pt x="235" y="373"/>
                  </a:cubicBezTo>
                  <a:cubicBezTo>
                    <a:pt x="235" y="373"/>
                    <a:pt x="233" y="369"/>
                    <a:pt x="231" y="364"/>
                  </a:cubicBezTo>
                  <a:cubicBezTo>
                    <a:pt x="232" y="364"/>
                    <a:pt x="232" y="364"/>
                    <a:pt x="232" y="364"/>
                  </a:cubicBezTo>
                  <a:cubicBezTo>
                    <a:pt x="232" y="363"/>
                    <a:pt x="232" y="362"/>
                    <a:pt x="232" y="362"/>
                  </a:cubicBezTo>
                  <a:cubicBezTo>
                    <a:pt x="240" y="376"/>
                    <a:pt x="243" y="392"/>
                    <a:pt x="253" y="406"/>
                  </a:cubicBezTo>
                  <a:cubicBezTo>
                    <a:pt x="254" y="408"/>
                    <a:pt x="258" y="407"/>
                    <a:pt x="257" y="404"/>
                  </a:cubicBezTo>
                  <a:cubicBezTo>
                    <a:pt x="256" y="401"/>
                    <a:pt x="255" y="398"/>
                    <a:pt x="254" y="395"/>
                  </a:cubicBezTo>
                  <a:cubicBezTo>
                    <a:pt x="256" y="398"/>
                    <a:pt x="258" y="401"/>
                    <a:pt x="260" y="404"/>
                  </a:cubicBezTo>
                  <a:cubicBezTo>
                    <a:pt x="258" y="408"/>
                    <a:pt x="256" y="413"/>
                    <a:pt x="254" y="418"/>
                  </a:cubicBezTo>
                  <a:cubicBezTo>
                    <a:pt x="252" y="409"/>
                    <a:pt x="249" y="400"/>
                    <a:pt x="242" y="394"/>
                  </a:cubicBezTo>
                  <a:close/>
                  <a:moveTo>
                    <a:pt x="384" y="28"/>
                  </a:moveTo>
                  <a:cubicBezTo>
                    <a:pt x="384" y="28"/>
                    <a:pt x="384" y="29"/>
                    <a:pt x="385" y="30"/>
                  </a:cubicBezTo>
                  <a:cubicBezTo>
                    <a:pt x="384" y="30"/>
                    <a:pt x="384" y="30"/>
                    <a:pt x="383" y="31"/>
                  </a:cubicBezTo>
                  <a:cubicBezTo>
                    <a:pt x="382" y="31"/>
                    <a:pt x="382" y="31"/>
                    <a:pt x="382" y="31"/>
                  </a:cubicBezTo>
                  <a:cubicBezTo>
                    <a:pt x="382" y="31"/>
                    <a:pt x="382" y="31"/>
                    <a:pt x="382" y="31"/>
                  </a:cubicBezTo>
                  <a:cubicBezTo>
                    <a:pt x="382" y="30"/>
                    <a:pt x="383" y="29"/>
                    <a:pt x="384" y="27"/>
                  </a:cubicBezTo>
                  <a:cubicBezTo>
                    <a:pt x="384" y="28"/>
                    <a:pt x="384" y="28"/>
                    <a:pt x="384" y="28"/>
                  </a:cubicBezTo>
                  <a:close/>
                  <a:moveTo>
                    <a:pt x="409" y="40"/>
                  </a:moveTo>
                  <a:cubicBezTo>
                    <a:pt x="410" y="41"/>
                    <a:pt x="411" y="42"/>
                    <a:pt x="412" y="43"/>
                  </a:cubicBezTo>
                  <a:cubicBezTo>
                    <a:pt x="418" y="58"/>
                    <a:pt x="415" y="55"/>
                    <a:pt x="411" y="48"/>
                  </a:cubicBezTo>
                  <a:cubicBezTo>
                    <a:pt x="410" y="44"/>
                    <a:pt x="409" y="42"/>
                    <a:pt x="409" y="40"/>
                  </a:cubicBezTo>
                  <a:close/>
                  <a:moveTo>
                    <a:pt x="420" y="49"/>
                  </a:moveTo>
                  <a:cubicBezTo>
                    <a:pt x="420" y="50"/>
                    <a:pt x="421" y="50"/>
                    <a:pt x="422" y="51"/>
                  </a:cubicBezTo>
                  <a:cubicBezTo>
                    <a:pt x="422" y="52"/>
                    <a:pt x="422" y="53"/>
                    <a:pt x="422" y="54"/>
                  </a:cubicBezTo>
                  <a:cubicBezTo>
                    <a:pt x="422" y="54"/>
                    <a:pt x="421" y="54"/>
                    <a:pt x="421" y="54"/>
                  </a:cubicBezTo>
                  <a:cubicBezTo>
                    <a:pt x="421" y="52"/>
                    <a:pt x="420" y="50"/>
                    <a:pt x="420" y="49"/>
                  </a:cubicBezTo>
                  <a:close/>
                  <a:moveTo>
                    <a:pt x="430" y="54"/>
                  </a:moveTo>
                  <a:cubicBezTo>
                    <a:pt x="430" y="53"/>
                    <a:pt x="430" y="53"/>
                    <a:pt x="430" y="52"/>
                  </a:cubicBezTo>
                  <a:cubicBezTo>
                    <a:pt x="430" y="53"/>
                    <a:pt x="431" y="53"/>
                    <a:pt x="432" y="54"/>
                  </a:cubicBezTo>
                  <a:cubicBezTo>
                    <a:pt x="430" y="56"/>
                    <a:pt x="429" y="58"/>
                    <a:pt x="428" y="60"/>
                  </a:cubicBezTo>
                  <a:cubicBezTo>
                    <a:pt x="428" y="59"/>
                    <a:pt x="428" y="58"/>
                    <a:pt x="428" y="57"/>
                  </a:cubicBezTo>
                  <a:cubicBezTo>
                    <a:pt x="429" y="57"/>
                    <a:pt x="431" y="56"/>
                    <a:pt x="430" y="54"/>
                  </a:cubicBezTo>
                  <a:close/>
                  <a:moveTo>
                    <a:pt x="368" y="187"/>
                  </a:moveTo>
                  <a:cubicBezTo>
                    <a:pt x="367" y="186"/>
                    <a:pt x="366" y="184"/>
                    <a:pt x="365" y="182"/>
                  </a:cubicBezTo>
                  <a:cubicBezTo>
                    <a:pt x="366" y="184"/>
                    <a:pt x="368" y="186"/>
                    <a:pt x="369" y="187"/>
                  </a:cubicBezTo>
                  <a:cubicBezTo>
                    <a:pt x="368" y="188"/>
                    <a:pt x="368" y="189"/>
                    <a:pt x="368" y="189"/>
                  </a:cubicBezTo>
                  <a:cubicBezTo>
                    <a:pt x="368" y="189"/>
                    <a:pt x="368" y="188"/>
                    <a:pt x="368" y="187"/>
                  </a:cubicBezTo>
                  <a:close/>
                  <a:moveTo>
                    <a:pt x="345" y="185"/>
                  </a:moveTo>
                  <a:cubicBezTo>
                    <a:pt x="345" y="183"/>
                    <a:pt x="344" y="182"/>
                    <a:pt x="344" y="180"/>
                  </a:cubicBezTo>
                  <a:cubicBezTo>
                    <a:pt x="346" y="183"/>
                    <a:pt x="347" y="186"/>
                    <a:pt x="349" y="188"/>
                  </a:cubicBezTo>
                  <a:cubicBezTo>
                    <a:pt x="350" y="191"/>
                    <a:pt x="352" y="194"/>
                    <a:pt x="353" y="196"/>
                  </a:cubicBezTo>
                  <a:cubicBezTo>
                    <a:pt x="353" y="195"/>
                    <a:pt x="352" y="195"/>
                    <a:pt x="352" y="195"/>
                  </a:cubicBezTo>
                  <a:cubicBezTo>
                    <a:pt x="349" y="191"/>
                    <a:pt x="347" y="188"/>
                    <a:pt x="345" y="185"/>
                  </a:cubicBezTo>
                  <a:close/>
                  <a:moveTo>
                    <a:pt x="281" y="321"/>
                  </a:moveTo>
                  <a:cubicBezTo>
                    <a:pt x="279" y="314"/>
                    <a:pt x="276" y="307"/>
                    <a:pt x="274" y="301"/>
                  </a:cubicBezTo>
                  <a:cubicBezTo>
                    <a:pt x="278" y="308"/>
                    <a:pt x="281" y="315"/>
                    <a:pt x="284" y="322"/>
                  </a:cubicBezTo>
                  <a:cubicBezTo>
                    <a:pt x="284" y="323"/>
                    <a:pt x="284" y="323"/>
                    <a:pt x="284" y="324"/>
                  </a:cubicBezTo>
                  <a:cubicBezTo>
                    <a:pt x="283" y="323"/>
                    <a:pt x="282" y="322"/>
                    <a:pt x="281" y="321"/>
                  </a:cubicBezTo>
                  <a:close/>
                  <a:moveTo>
                    <a:pt x="274" y="279"/>
                  </a:moveTo>
                  <a:cubicBezTo>
                    <a:pt x="273" y="277"/>
                    <a:pt x="272" y="274"/>
                    <a:pt x="271" y="271"/>
                  </a:cubicBezTo>
                  <a:cubicBezTo>
                    <a:pt x="271" y="270"/>
                    <a:pt x="272" y="270"/>
                    <a:pt x="272" y="270"/>
                  </a:cubicBezTo>
                  <a:cubicBezTo>
                    <a:pt x="276" y="281"/>
                    <a:pt x="280" y="292"/>
                    <a:pt x="283" y="304"/>
                  </a:cubicBezTo>
                  <a:cubicBezTo>
                    <a:pt x="281" y="296"/>
                    <a:pt x="277" y="288"/>
                    <a:pt x="274" y="279"/>
                  </a:cubicBezTo>
                  <a:close/>
                  <a:moveTo>
                    <a:pt x="284" y="277"/>
                  </a:moveTo>
                  <a:cubicBezTo>
                    <a:pt x="284" y="276"/>
                    <a:pt x="283" y="274"/>
                    <a:pt x="283" y="273"/>
                  </a:cubicBezTo>
                  <a:cubicBezTo>
                    <a:pt x="285" y="277"/>
                    <a:pt x="287" y="281"/>
                    <a:pt x="289" y="286"/>
                  </a:cubicBezTo>
                  <a:cubicBezTo>
                    <a:pt x="288" y="283"/>
                    <a:pt x="286" y="280"/>
                    <a:pt x="284" y="277"/>
                  </a:cubicBezTo>
                  <a:close/>
                  <a:moveTo>
                    <a:pt x="300" y="240"/>
                  </a:moveTo>
                  <a:cubicBezTo>
                    <a:pt x="300" y="239"/>
                    <a:pt x="300" y="239"/>
                    <a:pt x="300" y="239"/>
                  </a:cubicBezTo>
                  <a:cubicBezTo>
                    <a:pt x="301" y="240"/>
                    <a:pt x="301" y="240"/>
                    <a:pt x="302" y="241"/>
                  </a:cubicBezTo>
                  <a:cubicBezTo>
                    <a:pt x="302" y="242"/>
                    <a:pt x="303" y="243"/>
                    <a:pt x="303" y="244"/>
                  </a:cubicBezTo>
                  <a:cubicBezTo>
                    <a:pt x="302" y="243"/>
                    <a:pt x="301" y="241"/>
                    <a:pt x="300" y="240"/>
                  </a:cubicBezTo>
                  <a:close/>
                  <a:moveTo>
                    <a:pt x="316" y="223"/>
                  </a:moveTo>
                  <a:cubicBezTo>
                    <a:pt x="318" y="226"/>
                    <a:pt x="320" y="229"/>
                    <a:pt x="321" y="231"/>
                  </a:cubicBezTo>
                  <a:cubicBezTo>
                    <a:pt x="321" y="232"/>
                    <a:pt x="320" y="232"/>
                    <a:pt x="320" y="233"/>
                  </a:cubicBezTo>
                  <a:cubicBezTo>
                    <a:pt x="317" y="229"/>
                    <a:pt x="314" y="224"/>
                    <a:pt x="312" y="220"/>
                  </a:cubicBezTo>
                  <a:cubicBezTo>
                    <a:pt x="311" y="218"/>
                    <a:pt x="309" y="216"/>
                    <a:pt x="308" y="213"/>
                  </a:cubicBezTo>
                  <a:cubicBezTo>
                    <a:pt x="309" y="214"/>
                    <a:pt x="311" y="216"/>
                    <a:pt x="313" y="218"/>
                  </a:cubicBezTo>
                  <a:cubicBezTo>
                    <a:pt x="314" y="220"/>
                    <a:pt x="315" y="221"/>
                    <a:pt x="316" y="222"/>
                  </a:cubicBezTo>
                  <a:cubicBezTo>
                    <a:pt x="316" y="223"/>
                    <a:pt x="316" y="223"/>
                    <a:pt x="316" y="223"/>
                  </a:cubicBezTo>
                  <a:close/>
                  <a:moveTo>
                    <a:pt x="305" y="205"/>
                  </a:moveTo>
                  <a:cubicBezTo>
                    <a:pt x="305" y="204"/>
                    <a:pt x="304" y="203"/>
                    <a:pt x="304" y="202"/>
                  </a:cubicBezTo>
                  <a:cubicBezTo>
                    <a:pt x="304" y="203"/>
                    <a:pt x="305" y="205"/>
                    <a:pt x="306" y="206"/>
                  </a:cubicBezTo>
                  <a:cubicBezTo>
                    <a:pt x="305" y="206"/>
                    <a:pt x="305" y="206"/>
                    <a:pt x="305" y="205"/>
                  </a:cubicBezTo>
                  <a:close/>
                  <a:moveTo>
                    <a:pt x="315" y="280"/>
                  </a:moveTo>
                  <a:cubicBezTo>
                    <a:pt x="317" y="282"/>
                    <a:pt x="319" y="284"/>
                    <a:pt x="320" y="284"/>
                  </a:cubicBezTo>
                  <a:cubicBezTo>
                    <a:pt x="316" y="283"/>
                    <a:pt x="311" y="278"/>
                    <a:pt x="307" y="272"/>
                  </a:cubicBezTo>
                  <a:cubicBezTo>
                    <a:pt x="309" y="274"/>
                    <a:pt x="312" y="277"/>
                    <a:pt x="315" y="280"/>
                  </a:cubicBezTo>
                  <a:close/>
                  <a:moveTo>
                    <a:pt x="320" y="257"/>
                  </a:moveTo>
                  <a:cubicBezTo>
                    <a:pt x="320" y="256"/>
                    <a:pt x="320" y="255"/>
                    <a:pt x="320" y="255"/>
                  </a:cubicBezTo>
                  <a:cubicBezTo>
                    <a:pt x="318" y="252"/>
                    <a:pt x="317" y="250"/>
                    <a:pt x="315" y="247"/>
                  </a:cubicBezTo>
                  <a:cubicBezTo>
                    <a:pt x="315" y="247"/>
                    <a:pt x="315" y="247"/>
                    <a:pt x="315" y="246"/>
                  </a:cubicBezTo>
                  <a:cubicBezTo>
                    <a:pt x="316" y="248"/>
                    <a:pt x="318" y="250"/>
                    <a:pt x="319" y="252"/>
                  </a:cubicBezTo>
                  <a:cubicBezTo>
                    <a:pt x="319" y="252"/>
                    <a:pt x="319" y="252"/>
                    <a:pt x="319" y="252"/>
                  </a:cubicBezTo>
                  <a:cubicBezTo>
                    <a:pt x="319" y="252"/>
                    <a:pt x="320" y="253"/>
                    <a:pt x="321" y="255"/>
                  </a:cubicBezTo>
                  <a:cubicBezTo>
                    <a:pt x="321" y="255"/>
                    <a:pt x="322" y="256"/>
                    <a:pt x="322" y="256"/>
                  </a:cubicBezTo>
                  <a:cubicBezTo>
                    <a:pt x="321" y="256"/>
                    <a:pt x="320" y="256"/>
                    <a:pt x="320" y="257"/>
                  </a:cubicBezTo>
                  <a:close/>
                  <a:moveTo>
                    <a:pt x="320" y="243"/>
                  </a:moveTo>
                  <a:cubicBezTo>
                    <a:pt x="322" y="246"/>
                    <a:pt x="325" y="249"/>
                    <a:pt x="327" y="252"/>
                  </a:cubicBezTo>
                  <a:cubicBezTo>
                    <a:pt x="328" y="257"/>
                    <a:pt x="327" y="256"/>
                    <a:pt x="324" y="251"/>
                  </a:cubicBezTo>
                  <a:cubicBezTo>
                    <a:pt x="323" y="248"/>
                    <a:pt x="321" y="246"/>
                    <a:pt x="320" y="243"/>
                  </a:cubicBezTo>
                  <a:close/>
                  <a:moveTo>
                    <a:pt x="317" y="216"/>
                  </a:moveTo>
                  <a:cubicBezTo>
                    <a:pt x="317" y="216"/>
                    <a:pt x="318" y="216"/>
                    <a:pt x="318" y="216"/>
                  </a:cubicBezTo>
                  <a:cubicBezTo>
                    <a:pt x="319" y="218"/>
                    <a:pt x="321" y="220"/>
                    <a:pt x="322" y="223"/>
                  </a:cubicBezTo>
                  <a:cubicBezTo>
                    <a:pt x="322" y="223"/>
                    <a:pt x="322" y="223"/>
                    <a:pt x="322" y="223"/>
                  </a:cubicBezTo>
                  <a:cubicBezTo>
                    <a:pt x="320" y="221"/>
                    <a:pt x="319" y="218"/>
                    <a:pt x="317" y="216"/>
                  </a:cubicBezTo>
                  <a:close/>
                  <a:moveTo>
                    <a:pt x="324" y="161"/>
                  </a:moveTo>
                  <a:cubicBezTo>
                    <a:pt x="324" y="161"/>
                    <a:pt x="324" y="161"/>
                    <a:pt x="323" y="161"/>
                  </a:cubicBezTo>
                  <a:cubicBezTo>
                    <a:pt x="324" y="160"/>
                    <a:pt x="324" y="160"/>
                    <a:pt x="324" y="159"/>
                  </a:cubicBezTo>
                  <a:cubicBezTo>
                    <a:pt x="326" y="164"/>
                    <a:pt x="328" y="169"/>
                    <a:pt x="330" y="173"/>
                  </a:cubicBezTo>
                  <a:cubicBezTo>
                    <a:pt x="327" y="169"/>
                    <a:pt x="325" y="165"/>
                    <a:pt x="324" y="161"/>
                  </a:cubicBezTo>
                  <a:close/>
                  <a:moveTo>
                    <a:pt x="323" y="215"/>
                  </a:moveTo>
                  <a:cubicBezTo>
                    <a:pt x="323" y="215"/>
                    <a:pt x="323" y="216"/>
                    <a:pt x="323" y="216"/>
                  </a:cubicBezTo>
                  <a:cubicBezTo>
                    <a:pt x="323" y="216"/>
                    <a:pt x="323" y="215"/>
                    <a:pt x="322" y="215"/>
                  </a:cubicBezTo>
                  <a:cubicBezTo>
                    <a:pt x="321" y="212"/>
                    <a:pt x="319" y="210"/>
                    <a:pt x="318" y="208"/>
                  </a:cubicBezTo>
                  <a:cubicBezTo>
                    <a:pt x="316" y="204"/>
                    <a:pt x="319" y="208"/>
                    <a:pt x="323" y="213"/>
                  </a:cubicBezTo>
                  <a:cubicBezTo>
                    <a:pt x="323" y="214"/>
                    <a:pt x="323" y="214"/>
                    <a:pt x="323" y="215"/>
                  </a:cubicBezTo>
                  <a:close/>
                  <a:moveTo>
                    <a:pt x="323" y="189"/>
                  </a:moveTo>
                  <a:cubicBezTo>
                    <a:pt x="323" y="189"/>
                    <a:pt x="324" y="190"/>
                    <a:pt x="324" y="190"/>
                  </a:cubicBezTo>
                  <a:cubicBezTo>
                    <a:pt x="324" y="190"/>
                    <a:pt x="324" y="191"/>
                    <a:pt x="324" y="191"/>
                  </a:cubicBezTo>
                  <a:cubicBezTo>
                    <a:pt x="324" y="190"/>
                    <a:pt x="323" y="190"/>
                    <a:pt x="323" y="189"/>
                  </a:cubicBezTo>
                  <a:close/>
                  <a:moveTo>
                    <a:pt x="333" y="188"/>
                  </a:moveTo>
                  <a:cubicBezTo>
                    <a:pt x="335" y="192"/>
                    <a:pt x="338" y="195"/>
                    <a:pt x="341" y="199"/>
                  </a:cubicBezTo>
                  <a:cubicBezTo>
                    <a:pt x="340" y="200"/>
                    <a:pt x="340" y="200"/>
                    <a:pt x="340" y="201"/>
                  </a:cubicBezTo>
                  <a:cubicBezTo>
                    <a:pt x="337" y="196"/>
                    <a:pt x="335" y="192"/>
                    <a:pt x="333" y="188"/>
                  </a:cubicBezTo>
                  <a:close/>
                  <a:moveTo>
                    <a:pt x="340" y="203"/>
                  </a:moveTo>
                  <a:cubicBezTo>
                    <a:pt x="337" y="199"/>
                    <a:pt x="334" y="195"/>
                    <a:pt x="331" y="191"/>
                  </a:cubicBezTo>
                  <a:cubicBezTo>
                    <a:pt x="331" y="190"/>
                    <a:pt x="331" y="190"/>
                    <a:pt x="331" y="189"/>
                  </a:cubicBezTo>
                  <a:cubicBezTo>
                    <a:pt x="334" y="192"/>
                    <a:pt x="337" y="199"/>
                    <a:pt x="340" y="203"/>
                  </a:cubicBezTo>
                  <a:close/>
                  <a:moveTo>
                    <a:pt x="392" y="43"/>
                  </a:moveTo>
                  <a:cubicBezTo>
                    <a:pt x="393" y="45"/>
                    <a:pt x="394" y="47"/>
                    <a:pt x="395" y="49"/>
                  </a:cubicBezTo>
                  <a:cubicBezTo>
                    <a:pt x="395" y="49"/>
                    <a:pt x="395" y="49"/>
                    <a:pt x="395" y="49"/>
                  </a:cubicBezTo>
                  <a:cubicBezTo>
                    <a:pt x="394" y="47"/>
                    <a:pt x="392" y="47"/>
                    <a:pt x="390" y="48"/>
                  </a:cubicBezTo>
                  <a:cubicBezTo>
                    <a:pt x="389" y="46"/>
                    <a:pt x="388" y="43"/>
                    <a:pt x="388" y="40"/>
                  </a:cubicBezTo>
                  <a:cubicBezTo>
                    <a:pt x="389" y="41"/>
                    <a:pt x="391" y="42"/>
                    <a:pt x="392" y="43"/>
                  </a:cubicBezTo>
                  <a:close/>
                  <a:moveTo>
                    <a:pt x="403" y="51"/>
                  </a:moveTo>
                  <a:cubicBezTo>
                    <a:pt x="404" y="53"/>
                    <a:pt x="406" y="55"/>
                    <a:pt x="407" y="56"/>
                  </a:cubicBezTo>
                  <a:cubicBezTo>
                    <a:pt x="409" y="61"/>
                    <a:pt x="410" y="65"/>
                    <a:pt x="413" y="68"/>
                  </a:cubicBezTo>
                  <a:cubicBezTo>
                    <a:pt x="414" y="70"/>
                    <a:pt x="414" y="73"/>
                    <a:pt x="415" y="75"/>
                  </a:cubicBezTo>
                  <a:cubicBezTo>
                    <a:pt x="414" y="74"/>
                    <a:pt x="413" y="73"/>
                    <a:pt x="412" y="71"/>
                  </a:cubicBezTo>
                  <a:cubicBezTo>
                    <a:pt x="408" y="64"/>
                    <a:pt x="405" y="57"/>
                    <a:pt x="402" y="50"/>
                  </a:cubicBezTo>
                  <a:cubicBezTo>
                    <a:pt x="402" y="51"/>
                    <a:pt x="403" y="51"/>
                    <a:pt x="403" y="51"/>
                  </a:cubicBezTo>
                  <a:close/>
                  <a:moveTo>
                    <a:pt x="413" y="96"/>
                  </a:moveTo>
                  <a:cubicBezTo>
                    <a:pt x="413" y="94"/>
                    <a:pt x="412" y="92"/>
                    <a:pt x="412" y="91"/>
                  </a:cubicBezTo>
                  <a:cubicBezTo>
                    <a:pt x="413" y="90"/>
                    <a:pt x="414" y="89"/>
                    <a:pt x="415" y="87"/>
                  </a:cubicBezTo>
                  <a:cubicBezTo>
                    <a:pt x="415" y="90"/>
                    <a:pt x="414" y="93"/>
                    <a:pt x="413" y="96"/>
                  </a:cubicBezTo>
                  <a:close/>
                  <a:moveTo>
                    <a:pt x="398" y="128"/>
                  </a:moveTo>
                  <a:cubicBezTo>
                    <a:pt x="397" y="126"/>
                    <a:pt x="396" y="124"/>
                    <a:pt x="395" y="122"/>
                  </a:cubicBezTo>
                  <a:cubicBezTo>
                    <a:pt x="396" y="122"/>
                    <a:pt x="396" y="122"/>
                    <a:pt x="397" y="122"/>
                  </a:cubicBezTo>
                  <a:cubicBezTo>
                    <a:pt x="398" y="123"/>
                    <a:pt x="400" y="122"/>
                    <a:pt x="400" y="121"/>
                  </a:cubicBezTo>
                  <a:cubicBezTo>
                    <a:pt x="401" y="120"/>
                    <a:pt x="401" y="120"/>
                    <a:pt x="401" y="119"/>
                  </a:cubicBezTo>
                  <a:cubicBezTo>
                    <a:pt x="401" y="118"/>
                    <a:pt x="401" y="117"/>
                    <a:pt x="401" y="116"/>
                  </a:cubicBezTo>
                  <a:cubicBezTo>
                    <a:pt x="401" y="115"/>
                    <a:pt x="401" y="115"/>
                    <a:pt x="401" y="115"/>
                  </a:cubicBezTo>
                  <a:cubicBezTo>
                    <a:pt x="401" y="116"/>
                    <a:pt x="401" y="117"/>
                    <a:pt x="402" y="117"/>
                  </a:cubicBezTo>
                  <a:cubicBezTo>
                    <a:pt x="402" y="118"/>
                    <a:pt x="402" y="118"/>
                    <a:pt x="403" y="118"/>
                  </a:cubicBezTo>
                  <a:cubicBezTo>
                    <a:pt x="401" y="122"/>
                    <a:pt x="400" y="125"/>
                    <a:pt x="398" y="128"/>
                  </a:cubicBezTo>
                  <a:close/>
                  <a:moveTo>
                    <a:pt x="377" y="153"/>
                  </a:moveTo>
                  <a:cubicBezTo>
                    <a:pt x="377" y="152"/>
                    <a:pt x="377" y="150"/>
                    <a:pt x="376" y="149"/>
                  </a:cubicBezTo>
                  <a:cubicBezTo>
                    <a:pt x="378" y="151"/>
                    <a:pt x="379" y="154"/>
                    <a:pt x="380" y="156"/>
                  </a:cubicBezTo>
                  <a:cubicBezTo>
                    <a:pt x="381" y="157"/>
                    <a:pt x="383" y="158"/>
                    <a:pt x="384" y="158"/>
                  </a:cubicBezTo>
                  <a:cubicBezTo>
                    <a:pt x="383" y="159"/>
                    <a:pt x="382" y="160"/>
                    <a:pt x="382" y="162"/>
                  </a:cubicBezTo>
                  <a:cubicBezTo>
                    <a:pt x="380" y="159"/>
                    <a:pt x="379" y="156"/>
                    <a:pt x="377" y="153"/>
                  </a:cubicBezTo>
                  <a:close/>
                  <a:moveTo>
                    <a:pt x="378" y="169"/>
                  </a:moveTo>
                  <a:cubicBezTo>
                    <a:pt x="378" y="169"/>
                    <a:pt x="378" y="170"/>
                    <a:pt x="378" y="170"/>
                  </a:cubicBezTo>
                  <a:cubicBezTo>
                    <a:pt x="378" y="169"/>
                    <a:pt x="378" y="169"/>
                    <a:pt x="378" y="169"/>
                  </a:cubicBezTo>
                  <a:cubicBezTo>
                    <a:pt x="378" y="169"/>
                    <a:pt x="378" y="169"/>
                    <a:pt x="378" y="169"/>
                  </a:cubicBezTo>
                  <a:cubicBezTo>
                    <a:pt x="378" y="169"/>
                    <a:pt x="378" y="169"/>
                    <a:pt x="378" y="169"/>
                  </a:cubicBezTo>
                  <a:close/>
                  <a:moveTo>
                    <a:pt x="386" y="153"/>
                  </a:moveTo>
                  <a:cubicBezTo>
                    <a:pt x="386" y="153"/>
                    <a:pt x="386" y="153"/>
                    <a:pt x="386" y="153"/>
                  </a:cubicBezTo>
                  <a:cubicBezTo>
                    <a:pt x="386" y="153"/>
                    <a:pt x="386" y="153"/>
                    <a:pt x="386" y="153"/>
                  </a:cubicBezTo>
                  <a:cubicBezTo>
                    <a:pt x="386" y="153"/>
                    <a:pt x="386" y="153"/>
                    <a:pt x="386" y="153"/>
                  </a:cubicBezTo>
                  <a:cubicBezTo>
                    <a:pt x="380" y="139"/>
                    <a:pt x="371" y="126"/>
                    <a:pt x="366" y="112"/>
                  </a:cubicBezTo>
                  <a:cubicBezTo>
                    <a:pt x="373" y="124"/>
                    <a:pt x="382" y="135"/>
                    <a:pt x="389" y="147"/>
                  </a:cubicBezTo>
                  <a:cubicBezTo>
                    <a:pt x="388" y="149"/>
                    <a:pt x="387" y="151"/>
                    <a:pt x="386" y="153"/>
                  </a:cubicBezTo>
                  <a:close/>
                  <a:moveTo>
                    <a:pt x="361" y="127"/>
                  </a:moveTo>
                  <a:cubicBezTo>
                    <a:pt x="358" y="122"/>
                    <a:pt x="354" y="117"/>
                    <a:pt x="351" y="111"/>
                  </a:cubicBezTo>
                  <a:cubicBezTo>
                    <a:pt x="351" y="110"/>
                    <a:pt x="352" y="108"/>
                    <a:pt x="352" y="106"/>
                  </a:cubicBezTo>
                  <a:cubicBezTo>
                    <a:pt x="354" y="113"/>
                    <a:pt x="358" y="120"/>
                    <a:pt x="361" y="127"/>
                  </a:cubicBezTo>
                  <a:close/>
                  <a:moveTo>
                    <a:pt x="411" y="82"/>
                  </a:moveTo>
                  <a:cubicBezTo>
                    <a:pt x="412" y="83"/>
                    <a:pt x="413" y="83"/>
                    <a:pt x="414" y="83"/>
                  </a:cubicBezTo>
                  <a:cubicBezTo>
                    <a:pt x="414" y="83"/>
                    <a:pt x="414" y="83"/>
                    <a:pt x="414" y="83"/>
                  </a:cubicBezTo>
                  <a:cubicBezTo>
                    <a:pt x="413" y="85"/>
                    <a:pt x="412" y="86"/>
                    <a:pt x="411" y="86"/>
                  </a:cubicBezTo>
                  <a:cubicBezTo>
                    <a:pt x="410" y="85"/>
                    <a:pt x="409" y="85"/>
                    <a:pt x="408" y="85"/>
                  </a:cubicBezTo>
                  <a:cubicBezTo>
                    <a:pt x="408" y="85"/>
                    <a:pt x="408" y="85"/>
                    <a:pt x="408" y="85"/>
                  </a:cubicBezTo>
                  <a:cubicBezTo>
                    <a:pt x="407" y="84"/>
                    <a:pt x="406" y="83"/>
                    <a:pt x="405" y="83"/>
                  </a:cubicBezTo>
                  <a:cubicBezTo>
                    <a:pt x="404" y="81"/>
                    <a:pt x="404" y="79"/>
                    <a:pt x="404" y="76"/>
                  </a:cubicBezTo>
                  <a:cubicBezTo>
                    <a:pt x="403" y="74"/>
                    <a:pt x="401" y="74"/>
                    <a:pt x="400" y="75"/>
                  </a:cubicBezTo>
                  <a:cubicBezTo>
                    <a:pt x="399" y="73"/>
                    <a:pt x="398" y="70"/>
                    <a:pt x="397" y="68"/>
                  </a:cubicBezTo>
                  <a:cubicBezTo>
                    <a:pt x="397" y="68"/>
                    <a:pt x="397" y="69"/>
                    <a:pt x="397" y="69"/>
                  </a:cubicBezTo>
                  <a:cubicBezTo>
                    <a:pt x="398" y="70"/>
                    <a:pt x="399" y="70"/>
                    <a:pt x="400" y="70"/>
                  </a:cubicBezTo>
                  <a:cubicBezTo>
                    <a:pt x="404" y="74"/>
                    <a:pt x="407" y="78"/>
                    <a:pt x="411" y="82"/>
                  </a:cubicBezTo>
                  <a:close/>
                  <a:moveTo>
                    <a:pt x="401" y="95"/>
                  </a:moveTo>
                  <a:cubicBezTo>
                    <a:pt x="401" y="96"/>
                    <a:pt x="401" y="98"/>
                    <a:pt x="401" y="100"/>
                  </a:cubicBezTo>
                  <a:cubicBezTo>
                    <a:pt x="400" y="99"/>
                    <a:pt x="400" y="99"/>
                    <a:pt x="400" y="98"/>
                  </a:cubicBezTo>
                  <a:cubicBezTo>
                    <a:pt x="399" y="96"/>
                    <a:pt x="399" y="94"/>
                    <a:pt x="399" y="92"/>
                  </a:cubicBezTo>
                  <a:cubicBezTo>
                    <a:pt x="399" y="93"/>
                    <a:pt x="400" y="94"/>
                    <a:pt x="401" y="95"/>
                  </a:cubicBezTo>
                  <a:close/>
                  <a:moveTo>
                    <a:pt x="380" y="36"/>
                  </a:moveTo>
                  <a:cubicBezTo>
                    <a:pt x="381" y="37"/>
                    <a:pt x="381" y="38"/>
                    <a:pt x="381" y="38"/>
                  </a:cubicBezTo>
                  <a:cubicBezTo>
                    <a:pt x="381" y="38"/>
                    <a:pt x="380" y="38"/>
                    <a:pt x="380" y="38"/>
                  </a:cubicBezTo>
                  <a:cubicBezTo>
                    <a:pt x="380" y="38"/>
                    <a:pt x="380" y="37"/>
                    <a:pt x="380" y="36"/>
                  </a:cubicBezTo>
                  <a:close/>
                  <a:moveTo>
                    <a:pt x="377" y="40"/>
                  </a:moveTo>
                  <a:cubicBezTo>
                    <a:pt x="377" y="42"/>
                    <a:pt x="376" y="45"/>
                    <a:pt x="375" y="47"/>
                  </a:cubicBezTo>
                  <a:cubicBezTo>
                    <a:pt x="375" y="47"/>
                    <a:pt x="374" y="47"/>
                    <a:pt x="374" y="46"/>
                  </a:cubicBezTo>
                  <a:cubicBezTo>
                    <a:pt x="375" y="44"/>
                    <a:pt x="376" y="42"/>
                    <a:pt x="377" y="40"/>
                  </a:cubicBezTo>
                  <a:cubicBezTo>
                    <a:pt x="377" y="40"/>
                    <a:pt x="377" y="40"/>
                    <a:pt x="377" y="40"/>
                  </a:cubicBezTo>
                  <a:close/>
                  <a:moveTo>
                    <a:pt x="378" y="43"/>
                  </a:moveTo>
                  <a:cubicBezTo>
                    <a:pt x="382" y="51"/>
                    <a:pt x="386" y="59"/>
                    <a:pt x="390" y="67"/>
                  </a:cubicBezTo>
                  <a:cubicBezTo>
                    <a:pt x="385" y="60"/>
                    <a:pt x="381" y="54"/>
                    <a:pt x="376" y="48"/>
                  </a:cubicBezTo>
                  <a:cubicBezTo>
                    <a:pt x="377" y="46"/>
                    <a:pt x="377" y="45"/>
                    <a:pt x="378" y="43"/>
                  </a:cubicBezTo>
                  <a:close/>
                  <a:moveTo>
                    <a:pt x="393" y="83"/>
                  </a:moveTo>
                  <a:cubicBezTo>
                    <a:pt x="393" y="83"/>
                    <a:pt x="392" y="83"/>
                    <a:pt x="392" y="83"/>
                  </a:cubicBezTo>
                  <a:cubicBezTo>
                    <a:pt x="392" y="83"/>
                    <a:pt x="393" y="84"/>
                    <a:pt x="393" y="84"/>
                  </a:cubicBezTo>
                  <a:cubicBezTo>
                    <a:pt x="391" y="82"/>
                    <a:pt x="390" y="79"/>
                    <a:pt x="389" y="77"/>
                  </a:cubicBezTo>
                  <a:cubicBezTo>
                    <a:pt x="390" y="79"/>
                    <a:pt x="391" y="81"/>
                    <a:pt x="393" y="83"/>
                  </a:cubicBezTo>
                  <a:close/>
                  <a:moveTo>
                    <a:pt x="390" y="113"/>
                  </a:moveTo>
                  <a:cubicBezTo>
                    <a:pt x="391" y="114"/>
                    <a:pt x="392" y="115"/>
                    <a:pt x="393" y="116"/>
                  </a:cubicBezTo>
                  <a:cubicBezTo>
                    <a:pt x="392" y="116"/>
                    <a:pt x="392" y="116"/>
                    <a:pt x="392" y="116"/>
                  </a:cubicBezTo>
                  <a:cubicBezTo>
                    <a:pt x="392" y="115"/>
                    <a:pt x="391" y="114"/>
                    <a:pt x="390" y="113"/>
                  </a:cubicBezTo>
                  <a:close/>
                  <a:moveTo>
                    <a:pt x="391" y="129"/>
                  </a:moveTo>
                  <a:cubicBezTo>
                    <a:pt x="391" y="131"/>
                    <a:pt x="391" y="131"/>
                    <a:pt x="391" y="131"/>
                  </a:cubicBezTo>
                  <a:cubicBezTo>
                    <a:pt x="390" y="129"/>
                    <a:pt x="390" y="128"/>
                    <a:pt x="389" y="127"/>
                  </a:cubicBezTo>
                  <a:cubicBezTo>
                    <a:pt x="389" y="127"/>
                    <a:pt x="390" y="128"/>
                    <a:pt x="391" y="129"/>
                  </a:cubicBezTo>
                  <a:close/>
                  <a:moveTo>
                    <a:pt x="392" y="133"/>
                  </a:moveTo>
                  <a:cubicBezTo>
                    <a:pt x="392" y="133"/>
                    <a:pt x="393" y="133"/>
                    <a:pt x="393" y="133"/>
                  </a:cubicBezTo>
                  <a:cubicBezTo>
                    <a:pt x="393" y="133"/>
                    <a:pt x="394" y="133"/>
                    <a:pt x="394" y="134"/>
                  </a:cubicBezTo>
                  <a:cubicBezTo>
                    <a:pt x="394" y="134"/>
                    <a:pt x="395" y="135"/>
                    <a:pt x="395" y="135"/>
                  </a:cubicBezTo>
                  <a:cubicBezTo>
                    <a:pt x="395" y="136"/>
                    <a:pt x="394" y="136"/>
                    <a:pt x="394" y="137"/>
                  </a:cubicBezTo>
                  <a:cubicBezTo>
                    <a:pt x="393" y="136"/>
                    <a:pt x="393" y="135"/>
                    <a:pt x="392" y="133"/>
                  </a:cubicBezTo>
                  <a:close/>
                  <a:moveTo>
                    <a:pt x="369" y="59"/>
                  </a:moveTo>
                  <a:cubicBezTo>
                    <a:pt x="374" y="68"/>
                    <a:pt x="380" y="77"/>
                    <a:pt x="386" y="86"/>
                  </a:cubicBezTo>
                  <a:cubicBezTo>
                    <a:pt x="389" y="92"/>
                    <a:pt x="391" y="99"/>
                    <a:pt x="393" y="106"/>
                  </a:cubicBezTo>
                  <a:cubicBezTo>
                    <a:pt x="384" y="92"/>
                    <a:pt x="376" y="78"/>
                    <a:pt x="366" y="66"/>
                  </a:cubicBezTo>
                  <a:cubicBezTo>
                    <a:pt x="367" y="64"/>
                    <a:pt x="368" y="61"/>
                    <a:pt x="369" y="59"/>
                  </a:cubicBezTo>
                  <a:close/>
                  <a:moveTo>
                    <a:pt x="363" y="76"/>
                  </a:moveTo>
                  <a:cubicBezTo>
                    <a:pt x="363" y="76"/>
                    <a:pt x="362" y="76"/>
                    <a:pt x="362" y="76"/>
                  </a:cubicBezTo>
                  <a:cubicBezTo>
                    <a:pt x="362" y="75"/>
                    <a:pt x="362" y="75"/>
                    <a:pt x="362" y="74"/>
                  </a:cubicBezTo>
                  <a:cubicBezTo>
                    <a:pt x="363" y="75"/>
                    <a:pt x="363" y="75"/>
                    <a:pt x="363" y="76"/>
                  </a:cubicBezTo>
                  <a:close/>
                  <a:moveTo>
                    <a:pt x="342" y="134"/>
                  </a:moveTo>
                  <a:cubicBezTo>
                    <a:pt x="345" y="139"/>
                    <a:pt x="347" y="144"/>
                    <a:pt x="350" y="149"/>
                  </a:cubicBezTo>
                  <a:cubicBezTo>
                    <a:pt x="350" y="150"/>
                    <a:pt x="351" y="150"/>
                    <a:pt x="351" y="150"/>
                  </a:cubicBezTo>
                  <a:cubicBezTo>
                    <a:pt x="348" y="146"/>
                    <a:pt x="344" y="141"/>
                    <a:pt x="341" y="136"/>
                  </a:cubicBezTo>
                  <a:cubicBezTo>
                    <a:pt x="342" y="135"/>
                    <a:pt x="342" y="134"/>
                    <a:pt x="342" y="134"/>
                  </a:cubicBezTo>
                  <a:close/>
                  <a:moveTo>
                    <a:pt x="345" y="165"/>
                  </a:moveTo>
                  <a:cubicBezTo>
                    <a:pt x="347" y="167"/>
                    <a:pt x="348" y="170"/>
                    <a:pt x="349" y="172"/>
                  </a:cubicBezTo>
                  <a:cubicBezTo>
                    <a:pt x="349" y="172"/>
                    <a:pt x="349" y="172"/>
                    <a:pt x="349" y="173"/>
                  </a:cubicBezTo>
                  <a:cubicBezTo>
                    <a:pt x="347" y="170"/>
                    <a:pt x="346" y="168"/>
                    <a:pt x="344" y="165"/>
                  </a:cubicBezTo>
                  <a:cubicBezTo>
                    <a:pt x="344" y="165"/>
                    <a:pt x="345" y="164"/>
                    <a:pt x="345" y="163"/>
                  </a:cubicBezTo>
                  <a:cubicBezTo>
                    <a:pt x="345" y="164"/>
                    <a:pt x="345" y="164"/>
                    <a:pt x="345" y="165"/>
                  </a:cubicBezTo>
                  <a:close/>
                  <a:moveTo>
                    <a:pt x="354" y="155"/>
                  </a:moveTo>
                  <a:cubicBezTo>
                    <a:pt x="353" y="155"/>
                    <a:pt x="353" y="154"/>
                    <a:pt x="353" y="154"/>
                  </a:cubicBezTo>
                  <a:cubicBezTo>
                    <a:pt x="355" y="156"/>
                    <a:pt x="357" y="159"/>
                    <a:pt x="359" y="161"/>
                  </a:cubicBezTo>
                  <a:cubicBezTo>
                    <a:pt x="360" y="163"/>
                    <a:pt x="361" y="163"/>
                    <a:pt x="362" y="162"/>
                  </a:cubicBezTo>
                  <a:cubicBezTo>
                    <a:pt x="364" y="167"/>
                    <a:pt x="366" y="171"/>
                    <a:pt x="368" y="176"/>
                  </a:cubicBezTo>
                  <a:cubicBezTo>
                    <a:pt x="375" y="196"/>
                    <a:pt x="363" y="170"/>
                    <a:pt x="360" y="166"/>
                  </a:cubicBezTo>
                  <a:cubicBezTo>
                    <a:pt x="358" y="162"/>
                    <a:pt x="356" y="159"/>
                    <a:pt x="354" y="155"/>
                  </a:cubicBezTo>
                  <a:close/>
                  <a:moveTo>
                    <a:pt x="371" y="171"/>
                  </a:moveTo>
                  <a:cubicBezTo>
                    <a:pt x="371" y="171"/>
                    <a:pt x="371" y="172"/>
                    <a:pt x="372" y="173"/>
                  </a:cubicBezTo>
                  <a:cubicBezTo>
                    <a:pt x="372" y="174"/>
                    <a:pt x="374" y="174"/>
                    <a:pt x="376" y="174"/>
                  </a:cubicBezTo>
                  <a:cubicBezTo>
                    <a:pt x="375" y="175"/>
                    <a:pt x="374" y="177"/>
                    <a:pt x="373" y="179"/>
                  </a:cubicBezTo>
                  <a:cubicBezTo>
                    <a:pt x="372" y="176"/>
                    <a:pt x="372" y="174"/>
                    <a:pt x="371" y="171"/>
                  </a:cubicBezTo>
                  <a:close/>
                  <a:moveTo>
                    <a:pt x="404" y="37"/>
                  </a:moveTo>
                  <a:cubicBezTo>
                    <a:pt x="405" y="38"/>
                    <a:pt x="405" y="38"/>
                    <a:pt x="406" y="38"/>
                  </a:cubicBezTo>
                  <a:cubicBezTo>
                    <a:pt x="406" y="39"/>
                    <a:pt x="406" y="39"/>
                    <a:pt x="406" y="40"/>
                  </a:cubicBezTo>
                  <a:cubicBezTo>
                    <a:pt x="405" y="39"/>
                    <a:pt x="405" y="38"/>
                    <a:pt x="404" y="37"/>
                  </a:cubicBezTo>
                  <a:close/>
                  <a:moveTo>
                    <a:pt x="385" y="31"/>
                  </a:moveTo>
                  <a:cubicBezTo>
                    <a:pt x="385" y="31"/>
                    <a:pt x="385" y="31"/>
                    <a:pt x="384" y="31"/>
                  </a:cubicBezTo>
                  <a:cubicBezTo>
                    <a:pt x="385" y="31"/>
                    <a:pt x="385" y="31"/>
                    <a:pt x="385" y="30"/>
                  </a:cubicBezTo>
                  <a:cubicBezTo>
                    <a:pt x="386" y="31"/>
                    <a:pt x="386" y="31"/>
                    <a:pt x="386" y="32"/>
                  </a:cubicBezTo>
                  <a:cubicBezTo>
                    <a:pt x="386" y="32"/>
                    <a:pt x="385" y="31"/>
                    <a:pt x="385" y="31"/>
                  </a:cubicBezTo>
                  <a:close/>
                  <a:moveTo>
                    <a:pt x="337" y="131"/>
                  </a:moveTo>
                  <a:cubicBezTo>
                    <a:pt x="337" y="131"/>
                    <a:pt x="337" y="131"/>
                    <a:pt x="337" y="131"/>
                  </a:cubicBezTo>
                  <a:cubicBezTo>
                    <a:pt x="337" y="131"/>
                    <a:pt x="337" y="131"/>
                    <a:pt x="337" y="131"/>
                  </a:cubicBezTo>
                  <a:cubicBezTo>
                    <a:pt x="337" y="131"/>
                    <a:pt x="337" y="131"/>
                    <a:pt x="337" y="131"/>
                  </a:cubicBezTo>
                  <a:close/>
                  <a:moveTo>
                    <a:pt x="335" y="135"/>
                  </a:moveTo>
                  <a:cubicBezTo>
                    <a:pt x="335" y="135"/>
                    <a:pt x="335" y="135"/>
                    <a:pt x="335" y="135"/>
                  </a:cubicBezTo>
                  <a:cubicBezTo>
                    <a:pt x="337" y="138"/>
                    <a:pt x="338" y="141"/>
                    <a:pt x="340" y="144"/>
                  </a:cubicBezTo>
                  <a:cubicBezTo>
                    <a:pt x="339" y="143"/>
                    <a:pt x="339" y="142"/>
                    <a:pt x="338" y="141"/>
                  </a:cubicBezTo>
                  <a:cubicBezTo>
                    <a:pt x="336" y="139"/>
                    <a:pt x="332" y="141"/>
                    <a:pt x="334" y="144"/>
                  </a:cubicBezTo>
                  <a:cubicBezTo>
                    <a:pt x="337" y="149"/>
                    <a:pt x="339" y="153"/>
                    <a:pt x="342" y="158"/>
                  </a:cubicBezTo>
                  <a:cubicBezTo>
                    <a:pt x="342" y="159"/>
                    <a:pt x="342" y="160"/>
                    <a:pt x="342" y="161"/>
                  </a:cubicBezTo>
                  <a:cubicBezTo>
                    <a:pt x="338" y="156"/>
                    <a:pt x="335" y="151"/>
                    <a:pt x="332" y="146"/>
                  </a:cubicBezTo>
                  <a:cubicBezTo>
                    <a:pt x="332" y="145"/>
                    <a:pt x="331" y="145"/>
                    <a:pt x="331" y="145"/>
                  </a:cubicBezTo>
                  <a:cubicBezTo>
                    <a:pt x="332" y="141"/>
                    <a:pt x="334" y="138"/>
                    <a:pt x="335" y="135"/>
                  </a:cubicBezTo>
                  <a:close/>
                  <a:moveTo>
                    <a:pt x="328" y="150"/>
                  </a:moveTo>
                  <a:cubicBezTo>
                    <a:pt x="332" y="159"/>
                    <a:pt x="337" y="168"/>
                    <a:pt x="342" y="176"/>
                  </a:cubicBezTo>
                  <a:cubicBezTo>
                    <a:pt x="342" y="178"/>
                    <a:pt x="342" y="180"/>
                    <a:pt x="343" y="182"/>
                  </a:cubicBezTo>
                  <a:cubicBezTo>
                    <a:pt x="337" y="174"/>
                    <a:pt x="332" y="165"/>
                    <a:pt x="328" y="155"/>
                  </a:cubicBezTo>
                  <a:cubicBezTo>
                    <a:pt x="328" y="154"/>
                    <a:pt x="327" y="154"/>
                    <a:pt x="327" y="154"/>
                  </a:cubicBezTo>
                  <a:cubicBezTo>
                    <a:pt x="327" y="152"/>
                    <a:pt x="328" y="151"/>
                    <a:pt x="328" y="150"/>
                  </a:cubicBezTo>
                  <a:close/>
                  <a:moveTo>
                    <a:pt x="320" y="168"/>
                  </a:moveTo>
                  <a:cubicBezTo>
                    <a:pt x="320" y="171"/>
                    <a:pt x="321" y="173"/>
                    <a:pt x="321" y="176"/>
                  </a:cubicBezTo>
                  <a:cubicBezTo>
                    <a:pt x="320" y="174"/>
                    <a:pt x="319" y="173"/>
                    <a:pt x="319" y="171"/>
                  </a:cubicBezTo>
                  <a:cubicBezTo>
                    <a:pt x="319" y="170"/>
                    <a:pt x="319" y="169"/>
                    <a:pt x="320" y="168"/>
                  </a:cubicBezTo>
                  <a:close/>
                  <a:moveTo>
                    <a:pt x="315" y="181"/>
                  </a:moveTo>
                  <a:cubicBezTo>
                    <a:pt x="315" y="180"/>
                    <a:pt x="314" y="180"/>
                    <a:pt x="314" y="180"/>
                  </a:cubicBezTo>
                  <a:cubicBezTo>
                    <a:pt x="314" y="180"/>
                    <a:pt x="314" y="180"/>
                    <a:pt x="315" y="179"/>
                  </a:cubicBezTo>
                  <a:cubicBezTo>
                    <a:pt x="315" y="180"/>
                    <a:pt x="315" y="180"/>
                    <a:pt x="315" y="181"/>
                  </a:cubicBezTo>
                  <a:close/>
                  <a:moveTo>
                    <a:pt x="311" y="186"/>
                  </a:moveTo>
                  <a:cubicBezTo>
                    <a:pt x="311" y="190"/>
                    <a:pt x="312" y="193"/>
                    <a:pt x="313" y="195"/>
                  </a:cubicBezTo>
                  <a:cubicBezTo>
                    <a:pt x="312" y="195"/>
                    <a:pt x="312" y="194"/>
                    <a:pt x="311" y="193"/>
                  </a:cubicBezTo>
                  <a:cubicBezTo>
                    <a:pt x="311" y="192"/>
                    <a:pt x="310" y="193"/>
                    <a:pt x="310" y="193"/>
                  </a:cubicBezTo>
                  <a:cubicBezTo>
                    <a:pt x="311" y="195"/>
                    <a:pt x="312" y="196"/>
                    <a:pt x="313" y="197"/>
                  </a:cubicBezTo>
                  <a:cubicBezTo>
                    <a:pt x="312" y="197"/>
                    <a:pt x="311" y="197"/>
                    <a:pt x="311" y="198"/>
                  </a:cubicBezTo>
                  <a:cubicBezTo>
                    <a:pt x="310" y="197"/>
                    <a:pt x="308" y="195"/>
                    <a:pt x="307" y="194"/>
                  </a:cubicBezTo>
                  <a:cubicBezTo>
                    <a:pt x="309" y="192"/>
                    <a:pt x="310" y="189"/>
                    <a:pt x="311" y="187"/>
                  </a:cubicBezTo>
                  <a:cubicBezTo>
                    <a:pt x="311" y="187"/>
                    <a:pt x="311" y="186"/>
                    <a:pt x="311" y="186"/>
                  </a:cubicBezTo>
                  <a:close/>
                  <a:moveTo>
                    <a:pt x="305" y="199"/>
                  </a:moveTo>
                  <a:cubicBezTo>
                    <a:pt x="309" y="203"/>
                    <a:pt x="312" y="207"/>
                    <a:pt x="315" y="212"/>
                  </a:cubicBezTo>
                  <a:cubicBezTo>
                    <a:pt x="315" y="212"/>
                    <a:pt x="315" y="213"/>
                    <a:pt x="316" y="214"/>
                  </a:cubicBezTo>
                  <a:cubicBezTo>
                    <a:pt x="312" y="209"/>
                    <a:pt x="309" y="204"/>
                    <a:pt x="305" y="199"/>
                  </a:cubicBezTo>
                  <a:cubicBezTo>
                    <a:pt x="305" y="199"/>
                    <a:pt x="305" y="199"/>
                    <a:pt x="305" y="199"/>
                  </a:cubicBezTo>
                  <a:close/>
                  <a:moveTo>
                    <a:pt x="300" y="223"/>
                  </a:moveTo>
                  <a:cubicBezTo>
                    <a:pt x="299" y="224"/>
                    <a:pt x="299" y="224"/>
                    <a:pt x="299" y="224"/>
                  </a:cubicBezTo>
                  <a:cubicBezTo>
                    <a:pt x="298" y="223"/>
                    <a:pt x="296" y="221"/>
                    <a:pt x="295" y="220"/>
                  </a:cubicBezTo>
                  <a:cubicBezTo>
                    <a:pt x="296" y="219"/>
                    <a:pt x="296" y="218"/>
                    <a:pt x="297" y="217"/>
                  </a:cubicBezTo>
                  <a:cubicBezTo>
                    <a:pt x="298" y="219"/>
                    <a:pt x="299" y="221"/>
                    <a:pt x="300" y="223"/>
                  </a:cubicBezTo>
                  <a:close/>
                  <a:moveTo>
                    <a:pt x="293" y="226"/>
                  </a:moveTo>
                  <a:cubicBezTo>
                    <a:pt x="294" y="228"/>
                    <a:pt x="295" y="230"/>
                    <a:pt x="296" y="232"/>
                  </a:cubicBezTo>
                  <a:cubicBezTo>
                    <a:pt x="296" y="232"/>
                    <a:pt x="296" y="232"/>
                    <a:pt x="296" y="233"/>
                  </a:cubicBezTo>
                  <a:cubicBezTo>
                    <a:pt x="295" y="232"/>
                    <a:pt x="295" y="231"/>
                    <a:pt x="294" y="230"/>
                  </a:cubicBezTo>
                  <a:cubicBezTo>
                    <a:pt x="293" y="229"/>
                    <a:pt x="292" y="229"/>
                    <a:pt x="291" y="229"/>
                  </a:cubicBezTo>
                  <a:cubicBezTo>
                    <a:pt x="292" y="228"/>
                    <a:pt x="292" y="227"/>
                    <a:pt x="293" y="226"/>
                  </a:cubicBezTo>
                  <a:close/>
                  <a:moveTo>
                    <a:pt x="289" y="233"/>
                  </a:moveTo>
                  <a:cubicBezTo>
                    <a:pt x="289" y="235"/>
                    <a:pt x="290" y="236"/>
                    <a:pt x="290" y="237"/>
                  </a:cubicBezTo>
                  <a:cubicBezTo>
                    <a:pt x="288" y="237"/>
                    <a:pt x="287" y="238"/>
                    <a:pt x="287" y="240"/>
                  </a:cubicBezTo>
                  <a:cubicBezTo>
                    <a:pt x="288" y="241"/>
                    <a:pt x="289" y="243"/>
                    <a:pt x="289" y="244"/>
                  </a:cubicBezTo>
                  <a:cubicBezTo>
                    <a:pt x="288" y="242"/>
                    <a:pt x="287" y="241"/>
                    <a:pt x="286" y="240"/>
                  </a:cubicBezTo>
                  <a:cubicBezTo>
                    <a:pt x="286" y="240"/>
                    <a:pt x="286" y="240"/>
                    <a:pt x="286" y="240"/>
                  </a:cubicBezTo>
                  <a:cubicBezTo>
                    <a:pt x="287" y="238"/>
                    <a:pt x="288" y="236"/>
                    <a:pt x="289" y="233"/>
                  </a:cubicBezTo>
                  <a:close/>
                  <a:moveTo>
                    <a:pt x="281" y="251"/>
                  </a:moveTo>
                  <a:cubicBezTo>
                    <a:pt x="283" y="256"/>
                    <a:pt x="284" y="262"/>
                    <a:pt x="287" y="267"/>
                  </a:cubicBezTo>
                  <a:cubicBezTo>
                    <a:pt x="284" y="263"/>
                    <a:pt x="281" y="259"/>
                    <a:pt x="279" y="256"/>
                  </a:cubicBezTo>
                  <a:cubicBezTo>
                    <a:pt x="279" y="254"/>
                    <a:pt x="280" y="252"/>
                    <a:pt x="281" y="251"/>
                  </a:cubicBezTo>
                  <a:close/>
                  <a:moveTo>
                    <a:pt x="270" y="274"/>
                  </a:moveTo>
                  <a:cubicBezTo>
                    <a:pt x="271" y="278"/>
                    <a:pt x="272" y="281"/>
                    <a:pt x="273" y="285"/>
                  </a:cubicBezTo>
                  <a:cubicBezTo>
                    <a:pt x="272" y="282"/>
                    <a:pt x="270" y="279"/>
                    <a:pt x="269" y="276"/>
                  </a:cubicBezTo>
                  <a:cubicBezTo>
                    <a:pt x="269" y="275"/>
                    <a:pt x="270" y="275"/>
                    <a:pt x="270" y="274"/>
                  </a:cubicBezTo>
                  <a:close/>
                  <a:moveTo>
                    <a:pt x="269" y="304"/>
                  </a:moveTo>
                  <a:cubicBezTo>
                    <a:pt x="267" y="302"/>
                    <a:pt x="265" y="299"/>
                    <a:pt x="263" y="297"/>
                  </a:cubicBezTo>
                  <a:cubicBezTo>
                    <a:pt x="263" y="296"/>
                    <a:pt x="263" y="296"/>
                    <a:pt x="262" y="296"/>
                  </a:cubicBezTo>
                  <a:cubicBezTo>
                    <a:pt x="262" y="295"/>
                    <a:pt x="261" y="294"/>
                    <a:pt x="261" y="293"/>
                  </a:cubicBezTo>
                  <a:cubicBezTo>
                    <a:pt x="262" y="291"/>
                    <a:pt x="263" y="289"/>
                    <a:pt x="264" y="287"/>
                  </a:cubicBezTo>
                  <a:cubicBezTo>
                    <a:pt x="265" y="293"/>
                    <a:pt x="267" y="298"/>
                    <a:pt x="269" y="304"/>
                  </a:cubicBezTo>
                  <a:close/>
                  <a:moveTo>
                    <a:pt x="276" y="324"/>
                  </a:moveTo>
                  <a:cubicBezTo>
                    <a:pt x="274" y="320"/>
                    <a:pt x="272" y="316"/>
                    <a:pt x="270" y="311"/>
                  </a:cubicBezTo>
                  <a:cubicBezTo>
                    <a:pt x="270" y="312"/>
                    <a:pt x="270" y="312"/>
                    <a:pt x="271" y="312"/>
                  </a:cubicBezTo>
                  <a:cubicBezTo>
                    <a:pt x="271" y="313"/>
                    <a:pt x="272" y="314"/>
                    <a:pt x="273" y="315"/>
                  </a:cubicBezTo>
                  <a:cubicBezTo>
                    <a:pt x="274" y="318"/>
                    <a:pt x="275" y="321"/>
                    <a:pt x="276" y="324"/>
                  </a:cubicBezTo>
                  <a:close/>
                  <a:moveTo>
                    <a:pt x="239" y="358"/>
                  </a:moveTo>
                  <a:cubicBezTo>
                    <a:pt x="240" y="359"/>
                    <a:pt x="240" y="359"/>
                    <a:pt x="241" y="359"/>
                  </a:cubicBezTo>
                  <a:cubicBezTo>
                    <a:pt x="241" y="361"/>
                    <a:pt x="242" y="362"/>
                    <a:pt x="242" y="364"/>
                  </a:cubicBezTo>
                  <a:cubicBezTo>
                    <a:pt x="241" y="362"/>
                    <a:pt x="240" y="360"/>
                    <a:pt x="239" y="358"/>
                  </a:cubicBezTo>
                  <a:close/>
                  <a:moveTo>
                    <a:pt x="246" y="335"/>
                  </a:moveTo>
                  <a:cubicBezTo>
                    <a:pt x="249" y="344"/>
                    <a:pt x="255" y="360"/>
                    <a:pt x="262" y="373"/>
                  </a:cubicBezTo>
                  <a:cubicBezTo>
                    <a:pt x="262" y="377"/>
                    <a:pt x="261" y="380"/>
                    <a:pt x="261" y="383"/>
                  </a:cubicBezTo>
                  <a:cubicBezTo>
                    <a:pt x="257" y="367"/>
                    <a:pt x="251" y="351"/>
                    <a:pt x="246" y="335"/>
                  </a:cubicBezTo>
                  <a:close/>
                  <a:moveTo>
                    <a:pt x="248" y="368"/>
                  </a:moveTo>
                  <a:cubicBezTo>
                    <a:pt x="251" y="378"/>
                    <a:pt x="255" y="388"/>
                    <a:pt x="260" y="397"/>
                  </a:cubicBezTo>
                  <a:cubicBezTo>
                    <a:pt x="258" y="396"/>
                    <a:pt x="252" y="384"/>
                    <a:pt x="250" y="381"/>
                  </a:cubicBezTo>
                  <a:cubicBezTo>
                    <a:pt x="248" y="377"/>
                    <a:pt x="246" y="372"/>
                    <a:pt x="244" y="368"/>
                  </a:cubicBezTo>
                  <a:cubicBezTo>
                    <a:pt x="246" y="369"/>
                    <a:pt x="247" y="368"/>
                    <a:pt x="248" y="368"/>
                  </a:cubicBezTo>
                  <a:close/>
                  <a:moveTo>
                    <a:pt x="270" y="354"/>
                  </a:moveTo>
                  <a:cubicBezTo>
                    <a:pt x="269" y="354"/>
                    <a:pt x="268" y="355"/>
                    <a:pt x="268" y="356"/>
                  </a:cubicBezTo>
                  <a:cubicBezTo>
                    <a:pt x="268" y="355"/>
                    <a:pt x="268" y="355"/>
                    <a:pt x="268" y="355"/>
                  </a:cubicBezTo>
                  <a:cubicBezTo>
                    <a:pt x="267" y="354"/>
                    <a:pt x="265" y="353"/>
                    <a:pt x="264" y="354"/>
                  </a:cubicBezTo>
                  <a:cubicBezTo>
                    <a:pt x="261" y="345"/>
                    <a:pt x="257" y="336"/>
                    <a:pt x="254" y="326"/>
                  </a:cubicBezTo>
                  <a:cubicBezTo>
                    <a:pt x="248" y="306"/>
                    <a:pt x="256" y="329"/>
                    <a:pt x="258" y="333"/>
                  </a:cubicBezTo>
                  <a:cubicBezTo>
                    <a:pt x="260" y="338"/>
                    <a:pt x="263" y="342"/>
                    <a:pt x="267" y="346"/>
                  </a:cubicBezTo>
                  <a:cubicBezTo>
                    <a:pt x="268" y="349"/>
                    <a:pt x="269" y="351"/>
                    <a:pt x="270" y="354"/>
                  </a:cubicBezTo>
                  <a:close/>
                  <a:moveTo>
                    <a:pt x="261" y="332"/>
                  </a:moveTo>
                  <a:cubicBezTo>
                    <a:pt x="262" y="334"/>
                    <a:pt x="263" y="335"/>
                    <a:pt x="263" y="337"/>
                  </a:cubicBezTo>
                  <a:cubicBezTo>
                    <a:pt x="262" y="336"/>
                    <a:pt x="262" y="334"/>
                    <a:pt x="261" y="332"/>
                  </a:cubicBezTo>
                  <a:close/>
                  <a:moveTo>
                    <a:pt x="264" y="318"/>
                  </a:moveTo>
                  <a:cubicBezTo>
                    <a:pt x="261" y="313"/>
                    <a:pt x="258" y="309"/>
                    <a:pt x="255" y="304"/>
                  </a:cubicBezTo>
                  <a:cubicBezTo>
                    <a:pt x="256" y="303"/>
                    <a:pt x="256" y="302"/>
                    <a:pt x="257" y="301"/>
                  </a:cubicBezTo>
                  <a:cubicBezTo>
                    <a:pt x="259" y="307"/>
                    <a:pt x="262" y="312"/>
                    <a:pt x="264" y="318"/>
                  </a:cubicBezTo>
                  <a:close/>
                  <a:moveTo>
                    <a:pt x="249" y="317"/>
                  </a:moveTo>
                  <a:cubicBezTo>
                    <a:pt x="251" y="331"/>
                    <a:pt x="257" y="344"/>
                    <a:pt x="262" y="358"/>
                  </a:cubicBezTo>
                  <a:cubicBezTo>
                    <a:pt x="262" y="359"/>
                    <a:pt x="262" y="361"/>
                    <a:pt x="263" y="363"/>
                  </a:cubicBezTo>
                  <a:cubicBezTo>
                    <a:pt x="263" y="364"/>
                    <a:pt x="264" y="365"/>
                    <a:pt x="264" y="366"/>
                  </a:cubicBezTo>
                  <a:cubicBezTo>
                    <a:pt x="263" y="366"/>
                    <a:pt x="263" y="366"/>
                    <a:pt x="262" y="367"/>
                  </a:cubicBezTo>
                  <a:cubicBezTo>
                    <a:pt x="262" y="367"/>
                    <a:pt x="262" y="367"/>
                    <a:pt x="262" y="366"/>
                  </a:cubicBezTo>
                  <a:cubicBezTo>
                    <a:pt x="256" y="353"/>
                    <a:pt x="250" y="340"/>
                    <a:pt x="245" y="327"/>
                  </a:cubicBezTo>
                  <a:cubicBezTo>
                    <a:pt x="245" y="327"/>
                    <a:pt x="245" y="327"/>
                    <a:pt x="245" y="327"/>
                  </a:cubicBezTo>
                  <a:cubicBezTo>
                    <a:pt x="246" y="323"/>
                    <a:pt x="248" y="320"/>
                    <a:pt x="249" y="317"/>
                  </a:cubicBezTo>
                  <a:close/>
                  <a:moveTo>
                    <a:pt x="243" y="331"/>
                  </a:moveTo>
                  <a:cubicBezTo>
                    <a:pt x="243" y="332"/>
                    <a:pt x="242" y="332"/>
                    <a:pt x="242" y="333"/>
                  </a:cubicBezTo>
                  <a:cubicBezTo>
                    <a:pt x="243" y="336"/>
                    <a:pt x="244" y="339"/>
                    <a:pt x="245" y="343"/>
                  </a:cubicBezTo>
                  <a:cubicBezTo>
                    <a:pt x="244" y="340"/>
                    <a:pt x="242" y="337"/>
                    <a:pt x="241" y="334"/>
                  </a:cubicBezTo>
                  <a:cubicBezTo>
                    <a:pt x="242" y="333"/>
                    <a:pt x="242" y="332"/>
                    <a:pt x="243" y="331"/>
                  </a:cubicBezTo>
                  <a:close/>
                  <a:moveTo>
                    <a:pt x="227" y="363"/>
                  </a:moveTo>
                  <a:cubicBezTo>
                    <a:pt x="227" y="363"/>
                    <a:pt x="227" y="364"/>
                    <a:pt x="227" y="364"/>
                  </a:cubicBezTo>
                  <a:cubicBezTo>
                    <a:pt x="227" y="364"/>
                    <a:pt x="227" y="364"/>
                    <a:pt x="227" y="364"/>
                  </a:cubicBezTo>
                  <a:cubicBezTo>
                    <a:pt x="227" y="364"/>
                    <a:pt x="227" y="364"/>
                    <a:pt x="227" y="363"/>
                  </a:cubicBezTo>
                  <a:close/>
                  <a:moveTo>
                    <a:pt x="224" y="370"/>
                  </a:moveTo>
                  <a:cubicBezTo>
                    <a:pt x="226" y="373"/>
                    <a:pt x="227" y="376"/>
                    <a:pt x="228" y="377"/>
                  </a:cubicBezTo>
                  <a:cubicBezTo>
                    <a:pt x="227" y="376"/>
                    <a:pt x="226" y="373"/>
                    <a:pt x="224" y="370"/>
                  </a:cubicBezTo>
                  <a:cubicBezTo>
                    <a:pt x="224" y="370"/>
                    <a:pt x="224" y="370"/>
                    <a:pt x="224" y="370"/>
                  </a:cubicBezTo>
                  <a:close/>
                  <a:moveTo>
                    <a:pt x="221" y="377"/>
                  </a:moveTo>
                  <a:cubicBezTo>
                    <a:pt x="228" y="392"/>
                    <a:pt x="224" y="385"/>
                    <a:pt x="220" y="378"/>
                  </a:cubicBezTo>
                  <a:cubicBezTo>
                    <a:pt x="220" y="377"/>
                    <a:pt x="221" y="377"/>
                    <a:pt x="221" y="377"/>
                  </a:cubicBezTo>
                  <a:close/>
                  <a:moveTo>
                    <a:pt x="220" y="379"/>
                  </a:moveTo>
                  <a:cubicBezTo>
                    <a:pt x="221" y="382"/>
                    <a:pt x="222" y="386"/>
                    <a:pt x="223" y="389"/>
                  </a:cubicBezTo>
                  <a:cubicBezTo>
                    <a:pt x="220" y="389"/>
                    <a:pt x="217" y="390"/>
                    <a:pt x="214" y="391"/>
                  </a:cubicBezTo>
                  <a:cubicBezTo>
                    <a:pt x="216" y="387"/>
                    <a:pt x="218" y="383"/>
                    <a:pt x="220" y="379"/>
                  </a:cubicBezTo>
                  <a:close/>
                  <a:moveTo>
                    <a:pt x="227" y="384"/>
                  </a:moveTo>
                  <a:cubicBezTo>
                    <a:pt x="228" y="385"/>
                    <a:pt x="229" y="387"/>
                    <a:pt x="230" y="389"/>
                  </a:cubicBezTo>
                  <a:cubicBezTo>
                    <a:pt x="229" y="389"/>
                    <a:pt x="228" y="388"/>
                    <a:pt x="227" y="388"/>
                  </a:cubicBezTo>
                  <a:cubicBezTo>
                    <a:pt x="227" y="387"/>
                    <a:pt x="227" y="385"/>
                    <a:pt x="227" y="384"/>
                  </a:cubicBezTo>
                  <a:close/>
                  <a:moveTo>
                    <a:pt x="235" y="390"/>
                  </a:moveTo>
                  <a:cubicBezTo>
                    <a:pt x="235" y="390"/>
                    <a:pt x="235" y="390"/>
                    <a:pt x="234" y="390"/>
                  </a:cubicBezTo>
                  <a:cubicBezTo>
                    <a:pt x="234" y="390"/>
                    <a:pt x="235" y="390"/>
                    <a:pt x="235" y="389"/>
                  </a:cubicBezTo>
                  <a:cubicBezTo>
                    <a:pt x="235" y="390"/>
                    <a:pt x="235" y="390"/>
                    <a:pt x="235" y="390"/>
                  </a:cubicBezTo>
                  <a:close/>
                  <a:moveTo>
                    <a:pt x="271" y="373"/>
                  </a:moveTo>
                  <a:cubicBezTo>
                    <a:pt x="272" y="374"/>
                    <a:pt x="273" y="374"/>
                    <a:pt x="274" y="373"/>
                  </a:cubicBezTo>
                  <a:cubicBezTo>
                    <a:pt x="275" y="374"/>
                    <a:pt x="276" y="374"/>
                    <a:pt x="277" y="373"/>
                  </a:cubicBezTo>
                  <a:cubicBezTo>
                    <a:pt x="275" y="376"/>
                    <a:pt x="273" y="380"/>
                    <a:pt x="271" y="383"/>
                  </a:cubicBezTo>
                  <a:cubicBezTo>
                    <a:pt x="271" y="380"/>
                    <a:pt x="271" y="376"/>
                    <a:pt x="271" y="373"/>
                  </a:cubicBezTo>
                  <a:close/>
                  <a:moveTo>
                    <a:pt x="276" y="352"/>
                  </a:moveTo>
                  <a:cubicBezTo>
                    <a:pt x="277" y="355"/>
                    <a:pt x="278" y="358"/>
                    <a:pt x="280" y="361"/>
                  </a:cubicBezTo>
                  <a:cubicBezTo>
                    <a:pt x="280" y="362"/>
                    <a:pt x="282" y="363"/>
                    <a:pt x="283" y="363"/>
                  </a:cubicBezTo>
                  <a:cubicBezTo>
                    <a:pt x="282" y="366"/>
                    <a:pt x="280" y="368"/>
                    <a:pt x="279" y="371"/>
                  </a:cubicBezTo>
                  <a:cubicBezTo>
                    <a:pt x="279" y="370"/>
                    <a:pt x="279" y="370"/>
                    <a:pt x="279" y="370"/>
                  </a:cubicBezTo>
                  <a:cubicBezTo>
                    <a:pt x="279" y="364"/>
                    <a:pt x="277" y="358"/>
                    <a:pt x="276" y="352"/>
                  </a:cubicBezTo>
                  <a:close/>
                  <a:moveTo>
                    <a:pt x="286" y="358"/>
                  </a:moveTo>
                  <a:cubicBezTo>
                    <a:pt x="285" y="356"/>
                    <a:pt x="285" y="353"/>
                    <a:pt x="284" y="350"/>
                  </a:cubicBezTo>
                  <a:cubicBezTo>
                    <a:pt x="286" y="352"/>
                    <a:pt x="289" y="351"/>
                    <a:pt x="289" y="348"/>
                  </a:cubicBezTo>
                  <a:cubicBezTo>
                    <a:pt x="288" y="342"/>
                    <a:pt x="287" y="337"/>
                    <a:pt x="285" y="331"/>
                  </a:cubicBezTo>
                  <a:cubicBezTo>
                    <a:pt x="285" y="332"/>
                    <a:pt x="286" y="332"/>
                    <a:pt x="286" y="332"/>
                  </a:cubicBezTo>
                  <a:cubicBezTo>
                    <a:pt x="286" y="333"/>
                    <a:pt x="287" y="333"/>
                    <a:pt x="288" y="333"/>
                  </a:cubicBezTo>
                  <a:cubicBezTo>
                    <a:pt x="289" y="336"/>
                    <a:pt x="291" y="339"/>
                    <a:pt x="292" y="343"/>
                  </a:cubicBezTo>
                  <a:cubicBezTo>
                    <a:pt x="292" y="344"/>
                    <a:pt x="292" y="344"/>
                    <a:pt x="293" y="345"/>
                  </a:cubicBezTo>
                  <a:cubicBezTo>
                    <a:pt x="291" y="349"/>
                    <a:pt x="288" y="354"/>
                    <a:pt x="286" y="358"/>
                  </a:cubicBezTo>
                  <a:close/>
                  <a:moveTo>
                    <a:pt x="297" y="337"/>
                  </a:moveTo>
                  <a:cubicBezTo>
                    <a:pt x="296" y="330"/>
                    <a:pt x="295" y="324"/>
                    <a:pt x="293" y="317"/>
                  </a:cubicBezTo>
                  <a:cubicBezTo>
                    <a:pt x="294" y="318"/>
                    <a:pt x="294" y="319"/>
                    <a:pt x="295" y="320"/>
                  </a:cubicBezTo>
                  <a:cubicBezTo>
                    <a:pt x="296" y="321"/>
                    <a:pt x="297" y="321"/>
                    <a:pt x="298" y="321"/>
                  </a:cubicBezTo>
                  <a:cubicBezTo>
                    <a:pt x="299" y="323"/>
                    <a:pt x="300" y="325"/>
                    <a:pt x="301" y="327"/>
                  </a:cubicBezTo>
                  <a:cubicBezTo>
                    <a:pt x="301" y="327"/>
                    <a:pt x="301" y="328"/>
                    <a:pt x="301" y="328"/>
                  </a:cubicBezTo>
                  <a:cubicBezTo>
                    <a:pt x="300" y="331"/>
                    <a:pt x="298" y="334"/>
                    <a:pt x="297" y="337"/>
                  </a:cubicBezTo>
                  <a:close/>
                  <a:moveTo>
                    <a:pt x="308" y="313"/>
                  </a:moveTo>
                  <a:cubicBezTo>
                    <a:pt x="307" y="307"/>
                    <a:pt x="305" y="300"/>
                    <a:pt x="303" y="294"/>
                  </a:cubicBezTo>
                  <a:cubicBezTo>
                    <a:pt x="303" y="294"/>
                    <a:pt x="303" y="294"/>
                    <a:pt x="303" y="293"/>
                  </a:cubicBezTo>
                  <a:cubicBezTo>
                    <a:pt x="303" y="293"/>
                    <a:pt x="303" y="292"/>
                    <a:pt x="304" y="291"/>
                  </a:cubicBezTo>
                  <a:cubicBezTo>
                    <a:pt x="305" y="294"/>
                    <a:pt x="307" y="296"/>
                    <a:pt x="308" y="299"/>
                  </a:cubicBezTo>
                  <a:cubicBezTo>
                    <a:pt x="310" y="301"/>
                    <a:pt x="314" y="301"/>
                    <a:pt x="314" y="297"/>
                  </a:cubicBezTo>
                  <a:cubicBezTo>
                    <a:pt x="313" y="292"/>
                    <a:pt x="312" y="288"/>
                    <a:pt x="310" y="283"/>
                  </a:cubicBezTo>
                  <a:cubicBezTo>
                    <a:pt x="313" y="286"/>
                    <a:pt x="316" y="288"/>
                    <a:pt x="319" y="290"/>
                  </a:cubicBezTo>
                  <a:cubicBezTo>
                    <a:pt x="315" y="298"/>
                    <a:pt x="311" y="306"/>
                    <a:pt x="308" y="313"/>
                  </a:cubicBezTo>
                  <a:close/>
                  <a:moveTo>
                    <a:pt x="325" y="278"/>
                  </a:moveTo>
                  <a:cubicBezTo>
                    <a:pt x="324" y="273"/>
                    <a:pt x="323" y="269"/>
                    <a:pt x="321" y="265"/>
                  </a:cubicBezTo>
                  <a:cubicBezTo>
                    <a:pt x="322" y="266"/>
                    <a:pt x="324" y="266"/>
                    <a:pt x="324" y="265"/>
                  </a:cubicBezTo>
                  <a:cubicBezTo>
                    <a:pt x="325" y="267"/>
                    <a:pt x="325" y="269"/>
                    <a:pt x="326" y="270"/>
                  </a:cubicBezTo>
                  <a:cubicBezTo>
                    <a:pt x="327" y="271"/>
                    <a:pt x="327" y="271"/>
                    <a:pt x="328" y="272"/>
                  </a:cubicBezTo>
                  <a:cubicBezTo>
                    <a:pt x="327" y="274"/>
                    <a:pt x="326" y="276"/>
                    <a:pt x="325" y="278"/>
                  </a:cubicBezTo>
                  <a:close/>
                  <a:moveTo>
                    <a:pt x="333" y="260"/>
                  </a:moveTo>
                  <a:cubicBezTo>
                    <a:pt x="333" y="259"/>
                    <a:pt x="333" y="259"/>
                    <a:pt x="333" y="258"/>
                  </a:cubicBezTo>
                  <a:cubicBezTo>
                    <a:pt x="333" y="258"/>
                    <a:pt x="334" y="258"/>
                    <a:pt x="334" y="258"/>
                  </a:cubicBezTo>
                  <a:cubicBezTo>
                    <a:pt x="334" y="258"/>
                    <a:pt x="334" y="258"/>
                    <a:pt x="334" y="258"/>
                  </a:cubicBezTo>
                  <a:cubicBezTo>
                    <a:pt x="334" y="258"/>
                    <a:pt x="334" y="258"/>
                    <a:pt x="334" y="258"/>
                  </a:cubicBezTo>
                  <a:cubicBezTo>
                    <a:pt x="334" y="259"/>
                    <a:pt x="334" y="259"/>
                    <a:pt x="333" y="260"/>
                  </a:cubicBezTo>
                  <a:close/>
                  <a:moveTo>
                    <a:pt x="337" y="254"/>
                  </a:moveTo>
                  <a:cubicBezTo>
                    <a:pt x="333" y="246"/>
                    <a:pt x="329" y="238"/>
                    <a:pt x="325" y="230"/>
                  </a:cubicBezTo>
                  <a:cubicBezTo>
                    <a:pt x="325" y="229"/>
                    <a:pt x="325" y="228"/>
                    <a:pt x="325" y="227"/>
                  </a:cubicBezTo>
                  <a:cubicBezTo>
                    <a:pt x="326" y="229"/>
                    <a:pt x="327" y="231"/>
                    <a:pt x="328" y="232"/>
                  </a:cubicBezTo>
                  <a:cubicBezTo>
                    <a:pt x="330" y="238"/>
                    <a:pt x="333" y="243"/>
                    <a:pt x="337" y="248"/>
                  </a:cubicBezTo>
                  <a:cubicBezTo>
                    <a:pt x="338" y="249"/>
                    <a:pt x="338" y="249"/>
                    <a:pt x="339" y="249"/>
                  </a:cubicBezTo>
                  <a:cubicBezTo>
                    <a:pt x="338" y="251"/>
                    <a:pt x="337" y="252"/>
                    <a:pt x="337" y="254"/>
                  </a:cubicBezTo>
                  <a:close/>
                  <a:moveTo>
                    <a:pt x="341" y="245"/>
                  </a:moveTo>
                  <a:cubicBezTo>
                    <a:pt x="337" y="239"/>
                    <a:pt x="334" y="233"/>
                    <a:pt x="330" y="227"/>
                  </a:cubicBezTo>
                  <a:cubicBezTo>
                    <a:pt x="330" y="225"/>
                    <a:pt x="329" y="224"/>
                    <a:pt x="329" y="222"/>
                  </a:cubicBezTo>
                  <a:cubicBezTo>
                    <a:pt x="329" y="221"/>
                    <a:pt x="328" y="220"/>
                    <a:pt x="328" y="220"/>
                  </a:cubicBezTo>
                  <a:cubicBezTo>
                    <a:pt x="328" y="220"/>
                    <a:pt x="329" y="220"/>
                    <a:pt x="329" y="220"/>
                  </a:cubicBezTo>
                  <a:cubicBezTo>
                    <a:pt x="331" y="223"/>
                    <a:pt x="332" y="226"/>
                    <a:pt x="334" y="229"/>
                  </a:cubicBezTo>
                  <a:cubicBezTo>
                    <a:pt x="335" y="233"/>
                    <a:pt x="335" y="233"/>
                    <a:pt x="338" y="238"/>
                  </a:cubicBezTo>
                  <a:cubicBezTo>
                    <a:pt x="339" y="239"/>
                    <a:pt x="340" y="239"/>
                    <a:pt x="341" y="239"/>
                  </a:cubicBezTo>
                  <a:cubicBezTo>
                    <a:pt x="342" y="239"/>
                    <a:pt x="342" y="240"/>
                    <a:pt x="343" y="241"/>
                  </a:cubicBezTo>
                  <a:cubicBezTo>
                    <a:pt x="342" y="243"/>
                    <a:pt x="341" y="244"/>
                    <a:pt x="341" y="245"/>
                  </a:cubicBezTo>
                  <a:close/>
                  <a:moveTo>
                    <a:pt x="346" y="235"/>
                  </a:moveTo>
                  <a:cubicBezTo>
                    <a:pt x="343" y="228"/>
                    <a:pt x="338" y="221"/>
                    <a:pt x="333" y="215"/>
                  </a:cubicBezTo>
                  <a:cubicBezTo>
                    <a:pt x="330" y="209"/>
                    <a:pt x="327" y="202"/>
                    <a:pt x="325" y="194"/>
                  </a:cubicBezTo>
                  <a:cubicBezTo>
                    <a:pt x="325" y="194"/>
                    <a:pt x="325" y="193"/>
                    <a:pt x="325" y="192"/>
                  </a:cubicBezTo>
                  <a:cubicBezTo>
                    <a:pt x="326" y="193"/>
                    <a:pt x="326" y="193"/>
                    <a:pt x="327" y="194"/>
                  </a:cubicBezTo>
                  <a:cubicBezTo>
                    <a:pt x="331" y="207"/>
                    <a:pt x="337" y="219"/>
                    <a:pt x="348" y="231"/>
                  </a:cubicBezTo>
                  <a:cubicBezTo>
                    <a:pt x="348" y="232"/>
                    <a:pt x="347" y="234"/>
                    <a:pt x="346" y="235"/>
                  </a:cubicBezTo>
                  <a:close/>
                  <a:moveTo>
                    <a:pt x="352" y="224"/>
                  </a:moveTo>
                  <a:cubicBezTo>
                    <a:pt x="349" y="219"/>
                    <a:pt x="346" y="214"/>
                    <a:pt x="343" y="209"/>
                  </a:cubicBezTo>
                  <a:cubicBezTo>
                    <a:pt x="344" y="209"/>
                    <a:pt x="344" y="209"/>
                    <a:pt x="344" y="208"/>
                  </a:cubicBezTo>
                  <a:cubicBezTo>
                    <a:pt x="344" y="207"/>
                    <a:pt x="345" y="206"/>
                    <a:pt x="345" y="204"/>
                  </a:cubicBezTo>
                  <a:cubicBezTo>
                    <a:pt x="345" y="205"/>
                    <a:pt x="346" y="206"/>
                    <a:pt x="346" y="207"/>
                  </a:cubicBezTo>
                  <a:cubicBezTo>
                    <a:pt x="349" y="211"/>
                    <a:pt x="351" y="214"/>
                    <a:pt x="354" y="218"/>
                  </a:cubicBezTo>
                  <a:cubicBezTo>
                    <a:pt x="354" y="218"/>
                    <a:pt x="354" y="218"/>
                    <a:pt x="354" y="218"/>
                  </a:cubicBezTo>
                  <a:cubicBezTo>
                    <a:pt x="354" y="218"/>
                    <a:pt x="354" y="218"/>
                    <a:pt x="354" y="218"/>
                  </a:cubicBezTo>
                  <a:cubicBezTo>
                    <a:pt x="354" y="219"/>
                    <a:pt x="355" y="219"/>
                    <a:pt x="355" y="219"/>
                  </a:cubicBezTo>
                  <a:cubicBezTo>
                    <a:pt x="354" y="221"/>
                    <a:pt x="353" y="223"/>
                    <a:pt x="352" y="224"/>
                  </a:cubicBezTo>
                  <a:close/>
                  <a:moveTo>
                    <a:pt x="356" y="211"/>
                  </a:moveTo>
                  <a:cubicBezTo>
                    <a:pt x="354" y="208"/>
                    <a:pt x="352" y="205"/>
                    <a:pt x="350" y="203"/>
                  </a:cubicBezTo>
                  <a:cubicBezTo>
                    <a:pt x="348" y="200"/>
                    <a:pt x="347" y="197"/>
                    <a:pt x="345" y="194"/>
                  </a:cubicBezTo>
                  <a:cubicBezTo>
                    <a:pt x="345" y="194"/>
                    <a:pt x="345" y="194"/>
                    <a:pt x="345" y="194"/>
                  </a:cubicBezTo>
                  <a:cubicBezTo>
                    <a:pt x="349" y="199"/>
                    <a:pt x="353" y="204"/>
                    <a:pt x="357" y="209"/>
                  </a:cubicBezTo>
                  <a:cubicBezTo>
                    <a:pt x="357" y="210"/>
                    <a:pt x="356" y="210"/>
                    <a:pt x="356" y="211"/>
                  </a:cubicBezTo>
                  <a:close/>
                  <a:moveTo>
                    <a:pt x="360" y="202"/>
                  </a:moveTo>
                  <a:cubicBezTo>
                    <a:pt x="360" y="200"/>
                    <a:pt x="359" y="199"/>
                    <a:pt x="358" y="197"/>
                  </a:cubicBezTo>
                  <a:cubicBezTo>
                    <a:pt x="360" y="198"/>
                    <a:pt x="363" y="196"/>
                    <a:pt x="362" y="194"/>
                  </a:cubicBezTo>
                  <a:cubicBezTo>
                    <a:pt x="361" y="189"/>
                    <a:pt x="359" y="185"/>
                    <a:pt x="358" y="181"/>
                  </a:cubicBezTo>
                  <a:cubicBezTo>
                    <a:pt x="360" y="184"/>
                    <a:pt x="362" y="187"/>
                    <a:pt x="363" y="190"/>
                  </a:cubicBezTo>
                  <a:cubicBezTo>
                    <a:pt x="364" y="192"/>
                    <a:pt x="366" y="191"/>
                    <a:pt x="367" y="190"/>
                  </a:cubicBezTo>
                  <a:cubicBezTo>
                    <a:pt x="367" y="190"/>
                    <a:pt x="367" y="190"/>
                    <a:pt x="367" y="191"/>
                  </a:cubicBezTo>
                  <a:cubicBezTo>
                    <a:pt x="365" y="194"/>
                    <a:pt x="362" y="198"/>
                    <a:pt x="360" y="202"/>
                  </a:cubicBezTo>
                  <a:close/>
                  <a:moveTo>
                    <a:pt x="435" y="50"/>
                  </a:moveTo>
                  <a:cubicBezTo>
                    <a:pt x="435" y="50"/>
                    <a:pt x="435" y="49"/>
                    <a:pt x="435" y="49"/>
                  </a:cubicBezTo>
                  <a:cubicBezTo>
                    <a:pt x="431" y="46"/>
                    <a:pt x="431" y="46"/>
                    <a:pt x="431" y="46"/>
                  </a:cubicBezTo>
                  <a:cubicBezTo>
                    <a:pt x="433" y="47"/>
                    <a:pt x="434" y="48"/>
                    <a:pt x="436" y="49"/>
                  </a:cubicBezTo>
                  <a:cubicBezTo>
                    <a:pt x="436" y="49"/>
                    <a:pt x="436" y="49"/>
                    <a:pt x="435" y="50"/>
                  </a:cubicBezTo>
                  <a:close/>
                  <a:moveTo>
                    <a:pt x="422" y="43"/>
                  </a:moveTo>
                  <a:cubicBezTo>
                    <a:pt x="421" y="42"/>
                    <a:pt x="419" y="41"/>
                    <a:pt x="418" y="39"/>
                  </a:cubicBezTo>
                  <a:cubicBezTo>
                    <a:pt x="420" y="40"/>
                    <a:pt x="422" y="41"/>
                    <a:pt x="423" y="42"/>
                  </a:cubicBezTo>
                  <a:cubicBezTo>
                    <a:pt x="423" y="42"/>
                    <a:pt x="422" y="43"/>
                    <a:pt x="422" y="43"/>
                  </a:cubicBezTo>
                  <a:close/>
                  <a:moveTo>
                    <a:pt x="411" y="36"/>
                  </a:moveTo>
                  <a:cubicBezTo>
                    <a:pt x="411" y="36"/>
                    <a:pt x="411" y="36"/>
                    <a:pt x="411" y="36"/>
                  </a:cubicBezTo>
                  <a:cubicBezTo>
                    <a:pt x="411" y="36"/>
                    <a:pt x="411" y="36"/>
                    <a:pt x="411" y="36"/>
                  </a:cubicBezTo>
                  <a:cubicBezTo>
                    <a:pt x="411" y="36"/>
                    <a:pt x="411" y="36"/>
                    <a:pt x="411" y="36"/>
                  </a:cubicBezTo>
                  <a:close/>
                  <a:moveTo>
                    <a:pt x="406" y="36"/>
                  </a:moveTo>
                  <a:cubicBezTo>
                    <a:pt x="405" y="35"/>
                    <a:pt x="404" y="35"/>
                    <a:pt x="403" y="35"/>
                  </a:cubicBezTo>
                  <a:cubicBezTo>
                    <a:pt x="402" y="34"/>
                    <a:pt x="401" y="32"/>
                    <a:pt x="401" y="32"/>
                  </a:cubicBezTo>
                  <a:cubicBezTo>
                    <a:pt x="402" y="32"/>
                    <a:pt x="404" y="33"/>
                    <a:pt x="405" y="33"/>
                  </a:cubicBezTo>
                  <a:cubicBezTo>
                    <a:pt x="405" y="34"/>
                    <a:pt x="405" y="35"/>
                    <a:pt x="406" y="36"/>
                  </a:cubicBezTo>
                  <a:close/>
                  <a:moveTo>
                    <a:pt x="395" y="32"/>
                  </a:moveTo>
                  <a:cubicBezTo>
                    <a:pt x="394" y="31"/>
                    <a:pt x="393" y="29"/>
                    <a:pt x="391" y="28"/>
                  </a:cubicBezTo>
                  <a:cubicBezTo>
                    <a:pt x="393" y="28"/>
                    <a:pt x="395" y="29"/>
                    <a:pt x="397" y="30"/>
                  </a:cubicBezTo>
                  <a:cubicBezTo>
                    <a:pt x="396" y="30"/>
                    <a:pt x="395" y="31"/>
                    <a:pt x="395" y="32"/>
                  </a:cubicBezTo>
                  <a:close/>
                  <a:moveTo>
                    <a:pt x="199" y="469"/>
                  </a:moveTo>
                  <a:cubicBezTo>
                    <a:pt x="199" y="469"/>
                    <a:pt x="199" y="469"/>
                    <a:pt x="199" y="469"/>
                  </a:cubicBezTo>
                  <a:cubicBezTo>
                    <a:pt x="200" y="469"/>
                    <a:pt x="200" y="469"/>
                    <a:pt x="200" y="470"/>
                  </a:cubicBezTo>
                  <a:cubicBezTo>
                    <a:pt x="200" y="470"/>
                    <a:pt x="200" y="470"/>
                    <a:pt x="199" y="469"/>
                  </a:cubicBezTo>
                  <a:close/>
                  <a:moveTo>
                    <a:pt x="174" y="457"/>
                  </a:moveTo>
                  <a:cubicBezTo>
                    <a:pt x="174" y="456"/>
                    <a:pt x="174" y="456"/>
                    <a:pt x="174" y="456"/>
                  </a:cubicBezTo>
                  <a:cubicBezTo>
                    <a:pt x="175" y="456"/>
                    <a:pt x="175" y="456"/>
                    <a:pt x="175" y="456"/>
                  </a:cubicBezTo>
                  <a:cubicBezTo>
                    <a:pt x="175" y="456"/>
                    <a:pt x="175" y="456"/>
                    <a:pt x="174" y="457"/>
                  </a:cubicBezTo>
                  <a:close/>
                  <a:moveTo>
                    <a:pt x="217" y="473"/>
                  </a:moveTo>
                  <a:cubicBezTo>
                    <a:pt x="213" y="466"/>
                    <a:pt x="206" y="460"/>
                    <a:pt x="198" y="458"/>
                  </a:cubicBezTo>
                  <a:cubicBezTo>
                    <a:pt x="190" y="455"/>
                    <a:pt x="182" y="452"/>
                    <a:pt x="174" y="451"/>
                  </a:cubicBezTo>
                  <a:cubicBezTo>
                    <a:pt x="174" y="445"/>
                    <a:pt x="174" y="438"/>
                    <a:pt x="174" y="432"/>
                  </a:cubicBezTo>
                  <a:cubicBezTo>
                    <a:pt x="175" y="415"/>
                    <a:pt x="171" y="398"/>
                    <a:pt x="172" y="381"/>
                  </a:cubicBezTo>
                  <a:cubicBezTo>
                    <a:pt x="176" y="381"/>
                    <a:pt x="178" y="377"/>
                    <a:pt x="177" y="374"/>
                  </a:cubicBezTo>
                  <a:cubicBezTo>
                    <a:pt x="188" y="367"/>
                    <a:pt x="205" y="386"/>
                    <a:pt x="206" y="397"/>
                  </a:cubicBezTo>
                  <a:cubicBezTo>
                    <a:pt x="206" y="397"/>
                    <a:pt x="206" y="398"/>
                    <a:pt x="206" y="397"/>
                  </a:cubicBezTo>
                  <a:cubicBezTo>
                    <a:pt x="206" y="397"/>
                    <a:pt x="206" y="396"/>
                    <a:pt x="206" y="396"/>
                  </a:cubicBezTo>
                  <a:cubicBezTo>
                    <a:pt x="208" y="398"/>
                    <a:pt x="210" y="398"/>
                    <a:pt x="212" y="396"/>
                  </a:cubicBezTo>
                  <a:cubicBezTo>
                    <a:pt x="212" y="395"/>
                    <a:pt x="212" y="395"/>
                    <a:pt x="213" y="394"/>
                  </a:cubicBezTo>
                  <a:cubicBezTo>
                    <a:pt x="220" y="393"/>
                    <a:pt x="228" y="393"/>
                    <a:pt x="234" y="396"/>
                  </a:cubicBezTo>
                  <a:cubicBezTo>
                    <a:pt x="236" y="397"/>
                    <a:pt x="237" y="398"/>
                    <a:pt x="238" y="399"/>
                  </a:cubicBezTo>
                  <a:cubicBezTo>
                    <a:pt x="239" y="400"/>
                    <a:pt x="239" y="401"/>
                    <a:pt x="239" y="401"/>
                  </a:cubicBezTo>
                  <a:cubicBezTo>
                    <a:pt x="240" y="402"/>
                    <a:pt x="240" y="403"/>
                    <a:pt x="241" y="403"/>
                  </a:cubicBezTo>
                  <a:cubicBezTo>
                    <a:pt x="245" y="409"/>
                    <a:pt x="246" y="417"/>
                    <a:pt x="246" y="424"/>
                  </a:cubicBezTo>
                  <a:cubicBezTo>
                    <a:pt x="246" y="426"/>
                    <a:pt x="248" y="427"/>
                    <a:pt x="250" y="428"/>
                  </a:cubicBezTo>
                  <a:cubicBezTo>
                    <a:pt x="250" y="430"/>
                    <a:pt x="253" y="432"/>
                    <a:pt x="255" y="430"/>
                  </a:cubicBezTo>
                  <a:cubicBezTo>
                    <a:pt x="261" y="427"/>
                    <a:pt x="267" y="426"/>
                    <a:pt x="273" y="426"/>
                  </a:cubicBezTo>
                  <a:cubicBezTo>
                    <a:pt x="276" y="426"/>
                    <a:pt x="280" y="426"/>
                    <a:pt x="282" y="428"/>
                  </a:cubicBezTo>
                  <a:cubicBezTo>
                    <a:pt x="283" y="429"/>
                    <a:pt x="283" y="430"/>
                    <a:pt x="283" y="432"/>
                  </a:cubicBezTo>
                  <a:cubicBezTo>
                    <a:pt x="262" y="445"/>
                    <a:pt x="239" y="459"/>
                    <a:pt x="217" y="473"/>
                  </a:cubicBezTo>
                  <a:close/>
                  <a:moveTo>
                    <a:pt x="362" y="206"/>
                  </a:moveTo>
                  <a:cubicBezTo>
                    <a:pt x="361" y="205"/>
                    <a:pt x="361" y="205"/>
                    <a:pt x="361" y="204"/>
                  </a:cubicBezTo>
                  <a:cubicBezTo>
                    <a:pt x="364" y="200"/>
                    <a:pt x="366" y="195"/>
                    <a:pt x="369" y="191"/>
                  </a:cubicBezTo>
                  <a:cubicBezTo>
                    <a:pt x="369" y="190"/>
                    <a:pt x="370" y="190"/>
                    <a:pt x="370" y="189"/>
                  </a:cubicBezTo>
                  <a:cubicBezTo>
                    <a:pt x="370" y="190"/>
                    <a:pt x="370" y="190"/>
                    <a:pt x="370" y="190"/>
                  </a:cubicBezTo>
                  <a:cubicBezTo>
                    <a:pt x="367" y="195"/>
                    <a:pt x="365" y="201"/>
                    <a:pt x="362" y="206"/>
                  </a:cubicBezTo>
                  <a:close/>
                  <a:moveTo>
                    <a:pt x="435" y="65"/>
                  </a:moveTo>
                  <a:cubicBezTo>
                    <a:pt x="432" y="71"/>
                    <a:pt x="430" y="77"/>
                    <a:pt x="427" y="83"/>
                  </a:cubicBezTo>
                  <a:cubicBezTo>
                    <a:pt x="429" y="77"/>
                    <a:pt x="432" y="71"/>
                    <a:pt x="435" y="65"/>
                  </a:cubicBezTo>
                  <a:close/>
                  <a:moveTo>
                    <a:pt x="343" y="32"/>
                  </a:moveTo>
                  <a:cubicBezTo>
                    <a:pt x="354" y="32"/>
                    <a:pt x="364" y="30"/>
                    <a:pt x="374" y="28"/>
                  </a:cubicBezTo>
                  <a:cubicBezTo>
                    <a:pt x="375" y="28"/>
                    <a:pt x="375" y="28"/>
                    <a:pt x="374" y="28"/>
                  </a:cubicBezTo>
                  <a:cubicBezTo>
                    <a:pt x="365" y="31"/>
                    <a:pt x="354" y="30"/>
                    <a:pt x="345" y="30"/>
                  </a:cubicBezTo>
                  <a:cubicBezTo>
                    <a:pt x="349" y="21"/>
                    <a:pt x="353" y="12"/>
                    <a:pt x="356" y="3"/>
                  </a:cubicBezTo>
                  <a:cubicBezTo>
                    <a:pt x="359" y="14"/>
                    <a:pt x="370" y="20"/>
                    <a:pt x="381" y="24"/>
                  </a:cubicBezTo>
                  <a:cubicBezTo>
                    <a:pt x="380" y="25"/>
                    <a:pt x="380" y="25"/>
                    <a:pt x="380" y="26"/>
                  </a:cubicBezTo>
                  <a:cubicBezTo>
                    <a:pt x="377" y="29"/>
                    <a:pt x="375" y="32"/>
                    <a:pt x="373" y="35"/>
                  </a:cubicBezTo>
                  <a:cubicBezTo>
                    <a:pt x="372" y="37"/>
                    <a:pt x="371" y="39"/>
                    <a:pt x="369" y="41"/>
                  </a:cubicBezTo>
                  <a:cubicBezTo>
                    <a:pt x="367" y="41"/>
                    <a:pt x="365" y="43"/>
                    <a:pt x="366" y="45"/>
                  </a:cubicBezTo>
                  <a:cubicBezTo>
                    <a:pt x="356" y="46"/>
                    <a:pt x="346" y="45"/>
                    <a:pt x="337" y="47"/>
                  </a:cubicBezTo>
                  <a:cubicBezTo>
                    <a:pt x="339" y="42"/>
                    <a:pt x="341" y="37"/>
                    <a:pt x="343" y="32"/>
                  </a:cubicBezTo>
                  <a:close/>
                  <a:moveTo>
                    <a:pt x="347" y="419"/>
                  </a:moveTo>
                  <a:cubicBezTo>
                    <a:pt x="344" y="459"/>
                    <a:pt x="346" y="500"/>
                    <a:pt x="346" y="541"/>
                  </a:cubicBezTo>
                  <a:cubicBezTo>
                    <a:pt x="324" y="537"/>
                    <a:pt x="302" y="539"/>
                    <a:pt x="280" y="541"/>
                  </a:cubicBezTo>
                  <a:cubicBezTo>
                    <a:pt x="248" y="543"/>
                    <a:pt x="216" y="541"/>
                    <a:pt x="185" y="539"/>
                  </a:cubicBezTo>
                  <a:cubicBezTo>
                    <a:pt x="129" y="536"/>
                    <a:pt x="65" y="531"/>
                    <a:pt x="9" y="541"/>
                  </a:cubicBezTo>
                  <a:cubicBezTo>
                    <a:pt x="9" y="540"/>
                    <a:pt x="9" y="540"/>
                    <a:pt x="9" y="540"/>
                  </a:cubicBezTo>
                  <a:cubicBezTo>
                    <a:pt x="9" y="386"/>
                    <a:pt x="21" y="229"/>
                    <a:pt x="3" y="76"/>
                  </a:cubicBezTo>
                  <a:cubicBezTo>
                    <a:pt x="51" y="73"/>
                    <a:pt x="98" y="77"/>
                    <a:pt x="146" y="77"/>
                  </a:cubicBezTo>
                  <a:cubicBezTo>
                    <a:pt x="200" y="76"/>
                    <a:pt x="254" y="85"/>
                    <a:pt x="309" y="83"/>
                  </a:cubicBezTo>
                  <a:cubicBezTo>
                    <a:pt x="288" y="122"/>
                    <a:pt x="269" y="162"/>
                    <a:pt x="250" y="202"/>
                  </a:cubicBezTo>
                  <a:cubicBezTo>
                    <a:pt x="249" y="202"/>
                    <a:pt x="249" y="202"/>
                    <a:pt x="249" y="202"/>
                  </a:cubicBezTo>
                  <a:cubicBezTo>
                    <a:pt x="183" y="200"/>
                    <a:pt x="116" y="195"/>
                    <a:pt x="51" y="200"/>
                  </a:cubicBezTo>
                  <a:cubicBezTo>
                    <a:pt x="50" y="200"/>
                    <a:pt x="50" y="201"/>
                    <a:pt x="51" y="201"/>
                  </a:cubicBezTo>
                  <a:cubicBezTo>
                    <a:pt x="115" y="207"/>
                    <a:pt x="181" y="212"/>
                    <a:pt x="245" y="212"/>
                  </a:cubicBezTo>
                  <a:cubicBezTo>
                    <a:pt x="239" y="224"/>
                    <a:pt x="232" y="237"/>
                    <a:pt x="226" y="250"/>
                  </a:cubicBezTo>
                  <a:cubicBezTo>
                    <a:pt x="225" y="249"/>
                    <a:pt x="224" y="249"/>
                    <a:pt x="222" y="249"/>
                  </a:cubicBezTo>
                  <a:cubicBezTo>
                    <a:pt x="190" y="250"/>
                    <a:pt x="159" y="245"/>
                    <a:pt x="127" y="245"/>
                  </a:cubicBezTo>
                  <a:cubicBezTo>
                    <a:pt x="103" y="246"/>
                    <a:pt x="75" y="254"/>
                    <a:pt x="51" y="247"/>
                  </a:cubicBezTo>
                  <a:cubicBezTo>
                    <a:pt x="49" y="246"/>
                    <a:pt x="48" y="249"/>
                    <a:pt x="50" y="250"/>
                  </a:cubicBezTo>
                  <a:cubicBezTo>
                    <a:pt x="67" y="262"/>
                    <a:pt x="95" y="258"/>
                    <a:pt x="115" y="257"/>
                  </a:cubicBezTo>
                  <a:cubicBezTo>
                    <a:pt x="150" y="257"/>
                    <a:pt x="186" y="261"/>
                    <a:pt x="221" y="260"/>
                  </a:cubicBezTo>
                  <a:cubicBezTo>
                    <a:pt x="214" y="276"/>
                    <a:pt x="206" y="292"/>
                    <a:pt x="198" y="307"/>
                  </a:cubicBezTo>
                  <a:cubicBezTo>
                    <a:pt x="185" y="303"/>
                    <a:pt x="168" y="305"/>
                    <a:pt x="154" y="305"/>
                  </a:cubicBezTo>
                  <a:cubicBezTo>
                    <a:pt x="124" y="306"/>
                    <a:pt x="95" y="304"/>
                    <a:pt x="65" y="304"/>
                  </a:cubicBezTo>
                  <a:cubicBezTo>
                    <a:pt x="64" y="304"/>
                    <a:pt x="64" y="306"/>
                    <a:pt x="65" y="306"/>
                  </a:cubicBezTo>
                  <a:cubicBezTo>
                    <a:pt x="88" y="316"/>
                    <a:pt x="116" y="315"/>
                    <a:pt x="141" y="317"/>
                  </a:cubicBezTo>
                  <a:cubicBezTo>
                    <a:pt x="156" y="317"/>
                    <a:pt x="178" y="313"/>
                    <a:pt x="193" y="318"/>
                  </a:cubicBezTo>
                  <a:cubicBezTo>
                    <a:pt x="189" y="324"/>
                    <a:pt x="184" y="333"/>
                    <a:pt x="179" y="342"/>
                  </a:cubicBezTo>
                  <a:cubicBezTo>
                    <a:pt x="179" y="342"/>
                    <a:pt x="179" y="342"/>
                    <a:pt x="178" y="342"/>
                  </a:cubicBezTo>
                  <a:cubicBezTo>
                    <a:pt x="178" y="343"/>
                    <a:pt x="178" y="343"/>
                    <a:pt x="178" y="344"/>
                  </a:cubicBezTo>
                  <a:cubicBezTo>
                    <a:pt x="173" y="354"/>
                    <a:pt x="169" y="364"/>
                    <a:pt x="171" y="370"/>
                  </a:cubicBezTo>
                  <a:cubicBezTo>
                    <a:pt x="138" y="357"/>
                    <a:pt x="88" y="360"/>
                    <a:pt x="56" y="373"/>
                  </a:cubicBezTo>
                  <a:cubicBezTo>
                    <a:pt x="54" y="374"/>
                    <a:pt x="55" y="377"/>
                    <a:pt x="57" y="376"/>
                  </a:cubicBezTo>
                  <a:cubicBezTo>
                    <a:pt x="74" y="374"/>
                    <a:pt x="92" y="374"/>
                    <a:pt x="110" y="374"/>
                  </a:cubicBezTo>
                  <a:cubicBezTo>
                    <a:pt x="128" y="374"/>
                    <a:pt x="151" y="373"/>
                    <a:pt x="169" y="381"/>
                  </a:cubicBezTo>
                  <a:cubicBezTo>
                    <a:pt x="166" y="395"/>
                    <a:pt x="166" y="410"/>
                    <a:pt x="167" y="425"/>
                  </a:cubicBezTo>
                  <a:cubicBezTo>
                    <a:pt x="167" y="425"/>
                    <a:pt x="167" y="425"/>
                    <a:pt x="167" y="425"/>
                  </a:cubicBezTo>
                  <a:cubicBezTo>
                    <a:pt x="144" y="418"/>
                    <a:pt x="120" y="421"/>
                    <a:pt x="95" y="424"/>
                  </a:cubicBezTo>
                  <a:cubicBezTo>
                    <a:pt x="86" y="423"/>
                    <a:pt x="77" y="423"/>
                    <a:pt x="71" y="426"/>
                  </a:cubicBezTo>
                  <a:cubicBezTo>
                    <a:pt x="68" y="426"/>
                    <a:pt x="65" y="427"/>
                    <a:pt x="62" y="427"/>
                  </a:cubicBezTo>
                  <a:cubicBezTo>
                    <a:pt x="62" y="427"/>
                    <a:pt x="62" y="427"/>
                    <a:pt x="62" y="427"/>
                  </a:cubicBezTo>
                  <a:cubicBezTo>
                    <a:pt x="64" y="428"/>
                    <a:pt x="66" y="428"/>
                    <a:pt x="68" y="428"/>
                  </a:cubicBezTo>
                  <a:cubicBezTo>
                    <a:pt x="67" y="430"/>
                    <a:pt x="68" y="432"/>
                    <a:pt x="70" y="433"/>
                  </a:cubicBezTo>
                  <a:cubicBezTo>
                    <a:pt x="75" y="437"/>
                    <a:pt x="82" y="436"/>
                    <a:pt x="89" y="436"/>
                  </a:cubicBezTo>
                  <a:cubicBezTo>
                    <a:pt x="101" y="437"/>
                    <a:pt x="112" y="438"/>
                    <a:pt x="124" y="438"/>
                  </a:cubicBezTo>
                  <a:cubicBezTo>
                    <a:pt x="130" y="439"/>
                    <a:pt x="140" y="439"/>
                    <a:pt x="149" y="438"/>
                  </a:cubicBezTo>
                  <a:cubicBezTo>
                    <a:pt x="155" y="439"/>
                    <a:pt x="161" y="438"/>
                    <a:pt x="167" y="437"/>
                  </a:cubicBezTo>
                  <a:cubicBezTo>
                    <a:pt x="168" y="450"/>
                    <a:pt x="168" y="463"/>
                    <a:pt x="169" y="476"/>
                  </a:cubicBezTo>
                  <a:cubicBezTo>
                    <a:pt x="130" y="475"/>
                    <a:pt x="91" y="475"/>
                    <a:pt x="54" y="480"/>
                  </a:cubicBezTo>
                  <a:cubicBezTo>
                    <a:pt x="53" y="480"/>
                    <a:pt x="53" y="481"/>
                    <a:pt x="54" y="481"/>
                  </a:cubicBezTo>
                  <a:cubicBezTo>
                    <a:pt x="91" y="486"/>
                    <a:pt x="130" y="489"/>
                    <a:pt x="169" y="490"/>
                  </a:cubicBezTo>
                  <a:cubicBezTo>
                    <a:pt x="169" y="496"/>
                    <a:pt x="170" y="501"/>
                    <a:pt x="170" y="507"/>
                  </a:cubicBezTo>
                  <a:cubicBezTo>
                    <a:pt x="170" y="507"/>
                    <a:pt x="170" y="508"/>
                    <a:pt x="170" y="508"/>
                  </a:cubicBezTo>
                  <a:cubicBezTo>
                    <a:pt x="170" y="512"/>
                    <a:pt x="176" y="512"/>
                    <a:pt x="177" y="508"/>
                  </a:cubicBezTo>
                  <a:cubicBezTo>
                    <a:pt x="177" y="508"/>
                    <a:pt x="178" y="508"/>
                    <a:pt x="178" y="508"/>
                  </a:cubicBezTo>
                  <a:cubicBezTo>
                    <a:pt x="179" y="508"/>
                    <a:pt x="179" y="507"/>
                    <a:pt x="180" y="507"/>
                  </a:cubicBezTo>
                  <a:cubicBezTo>
                    <a:pt x="182" y="505"/>
                    <a:pt x="183" y="503"/>
                    <a:pt x="185" y="501"/>
                  </a:cubicBezTo>
                  <a:cubicBezTo>
                    <a:pt x="191" y="498"/>
                    <a:pt x="197" y="494"/>
                    <a:pt x="203" y="491"/>
                  </a:cubicBezTo>
                  <a:cubicBezTo>
                    <a:pt x="240" y="492"/>
                    <a:pt x="277" y="492"/>
                    <a:pt x="314" y="492"/>
                  </a:cubicBezTo>
                  <a:cubicBezTo>
                    <a:pt x="320" y="492"/>
                    <a:pt x="320" y="481"/>
                    <a:pt x="314" y="481"/>
                  </a:cubicBezTo>
                  <a:cubicBezTo>
                    <a:pt x="285" y="481"/>
                    <a:pt x="255" y="480"/>
                    <a:pt x="226" y="478"/>
                  </a:cubicBezTo>
                  <a:cubicBezTo>
                    <a:pt x="245" y="467"/>
                    <a:pt x="263" y="455"/>
                    <a:pt x="281" y="443"/>
                  </a:cubicBezTo>
                  <a:cubicBezTo>
                    <a:pt x="282" y="443"/>
                    <a:pt x="282" y="444"/>
                    <a:pt x="283" y="444"/>
                  </a:cubicBezTo>
                  <a:cubicBezTo>
                    <a:pt x="287" y="445"/>
                    <a:pt x="292" y="444"/>
                    <a:pt x="296" y="443"/>
                  </a:cubicBezTo>
                  <a:cubicBezTo>
                    <a:pt x="297" y="443"/>
                    <a:pt x="297" y="443"/>
                    <a:pt x="297" y="442"/>
                  </a:cubicBezTo>
                  <a:cubicBezTo>
                    <a:pt x="298" y="443"/>
                    <a:pt x="298" y="443"/>
                    <a:pt x="299" y="443"/>
                  </a:cubicBezTo>
                  <a:cubicBezTo>
                    <a:pt x="301" y="443"/>
                    <a:pt x="302" y="442"/>
                    <a:pt x="302" y="441"/>
                  </a:cubicBezTo>
                  <a:cubicBezTo>
                    <a:pt x="305" y="440"/>
                    <a:pt x="307" y="439"/>
                    <a:pt x="309" y="437"/>
                  </a:cubicBezTo>
                  <a:cubicBezTo>
                    <a:pt x="310" y="436"/>
                    <a:pt x="309" y="435"/>
                    <a:pt x="308" y="435"/>
                  </a:cubicBezTo>
                  <a:cubicBezTo>
                    <a:pt x="304" y="435"/>
                    <a:pt x="299" y="434"/>
                    <a:pt x="295" y="434"/>
                  </a:cubicBezTo>
                  <a:cubicBezTo>
                    <a:pt x="294" y="434"/>
                    <a:pt x="293" y="434"/>
                    <a:pt x="292" y="434"/>
                  </a:cubicBezTo>
                  <a:cubicBezTo>
                    <a:pt x="318" y="400"/>
                    <a:pt x="336" y="359"/>
                    <a:pt x="352" y="318"/>
                  </a:cubicBezTo>
                  <a:cubicBezTo>
                    <a:pt x="353" y="351"/>
                    <a:pt x="350" y="385"/>
                    <a:pt x="347" y="419"/>
                  </a:cubicBezTo>
                  <a:close/>
                  <a:moveTo>
                    <a:pt x="456" y="89"/>
                  </a:moveTo>
                  <a:cubicBezTo>
                    <a:pt x="453" y="95"/>
                    <a:pt x="449" y="101"/>
                    <a:pt x="446" y="108"/>
                  </a:cubicBezTo>
                  <a:cubicBezTo>
                    <a:pt x="445" y="106"/>
                    <a:pt x="444" y="104"/>
                    <a:pt x="442" y="102"/>
                  </a:cubicBezTo>
                  <a:cubicBezTo>
                    <a:pt x="439" y="97"/>
                    <a:pt x="437" y="92"/>
                    <a:pt x="434" y="87"/>
                  </a:cubicBezTo>
                  <a:cubicBezTo>
                    <a:pt x="434" y="87"/>
                    <a:pt x="433" y="87"/>
                    <a:pt x="433" y="88"/>
                  </a:cubicBezTo>
                  <a:cubicBezTo>
                    <a:pt x="435" y="92"/>
                    <a:pt x="437" y="97"/>
                    <a:pt x="439" y="102"/>
                  </a:cubicBezTo>
                  <a:cubicBezTo>
                    <a:pt x="441" y="105"/>
                    <a:pt x="442" y="108"/>
                    <a:pt x="444" y="112"/>
                  </a:cubicBezTo>
                  <a:cubicBezTo>
                    <a:pt x="441" y="119"/>
                    <a:pt x="437" y="126"/>
                    <a:pt x="434" y="133"/>
                  </a:cubicBezTo>
                  <a:cubicBezTo>
                    <a:pt x="432" y="124"/>
                    <a:pt x="426" y="116"/>
                    <a:pt x="422" y="108"/>
                  </a:cubicBezTo>
                  <a:cubicBezTo>
                    <a:pt x="422" y="108"/>
                    <a:pt x="421" y="108"/>
                    <a:pt x="421" y="108"/>
                  </a:cubicBezTo>
                  <a:cubicBezTo>
                    <a:pt x="428" y="117"/>
                    <a:pt x="428" y="128"/>
                    <a:pt x="432" y="137"/>
                  </a:cubicBezTo>
                  <a:cubicBezTo>
                    <a:pt x="431" y="138"/>
                    <a:pt x="431" y="139"/>
                    <a:pt x="430" y="141"/>
                  </a:cubicBezTo>
                  <a:cubicBezTo>
                    <a:pt x="428" y="145"/>
                    <a:pt x="426" y="148"/>
                    <a:pt x="424" y="152"/>
                  </a:cubicBezTo>
                  <a:cubicBezTo>
                    <a:pt x="422" y="145"/>
                    <a:pt x="419" y="137"/>
                    <a:pt x="416" y="129"/>
                  </a:cubicBezTo>
                  <a:cubicBezTo>
                    <a:pt x="416" y="129"/>
                    <a:pt x="415" y="129"/>
                    <a:pt x="416" y="129"/>
                  </a:cubicBezTo>
                  <a:cubicBezTo>
                    <a:pt x="418" y="137"/>
                    <a:pt x="421" y="145"/>
                    <a:pt x="424" y="154"/>
                  </a:cubicBezTo>
                  <a:cubicBezTo>
                    <a:pt x="420" y="161"/>
                    <a:pt x="416" y="168"/>
                    <a:pt x="412" y="176"/>
                  </a:cubicBezTo>
                  <a:cubicBezTo>
                    <a:pt x="407" y="171"/>
                    <a:pt x="403" y="165"/>
                    <a:pt x="402" y="159"/>
                  </a:cubicBezTo>
                  <a:cubicBezTo>
                    <a:pt x="401" y="158"/>
                    <a:pt x="400" y="158"/>
                    <a:pt x="401" y="159"/>
                  </a:cubicBezTo>
                  <a:cubicBezTo>
                    <a:pt x="402" y="166"/>
                    <a:pt x="406" y="172"/>
                    <a:pt x="410" y="178"/>
                  </a:cubicBezTo>
                  <a:cubicBezTo>
                    <a:pt x="411" y="178"/>
                    <a:pt x="411" y="178"/>
                    <a:pt x="411" y="178"/>
                  </a:cubicBezTo>
                  <a:cubicBezTo>
                    <a:pt x="406" y="187"/>
                    <a:pt x="401" y="196"/>
                    <a:pt x="397" y="204"/>
                  </a:cubicBezTo>
                  <a:cubicBezTo>
                    <a:pt x="393" y="197"/>
                    <a:pt x="389" y="190"/>
                    <a:pt x="386" y="183"/>
                  </a:cubicBezTo>
                  <a:cubicBezTo>
                    <a:pt x="386" y="182"/>
                    <a:pt x="386" y="183"/>
                    <a:pt x="386" y="183"/>
                  </a:cubicBezTo>
                  <a:cubicBezTo>
                    <a:pt x="388" y="191"/>
                    <a:pt x="391" y="199"/>
                    <a:pt x="395" y="207"/>
                  </a:cubicBezTo>
                  <a:cubicBezTo>
                    <a:pt x="391" y="214"/>
                    <a:pt x="387" y="221"/>
                    <a:pt x="384" y="228"/>
                  </a:cubicBezTo>
                  <a:cubicBezTo>
                    <a:pt x="382" y="223"/>
                    <a:pt x="380" y="219"/>
                    <a:pt x="379" y="214"/>
                  </a:cubicBezTo>
                  <a:cubicBezTo>
                    <a:pt x="378" y="212"/>
                    <a:pt x="375" y="212"/>
                    <a:pt x="376" y="214"/>
                  </a:cubicBezTo>
                  <a:cubicBezTo>
                    <a:pt x="377" y="221"/>
                    <a:pt x="379" y="226"/>
                    <a:pt x="382" y="232"/>
                  </a:cubicBezTo>
                  <a:cubicBezTo>
                    <a:pt x="381" y="234"/>
                    <a:pt x="380" y="235"/>
                    <a:pt x="379" y="237"/>
                  </a:cubicBezTo>
                  <a:cubicBezTo>
                    <a:pt x="375" y="244"/>
                    <a:pt x="371" y="252"/>
                    <a:pt x="368" y="259"/>
                  </a:cubicBezTo>
                  <a:cubicBezTo>
                    <a:pt x="366" y="254"/>
                    <a:pt x="364" y="250"/>
                    <a:pt x="362" y="245"/>
                  </a:cubicBezTo>
                  <a:cubicBezTo>
                    <a:pt x="360" y="240"/>
                    <a:pt x="358" y="235"/>
                    <a:pt x="355" y="230"/>
                  </a:cubicBezTo>
                  <a:cubicBezTo>
                    <a:pt x="361" y="218"/>
                    <a:pt x="368" y="206"/>
                    <a:pt x="374" y="194"/>
                  </a:cubicBezTo>
                  <a:cubicBezTo>
                    <a:pt x="375" y="194"/>
                    <a:pt x="377" y="193"/>
                    <a:pt x="377" y="191"/>
                  </a:cubicBezTo>
                  <a:cubicBezTo>
                    <a:pt x="377" y="191"/>
                    <a:pt x="376" y="190"/>
                    <a:pt x="376" y="190"/>
                  </a:cubicBezTo>
                  <a:cubicBezTo>
                    <a:pt x="383" y="177"/>
                    <a:pt x="389" y="165"/>
                    <a:pt x="395" y="153"/>
                  </a:cubicBezTo>
                  <a:cubicBezTo>
                    <a:pt x="397" y="153"/>
                    <a:pt x="399" y="151"/>
                    <a:pt x="398" y="149"/>
                  </a:cubicBezTo>
                  <a:cubicBezTo>
                    <a:pt x="398" y="149"/>
                    <a:pt x="398" y="149"/>
                    <a:pt x="398" y="148"/>
                  </a:cubicBezTo>
                  <a:cubicBezTo>
                    <a:pt x="402" y="141"/>
                    <a:pt x="405" y="134"/>
                    <a:pt x="409" y="127"/>
                  </a:cubicBezTo>
                  <a:cubicBezTo>
                    <a:pt x="409" y="126"/>
                    <a:pt x="410" y="125"/>
                    <a:pt x="410" y="124"/>
                  </a:cubicBezTo>
                  <a:cubicBezTo>
                    <a:pt x="415" y="117"/>
                    <a:pt x="418" y="110"/>
                    <a:pt x="420" y="103"/>
                  </a:cubicBezTo>
                  <a:cubicBezTo>
                    <a:pt x="427" y="89"/>
                    <a:pt x="433" y="75"/>
                    <a:pt x="438" y="61"/>
                  </a:cubicBezTo>
                  <a:cubicBezTo>
                    <a:pt x="439" y="59"/>
                    <a:pt x="441" y="57"/>
                    <a:pt x="443" y="55"/>
                  </a:cubicBezTo>
                  <a:cubicBezTo>
                    <a:pt x="443" y="54"/>
                    <a:pt x="443" y="54"/>
                    <a:pt x="444" y="53"/>
                  </a:cubicBezTo>
                  <a:cubicBezTo>
                    <a:pt x="451" y="58"/>
                    <a:pt x="459" y="62"/>
                    <a:pt x="467" y="67"/>
                  </a:cubicBezTo>
                  <a:cubicBezTo>
                    <a:pt x="468" y="68"/>
                    <a:pt x="469" y="68"/>
                    <a:pt x="470" y="68"/>
                  </a:cubicBezTo>
                  <a:cubicBezTo>
                    <a:pt x="468" y="71"/>
                    <a:pt x="466" y="74"/>
                    <a:pt x="464" y="77"/>
                  </a:cubicBezTo>
                  <a:cubicBezTo>
                    <a:pt x="464" y="77"/>
                    <a:pt x="464" y="77"/>
                    <a:pt x="464" y="77"/>
                  </a:cubicBezTo>
                  <a:cubicBezTo>
                    <a:pt x="461" y="73"/>
                    <a:pt x="458" y="68"/>
                    <a:pt x="455" y="65"/>
                  </a:cubicBezTo>
                  <a:cubicBezTo>
                    <a:pt x="454" y="64"/>
                    <a:pt x="453" y="65"/>
                    <a:pt x="454" y="66"/>
                  </a:cubicBezTo>
                  <a:cubicBezTo>
                    <a:pt x="457" y="69"/>
                    <a:pt x="460" y="73"/>
                    <a:pt x="462" y="77"/>
                  </a:cubicBezTo>
                  <a:cubicBezTo>
                    <a:pt x="463" y="78"/>
                    <a:pt x="463" y="78"/>
                    <a:pt x="463" y="78"/>
                  </a:cubicBezTo>
                  <a:cubicBezTo>
                    <a:pt x="461" y="81"/>
                    <a:pt x="459" y="84"/>
                    <a:pt x="457" y="87"/>
                  </a:cubicBezTo>
                  <a:cubicBezTo>
                    <a:pt x="454" y="82"/>
                    <a:pt x="451" y="76"/>
                    <a:pt x="449" y="69"/>
                  </a:cubicBezTo>
                  <a:cubicBezTo>
                    <a:pt x="449" y="69"/>
                    <a:pt x="447" y="69"/>
                    <a:pt x="448" y="70"/>
                  </a:cubicBezTo>
                  <a:cubicBezTo>
                    <a:pt x="450" y="77"/>
                    <a:pt x="453" y="83"/>
                    <a:pt x="456" y="89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6" name="Freeform 483"/>
            <p:cNvSpPr/>
            <p:nvPr>
              <p:custDataLst>
                <p:tags r:id="rId6"/>
              </p:custDataLst>
            </p:nvPr>
          </p:nvSpPr>
          <p:spPr bwMode="auto">
            <a:xfrm>
              <a:off x="8733" y="5914"/>
              <a:ext cx="3" cy="5"/>
            </a:xfrm>
            <a:custGeom>
              <a:avLst/>
              <a:gdLst>
                <a:gd name="T0" fmla="*/ 0 w 4"/>
                <a:gd name="T1" fmla="*/ 1 h 5"/>
                <a:gd name="T2" fmla="*/ 3 w 4"/>
                <a:gd name="T3" fmla="*/ 5 h 5"/>
                <a:gd name="T4" fmla="*/ 3 w 4"/>
                <a:gd name="T5" fmla="*/ 5 h 5"/>
                <a:gd name="T6" fmla="*/ 3 w 4"/>
                <a:gd name="T7" fmla="*/ 5 h 5"/>
                <a:gd name="T8" fmla="*/ 4 w 4"/>
                <a:gd name="T9" fmla="*/ 5 h 5"/>
                <a:gd name="T10" fmla="*/ 2 w 4"/>
                <a:gd name="T11" fmla="*/ 1 h 5"/>
                <a:gd name="T12" fmla="*/ 1 w 4"/>
                <a:gd name="T13" fmla="*/ 1 h 5"/>
                <a:gd name="T14" fmla="*/ 1 w 4"/>
                <a:gd name="T15" fmla="*/ 0 h 5"/>
                <a:gd name="T16" fmla="*/ 1 w 4"/>
                <a:gd name="T17" fmla="*/ 1 h 5"/>
                <a:gd name="T18" fmla="*/ 0 w 4"/>
                <a:gd name="T1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0" y="1"/>
                  </a:moveTo>
                  <a:cubicBezTo>
                    <a:pt x="1" y="3"/>
                    <a:pt x="2" y="4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3" y="3"/>
                    <a:pt x="2" y="3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7" name="Freeform 484"/>
            <p:cNvSpPr/>
            <p:nvPr>
              <p:custDataLst>
                <p:tags r:id="rId7"/>
              </p:custDataLst>
            </p:nvPr>
          </p:nvSpPr>
          <p:spPr bwMode="auto">
            <a:xfrm>
              <a:off x="8568" y="5669"/>
              <a:ext cx="222" cy="26"/>
            </a:xfrm>
            <a:custGeom>
              <a:avLst/>
              <a:gdLst>
                <a:gd name="T0" fmla="*/ 106 w 232"/>
                <a:gd name="T1" fmla="*/ 26 h 27"/>
                <a:gd name="T2" fmla="*/ 173 w 232"/>
                <a:gd name="T3" fmla="*/ 24 h 27"/>
                <a:gd name="T4" fmla="*/ 229 w 232"/>
                <a:gd name="T5" fmla="*/ 19 h 27"/>
                <a:gd name="T6" fmla="*/ 229 w 232"/>
                <a:gd name="T7" fmla="*/ 12 h 27"/>
                <a:gd name="T8" fmla="*/ 115 w 232"/>
                <a:gd name="T9" fmla="*/ 13 h 27"/>
                <a:gd name="T10" fmla="*/ 0 w 232"/>
                <a:gd name="T11" fmla="*/ 9 h 27"/>
                <a:gd name="T12" fmla="*/ 0 w 232"/>
                <a:gd name="T13" fmla="*/ 10 h 27"/>
                <a:gd name="T14" fmla="*/ 106 w 232"/>
                <a:gd name="T15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27">
                  <a:moveTo>
                    <a:pt x="106" y="26"/>
                  </a:moveTo>
                  <a:cubicBezTo>
                    <a:pt x="128" y="26"/>
                    <a:pt x="150" y="25"/>
                    <a:pt x="173" y="24"/>
                  </a:cubicBezTo>
                  <a:cubicBezTo>
                    <a:pt x="191" y="23"/>
                    <a:pt x="211" y="25"/>
                    <a:pt x="229" y="19"/>
                  </a:cubicBezTo>
                  <a:cubicBezTo>
                    <a:pt x="232" y="17"/>
                    <a:pt x="232" y="13"/>
                    <a:pt x="229" y="12"/>
                  </a:cubicBezTo>
                  <a:cubicBezTo>
                    <a:pt x="196" y="0"/>
                    <a:pt x="150" y="12"/>
                    <a:pt x="115" y="13"/>
                  </a:cubicBezTo>
                  <a:cubicBezTo>
                    <a:pt x="77" y="15"/>
                    <a:pt x="39" y="12"/>
                    <a:pt x="0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32" y="27"/>
                    <a:pt x="70" y="27"/>
                    <a:pt x="106" y="26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96824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37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2-way partitioning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5120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C33FBDEF-FA45-4357-9355-0518D7E839CA}" type="datetime1">
              <a:rPr lang="zh-CN" altLang="en-US" sz="790" smtClean="0"/>
              <a:pPr algn="l"/>
              <a:t>2024/10/16</a:t>
            </a:fld>
            <a:endParaRPr lang="en-US" altLang="zh-CN" sz="790"/>
          </a:p>
        </p:txBody>
      </p:sp>
      <p:sp>
        <p:nvSpPr>
          <p:cNvPr id="5120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7-2 Sorting II</a:t>
            </a:r>
            <a:endParaRPr lang="en-US" altLang="zh-CN" sz="790"/>
          </a:p>
        </p:txBody>
      </p:sp>
      <p:sp>
        <p:nvSpPr>
          <p:cNvPr id="5120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61BE70A2-FEDA-4E17-9896-EB0046228CD3}" type="slidenum">
              <a:rPr lang="en-US" altLang="zh-CN" sz="790"/>
              <a:pPr algn="r"/>
              <a:t>31</a:t>
            </a:fld>
            <a:endParaRPr lang="en-US" altLang="zh-CN" sz="790"/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059305"/>
            <a:ext cx="7886700" cy="3750310"/>
          </a:xfrm>
        </p:spPr>
        <p:txBody>
          <a:bodyPr>
            <a:noAutofit/>
          </a:bodyPr>
          <a:lstStyle/>
          <a:p>
            <a:pPr lvl="1"/>
            <a:r>
              <a:rPr lang="en-US" altLang="zh-CN" sz="2400" dirty="0" smtClean="0">
                <a:ea typeface="宋体" panose="02010600030101010101" pitchFamily="2" charset="-122"/>
              </a:rPr>
              <a:t>Set pointers 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i</a:t>
            </a:r>
            <a:r>
              <a:rPr lang="en-US" altLang="zh-CN" sz="2400" dirty="0" smtClean="0">
                <a:ea typeface="宋体" panose="02010600030101010101" pitchFamily="2" charset="-122"/>
              </a:rPr>
              <a:t> and j to start and end of array</a:t>
            </a:r>
          </a:p>
          <a:p>
            <a:pPr lvl="1"/>
            <a:r>
              <a:rPr lang="en-US" altLang="zh-CN" sz="2400" dirty="0" smtClean="0">
                <a:solidFill>
                  <a:srgbClr val="263AF8"/>
                </a:solidFill>
                <a:ea typeface="宋体" panose="02010600030101010101" pitchFamily="2" charset="-122"/>
              </a:rPr>
              <a:t>Increment </a:t>
            </a:r>
            <a:r>
              <a:rPr lang="en-US" altLang="zh-CN" sz="2400" dirty="0" err="1" smtClean="0">
                <a:solidFill>
                  <a:srgbClr val="263AF8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 smtClean="0">
                <a:ea typeface="宋体" panose="02010600030101010101" pitchFamily="2" charset="-122"/>
              </a:rPr>
              <a:t> until you hit element A[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i</a:t>
            </a:r>
            <a:r>
              <a:rPr lang="en-US" altLang="zh-CN" sz="2400" dirty="0" smtClean="0">
                <a:ea typeface="宋体" panose="02010600030101010101" pitchFamily="2" charset="-122"/>
              </a:rPr>
              <a:t>] &gt; pivot</a:t>
            </a:r>
          </a:p>
          <a:p>
            <a:pPr lvl="1"/>
            <a:r>
              <a:rPr lang="en-US" altLang="zh-CN" sz="2400" dirty="0" smtClean="0">
                <a:solidFill>
                  <a:srgbClr val="263AF8"/>
                </a:solidFill>
                <a:ea typeface="宋体" panose="02010600030101010101" pitchFamily="2" charset="-122"/>
              </a:rPr>
              <a:t>Decrement j</a:t>
            </a:r>
            <a:r>
              <a:rPr lang="en-US" altLang="zh-CN" sz="2400" dirty="0" smtClean="0">
                <a:ea typeface="宋体" panose="02010600030101010101" pitchFamily="2" charset="-122"/>
              </a:rPr>
              <a:t> until you hit element A[j] &lt; pivot</a:t>
            </a:r>
          </a:p>
          <a:p>
            <a:pPr lvl="1"/>
            <a:r>
              <a:rPr lang="en-US" altLang="zh-CN" sz="2400" dirty="0" smtClean="0">
                <a:ea typeface="宋体" panose="02010600030101010101" pitchFamily="2" charset="-122"/>
              </a:rPr>
              <a:t>Swap A[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i</a:t>
            </a:r>
            <a:r>
              <a:rPr lang="en-US" altLang="zh-CN" sz="2400" dirty="0" smtClean="0">
                <a:ea typeface="宋体" panose="02010600030101010101" pitchFamily="2" charset="-122"/>
              </a:rPr>
              <a:t>] and A[j]</a:t>
            </a:r>
          </a:p>
          <a:p>
            <a:pPr lvl="1"/>
            <a:r>
              <a:rPr lang="en-US" altLang="zh-CN" sz="2400" dirty="0" smtClean="0">
                <a:ea typeface="宋体" panose="02010600030101010101" pitchFamily="2" charset="-122"/>
              </a:rPr>
              <a:t>Repeat until 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i</a:t>
            </a:r>
            <a:r>
              <a:rPr lang="en-US" altLang="zh-CN" sz="2400" dirty="0" smtClean="0">
                <a:ea typeface="宋体" panose="02010600030101010101" pitchFamily="2" charset="-122"/>
              </a:rPr>
              <a:t> and j cross</a:t>
            </a:r>
          </a:p>
          <a:p>
            <a:pPr lvl="1"/>
            <a:r>
              <a:rPr lang="en-US" altLang="zh-CN" sz="2400" dirty="0" smtClean="0">
                <a:ea typeface="宋体" panose="02010600030101010101" pitchFamily="2" charset="-122"/>
              </a:rPr>
              <a:t>Swap pivot (at A[N-1]) with A[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i</a:t>
            </a:r>
            <a:r>
              <a:rPr lang="en-US" altLang="zh-CN" sz="2400" dirty="0" smtClean="0">
                <a:ea typeface="宋体" panose="02010600030101010101" pitchFamily="2" charset="-122"/>
              </a:rPr>
              <a:t>]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7933055" y="5327650"/>
            <a:ext cx="819150" cy="948690"/>
            <a:chOff x="9066" y="9530"/>
            <a:chExt cx="430" cy="498"/>
          </a:xfrm>
          <a:solidFill>
            <a:schemeClr val="accent1">
              <a:lumMod val="75000"/>
              <a:alpha val="30000"/>
            </a:schemeClr>
          </a:solidFill>
        </p:grpSpPr>
        <p:sp>
          <p:nvSpPr>
            <p:cNvPr id="1053" name="Freeform 590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9066" y="9530"/>
              <a:ext cx="430" cy="499"/>
            </a:xfrm>
            <a:custGeom>
              <a:avLst/>
              <a:gdLst>
                <a:gd name="T0" fmla="*/ 236 w 449"/>
                <a:gd name="T1" fmla="*/ 52 h 523"/>
                <a:gd name="T2" fmla="*/ 67 w 449"/>
                <a:gd name="T3" fmla="*/ 50 h 523"/>
                <a:gd name="T4" fmla="*/ 5 w 449"/>
                <a:gd name="T5" fmla="*/ 113 h 523"/>
                <a:gd name="T6" fmla="*/ 24 w 449"/>
                <a:gd name="T7" fmla="*/ 158 h 523"/>
                <a:gd name="T8" fmla="*/ 159 w 449"/>
                <a:gd name="T9" fmla="*/ 197 h 523"/>
                <a:gd name="T10" fmla="*/ 162 w 449"/>
                <a:gd name="T11" fmla="*/ 424 h 523"/>
                <a:gd name="T12" fmla="*/ 169 w 449"/>
                <a:gd name="T13" fmla="*/ 517 h 523"/>
                <a:gd name="T14" fmla="*/ 244 w 449"/>
                <a:gd name="T15" fmla="*/ 491 h 523"/>
                <a:gd name="T16" fmla="*/ 320 w 449"/>
                <a:gd name="T17" fmla="*/ 201 h 523"/>
                <a:gd name="T18" fmla="*/ 184 w 449"/>
                <a:gd name="T19" fmla="*/ 191 h 523"/>
                <a:gd name="T20" fmla="*/ 14 w 449"/>
                <a:gd name="T21" fmla="*/ 177 h 523"/>
                <a:gd name="T22" fmla="*/ 117 w 449"/>
                <a:gd name="T23" fmla="*/ 131 h 523"/>
                <a:gd name="T24" fmla="*/ 30 w 449"/>
                <a:gd name="T25" fmla="*/ 139 h 523"/>
                <a:gd name="T26" fmla="*/ 26 w 449"/>
                <a:gd name="T27" fmla="*/ 148 h 523"/>
                <a:gd name="T28" fmla="*/ 31 w 449"/>
                <a:gd name="T29" fmla="*/ 153 h 523"/>
                <a:gd name="T30" fmla="*/ 41 w 449"/>
                <a:gd name="T31" fmla="*/ 129 h 523"/>
                <a:gd name="T32" fmla="*/ 14 w 449"/>
                <a:gd name="T33" fmla="*/ 118 h 523"/>
                <a:gd name="T34" fmla="*/ 201 w 449"/>
                <a:gd name="T35" fmla="*/ 116 h 523"/>
                <a:gd name="T36" fmla="*/ 15 w 449"/>
                <a:gd name="T37" fmla="*/ 123 h 523"/>
                <a:gd name="T38" fmla="*/ 53 w 449"/>
                <a:gd name="T39" fmla="*/ 74 h 523"/>
                <a:gd name="T40" fmla="*/ 76 w 449"/>
                <a:gd name="T41" fmla="*/ 84 h 523"/>
                <a:gd name="T42" fmla="*/ 140 w 449"/>
                <a:gd name="T43" fmla="*/ 95 h 523"/>
                <a:gd name="T44" fmla="*/ 211 w 449"/>
                <a:gd name="T45" fmla="*/ 101 h 523"/>
                <a:gd name="T46" fmla="*/ 186 w 449"/>
                <a:gd name="T47" fmla="*/ 89 h 523"/>
                <a:gd name="T48" fmla="*/ 315 w 449"/>
                <a:gd name="T49" fmla="*/ 107 h 523"/>
                <a:gd name="T50" fmla="*/ 9 w 449"/>
                <a:gd name="T51" fmla="*/ 98 h 523"/>
                <a:gd name="T52" fmla="*/ 15 w 449"/>
                <a:gd name="T53" fmla="*/ 72 h 523"/>
                <a:gd name="T54" fmla="*/ 43 w 449"/>
                <a:gd name="T55" fmla="*/ 80 h 523"/>
                <a:gd name="T56" fmla="*/ 15 w 449"/>
                <a:gd name="T57" fmla="*/ 67 h 523"/>
                <a:gd name="T58" fmla="*/ 97 w 449"/>
                <a:gd name="T59" fmla="*/ 127 h 523"/>
                <a:gd name="T60" fmla="*/ 280 w 449"/>
                <a:gd name="T61" fmla="*/ 119 h 523"/>
                <a:gd name="T62" fmla="*/ 331 w 449"/>
                <a:gd name="T63" fmla="*/ 132 h 523"/>
                <a:gd name="T64" fmla="*/ 377 w 449"/>
                <a:gd name="T65" fmla="*/ 122 h 523"/>
                <a:gd name="T66" fmla="*/ 387 w 449"/>
                <a:gd name="T67" fmla="*/ 120 h 523"/>
                <a:gd name="T68" fmla="*/ 312 w 449"/>
                <a:gd name="T69" fmla="*/ 110 h 523"/>
                <a:gd name="T70" fmla="*/ 163 w 449"/>
                <a:gd name="T71" fmla="*/ 42 h 523"/>
                <a:gd name="T72" fmla="*/ 214 w 449"/>
                <a:gd name="T73" fmla="*/ 30 h 523"/>
                <a:gd name="T74" fmla="*/ 214 w 449"/>
                <a:gd name="T75" fmla="*/ 14 h 523"/>
                <a:gd name="T76" fmla="*/ 206 w 449"/>
                <a:gd name="T77" fmla="*/ 53 h 523"/>
                <a:gd name="T78" fmla="*/ 368 w 449"/>
                <a:gd name="T79" fmla="*/ 72 h 523"/>
                <a:gd name="T80" fmla="*/ 146 w 449"/>
                <a:gd name="T81" fmla="*/ 80 h 523"/>
                <a:gd name="T82" fmla="*/ 95 w 449"/>
                <a:gd name="T83" fmla="*/ 71 h 523"/>
                <a:gd name="T84" fmla="*/ 376 w 449"/>
                <a:gd name="T85" fmla="*/ 77 h 523"/>
                <a:gd name="T86" fmla="*/ 44 w 449"/>
                <a:gd name="T87" fmla="*/ 62 h 523"/>
                <a:gd name="T88" fmla="*/ 146 w 449"/>
                <a:gd name="T89" fmla="*/ 71 h 523"/>
                <a:gd name="T90" fmla="*/ 18 w 449"/>
                <a:gd name="T91" fmla="*/ 59 h 523"/>
                <a:gd name="T92" fmla="*/ 5 w 449"/>
                <a:gd name="T93" fmla="*/ 100 h 523"/>
                <a:gd name="T94" fmla="*/ 19 w 449"/>
                <a:gd name="T95" fmla="*/ 135 h 523"/>
                <a:gd name="T96" fmla="*/ 24 w 449"/>
                <a:gd name="T97" fmla="*/ 163 h 523"/>
                <a:gd name="T98" fmla="*/ 14 w 449"/>
                <a:gd name="T99" fmla="*/ 180 h 523"/>
                <a:gd name="T100" fmla="*/ 168 w 449"/>
                <a:gd name="T101" fmla="*/ 490 h 523"/>
                <a:gd name="T102" fmla="*/ 206 w 449"/>
                <a:gd name="T103" fmla="*/ 510 h 523"/>
                <a:gd name="T104" fmla="*/ 170 w 449"/>
                <a:gd name="T105" fmla="*/ 455 h 523"/>
                <a:gd name="T106" fmla="*/ 216 w 449"/>
                <a:gd name="T107" fmla="*/ 401 h 523"/>
                <a:gd name="T108" fmla="*/ 171 w 449"/>
                <a:gd name="T109" fmla="*/ 389 h 523"/>
                <a:gd name="T110" fmla="*/ 171 w 449"/>
                <a:gd name="T111" fmla="*/ 350 h 523"/>
                <a:gd name="T112" fmla="*/ 210 w 449"/>
                <a:gd name="T113" fmla="*/ 285 h 523"/>
                <a:gd name="T114" fmla="*/ 167 w 449"/>
                <a:gd name="T115" fmla="*/ 283 h 523"/>
                <a:gd name="T116" fmla="*/ 166 w 449"/>
                <a:gd name="T117" fmla="*/ 264 h 523"/>
                <a:gd name="T118" fmla="*/ 164 w 449"/>
                <a:gd name="T119" fmla="*/ 217 h 523"/>
                <a:gd name="T120" fmla="*/ 231 w 449"/>
                <a:gd name="T121" fmla="*/ 197 h 523"/>
                <a:gd name="T122" fmla="*/ 273 w 449"/>
                <a:gd name="T123" fmla="*/ 192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9" h="523">
                  <a:moveTo>
                    <a:pt x="446" y="133"/>
                  </a:moveTo>
                  <a:cubicBezTo>
                    <a:pt x="431" y="123"/>
                    <a:pt x="419" y="109"/>
                    <a:pt x="407" y="95"/>
                  </a:cubicBezTo>
                  <a:cubicBezTo>
                    <a:pt x="397" y="85"/>
                    <a:pt x="385" y="73"/>
                    <a:pt x="372" y="68"/>
                  </a:cubicBezTo>
                  <a:cubicBezTo>
                    <a:pt x="372" y="67"/>
                    <a:pt x="372" y="66"/>
                    <a:pt x="371" y="66"/>
                  </a:cubicBezTo>
                  <a:cubicBezTo>
                    <a:pt x="365" y="57"/>
                    <a:pt x="352" y="58"/>
                    <a:pt x="342" y="57"/>
                  </a:cubicBezTo>
                  <a:cubicBezTo>
                    <a:pt x="329" y="57"/>
                    <a:pt x="316" y="57"/>
                    <a:pt x="304" y="56"/>
                  </a:cubicBezTo>
                  <a:cubicBezTo>
                    <a:pt x="281" y="54"/>
                    <a:pt x="258" y="55"/>
                    <a:pt x="236" y="54"/>
                  </a:cubicBezTo>
                  <a:cubicBezTo>
                    <a:pt x="236" y="54"/>
                    <a:pt x="236" y="53"/>
                    <a:pt x="236" y="52"/>
                  </a:cubicBezTo>
                  <a:cubicBezTo>
                    <a:pt x="232" y="47"/>
                    <a:pt x="235" y="33"/>
                    <a:pt x="236" y="27"/>
                  </a:cubicBezTo>
                  <a:cubicBezTo>
                    <a:pt x="238" y="21"/>
                    <a:pt x="240" y="15"/>
                    <a:pt x="235" y="10"/>
                  </a:cubicBezTo>
                  <a:cubicBezTo>
                    <a:pt x="228" y="3"/>
                    <a:pt x="215" y="4"/>
                    <a:pt x="207" y="4"/>
                  </a:cubicBezTo>
                  <a:cubicBezTo>
                    <a:pt x="192" y="5"/>
                    <a:pt x="178" y="0"/>
                    <a:pt x="163" y="1"/>
                  </a:cubicBezTo>
                  <a:cubicBezTo>
                    <a:pt x="161" y="1"/>
                    <a:pt x="160" y="2"/>
                    <a:pt x="160" y="3"/>
                  </a:cubicBezTo>
                  <a:cubicBezTo>
                    <a:pt x="160" y="18"/>
                    <a:pt x="159" y="34"/>
                    <a:pt x="159" y="49"/>
                  </a:cubicBezTo>
                  <a:cubicBezTo>
                    <a:pt x="144" y="48"/>
                    <a:pt x="128" y="47"/>
                    <a:pt x="112" y="47"/>
                  </a:cubicBezTo>
                  <a:cubicBezTo>
                    <a:pt x="97" y="48"/>
                    <a:pt x="82" y="49"/>
                    <a:pt x="67" y="50"/>
                  </a:cubicBezTo>
                  <a:cubicBezTo>
                    <a:pt x="53" y="50"/>
                    <a:pt x="38" y="50"/>
                    <a:pt x="23" y="49"/>
                  </a:cubicBezTo>
                  <a:cubicBezTo>
                    <a:pt x="22" y="49"/>
                    <a:pt x="21" y="49"/>
                    <a:pt x="21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19" y="51"/>
                    <a:pt x="17" y="52"/>
                    <a:pt x="16" y="54"/>
                  </a:cubicBezTo>
                  <a:cubicBezTo>
                    <a:pt x="11" y="59"/>
                    <a:pt x="10" y="65"/>
                    <a:pt x="9" y="71"/>
                  </a:cubicBezTo>
                  <a:cubicBezTo>
                    <a:pt x="9" y="72"/>
                    <a:pt x="10" y="73"/>
                    <a:pt x="11" y="73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4" y="84"/>
                    <a:pt x="0" y="102"/>
                    <a:pt x="5" y="113"/>
                  </a:cubicBezTo>
                  <a:cubicBezTo>
                    <a:pt x="7" y="116"/>
                    <a:pt x="8" y="118"/>
                    <a:pt x="11" y="119"/>
                  </a:cubicBezTo>
                  <a:cubicBezTo>
                    <a:pt x="11" y="120"/>
                    <a:pt x="11" y="120"/>
                    <a:pt x="12" y="120"/>
                  </a:cubicBezTo>
                  <a:cubicBezTo>
                    <a:pt x="11" y="121"/>
                    <a:pt x="11" y="123"/>
                    <a:pt x="11" y="124"/>
                  </a:cubicBezTo>
                  <a:cubicBezTo>
                    <a:pt x="11" y="126"/>
                    <a:pt x="10" y="128"/>
                    <a:pt x="10" y="129"/>
                  </a:cubicBezTo>
                  <a:cubicBezTo>
                    <a:pt x="8" y="138"/>
                    <a:pt x="14" y="144"/>
                    <a:pt x="20" y="149"/>
                  </a:cubicBezTo>
                  <a:cubicBezTo>
                    <a:pt x="21" y="150"/>
                    <a:pt x="22" y="150"/>
                    <a:pt x="22" y="149"/>
                  </a:cubicBezTo>
                  <a:cubicBezTo>
                    <a:pt x="22" y="148"/>
                    <a:pt x="23" y="148"/>
                    <a:pt x="23" y="148"/>
                  </a:cubicBezTo>
                  <a:cubicBezTo>
                    <a:pt x="25" y="151"/>
                    <a:pt x="27" y="155"/>
                    <a:pt x="24" y="158"/>
                  </a:cubicBezTo>
                  <a:cubicBezTo>
                    <a:pt x="22" y="159"/>
                    <a:pt x="19" y="161"/>
                    <a:pt x="17" y="162"/>
                  </a:cubicBezTo>
                  <a:cubicBezTo>
                    <a:pt x="14" y="164"/>
                    <a:pt x="13" y="166"/>
                    <a:pt x="12" y="169"/>
                  </a:cubicBezTo>
                  <a:cubicBezTo>
                    <a:pt x="10" y="170"/>
                    <a:pt x="8" y="172"/>
                    <a:pt x="8" y="175"/>
                  </a:cubicBezTo>
                  <a:cubicBezTo>
                    <a:pt x="9" y="180"/>
                    <a:pt x="11" y="185"/>
                    <a:pt x="10" y="191"/>
                  </a:cubicBezTo>
                  <a:cubicBezTo>
                    <a:pt x="10" y="192"/>
                    <a:pt x="12" y="193"/>
                    <a:pt x="13" y="193"/>
                  </a:cubicBezTo>
                  <a:cubicBezTo>
                    <a:pt x="25" y="194"/>
                    <a:pt x="43" y="203"/>
                    <a:pt x="56" y="199"/>
                  </a:cubicBezTo>
                  <a:cubicBezTo>
                    <a:pt x="76" y="200"/>
                    <a:pt x="98" y="198"/>
                    <a:pt x="119" y="198"/>
                  </a:cubicBezTo>
                  <a:cubicBezTo>
                    <a:pt x="132" y="198"/>
                    <a:pt x="146" y="198"/>
                    <a:pt x="159" y="197"/>
                  </a:cubicBezTo>
                  <a:cubicBezTo>
                    <a:pt x="158" y="204"/>
                    <a:pt x="158" y="210"/>
                    <a:pt x="158" y="217"/>
                  </a:cubicBezTo>
                  <a:cubicBezTo>
                    <a:pt x="157" y="217"/>
                    <a:pt x="157" y="218"/>
                    <a:pt x="157" y="218"/>
                  </a:cubicBezTo>
                  <a:cubicBezTo>
                    <a:pt x="156" y="218"/>
                    <a:pt x="157" y="219"/>
                    <a:pt x="158" y="219"/>
                  </a:cubicBezTo>
                  <a:cubicBezTo>
                    <a:pt x="158" y="219"/>
                    <a:pt x="158" y="219"/>
                    <a:pt x="158" y="219"/>
                  </a:cubicBezTo>
                  <a:cubicBezTo>
                    <a:pt x="157" y="236"/>
                    <a:pt x="159" y="253"/>
                    <a:pt x="159" y="270"/>
                  </a:cubicBezTo>
                  <a:cubicBezTo>
                    <a:pt x="160" y="295"/>
                    <a:pt x="162" y="321"/>
                    <a:pt x="164" y="347"/>
                  </a:cubicBezTo>
                  <a:cubicBezTo>
                    <a:pt x="165" y="373"/>
                    <a:pt x="165" y="397"/>
                    <a:pt x="164" y="423"/>
                  </a:cubicBezTo>
                  <a:cubicBezTo>
                    <a:pt x="163" y="423"/>
                    <a:pt x="163" y="423"/>
                    <a:pt x="162" y="424"/>
                  </a:cubicBezTo>
                  <a:cubicBezTo>
                    <a:pt x="161" y="425"/>
                    <a:pt x="162" y="427"/>
                    <a:pt x="163" y="426"/>
                  </a:cubicBezTo>
                  <a:cubicBezTo>
                    <a:pt x="163" y="426"/>
                    <a:pt x="164" y="425"/>
                    <a:pt x="164" y="425"/>
                  </a:cubicBezTo>
                  <a:cubicBezTo>
                    <a:pt x="164" y="429"/>
                    <a:pt x="164" y="433"/>
                    <a:pt x="164" y="437"/>
                  </a:cubicBezTo>
                  <a:cubicBezTo>
                    <a:pt x="162" y="462"/>
                    <a:pt x="163" y="487"/>
                    <a:pt x="163" y="512"/>
                  </a:cubicBezTo>
                  <a:cubicBezTo>
                    <a:pt x="163" y="513"/>
                    <a:pt x="164" y="514"/>
                    <a:pt x="165" y="514"/>
                  </a:cubicBezTo>
                  <a:cubicBezTo>
                    <a:pt x="165" y="515"/>
                    <a:pt x="165" y="515"/>
                    <a:pt x="166" y="515"/>
                  </a:cubicBezTo>
                  <a:cubicBezTo>
                    <a:pt x="166" y="515"/>
                    <a:pt x="166" y="515"/>
                    <a:pt x="166" y="515"/>
                  </a:cubicBezTo>
                  <a:cubicBezTo>
                    <a:pt x="167" y="517"/>
                    <a:pt x="168" y="517"/>
                    <a:pt x="169" y="517"/>
                  </a:cubicBezTo>
                  <a:cubicBezTo>
                    <a:pt x="178" y="522"/>
                    <a:pt x="190" y="521"/>
                    <a:pt x="199" y="520"/>
                  </a:cubicBezTo>
                  <a:cubicBezTo>
                    <a:pt x="201" y="520"/>
                    <a:pt x="203" y="521"/>
                    <a:pt x="205" y="521"/>
                  </a:cubicBezTo>
                  <a:cubicBezTo>
                    <a:pt x="212" y="522"/>
                    <a:pt x="222" y="523"/>
                    <a:pt x="230" y="520"/>
                  </a:cubicBezTo>
                  <a:cubicBezTo>
                    <a:pt x="234" y="520"/>
                    <a:pt x="237" y="519"/>
                    <a:pt x="241" y="518"/>
                  </a:cubicBezTo>
                  <a:cubicBezTo>
                    <a:pt x="242" y="518"/>
                    <a:pt x="243" y="518"/>
                    <a:pt x="243" y="516"/>
                  </a:cubicBezTo>
                  <a:cubicBezTo>
                    <a:pt x="243" y="516"/>
                    <a:pt x="243" y="516"/>
                    <a:pt x="243" y="515"/>
                  </a:cubicBezTo>
                  <a:cubicBezTo>
                    <a:pt x="245" y="514"/>
                    <a:pt x="246" y="513"/>
                    <a:pt x="246" y="511"/>
                  </a:cubicBezTo>
                  <a:cubicBezTo>
                    <a:pt x="246" y="504"/>
                    <a:pt x="247" y="497"/>
                    <a:pt x="244" y="491"/>
                  </a:cubicBezTo>
                  <a:cubicBezTo>
                    <a:pt x="244" y="489"/>
                    <a:pt x="244" y="486"/>
                    <a:pt x="243" y="483"/>
                  </a:cubicBezTo>
                  <a:cubicBezTo>
                    <a:pt x="243" y="482"/>
                    <a:pt x="243" y="480"/>
                    <a:pt x="243" y="479"/>
                  </a:cubicBezTo>
                  <a:cubicBezTo>
                    <a:pt x="243" y="465"/>
                    <a:pt x="242" y="452"/>
                    <a:pt x="241" y="439"/>
                  </a:cubicBezTo>
                  <a:cubicBezTo>
                    <a:pt x="239" y="411"/>
                    <a:pt x="236" y="384"/>
                    <a:pt x="234" y="356"/>
                  </a:cubicBezTo>
                  <a:cubicBezTo>
                    <a:pt x="232" y="329"/>
                    <a:pt x="232" y="301"/>
                    <a:pt x="233" y="273"/>
                  </a:cubicBezTo>
                  <a:cubicBezTo>
                    <a:pt x="234" y="248"/>
                    <a:pt x="236" y="222"/>
                    <a:pt x="234" y="197"/>
                  </a:cubicBezTo>
                  <a:cubicBezTo>
                    <a:pt x="249" y="197"/>
                    <a:pt x="265" y="197"/>
                    <a:pt x="281" y="198"/>
                  </a:cubicBezTo>
                  <a:cubicBezTo>
                    <a:pt x="294" y="199"/>
                    <a:pt x="307" y="200"/>
                    <a:pt x="320" y="201"/>
                  </a:cubicBezTo>
                  <a:cubicBezTo>
                    <a:pt x="328" y="202"/>
                    <a:pt x="335" y="202"/>
                    <a:pt x="342" y="203"/>
                  </a:cubicBezTo>
                  <a:cubicBezTo>
                    <a:pt x="346" y="203"/>
                    <a:pt x="351" y="204"/>
                    <a:pt x="355" y="203"/>
                  </a:cubicBezTo>
                  <a:cubicBezTo>
                    <a:pt x="357" y="204"/>
                    <a:pt x="358" y="204"/>
                    <a:pt x="360" y="202"/>
                  </a:cubicBezTo>
                  <a:cubicBezTo>
                    <a:pt x="385" y="176"/>
                    <a:pt x="423" y="167"/>
                    <a:pt x="447" y="140"/>
                  </a:cubicBezTo>
                  <a:cubicBezTo>
                    <a:pt x="449" y="138"/>
                    <a:pt x="448" y="135"/>
                    <a:pt x="446" y="133"/>
                  </a:cubicBezTo>
                  <a:close/>
                  <a:moveTo>
                    <a:pt x="359" y="190"/>
                  </a:moveTo>
                  <a:cubicBezTo>
                    <a:pt x="332" y="190"/>
                    <a:pt x="305" y="189"/>
                    <a:pt x="279" y="189"/>
                  </a:cubicBezTo>
                  <a:cubicBezTo>
                    <a:pt x="247" y="189"/>
                    <a:pt x="216" y="190"/>
                    <a:pt x="184" y="191"/>
                  </a:cubicBezTo>
                  <a:cubicBezTo>
                    <a:pt x="155" y="192"/>
                    <a:pt x="125" y="190"/>
                    <a:pt x="95" y="190"/>
                  </a:cubicBezTo>
                  <a:cubicBezTo>
                    <a:pt x="69" y="190"/>
                    <a:pt x="42" y="190"/>
                    <a:pt x="19" y="179"/>
                  </a:cubicBezTo>
                  <a:cubicBezTo>
                    <a:pt x="48" y="171"/>
                    <a:pt x="79" y="171"/>
                    <a:pt x="109" y="170"/>
                  </a:cubicBezTo>
                  <a:cubicBezTo>
                    <a:pt x="145" y="169"/>
                    <a:pt x="180" y="168"/>
                    <a:pt x="216" y="169"/>
                  </a:cubicBezTo>
                  <a:cubicBezTo>
                    <a:pt x="217" y="169"/>
                    <a:pt x="217" y="168"/>
                    <a:pt x="216" y="168"/>
                  </a:cubicBezTo>
                  <a:cubicBezTo>
                    <a:pt x="180" y="165"/>
                    <a:pt x="145" y="167"/>
                    <a:pt x="109" y="167"/>
                  </a:cubicBezTo>
                  <a:cubicBezTo>
                    <a:pt x="77" y="168"/>
                    <a:pt x="45" y="168"/>
                    <a:pt x="14" y="177"/>
                  </a:cubicBezTo>
                  <a:cubicBezTo>
                    <a:pt x="14" y="177"/>
                    <a:pt x="14" y="177"/>
                    <a:pt x="14" y="177"/>
                  </a:cubicBezTo>
                  <a:cubicBezTo>
                    <a:pt x="15" y="174"/>
                    <a:pt x="16" y="173"/>
                    <a:pt x="20" y="171"/>
                  </a:cubicBezTo>
                  <a:cubicBezTo>
                    <a:pt x="26" y="169"/>
                    <a:pt x="31" y="167"/>
                    <a:pt x="37" y="165"/>
                  </a:cubicBezTo>
                  <a:cubicBezTo>
                    <a:pt x="42" y="163"/>
                    <a:pt x="41" y="156"/>
                    <a:pt x="40" y="152"/>
                  </a:cubicBezTo>
                  <a:cubicBezTo>
                    <a:pt x="39" y="148"/>
                    <a:pt x="36" y="145"/>
                    <a:pt x="32" y="144"/>
                  </a:cubicBezTo>
                  <a:cubicBezTo>
                    <a:pt x="35" y="141"/>
                    <a:pt x="38" y="139"/>
                    <a:pt x="41" y="136"/>
                  </a:cubicBezTo>
                  <a:cubicBezTo>
                    <a:pt x="42" y="136"/>
                    <a:pt x="42" y="136"/>
                    <a:pt x="42" y="135"/>
                  </a:cubicBezTo>
                  <a:cubicBezTo>
                    <a:pt x="53" y="137"/>
                    <a:pt x="64" y="136"/>
                    <a:pt x="76" y="135"/>
                  </a:cubicBezTo>
                  <a:cubicBezTo>
                    <a:pt x="89" y="134"/>
                    <a:pt x="103" y="132"/>
                    <a:pt x="117" y="131"/>
                  </a:cubicBezTo>
                  <a:cubicBezTo>
                    <a:pt x="147" y="131"/>
                    <a:pt x="177" y="132"/>
                    <a:pt x="207" y="133"/>
                  </a:cubicBezTo>
                  <a:cubicBezTo>
                    <a:pt x="245" y="135"/>
                    <a:pt x="283" y="137"/>
                    <a:pt x="322" y="135"/>
                  </a:cubicBezTo>
                  <a:cubicBezTo>
                    <a:pt x="341" y="135"/>
                    <a:pt x="360" y="136"/>
                    <a:pt x="379" y="136"/>
                  </a:cubicBezTo>
                  <a:cubicBezTo>
                    <a:pt x="398" y="137"/>
                    <a:pt x="418" y="134"/>
                    <a:pt x="437" y="138"/>
                  </a:cubicBezTo>
                  <a:cubicBezTo>
                    <a:pt x="414" y="160"/>
                    <a:pt x="383" y="169"/>
                    <a:pt x="359" y="190"/>
                  </a:cubicBezTo>
                  <a:close/>
                  <a:moveTo>
                    <a:pt x="26" y="142"/>
                  </a:moveTo>
                  <a:cubicBezTo>
                    <a:pt x="26" y="141"/>
                    <a:pt x="25" y="141"/>
                    <a:pt x="24" y="140"/>
                  </a:cubicBezTo>
                  <a:cubicBezTo>
                    <a:pt x="26" y="139"/>
                    <a:pt x="28" y="139"/>
                    <a:pt x="30" y="139"/>
                  </a:cubicBezTo>
                  <a:cubicBezTo>
                    <a:pt x="29" y="140"/>
                    <a:pt x="27" y="141"/>
                    <a:pt x="26" y="142"/>
                  </a:cubicBezTo>
                  <a:close/>
                  <a:moveTo>
                    <a:pt x="26" y="148"/>
                  </a:moveTo>
                  <a:cubicBezTo>
                    <a:pt x="27" y="148"/>
                    <a:pt x="27" y="148"/>
                    <a:pt x="27" y="148"/>
                  </a:cubicBezTo>
                  <a:cubicBezTo>
                    <a:pt x="28" y="151"/>
                    <a:pt x="29" y="154"/>
                    <a:pt x="29" y="156"/>
                  </a:cubicBezTo>
                  <a:cubicBezTo>
                    <a:pt x="29" y="157"/>
                    <a:pt x="28" y="157"/>
                    <a:pt x="28" y="157"/>
                  </a:cubicBezTo>
                  <a:cubicBezTo>
                    <a:pt x="28" y="157"/>
                    <a:pt x="28" y="156"/>
                    <a:pt x="28" y="156"/>
                  </a:cubicBezTo>
                  <a:cubicBezTo>
                    <a:pt x="28" y="153"/>
                    <a:pt x="27" y="151"/>
                    <a:pt x="26" y="148"/>
                  </a:cubicBezTo>
                  <a:cubicBezTo>
                    <a:pt x="26" y="148"/>
                    <a:pt x="26" y="148"/>
                    <a:pt x="26" y="148"/>
                  </a:cubicBezTo>
                  <a:close/>
                  <a:moveTo>
                    <a:pt x="31" y="153"/>
                  </a:moveTo>
                  <a:cubicBezTo>
                    <a:pt x="31" y="152"/>
                    <a:pt x="31" y="150"/>
                    <a:pt x="30" y="149"/>
                  </a:cubicBezTo>
                  <a:cubicBezTo>
                    <a:pt x="34" y="150"/>
                    <a:pt x="36" y="154"/>
                    <a:pt x="36" y="159"/>
                  </a:cubicBezTo>
                  <a:cubicBezTo>
                    <a:pt x="36" y="161"/>
                    <a:pt x="32" y="161"/>
                    <a:pt x="31" y="161"/>
                  </a:cubicBezTo>
                  <a:cubicBezTo>
                    <a:pt x="30" y="161"/>
                    <a:pt x="30" y="161"/>
                    <a:pt x="29" y="161"/>
                  </a:cubicBezTo>
                  <a:cubicBezTo>
                    <a:pt x="31" y="159"/>
                    <a:pt x="32" y="157"/>
                    <a:pt x="31" y="154"/>
                  </a:cubicBezTo>
                  <a:cubicBezTo>
                    <a:pt x="31" y="154"/>
                    <a:pt x="31" y="154"/>
                    <a:pt x="31" y="154"/>
                  </a:cubicBezTo>
                  <a:cubicBezTo>
                    <a:pt x="32" y="154"/>
                    <a:pt x="32" y="154"/>
                    <a:pt x="31" y="153"/>
                  </a:cubicBezTo>
                  <a:close/>
                  <a:moveTo>
                    <a:pt x="25" y="163"/>
                  </a:moveTo>
                  <a:cubicBezTo>
                    <a:pt x="26" y="163"/>
                    <a:pt x="26" y="162"/>
                    <a:pt x="26" y="162"/>
                  </a:cubicBezTo>
                  <a:cubicBezTo>
                    <a:pt x="26" y="162"/>
                    <a:pt x="26" y="162"/>
                    <a:pt x="26" y="163"/>
                  </a:cubicBezTo>
                  <a:cubicBezTo>
                    <a:pt x="26" y="163"/>
                    <a:pt x="26" y="163"/>
                    <a:pt x="25" y="163"/>
                  </a:cubicBezTo>
                  <a:close/>
                  <a:moveTo>
                    <a:pt x="42" y="134"/>
                  </a:moveTo>
                  <a:cubicBezTo>
                    <a:pt x="42" y="134"/>
                    <a:pt x="43" y="134"/>
                    <a:pt x="43" y="133"/>
                  </a:cubicBezTo>
                  <a:cubicBezTo>
                    <a:pt x="44" y="133"/>
                    <a:pt x="44" y="130"/>
                    <a:pt x="43" y="129"/>
                  </a:cubicBezTo>
                  <a:cubicBezTo>
                    <a:pt x="42" y="129"/>
                    <a:pt x="42" y="129"/>
                    <a:pt x="41" y="129"/>
                  </a:cubicBezTo>
                  <a:cubicBezTo>
                    <a:pt x="42" y="129"/>
                    <a:pt x="43" y="129"/>
                    <a:pt x="44" y="129"/>
                  </a:cubicBezTo>
                  <a:cubicBezTo>
                    <a:pt x="59" y="129"/>
                    <a:pt x="75" y="130"/>
                    <a:pt x="90" y="131"/>
                  </a:cubicBezTo>
                  <a:cubicBezTo>
                    <a:pt x="94" y="131"/>
                    <a:pt x="98" y="131"/>
                    <a:pt x="101" y="131"/>
                  </a:cubicBezTo>
                  <a:cubicBezTo>
                    <a:pt x="96" y="131"/>
                    <a:pt x="90" y="132"/>
                    <a:pt x="85" y="132"/>
                  </a:cubicBezTo>
                  <a:cubicBezTo>
                    <a:pt x="71" y="134"/>
                    <a:pt x="56" y="136"/>
                    <a:pt x="42" y="134"/>
                  </a:cubicBezTo>
                  <a:cubicBezTo>
                    <a:pt x="42" y="134"/>
                    <a:pt x="42" y="134"/>
                    <a:pt x="42" y="134"/>
                  </a:cubicBezTo>
                  <a:close/>
                  <a:moveTo>
                    <a:pt x="15" y="119"/>
                  </a:moveTo>
                  <a:cubicBezTo>
                    <a:pt x="15" y="119"/>
                    <a:pt x="14" y="118"/>
                    <a:pt x="14" y="118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21" y="118"/>
                    <a:pt x="27" y="117"/>
                    <a:pt x="34" y="117"/>
                  </a:cubicBezTo>
                  <a:cubicBezTo>
                    <a:pt x="39" y="116"/>
                    <a:pt x="46" y="115"/>
                    <a:pt x="49" y="110"/>
                  </a:cubicBezTo>
                  <a:cubicBezTo>
                    <a:pt x="50" y="108"/>
                    <a:pt x="50" y="107"/>
                    <a:pt x="48" y="106"/>
                  </a:cubicBezTo>
                  <a:cubicBezTo>
                    <a:pt x="48" y="105"/>
                    <a:pt x="47" y="105"/>
                    <a:pt x="46" y="105"/>
                  </a:cubicBezTo>
                  <a:cubicBezTo>
                    <a:pt x="54" y="106"/>
                    <a:pt x="62" y="106"/>
                    <a:pt x="69" y="107"/>
                  </a:cubicBezTo>
                  <a:cubicBezTo>
                    <a:pt x="86" y="108"/>
                    <a:pt x="102" y="109"/>
                    <a:pt x="118" y="111"/>
                  </a:cubicBezTo>
                  <a:cubicBezTo>
                    <a:pt x="146" y="113"/>
                    <a:pt x="173" y="115"/>
                    <a:pt x="201" y="116"/>
                  </a:cubicBezTo>
                  <a:cubicBezTo>
                    <a:pt x="189" y="117"/>
                    <a:pt x="178" y="118"/>
                    <a:pt x="166" y="118"/>
                  </a:cubicBezTo>
                  <a:cubicBezTo>
                    <a:pt x="150" y="118"/>
                    <a:pt x="133" y="116"/>
                    <a:pt x="117" y="116"/>
                  </a:cubicBezTo>
                  <a:cubicBezTo>
                    <a:pt x="99" y="116"/>
                    <a:pt x="82" y="116"/>
                    <a:pt x="65" y="116"/>
                  </a:cubicBezTo>
                  <a:cubicBezTo>
                    <a:pt x="49" y="116"/>
                    <a:pt x="33" y="122"/>
                    <a:pt x="17" y="122"/>
                  </a:cubicBezTo>
                  <a:cubicBezTo>
                    <a:pt x="15" y="122"/>
                    <a:pt x="15" y="125"/>
                    <a:pt x="17" y="125"/>
                  </a:cubicBezTo>
                  <a:cubicBezTo>
                    <a:pt x="20" y="125"/>
                    <a:pt x="23" y="126"/>
                    <a:pt x="26" y="127"/>
                  </a:cubicBezTo>
                  <a:cubicBezTo>
                    <a:pt x="22" y="128"/>
                    <a:pt x="18" y="129"/>
                    <a:pt x="15" y="130"/>
                  </a:cubicBezTo>
                  <a:cubicBezTo>
                    <a:pt x="15" y="127"/>
                    <a:pt x="15" y="125"/>
                    <a:pt x="15" y="123"/>
                  </a:cubicBezTo>
                  <a:cubicBezTo>
                    <a:pt x="15" y="122"/>
                    <a:pt x="15" y="121"/>
                    <a:pt x="16" y="120"/>
                  </a:cubicBezTo>
                  <a:cubicBezTo>
                    <a:pt x="16" y="120"/>
                    <a:pt x="16" y="119"/>
                    <a:pt x="15" y="119"/>
                  </a:cubicBezTo>
                  <a:close/>
                  <a:moveTo>
                    <a:pt x="11" y="84"/>
                  </a:moveTo>
                  <a:cubicBezTo>
                    <a:pt x="9" y="84"/>
                    <a:pt x="7" y="86"/>
                    <a:pt x="6" y="90"/>
                  </a:cubicBezTo>
                  <a:cubicBezTo>
                    <a:pt x="7" y="87"/>
                    <a:pt x="7" y="85"/>
                    <a:pt x="8" y="83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21" y="86"/>
                    <a:pt x="46" y="92"/>
                    <a:pt x="55" y="78"/>
                  </a:cubicBezTo>
                  <a:cubicBezTo>
                    <a:pt x="55" y="77"/>
                    <a:pt x="55" y="74"/>
                    <a:pt x="53" y="74"/>
                  </a:cubicBezTo>
                  <a:cubicBezTo>
                    <a:pt x="47" y="73"/>
                    <a:pt x="41" y="73"/>
                    <a:pt x="35" y="72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0"/>
                  </a:cubicBezTo>
                  <a:cubicBezTo>
                    <a:pt x="36" y="70"/>
                    <a:pt x="38" y="70"/>
                    <a:pt x="40" y="70"/>
                  </a:cubicBezTo>
                  <a:cubicBezTo>
                    <a:pt x="55" y="67"/>
                    <a:pt x="70" y="75"/>
                    <a:pt x="85" y="77"/>
                  </a:cubicBezTo>
                  <a:cubicBezTo>
                    <a:pt x="89" y="78"/>
                    <a:pt x="94" y="78"/>
                    <a:pt x="98" y="79"/>
                  </a:cubicBezTo>
                  <a:cubicBezTo>
                    <a:pt x="90" y="80"/>
                    <a:pt x="83" y="82"/>
                    <a:pt x="76" y="84"/>
                  </a:cubicBezTo>
                  <a:cubicBezTo>
                    <a:pt x="74" y="85"/>
                    <a:pt x="74" y="87"/>
                    <a:pt x="76" y="87"/>
                  </a:cubicBezTo>
                  <a:cubicBezTo>
                    <a:pt x="79" y="89"/>
                    <a:pt x="83" y="89"/>
                    <a:pt x="87" y="90"/>
                  </a:cubicBezTo>
                  <a:cubicBezTo>
                    <a:pt x="81" y="91"/>
                    <a:pt x="76" y="91"/>
                    <a:pt x="71" y="92"/>
                  </a:cubicBezTo>
                  <a:cubicBezTo>
                    <a:pt x="62" y="92"/>
                    <a:pt x="54" y="92"/>
                    <a:pt x="45" y="93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53" y="95"/>
                    <a:pt x="62" y="94"/>
                    <a:pt x="71" y="94"/>
                  </a:cubicBezTo>
                  <a:cubicBezTo>
                    <a:pt x="79" y="93"/>
                    <a:pt x="87" y="94"/>
                    <a:pt x="95" y="92"/>
                  </a:cubicBezTo>
                  <a:cubicBezTo>
                    <a:pt x="110" y="94"/>
                    <a:pt x="125" y="93"/>
                    <a:pt x="140" y="95"/>
                  </a:cubicBezTo>
                  <a:cubicBezTo>
                    <a:pt x="152" y="96"/>
                    <a:pt x="163" y="101"/>
                    <a:pt x="175" y="103"/>
                  </a:cubicBezTo>
                  <a:cubicBezTo>
                    <a:pt x="185" y="105"/>
                    <a:pt x="196" y="105"/>
                    <a:pt x="206" y="105"/>
                  </a:cubicBezTo>
                  <a:cubicBezTo>
                    <a:pt x="218" y="104"/>
                    <a:pt x="229" y="102"/>
                    <a:pt x="241" y="101"/>
                  </a:cubicBezTo>
                  <a:cubicBezTo>
                    <a:pt x="255" y="100"/>
                    <a:pt x="269" y="100"/>
                    <a:pt x="282" y="100"/>
                  </a:cubicBezTo>
                  <a:cubicBezTo>
                    <a:pt x="309" y="100"/>
                    <a:pt x="336" y="102"/>
                    <a:pt x="363" y="101"/>
                  </a:cubicBezTo>
                  <a:cubicBezTo>
                    <a:pt x="364" y="101"/>
                    <a:pt x="364" y="99"/>
                    <a:pt x="363" y="99"/>
                  </a:cubicBezTo>
                  <a:cubicBezTo>
                    <a:pt x="337" y="98"/>
                    <a:pt x="311" y="97"/>
                    <a:pt x="285" y="97"/>
                  </a:cubicBezTo>
                  <a:cubicBezTo>
                    <a:pt x="260" y="97"/>
                    <a:pt x="236" y="99"/>
                    <a:pt x="211" y="101"/>
                  </a:cubicBezTo>
                  <a:cubicBezTo>
                    <a:pt x="200" y="102"/>
                    <a:pt x="189" y="102"/>
                    <a:pt x="179" y="100"/>
                  </a:cubicBezTo>
                  <a:cubicBezTo>
                    <a:pt x="167" y="99"/>
                    <a:pt x="156" y="95"/>
                    <a:pt x="145" y="93"/>
                  </a:cubicBezTo>
                  <a:cubicBezTo>
                    <a:pt x="124" y="89"/>
                    <a:pt x="102" y="92"/>
                    <a:pt x="81" y="86"/>
                  </a:cubicBezTo>
                  <a:cubicBezTo>
                    <a:pt x="96" y="81"/>
                    <a:pt x="111" y="81"/>
                    <a:pt x="126" y="82"/>
                  </a:cubicBezTo>
                  <a:cubicBezTo>
                    <a:pt x="130" y="82"/>
                    <a:pt x="135" y="82"/>
                    <a:pt x="140" y="83"/>
                  </a:cubicBezTo>
                  <a:cubicBezTo>
                    <a:pt x="144" y="83"/>
                    <a:pt x="148" y="83"/>
                    <a:pt x="152" y="84"/>
                  </a:cubicBezTo>
                  <a:cubicBezTo>
                    <a:pt x="155" y="84"/>
                    <a:pt x="158" y="84"/>
                    <a:pt x="160" y="85"/>
                  </a:cubicBezTo>
                  <a:cubicBezTo>
                    <a:pt x="169" y="86"/>
                    <a:pt x="177" y="87"/>
                    <a:pt x="186" y="89"/>
                  </a:cubicBezTo>
                  <a:cubicBezTo>
                    <a:pt x="186" y="89"/>
                    <a:pt x="187" y="88"/>
                    <a:pt x="186" y="88"/>
                  </a:cubicBezTo>
                  <a:cubicBezTo>
                    <a:pt x="184" y="87"/>
                    <a:pt x="182" y="87"/>
                    <a:pt x="180" y="86"/>
                  </a:cubicBezTo>
                  <a:cubicBezTo>
                    <a:pt x="198" y="87"/>
                    <a:pt x="215" y="87"/>
                    <a:pt x="233" y="87"/>
                  </a:cubicBezTo>
                  <a:cubicBezTo>
                    <a:pt x="264" y="87"/>
                    <a:pt x="294" y="87"/>
                    <a:pt x="325" y="90"/>
                  </a:cubicBezTo>
                  <a:cubicBezTo>
                    <a:pt x="341" y="91"/>
                    <a:pt x="356" y="93"/>
                    <a:pt x="372" y="97"/>
                  </a:cubicBezTo>
                  <a:cubicBezTo>
                    <a:pt x="380" y="98"/>
                    <a:pt x="388" y="101"/>
                    <a:pt x="395" y="103"/>
                  </a:cubicBezTo>
                  <a:cubicBezTo>
                    <a:pt x="385" y="104"/>
                    <a:pt x="375" y="105"/>
                    <a:pt x="365" y="106"/>
                  </a:cubicBezTo>
                  <a:cubicBezTo>
                    <a:pt x="349" y="108"/>
                    <a:pt x="332" y="107"/>
                    <a:pt x="315" y="107"/>
                  </a:cubicBezTo>
                  <a:cubicBezTo>
                    <a:pt x="281" y="107"/>
                    <a:pt x="248" y="111"/>
                    <a:pt x="214" y="115"/>
                  </a:cubicBezTo>
                  <a:cubicBezTo>
                    <a:pt x="185" y="114"/>
                    <a:pt x="156" y="113"/>
                    <a:pt x="127" y="110"/>
                  </a:cubicBezTo>
                  <a:cubicBezTo>
                    <a:pt x="111" y="108"/>
                    <a:pt x="95" y="107"/>
                    <a:pt x="78" y="106"/>
                  </a:cubicBezTo>
                  <a:cubicBezTo>
                    <a:pt x="66" y="105"/>
                    <a:pt x="51" y="107"/>
                    <a:pt x="39" y="102"/>
                  </a:cubicBezTo>
                  <a:cubicBezTo>
                    <a:pt x="39" y="102"/>
                    <a:pt x="38" y="102"/>
                    <a:pt x="39" y="102"/>
                  </a:cubicBezTo>
                  <a:cubicBezTo>
                    <a:pt x="40" y="103"/>
                    <a:pt x="41" y="103"/>
                    <a:pt x="42" y="103"/>
                  </a:cubicBezTo>
                  <a:cubicBezTo>
                    <a:pt x="34" y="102"/>
                    <a:pt x="26" y="105"/>
                    <a:pt x="19" y="106"/>
                  </a:cubicBezTo>
                  <a:cubicBezTo>
                    <a:pt x="13" y="107"/>
                    <a:pt x="9" y="105"/>
                    <a:pt x="9" y="98"/>
                  </a:cubicBezTo>
                  <a:cubicBezTo>
                    <a:pt x="9" y="94"/>
                    <a:pt x="9" y="88"/>
                    <a:pt x="11" y="84"/>
                  </a:cubicBezTo>
                  <a:cubicBezTo>
                    <a:pt x="11" y="84"/>
                    <a:pt x="11" y="84"/>
                    <a:pt x="11" y="84"/>
                  </a:cubicBezTo>
                  <a:close/>
                  <a:moveTo>
                    <a:pt x="16" y="72"/>
                  </a:moveTo>
                  <a:cubicBezTo>
                    <a:pt x="16" y="73"/>
                    <a:pt x="17" y="73"/>
                    <a:pt x="18" y="74"/>
                  </a:cubicBezTo>
                  <a:cubicBezTo>
                    <a:pt x="20" y="75"/>
                    <a:pt x="23" y="76"/>
                    <a:pt x="26" y="76"/>
                  </a:cubicBezTo>
                  <a:cubicBezTo>
                    <a:pt x="24" y="76"/>
                    <a:pt x="21" y="76"/>
                    <a:pt x="19" y="77"/>
                  </a:cubicBezTo>
                  <a:cubicBezTo>
                    <a:pt x="18" y="76"/>
                    <a:pt x="17" y="75"/>
                    <a:pt x="15" y="73"/>
                  </a:cubicBezTo>
                  <a:cubicBezTo>
                    <a:pt x="15" y="73"/>
                    <a:pt x="15" y="73"/>
                    <a:pt x="15" y="72"/>
                  </a:cubicBezTo>
                  <a:cubicBezTo>
                    <a:pt x="15" y="72"/>
                    <a:pt x="16" y="72"/>
                    <a:pt x="16" y="72"/>
                  </a:cubicBezTo>
                  <a:close/>
                  <a:moveTo>
                    <a:pt x="25" y="80"/>
                  </a:moveTo>
                  <a:cubicBezTo>
                    <a:pt x="25" y="80"/>
                    <a:pt x="25" y="80"/>
                    <a:pt x="26" y="80"/>
                  </a:cubicBezTo>
                  <a:cubicBezTo>
                    <a:pt x="26" y="80"/>
                    <a:pt x="26" y="80"/>
                    <a:pt x="26" y="81"/>
                  </a:cubicBezTo>
                  <a:cubicBezTo>
                    <a:pt x="25" y="80"/>
                    <a:pt x="23" y="80"/>
                    <a:pt x="22" y="80"/>
                  </a:cubicBezTo>
                  <a:cubicBezTo>
                    <a:pt x="23" y="80"/>
                    <a:pt x="24" y="80"/>
                    <a:pt x="25" y="80"/>
                  </a:cubicBezTo>
                  <a:close/>
                  <a:moveTo>
                    <a:pt x="44" y="80"/>
                  </a:moveTo>
                  <a:cubicBezTo>
                    <a:pt x="44" y="80"/>
                    <a:pt x="44" y="80"/>
                    <a:pt x="43" y="80"/>
                  </a:cubicBezTo>
                  <a:cubicBezTo>
                    <a:pt x="41" y="79"/>
                    <a:pt x="39" y="79"/>
                    <a:pt x="37" y="78"/>
                  </a:cubicBezTo>
                  <a:cubicBezTo>
                    <a:pt x="35" y="78"/>
                    <a:pt x="33" y="78"/>
                    <a:pt x="32" y="77"/>
                  </a:cubicBezTo>
                  <a:cubicBezTo>
                    <a:pt x="36" y="78"/>
                    <a:pt x="41" y="78"/>
                    <a:pt x="46" y="79"/>
                  </a:cubicBezTo>
                  <a:cubicBezTo>
                    <a:pt x="45" y="79"/>
                    <a:pt x="44" y="79"/>
                    <a:pt x="44" y="80"/>
                  </a:cubicBezTo>
                  <a:close/>
                  <a:moveTo>
                    <a:pt x="16" y="68"/>
                  </a:moveTo>
                  <a:cubicBezTo>
                    <a:pt x="16" y="68"/>
                    <a:pt x="16" y="68"/>
                    <a:pt x="15" y="68"/>
                  </a:cubicBezTo>
                  <a:cubicBezTo>
                    <a:pt x="15" y="68"/>
                    <a:pt x="16" y="68"/>
                    <a:pt x="15" y="68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6" y="68"/>
                    <a:pt x="16" y="68"/>
                    <a:pt x="16" y="68"/>
                  </a:cubicBezTo>
                  <a:close/>
                  <a:moveTo>
                    <a:pt x="15" y="80"/>
                  </a:moveTo>
                  <a:cubicBezTo>
                    <a:pt x="13" y="80"/>
                    <a:pt x="11" y="81"/>
                    <a:pt x="8" y="81"/>
                  </a:cubicBezTo>
                  <a:cubicBezTo>
                    <a:pt x="9" y="79"/>
                    <a:pt x="10" y="76"/>
                    <a:pt x="12" y="74"/>
                  </a:cubicBezTo>
                  <a:cubicBezTo>
                    <a:pt x="13" y="77"/>
                    <a:pt x="15" y="77"/>
                    <a:pt x="15" y="80"/>
                  </a:cubicBezTo>
                  <a:close/>
                  <a:moveTo>
                    <a:pt x="129" y="127"/>
                  </a:moveTo>
                  <a:cubicBezTo>
                    <a:pt x="118" y="127"/>
                    <a:pt x="107" y="127"/>
                    <a:pt x="97" y="127"/>
                  </a:cubicBezTo>
                  <a:cubicBezTo>
                    <a:pt x="80" y="127"/>
                    <a:pt x="63" y="125"/>
                    <a:pt x="47" y="125"/>
                  </a:cubicBezTo>
                  <a:cubicBezTo>
                    <a:pt x="41" y="125"/>
                    <a:pt x="36" y="125"/>
                    <a:pt x="30" y="124"/>
                  </a:cubicBezTo>
                  <a:cubicBezTo>
                    <a:pt x="41" y="123"/>
                    <a:pt x="51" y="120"/>
                    <a:pt x="62" y="120"/>
                  </a:cubicBezTo>
                  <a:cubicBezTo>
                    <a:pt x="79" y="119"/>
                    <a:pt x="96" y="120"/>
                    <a:pt x="114" y="120"/>
                  </a:cubicBezTo>
                  <a:cubicBezTo>
                    <a:pt x="130" y="120"/>
                    <a:pt x="147" y="121"/>
                    <a:pt x="163" y="121"/>
                  </a:cubicBezTo>
                  <a:cubicBezTo>
                    <a:pt x="180" y="122"/>
                    <a:pt x="197" y="120"/>
                    <a:pt x="214" y="118"/>
                  </a:cubicBezTo>
                  <a:cubicBezTo>
                    <a:pt x="218" y="118"/>
                    <a:pt x="222" y="117"/>
                    <a:pt x="226" y="117"/>
                  </a:cubicBezTo>
                  <a:cubicBezTo>
                    <a:pt x="244" y="117"/>
                    <a:pt x="262" y="118"/>
                    <a:pt x="280" y="119"/>
                  </a:cubicBezTo>
                  <a:cubicBezTo>
                    <a:pt x="266" y="119"/>
                    <a:pt x="251" y="119"/>
                    <a:pt x="237" y="119"/>
                  </a:cubicBezTo>
                  <a:cubicBezTo>
                    <a:pt x="203" y="119"/>
                    <a:pt x="169" y="122"/>
                    <a:pt x="135" y="127"/>
                  </a:cubicBezTo>
                  <a:cubicBezTo>
                    <a:pt x="133" y="127"/>
                    <a:pt x="131" y="127"/>
                    <a:pt x="129" y="127"/>
                  </a:cubicBezTo>
                  <a:close/>
                  <a:moveTo>
                    <a:pt x="436" y="135"/>
                  </a:moveTo>
                  <a:cubicBezTo>
                    <a:pt x="435" y="135"/>
                    <a:pt x="434" y="135"/>
                    <a:pt x="434" y="135"/>
                  </a:cubicBezTo>
                  <a:cubicBezTo>
                    <a:pt x="433" y="135"/>
                    <a:pt x="433" y="135"/>
                    <a:pt x="433" y="135"/>
                  </a:cubicBezTo>
                  <a:cubicBezTo>
                    <a:pt x="418" y="132"/>
                    <a:pt x="403" y="134"/>
                    <a:pt x="388" y="133"/>
                  </a:cubicBezTo>
                  <a:cubicBezTo>
                    <a:pt x="369" y="133"/>
                    <a:pt x="350" y="131"/>
                    <a:pt x="331" y="132"/>
                  </a:cubicBezTo>
                  <a:cubicBezTo>
                    <a:pt x="312" y="132"/>
                    <a:pt x="293" y="133"/>
                    <a:pt x="274" y="133"/>
                  </a:cubicBezTo>
                  <a:cubicBezTo>
                    <a:pt x="253" y="132"/>
                    <a:pt x="233" y="131"/>
                    <a:pt x="213" y="130"/>
                  </a:cubicBezTo>
                  <a:cubicBezTo>
                    <a:pt x="194" y="129"/>
                    <a:pt x="175" y="129"/>
                    <a:pt x="156" y="128"/>
                  </a:cubicBezTo>
                  <a:cubicBezTo>
                    <a:pt x="151" y="128"/>
                    <a:pt x="146" y="128"/>
                    <a:pt x="141" y="128"/>
                  </a:cubicBezTo>
                  <a:cubicBezTo>
                    <a:pt x="170" y="124"/>
                    <a:pt x="199" y="121"/>
                    <a:pt x="228" y="121"/>
                  </a:cubicBezTo>
                  <a:cubicBezTo>
                    <a:pt x="256" y="121"/>
                    <a:pt x="284" y="122"/>
                    <a:pt x="313" y="120"/>
                  </a:cubicBezTo>
                  <a:cubicBezTo>
                    <a:pt x="317" y="120"/>
                    <a:pt x="322" y="120"/>
                    <a:pt x="326" y="120"/>
                  </a:cubicBezTo>
                  <a:cubicBezTo>
                    <a:pt x="343" y="121"/>
                    <a:pt x="360" y="121"/>
                    <a:pt x="377" y="122"/>
                  </a:cubicBezTo>
                  <a:cubicBezTo>
                    <a:pt x="386" y="122"/>
                    <a:pt x="394" y="123"/>
                    <a:pt x="402" y="124"/>
                  </a:cubicBezTo>
                  <a:cubicBezTo>
                    <a:pt x="404" y="125"/>
                    <a:pt x="406" y="125"/>
                    <a:pt x="408" y="126"/>
                  </a:cubicBezTo>
                  <a:cubicBezTo>
                    <a:pt x="409" y="127"/>
                    <a:pt x="410" y="125"/>
                    <a:pt x="409" y="124"/>
                  </a:cubicBezTo>
                  <a:cubicBezTo>
                    <a:pt x="414" y="125"/>
                    <a:pt x="418" y="125"/>
                    <a:pt x="423" y="125"/>
                  </a:cubicBezTo>
                  <a:cubicBezTo>
                    <a:pt x="423" y="125"/>
                    <a:pt x="423" y="124"/>
                    <a:pt x="423" y="124"/>
                  </a:cubicBezTo>
                  <a:cubicBezTo>
                    <a:pt x="427" y="128"/>
                    <a:pt x="431" y="132"/>
                    <a:pt x="436" y="135"/>
                  </a:cubicBezTo>
                  <a:close/>
                  <a:moveTo>
                    <a:pt x="343" y="118"/>
                  </a:moveTo>
                  <a:cubicBezTo>
                    <a:pt x="358" y="118"/>
                    <a:pt x="373" y="118"/>
                    <a:pt x="387" y="120"/>
                  </a:cubicBezTo>
                  <a:cubicBezTo>
                    <a:pt x="385" y="120"/>
                    <a:pt x="382" y="120"/>
                    <a:pt x="380" y="120"/>
                  </a:cubicBezTo>
                  <a:cubicBezTo>
                    <a:pt x="368" y="119"/>
                    <a:pt x="355" y="118"/>
                    <a:pt x="343" y="118"/>
                  </a:cubicBezTo>
                  <a:close/>
                  <a:moveTo>
                    <a:pt x="421" y="122"/>
                  </a:moveTo>
                  <a:cubicBezTo>
                    <a:pt x="415" y="122"/>
                    <a:pt x="408" y="122"/>
                    <a:pt x="402" y="122"/>
                  </a:cubicBezTo>
                  <a:cubicBezTo>
                    <a:pt x="379" y="115"/>
                    <a:pt x="355" y="116"/>
                    <a:pt x="332" y="117"/>
                  </a:cubicBezTo>
                  <a:cubicBezTo>
                    <a:pt x="325" y="117"/>
                    <a:pt x="318" y="118"/>
                    <a:pt x="311" y="118"/>
                  </a:cubicBezTo>
                  <a:cubicBezTo>
                    <a:pt x="287" y="117"/>
                    <a:pt x="264" y="116"/>
                    <a:pt x="240" y="115"/>
                  </a:cubicBezTo>
                  <a:cubicBezTo>
                    <a:pt x="264" y="113"/>
                    <a:pt x="288" y="111"/>
                    <a:pt x="312" y="110"/>
                  </a:cubicBezTo>
                  <a:cubicBezTo>
                    <a:pt x="329" y="110"/>
                    <a:pt x="346" y="111"/>
                    <a:pt x="362" y="110"/>
                  </a:cubicBezTo>
                  <a:cubicBezTo>
                    <a:pt x="377" y="109"/>
                    <a:pt x="391" y="107"/>
                    <a:pt x="406" y="106"/>
                  </a:cubicBezTo>
                  <a:cubicBezTo>
                    <a:pt x="411" y="111"/>
                    <a:pt x="416" y="117"/>
                    <a:pt x="421" y="122"/>
                  </a:cubicBezTo>
                  <a:close/>
                  <a:moveTo>
                    <a:pt x="163" y="47"/>
                  </a:moveTo>
                  <a:cubicBezTo>
                    <a:pt x="175" y="42"/>
                    <a:pt x="191" y="48"/>
                    <a:pt x="204" y="49"/>
                  </a:cubicBezTo>
                  <a:cubicBezTo>
                    <a:pt x="204" y="49"/>
                    <a:pt x="204" y="48"/>
                    <a:pt x="204" y="48"/>
                  </a:cubicBezTo>
                  <a:cubicBezTo>
                    <a:pt x="191" y="47"/>
                    <a:pt x="175" y="40"/>
                    <a:pt x="163" y="44"/>
                  </a:cubicBezTo>
                  <a:cubicBezTo>
                    <a:pt x="163" y="44"/>
                    <a:pt x="163" y="43"/>
                    <a:pt x="163" y="42"/>
                  </a:cubicBezTo>
                  <a:cubicBezTo>
                    <a:pt x="172" y="43"/>
                    <a:pt x="181" y="41"/>
                    <a:pt x="191" y="42"/>
                  </a:cubicBezTo>
                  <a:cubicBezTo>
                    <a:pt x="199" y="44"/>
                    <a:pt x="206" y="46"/>
                    <a:pt x="214" y="45"/>
                  </a:cubicBezTo>
                  <a:cubicBezTo>
                    <a:pt x="215" y="45"/>
                    <a:pt x="215" y="44"/>
                    <a:pt x="214" y="44"/>
                  </a:cubicBezTo>
                  <a:cubicBezTo>
                    <a:pt x="205" y="43"/>
                    <a:pt x="196" y="41"/>
                    <a:pt x="186" y="39"/>
                  </a:cubicBezTo>
                  <a:cubicBezTo>
                    <a:pt x="179" y="37"/>
                    <a:pt x="171" y="40"/>
                    <a:pt x="163" y="39"/>
                  </a:cubicBezTo>
                  <a:cubicBezTo>
                    <a:pt x="163" y="36"/>
                    <a:pt x="163" y="33"/>
                    <a:pt x="164" y="30"/>
                  </a:cubicBezTo>
                  <a:cubicBezTo>
                    <a:pt x="164" y="30"/>
                    <a:pt x="164" y="30"/>
                    <a:pt x="165" y="30"/>
                  </a:cubicBezTo>
                  <a:cubicBezTo>
                    <a:pt x="181" y="24"/>
                    <a:pt x="198" y="32"/>
                    <a:pt x="214" y="30"/>
                  </a:cubicBezTo>
                  <a:cubicBezTo>
                    <a:pt x="215" y="30"/>
                    <a:pt x="215" y="30"/>
                    <a:pt x="214" y="30"/>
                  </a:cubicBezTo>
                  <a:cubicBezTo>
                    <a:pt x="198" y="29"/>
                    <a:pt x="180" y="21"/>
                    <a:pt x="164" y="27"/>
                  </a:cubicBezTo>
                  <a:cubicBezTo>
                    <a:pt x="164" y="27"/>
                    <a:pt x="164" y="27"/>
                    <a:pt x="164" y="27"/>
                  </a:cubicBezTo>
                  <a:cubicBezTo>
                    <a:pt x="164" y="23"/>
                    <a:pt x="165" y="19"/>
                    <a:pt x="165" y="16"/>
                  </a:cubicBezTo>
                  <a:cubicBezTo>
                    <a:pt x="167" y="15"/>
                    <a:pt x="170" y="15"/>
                    <a:pt x="171" y="15"/>
                  </a:cubicBezTo>
                  <a:cubicBezTo>
                    <a:pt x="176" y="15"/>
                    <a:pt x="181" y="15"/>
                    <a:pt x="187" y="15"/>
                  </a:cubicBezTo>
                  <a:cubicBezTo>
                    <a:pt x="196" y="15"/>
                    <a:pt x="205" y="15"/>
                    <a:pt x="214" y="14"/>
                  </a:cubicBezTo>
                  <a:cubicBezTo>
                    <a:pt x="214" y="14"/>
                    <a:pt x="214" y="14"/>
                    <a:pt x="214" y="14"/>
                  </a:cubicBezTo>
                  <a:cubicBezTo>
                    <a:pt x="209" y="14"/>
                    <a:pt x="175" y="9"/>
                    <a:pt x="165" y="13"/>
                  </a:cubicBezTo>
                  <a:cubicBezTo>
                    <a:pt x="165" y="10"/>
                    <a:pt x="165" y="8"/>
                    <a:pt x="165" y="6"/>
                  </a:cubicBezTo>
                  <a:cubicBezTo>
                    <a:pt x="178" y="6"/>
                    <a:pt x="189" y="9"/>
                    <a:pt x="202" y="10"/>
                  </a:cubicBezTo>
                  <a:cubicBezTo>
                    <a:pt x="209" y="11"/>
                    <a:pt x="233" y="6"/>
                    <a:pt x="233" y="19"/>
                  </a:cubicBezTo>
                  <a:cubicBezTo>
                    <a:pt x="232" y="23"/>
                    <a:pt x="231" y="28"/>
                    <a:pt x="230" y="32"/>
                  </a:cubicBezTo>
                  <a:cubicBezTo>
                    <a:pt x="229" y="36"/>
                    <a:pt x="229" y="40"/>
                    <a:pt x="229" y="44"/>
                  </a:cubicBezTo>
                  <a:cubicBezTo>
                    <a:pt x="229" y="46"/>
                    <a:pt x="229" y="52"/>
                    <a:pt x="231" y="54"/>
                  </a:cubicBezTo>
                  <a:cubicBezTo>
                    <a:pt x="223" y="54"/>
                    <a:pt x="215" y="54"/>
                    <a:pt x="206" y="53"/>
                  </a:cubicBezTo>
                  <a:cubicBezTo>
                    <a:pt x="192" y="52"/>
                    <a:pt x="177" y="51"/>
                    <a:pt x="162" y="49"/>
                  </a:cubicBezTo>
                  <a:cubicBezTo>
                    <a:pt x="162" y="48"/>
                    <a:pt x="162" y="48"/>
                    <a:pt x="163" y="47"/>
                  </a:cubicBezTo>
                  <a:close/>
                  <a:moveTo>
                    <a:pt x="104" y="56"/>
                  </a:moveTo>
                  <a:cubicBezTo>
                    <a:pt x="135" y="56"/>
                    <a:pt x="166" y="60"/>
                    <a:pt x="198" y="63"/>
                  </a:cubicBezTo>
                  <a:cubicBezTo>
                    <a:pt x="229" y="67"/>
                    <a:pt x="260" y="66"/>
                    <a:pt x="292" y="67"/>
                  </a:cubicBezTo>
                  <a:cubicBezTo>
                    <a:pt x="306" y="67"/>
                    <a:pt x="319" y="69"/>
                    <a:pt x="333" y="69"/>
                  </a:cubicBezTo>
                  <a:cubicBezTo>
                    <a:pt x="339" y="69"/>
                    <a:pt x="345" y="69"/>
                    <a:pt x="351" y="69"/>
                  </a:cubicBezTo>
                  <a:cubicBezTo>
                    <a:pt x="357" y="70"/>
                    <a:pt x="362" y="72"/>
                    <a:pt x="368" y="72"/>
                  </a:cubicBezTo>
                  <a:cubicBezTo>
                    <a:pt x="368" y="72"/>
                    <a:pt x="369" y="72"/>
                    <a:pt x="370" y="71"/>
                  </a:cubicBezTo>
                  <a:cubicBezTo>
                    <a:pt x="381" y="80"/>
                    <a:pt x="391" y="90"/>
                    <a:pt x="401" y="101"/>
                  </a:cubicBezTo>
                  <a:cubicBezTo>
                    <a:pt x="391" y="99"/>
                    <a:pt x="380" y="95"/>
                    <a:pt x="370" y="93"/>
                  </a:cubicBezTo>
                  <a:cubicBezTo>
                    <a:pt x="356" y="90"/>
                    <a:pt x="342" y="88"/>
                    <a:pt x="328" y="87"/>
                  </a:cubicBezTo>
                  <a:cubicBezTo>
                    <a:pt x="296" y="83"/>
                    <a:pt x="265" y="84"/>
                    <a:pt x="233" y="84"/>
                  </a:cubicBezTo>
                  <a:cubicBezTo>
                    <a:pt x="219" y="84"/>
                    <a:pt x="204" y="84"/>
                    <a:pt x="189" y="84"/>
                  </a:cubicBezTo>
                  <a:cubicBezTo>
                    <a:pt x="176" y="83"/>
                    <a:pt x="163" y="82"/>
                    <a:pt x="150" y="80"/>
                  </a:cubicBezTo>
                  <a:cubicBezTo>
                    <a:pt x="148" y="80"/>
                    <a:pt x="147" y="80"/>
                    <a:pt x="146" y="80"/>
                  </a:cubicBezTo>
                  <a:cubicBezTo>
                    <a:pt x="129" y="78"/>
                    <a:pt x="113" y="77"/>
                    <a:pt x="97" y="76"/>
                  </a:cubicBezTo>
                  <a:cubicBezTo>
                    <a:pt x="82" y="74"/>
                    <a:pt x="68" y="69"/>
                    <a:pt x="52" y="67"/>
                  </a:cubicBezTo>
                  <a:cubicBezTo>
                    <a:pt x="42" y="65"/>
                    <a:pt x="30" y="71"/>
                    <a:pt x="21" y="67"/>
                  </a:cubicBezTo>
                  <a:cubicBezTo>
                    <a:pt x="21" y="66"/>
                    <a:pt x="21" y="65"/>
                    <a:pt x="21" y="63"/>
                  </a:cubicBezTo>
                  <a:cubicBezTo>
                    <a:pt x="32" y="61"/>
                    <a:pt x="44" y="64"/>
                    <a:pt x="55" y="66"/>
                  </a:cubicBezTo>
                  <a:cubicBezTo>
                    <a:pt x="57" y="67"/>
                    <a:pt x="59" y="67"/>
                    <a:pt x="61" y="67"/>
                  </a:cubicBezTo>
                  <a:cubicBezTo>
                    <a:pt x="65" y="68"/>
                    <a:pt x="68" y="69"/>
                    <a:pt x="72" y="69"/>
                  </a:cubicBezTo>
                  <a:cubicBezTo>
                    <a:pt x="80" y="70"/>
                    <a:pt x="87" y="70"/>
                    <a:pt x="95" y="71"/>
                  </a:cubicBezTo>
                  <a:cubicBezTo>
                    <a:pt x="126" y="74"/>
                    <a:pt x="158" y="75"/>
                    <a:pt x="189" y="76"/>
                  </a:cubicBezTo>
                  <a:cubicBezTo>
                    <a:pt x="207" y="76"/>
                    <a:pt x="225" y="77"/>
                    <a:pt x="243" y="76"/>
                  </a:cubicBezTo>
                  <a:cubicBezTo>
                    <a:pt x="253" y="78"/>
                    <a:pt x="264" y="79"/>
                    <a:pt x="274" y="80"/>
                  </a:cubicBezTo>
                  <a:cubicBezTo>
                    <a:pt x="302" y="84"/>
                    <a:pt x="331" y="87"/>
                    <a:pt x="359" y="85"/>
                  </a:cubicBezTo>
                  <a:cubicBezTo>
                    <a:pt x="360" y="84"/>
                    <a:pt x="360" y="83"/>
                    <a:pt x="359" y="83"/>
                  </a:cubicBezTo>
                  <a:cubicBezTo>
                    <a:pt x="325" y="85"/>
                    <a:pt x="292" y="80"/>
                    <a:pt x="258" y="76"/>
                  </a:cubicBezTo>
                  <a:cubicBezTo>
                    <a:pt x="266" y="76"/>
                    <a:pt x="275" y="76"/>
                    <a:pt x="283" y="76"/>
                  </a:cubicBezTo>
                  <a:cubicBezTo>
                    <a:pt x="314" y="75"/>
                    <a:pt x="345" y="78"/>
                    <a:pt x="376" y="77"/>
                  </a:cubicBezTo>
                  <a:cubicBezTo>
                    <a:pt x="376" y="77"/>
                    <a:pt x="376" y="76"/>
                    <a:pt x="376" y="76"/>
                  </a:cubicBezTo>
                  <a:cubicBezTo>
                    <a:pt x="345" y="76"/>
                    <a:pt x="314" y="73"/>
                    <a:pt x="283" y="73"/>
                  </a:cubicBezTo>
                  <a:cubicBezTo>
                    <a:pt x="267" y="74"/>
                    <a:pt x="252" y="74"/>
                    <a:pt x="236" y="74"/>
                  </a:cubicBezTo>
                  <a:cubicBezTo>
                    <a:pt x="223" y="72"/>
                    <a:pt x="210" y="71"/>
                    <a:pt x="197" y="70"/>
                  </a:cubicBezTo>
                  <a:cubicBezTo>
                    <a:pt x="169" y="69"/>
                    <a:pt x="141" y="70"/>
                    <a:pt x="113" y="67"/>
                  </a:cubicBezTo>
                  <a:cubicBezTo>
                    <a:pt x="103" y="66"/>
                    <a:pt x="93" y="66"/>
                    <a:pt x="83" y="67"/>
                  </a:cubicBezTo>
                  <a:cubicBezTo>
                    <a:pt x="82" y="67"/>
                    <a:pt x="81" y="67"/>
                    <a:pt x="80" y="67"/>
                  </a:cubicBezTo>
                  <a:cubicBezTo>
                    <a:pt x="68" y="65"/>
                    <a:pt x="56" y="64"/>
                    <a:pt x="44" y="62"/>
                  </a:cubicBezTo>
                  <a:cubicBezTo>
                    <a:pt x="37" y="60"/>
                    <a:pt x="29" y="59"/>
                    <a:pt x="22" y="61"/>
                  </a:cubicBezTo>
                  <a:cubicBezTo>
                    <a:pt x="22" y="58"/>
                    <a:pt x="22" y="56"/>
                    <a:pt x="23" y="54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4" y="52"/>
                    <a:pt x="24" y="52"/>
                    <a:pt x="24" y="51"/>
                  </a:cubicBezTo>
                  <a:cubicBezTo>
                    <a:pt x="48" y="60"/>
                    <a:pt x="78" y="57"/>
                    <a:pt x="104" y="56"/>
                  </a:cubicBezTo>
                  <a:close/>
                  <a:moveTo>
                    <a:pt x="95" y="68"/>
                  </a:moveTo>
                  <a:cubicBezTo>
                    <a:pt x="99" y="68"/>
                    <a:pt x="103" y="68"/>
                    <a:pt x="107" y="68"/>
                  </a:cubicBezTo>
                  <a:cubicBezTo>
                    <a:pt x="120" y="69"/>
                    <a:pt x="133" y="71"/>
                    <a:pt x="146" y="71"/>
                  </a:cubicBezTo>
                  <a:cubicBezTo>
                    <a:pt x="161" y="71"/>
                    <a:pt x="176" y="72"/>
                    <a:pt x="191" y="72"/>
                  </a:cubicBezTo>
                  <a:cubicBezTo>
                    <a:pt x="199" y="73"/>
                    <a:pt x="206" y="73"/>
                    <a:pt x="214" y="74"/>
                  </a:cubicBezTo>
                  <a:cubicBezTo>
                    <a:pt x="205" y="74"/>
                    <a:pt x="196" y="73"/>
                    <a:pt x="186" y="73"/>
                  </a:cubicBezTo>
                  <a:cubicBezTo>
                    <a:pt x="156" y="72"/>
                    <a:pt x="126" y="71"/>
                    <a:pt x="95" y="68"/>
                  </a:cubicBezTo>
                  <a:close/>
                  <a:moveTo>
                    <a:pt x="18" y="62"/>
                  </a:moveTo>
                  <a:cubicBezTo>
                    <a:pt x="17" y="62"/>
                    <a:pt x="17" y="62"/>
                    <a:pt x="16" y="62"/>
                  </a:cubicBezTo>
                  <a:cubicBezTo>
                    <a:pt x="17" y="62"/>
                    <a:pt x="17" y="61"/>
                    <a:pt x="17" y="61"/>
                  </a:cubicBezTo>
                  <a:cubicBezTo>
                    <a:pt x="17" y="60"/>
                    <a:pt x="18" y="60"/>
                    <a:pt x="18" y="59"/>
                  </a:cubicBezTo>
                  <a:cubicBezTo>
                    <a:pt x="18" y="60"/>
                    <a:pt x="18" y="61"/>
                    <a:pt x="18" y="62"/>
                  </a:cubicBezTo>
                  <a:close/>
                  <a:moveTo>
                    <a:pt x="5" y="100"/>
                  </a:moveTo>
                  <a:cubicBezTo>
                    <a:pt x="5" y="104"/>
                    <a:pt x="6" y="106"/>
                    <a:pt x="7" y="108"/>
                  </a:cubicBezTo>
                  <a:cubicBezTo>
                    <a:pt x="16" y="118"/>
                    <a:pt x="31" y="106"/>
                    <a:pt x="42" y="109"/>
                  </a:cubicBezTo>
                  <a:cubicBezTo>
                    <a:pt x="38" y="112"/>
                    <a:pt x="29" y="111"/>
                    <a:pt x="25" y="112"/>
                  </a:cubicBezTo>
                  <a:cubicBezTo>
                    <a:pt x="20" y="112"/>
                    <a:pt x="14" y="111"/>
                    <a:pt x="10" y="115"/>
                  </a:cubicBezTo>
                  <a:cubicBezTo>
                    <a:pt x="10" y="115"/>
                    <a:pt x="10" y="115"/>
                    <a:pt x="9" y="116"/>
                  </a:cubicBezTo>
                  <a:cubicBezTo>
                    <a:pt x="6" y="112"/>
                    <a:pt x="5" y="106"/>
                    <a:pt x="5" y="100"/>
                  </a:cubicBezTo>
                  <a:close/>
                  <a:moveTo>
                    <a:pt x="22" y="144"/>
                  </a:moveTo>
                  <a:cubicBezTo>
                    <a:pt x="21" y="145"/>
                    <a:pt x="21" y="146"/>
                    <a:pt x="21" y="147"/>
                  </a:cubicBezTo>
                  <a:cubicBezTo>
                    <a:pt x="18" y="144"/>
                    <a:pt x="15" y="142"/>
                    <a:pt x="13" y="138"/>
                  </a:cubicBezTo>
                  <a:cubicBezTo>
                    <a:pt x="12" y="137"/>
                    <a:pt x="12" y="135"/>
                    <a:pt x="12" y="134"/>
                  </a:cubicBezTo>
                  <a:cubicBezTo>
                    <a:pt x="12" y="134"/>
                    <a:pt x="13" y="134"/>
                    <a:pt x="14" y="134"/>
                  </a:cubicBezTo>
                  <a:cubicBezTo>
                    <a:pt x="20" y="133"/>
                    <a:pt x="29" y="130"/>
                    <a:pt x="36" y="132"/>
                  </a:cubicBezTo>
                  <a:cubicBezTo>
                    <a:pt x="35" y="132"/>
                    <a:pt x="34" y="133"/>
                    <a:pt x="33" y="133"/>
                  </a:cubicBezTo>
                  <a:cubicBezTo>
                    <a:pt x="28" y="134"/>
                    <a:pt x="24" y="135"/>
                    <a:pt x="19" y="135"/>
                  </a:cubicBezTo>
                  <a:cubicBezTo>
                    <a:pt x="16" y="135"/>
                    <a:pt x="16" y="140"/>
                    <a:pt x="19" y="140"/>
                  </a:cubicBezTo>
                  <a:cubicBezTo>
                    <a:pt x="20" y="140"/>
                    <a:pt x="21" y="140"/>
                    <a:pt x="22" y="140"/>
                  </a:cubicBezTo>
                  <a:cubicBezTo>
                    <a:pt x="22" y="142"/>
                    <a:pt x="23" y="143"/>
                    <a:pt x="24" y="144"/>
                  </a:cubicBezTo>
                  <a:cubicBezTo>
                    <a:pt x="24" y="145"/>
                    <a:pt x="24" y="145"/>
                    <a:pt x="24" y="145"/>
                  </a:cubicBezTo>
                  <a:cubicBezTo>
                    <a:pt x="24" y="145"/>
                    <a:pt x="24" y="144"/>
                    <a:pt x="24" y="144"/>
                  </a:cubicBezTo>
                  <a:cubicBezTo>
                    <a:pt x="23" y="143"/>
                    <a:pt x="22" y="144"/>
                    <a:pt x="22" y="144"/>
                  </a:cubicBezTo>
                  <a:close/>
                  <a:moveTo>
                    <a:pt x="28" y="158"/>
                  </a:moveTo>
                  <a:cubicBezTo>
                    <a:pt x="27" y="160"/>
                    <a:pt x="26" y="161"/>
                    <a:pt x="24" y="163"/>
                  </a:cubicBezTo>
                  <a:cubicBezTo>
                    <a:pt x="21" y="165"/>
                    <a:pt x="19" y="166"/>
                    <a:pt x="16" y="167"/>
                  </a:cubicBezTo>
                  <a:cubicBezTo>
                    <a:pt x="16" y="167"/>
                    <a:pt x="16" y="167"/>
                    <a:pt x="16" y="167"/>
                  </a:cubicBezTo>
                  <a:cubicBezTo>
                    <a:pt x="18" y="163"/>
                    <a:pt x="24" y="161"/>
                    <a:pt x="28" y="158"/>
                  </a:cubicBezTo>
                  <a:close/>
                  <a:moveTo>
                    <a:pt x="60" y="195"/>
                  </a:moveTo>
                  <a:cubicBezTo>
                    <a:pt x="60" y="194"/>
                    <a:pt x="59" y="193"/>
                    <a:pt x="58" y="194"/>
                  </a:cubicBezTo>
                  <a:cubicBezTo>
                    <a:pt x="43" y="196"/>
                    <a:pt x="30" y="190"/>
                    <a:pt x="16" y="188"/>
                  </a:cubicBezTo>
                  <a:cubicBezTo>
                    <a:pt x="16" y="186"/>
                    <a:pt x="15" y="184"/>
                    <a:pt x="15" y="182"/>
                  </a:cubicBezTo>
                  <a:cubicBezTo>
                    <a:pt x="15" y="181"/>
                    <a:pt x="15" y="180"/>
                    <a:pt x="14" y="180"/>
                  </a:cubicBezTo>
                  <a:cubicBezTo>
                    <a:pt x="36" y="191"/>
                    <a:pt x="61" y="193"/>
                    <a:pt x="85" y="193"/>
                  </a:cubicBezTo>
                  <a:cubicBezTo>
                    <a:pt x="93" y="193"/>
                    <a:pt x="101" y="193"/>
                    <a:pt x="109" y="193"/>
                  </a:cubicBezTo>
                  <a:cubicBezTo>
                    <a:pt x="93" y="194"/>
                    <a:pt x="76" y="194"/>
                    <a:pt x="60" y="195"/>
                  </a:cubicBezTo>
                  <a:close/>
                  <a:moveTo>
                    <a:pt x="168" y="490"/>
                  </a:moveTo>
                  <a:cubicBezTo>
                    <a:pt x="168" y="490"/>
                    <a:pt x="168" y="490"/>
                    <a:pt x="168" y="489"/>
                  </a:cubicBezTo>
                  <a:cubicBezTo>
                    <a:pt x="168" y="488"/>
                    <a:pt x="168" y="486"/>
                    <a:pt x="168" y="484"/>
                  </a:cubicBezTo>
                  <a:cubicBezTo>
                    <a:pt x="168" y="486"/>
                    <a:pt x="169" y="488"/>
                    <a:pt x="169" y="490"/>
                  </a:cubicBezTo>
                  <a:cubicBezTo>
                    <a:pt x="168" y="490"/>
                    <a:pt x="168" y="490"/>
                    <a:pt x="168" y="490"/>
                  </a:cubicBezTo>
                  <a:close/>
                  <a:moveTo>
                    <a:pt x="228" y="353"/>
                  </a:moveTo>
                  <a:cubicBezTo>
                    <a:pt x="230" y="381"/>
                    <a:pt x="233" y="408"/>
                    <a:pt x="235" y="436"/>
                  </a:cubicBezTo>
                  <a:cubicBezTo>
                    <a:pt x="236" y="449"/>
                    <a:pt x="237" y="462"/>
                    <a:pt x="238" y="476"/>
                  </a:cubicBezTo>
                  <a:cubicBezTo>
                    <a:pt x="238" y="478"/>
                    <a:pt x="238" y="481"/>
                    <a:pt x="238" y="483"/>
                  </a:cubicBezTo>
                  <a:cubicBezTo>
                    <a:pt x="237" y="486"/>
                    <a:pt x="237" y="490"/>
                    <a:pt x="237" y="493"/>
                  </a:cubicBezTo>
                  <a:cubicBezTo>
                    <a:pt x="236" y="497"/>
                    <a:pt x="236" y="502"/>
                    <a:pt x="236" y="506"/>
                  </a:cubicBezTo>
                  <a:cubicBezTo>
                    <a:pt x="231" y="507"/>
                    <a:pt x="225" y="508"/>
                    <a:pt x="220" y="509"/>
                  </a:cubicBezTo>
                  <a:cubicBezTo>
                    <a:pt x="215" y="509"/>
                    <a:pt x="210" y="509"/>
                    <a:pt x="206" y="510"/>
                  </a:cubicBezTo>
                  <a:cubicBezTo>
                    <a:pt x="212" y="506"/>
                    <a:pt x="219" y="504"/>
                    <a:pt x="225" y="500"/>
                  </a:cubicBezTo>
                  <a:cubicBezTo>
                    <a:pt x="225" y="500"/>
                    <a:pt x="225" y="500"/>
                    <a:pt x="225" y="500"/>
                  </a:cubicBezTo>
                  <a:cubicBezTo>
                    <a:pt x="218" y="502"/>
                    <a:pt x="212" y="504"/>
                    <a:pt x="206" y="507"/>
                  </a:cubicBezTo>
                  <a:cubicBezTo>
                    <a:pt x="204" y="508"/>
                    <a:pt x="202" y="509"/>
                    <a:pt x="199" y="510"/>
                  </a:cubicBezTo>
                  <a:cubicBezTo>
                    <a:pt x="191" y="510"/>
                    <a:pt x="183" y="510"/>
                    <a:pt x="174" y="509"/>
                  </a:cubicBezTo>
                  <a:cubicBezTo>
                    <a:pt x="174" y="505"/>
                    <a:pt x="172" y="501"/>
                    <a:pt x="171" y="497"/>
                  </a:cubicBezTo>
                  <a:cubicBezTo>
                    <a:pt x="173" y="487"/>
                    <a:pt x="172" y="476"/>
                    <a:pt x="171" y="466"/>
                  </a:cubicBezTo>
                  <a:cubicBezTo>
                    <a:pt x="170" y="462"/>
                    <a:pt x="170" y="458"/>
                    <a:pt x="170" y="455"/>
                  </a:cubicBezTo>
                  <a:cubicBezTo>
                    <a:pt x="170" y="455"/>
                    <a:pt x="170" y="455"/>
                    <a:pt x="171" y="454"/>
                  </a:cubicBezTo>
                  <a:cubicBezTo>
                    <a:pt x="183" y="441"/>
                    <a:pt x="204" y="442"/>
                    <a:pt x="218" y="430"/>
                  </a:cubicBezTo>
                  <a:cubicBezTo>
                    <a:pt x="218" y="430"/>
                    <a:pt x="218" y="430"/>
                    <a:pt x="218" y="430"/>
                  </a:cubicBezTo>
                  <a:cubicBezTo>
                    <a:pt x="203" y="441"/>
                    <a:pt x="183" y="439"/>
                    <a:pt x="170" y="452"/>
                  </a:cubicBezTo>
                  <a:cubicBezTo>
                    <a:pt x="169" y="445"/>
                    <a:pt x="169" y="437"/>
                    <a:pt x="169" y="429"/>
                  </a:cubicBezTo>
                  <a:cubicBezTo>
                    <a:pt x="169" y="427"/>
                    <a:pt x="169" y="424"/>
                    <a:pt x="169" y="422"/>
                  </a:cubicBezTo>
                  <a:cubicBezTo>
                    <a:pt x="185" y="414"/>
                    <a:pt x="203" y="413"/>
                    <a:pt x="216" y="402"/>
                  </a:cubicBezTo>
                  <a:cubicBezTo>
                    <a:pt x="216" y="401"/>
                    <a:pt x="216" y="401"/>
                    <a:pt x="216" y="401"/>
                  </a:cubicBezTo>
                  <a:cubicBezTo>
                    <a:pt x="202" y="410"/>
                    <a:pt x="184" y="412"/>
                    <a:pt x="170" y="419"/>
                  </a:cubicBezTo>
                  <a:cubicBezTo>
                    <a:pt x="170" y="411"/>
                    <a:pt x="170" y="402"/>
                    <a:pt x="171" y="394"/>
                  </a:cubicBezTo>
                  <a:cubicBezTo>
                    <a:pt x="173" y="391"/>
                    <a:pt x="175" y="388"/>
                    <a:pt x="178" y="386"/>
                  </a:cubicBezTo>
                  <a:cubicBezTo>
                    <a:pt x="182" y="383"/>
                    <a:pt x="186" y="381"/>
                    <a:pt x="190" y="378"/>
                  </a:cubicBezTo>
                  <a:cubicBezTo>
                    <a:pt x="198" y="374"/>
                    <a:pt x="205" y="370"/>
                    <a:pt x="211" y="364"/>
                  </a:cubicBezTo>
                  <a:cubicBezTo>
                    <a:pt x="211" y="364"/>
                    <a:pt x="211" y="364"/>
                    <a:pt x="211" y="364"/>
                  </a:cubicBezTo>
                  <a:cubicBezTo>
                    <a:pt x="203" y="370"/>
                    <a:pt x="194" y="374"/>
                    <a:pt x="186" y="378"/>
                  </a:cubicBezTo>
                  <a:cubicBezTo>
                    <a:pt x="181" y="381"/>
                    <a:pt x="175" y="384"/>
                    <a:pt x="171" y="389"/>
                  </a:cubicBezTo>
                  <a:cubicBezTo>
                    <a:pt x="171" y="383"/>
                    <a:pt x="171" y="377"/>
                    <a:pt x="171" y="371"/>
                  </a:cubicBezTo>
                  <a:cubicBezTo>
                    <a:pt x="174" y="368"/>
                    <a:pt x="176" y="366"/>
                    <a:pt x="179" y="364"/>
                  </a:cubicBezTo>
                  <a:cubicBezTo>
                    <a:pt x="183" y="360"/>
                    <a:pt x="188" y="358"/>
                    <a:pt x="193" y="355"/>
                  </a:cubicBezTo>
                  <a:cubicBezTo>
                    <a:pt x="203" y="351"/>
                    <a:pt x="213" y="347"/>
                    <a:pt x="222" y="341"/>
                  </a:cubicBezTo>
                  <a:cubicBezTo>
                    <a:pt x="222" y="341"/>
                    <a:pt x="222" y="340"/>
                    <a:pt x="221" y="340"/>
                  </a:cubicBezTo>
                  <a:cubicBezTo>
                    <a:pt x="211" y="346"/>
                    <a:pt x="201" y="350"/>
                    <a:pt x="190" y="355"/>
                  </a:cubicBezTo>
                  <a:cubicBezTo>
                    <a:pt x="185" y="357"/>
                    <a:pt x="176" y="361"/>
                    <a:pt x="171" y="367"/>
                  </a:cubicBezTo>
                  <a:cubicBezTo>
                    <a:pt x="171" y="361"/>
                    <a:pt x="171" y="356"/>
                    <a:pt x="171" y="350"/>
                  </a:cubicBezTo>
                  <a:cubicBezTo>
                    <a:pt x="170" y="343"/>
                    <a:pt x="170" y="335"/>
                    <a:pt x="169" y="328"/>
                  </a:cubicBezTo>
                  <a:cubicBezTo>
                    <a:pt x="175" y="324"/>
                    <a:pt x="181" y="319"/>
                    <a:pt x="187" y="316"/>
                  </a:cubicBezTo>
                  <a:cubicBezTo>
                    <a:pt x="194" y="313"/>
                    <a:pt x="201" y="309"/>
                    <a:pt x="206" y="303"/>
                  </a:cubicBezTo>
                  <a:cubicBezTo>
                    <a:pt x="206" y="303"/>
                    <a:pt x="205" y="302"/>
                    <a:pt x="205" y="303"/>
                  </a:cubicBezTo>
                  <a:cubicBezTo>
                    <a:pt x="195" y="311"/>
                    <a:pt x="178" y="314"/>
                    <a:pt x="169" y="325"/>
                  </a:cubicBezTo>
                  <a:cubicBezTo>
                    <a:pt x="169" y="318"/>
                    <a:pt x="168" y="311"/>
                    <a:pt x="168" y="305"/>
                  </a:cubicBezTo>
                  <a:cubicBezTo>
                    <a:pt x="174" y="302"/>
                    <a:pt x="180" y="299"/>
                    <a:pt x="186" y="296"/>
                  </a:cubicBezTo>
                  <a:cubicBezTo>
                    <a:pt x="195" y="293"/>
                    <a:pt x="203" y="290"/>
                    <a:pt x="210" y="285"/>
                  </a:cubicBezTo>
                  <a:cubicBezTo>
                    <a:pt x="211" y="284"/>
                    <a:pt x="210" y="283"/>
                    <a:pt x="210" y="283"/>
                  </a:cubicBezTo>
                  <a:cubicBezTo>
                    <a:pt x="201" y="289"/>
                    <a:pt x="192" y="292"/>
                    <a:pt x="183" y="295"/>
                  </a:cubicBezTo>
                  <a:cubicBezTo>
                    <a:pt x="178" y="297"/>
                    <a:pt x="173" y="299"/>
                    <a:pt x="168" y="302"/>
                  </a:cubicBezTo>
                  <a:cubicBezTo>
                    <a:pt x="167" y="296"/>
                    <a:pt x="167" y="291"/>
                    <a:pt x="167" y="286"/>
                  </a:cubicBezTo>
                  <a:cubicBezTo>
                    <a:pt x="180" y="276"/>
                    <a:pt x="195" y="271"/>
                    <a:pt x="209" y="264"/>
                  </a:cubicBezTo>
                  <a:cubicBezTo>
                    <a:pt x="210" y="263"/>
                    <a:pt x="209" y="263"/>
                    <a:pt x="209" y="263"/>
                  </a:cubicBezTo>
                  <a:cubicBezTo>
                    <a:pt x="201" y="267"/>
                    <a:pt x="192" y="269"/>
                    <a:pt x="184" y="273"/>
                  </a:cubicBezTo>
                  <a:cubicBezTo>
                    <a:pt x="178" y="275"/>
                    <a:pt x="171" y="278"/>
                    <a:pt x="167" y="283"/>
                  </a:cubicBezTo>
                  <a:cubicBezTo>
                    <a:pt x="167" y="279"/>
                    <a:pt x="166" y="276"/>
                    <a:pt x="166" y="273"/>
                  </a:cubicBezTo>
                  <a:cubicBezTo>
                    <a:pt x="166" y="271"/>
                    <a:pt x="166" y="269"/>
                    <a:pt x="166" y="268"/>
                  </a:cubicBezTo>
                  <a:cubicBezTo>
                    <a:pt x="169" y="266"/>
                    <a:pt x="172" y="264"/>
                    <a:pt x="175" y="263"/>
                  </a:cubicBezTo>
                  <a:cubicBezTo>
                    <a:pt x="179" y="261"/>
                    <a:pt x="183" y="260"/>
                    <a:pt x="187" y="258"/>
                  </a:cubicBezTo>
                  <a:cubicBezTo>
                    <a:pt x="194" y="256"/>
                    <a:pt x="200" y="253"/>
                    <a:pt x="206" y="248"/>
                  </a:cubicBezTo>
                  <a:cubicBezTo>
                    <a:pt x="206" y="248"/>
                    <a:pt x="206" y="247"/>
                    <a:pt x="205" y="248"/>
                  </a:cubicBezTo>
                  <a:cubicBezTo>
                    <a:pt x="197" y="254"/>
                    <a:pt x="188" y="256"/>
                    <a:pt x="178" y="259"/>
                  </a:cubicBezTo>
                  <a:cubicBezTo>
                    <a:pt x="174" y="260"/>
                    <a:pt x="169" y="262"/>
                    <a:pt x="166" y="264"/>
                  </a:cubicBezTo>
                  <a:cubicBezTo>
                    <a:pt x="166" y="254"/>
                    <a:pt x="165" y="244"/>
                    <a:pt x="165" y="234"/>
                  </a:cubicBezTo>
                  <a:cubicBezTo>
                    <a:pt x="166" y="234"/>
                    <a:pt x="167" y="233"/>
                    <a:pt x="167" y="233"/>
                  </a:cubicBezTo>
                  <a:cubicBezTo>
                    <a:pt x="172" y="230"/>
                    <a:pt x="178" y="229"/>
                    <a:pt x="183" y="227"/>
                  </a:cubicBezTo>
                  <a:cubicBezTo>
                    <a:pt x="191" y="224"/>
                    <a:pt x="200" y="222"/>
                    <a:pt x="207" y="219"/>
                  </a:cubicBezTo>
                  <a:cubicBezTo>
                    <a:pt x="208" y="219"/>
                    <a:pt x="207" y="218"/>
                    <a:pt x="207" y="218"/>
                  </a:cubicBezTo>
                  <a:cubicBezTo>
                    <a:pt x="198" y="221"/>
                    <a:pt x="188" y="223"/>
                    <a:pt x="178" y="226"/>
                  </a:cubicBezTo>
                  <a:cubicBezTo>
                    <a:pt x="175" y="227"/>
                    <a:pt x="169" y="228"/>
                    <a:pt x="165" y="231"/>
                  </a:cubicBezTo>
                  <a:cubicBezTo>
                    <a:pt x="165" y="226"/>
                    <a:pt x="165" y="221"/>
                    <a:pt x="164" y="217"/>
                  </a:cubicBezTo>
                  <a:cubicBezTo>
                    <a:pt x="169" y="215"/>
                    <a:pt x="174" y="213"/>
                    <a:pt x="180" y="212"/>
                  </a:cubicBezTo>
                  <a:cubicBezTo>
                    <a:pt x="189" y="210"/>
                    <a:pt x="198" y="209"/>
                    <a:pt x="207" y="208"/>
                  </a:cubicBezTo>
                  <a:cubicBezTo>
                    <a:pt x="208" y="208"/>
                    <a:pt x="208" y="207"/>
                    <a:pt x="207" y="207"/>
                  </a:cubicBezTo>
                  <a:cubicBezTo>
                    <a:pt x="198" y="207"/>
                    <a:pt x="190" y="208"/>
                    <a:pt x="181" y="209"/>
                  </a:cubicBezTo>
                  <a:cubicBezTo>
                    <a:pt x="176" y="210"/>
                    <a:pt x="170" y="211"/>
                    <a:pt x="164" y="214"/>
                  </a:cubicBezTo>
                  <a:cubicBezTo>
                    <a:pt x="164" y="208"/>
                    <a:pt x="163" y="203"/>
                    <a:pt x="162" y="197"/>
                  </a:cubicBezTo>
                  <a:cubicBezTo>
                    <a:pt x="175" y="197"/>
                    <a:pt x="188" y="197"/>
                    <a:pt x="200" y="197"/>
                  </a:cubicBezTo>
                  <a:cubicBezTo>
                    <a:pt x="210" y="196"/>
                    <a:pt x="221" y="196"/>
                    <a:pt x="231" y="197"/>
                  </a:cubicBezTo>
                  <a:cubicBezTo>
                    <a:pt x="229" y="208"/>
                    <a:pt x="229" y="219"/>
                    <a:pt x="229" y="230"/>
                  </a:cubicBezTo>
                  <a:cubicBezTo>
                    <a:pt x="228" y="244"/>
                    <a:pt x="228" y="257"/>
                    <a:pt x="227" y="270"/>
                  </a:cubicBezTo>
                  <a:cubicBezTo>
                    <a:pt x="226" y="298"/>
                    <a:pt x="226" y="326"/>
                    <a:pt x="228" y="353"/>
                  </a:cubicBezTo>
                  <a:close/>
                  <a:moveTo>
                    <a:pt x="345" y="197"/>
                  </a:moveTo>
                  <a:cubicBezTo>
                    <a:pt x="338" y="196"/>
                    <a:pt x="331" y="196"/>
                    <a:pt x="323" y="195"/>
                  </a:cubicBezTo>
                  <a:cubicBezTo>
                    <a:pt x="310" y="194"/>
                    <a:pt x="297" y="193"/>
                    <a:pt x="284" y="192"/>
                  </a:cubicBezTo>
                  <a:cubicBezTo>
                    <a:pt x="280" y="192"/>
                    <a:pt x="276" y="192"/>
                    <a:pt x="272" y="192"/>
                  </a:cubicBezTo>
                  <a:cubicBezTo>
                    <a:pt x="272" y="192"/>
                    <a:pt x="272" y="192"/>
                    <a:pt x="273" y="192"/>
                  </a:cubicBezTo>
                  <a:cubicBezTo>
                    <a:pt x="300" y="192"/>
                    <a:pt x="328" y="193"/>
                    <a:pt x="356" y="193"/>
                  </a:cubicBezTo>
                  <a:cubicBezTo>
                    <a:pt x="355" y="194"/>
                    <a:pt x="355" y="195"/>
                    <a:pt x="354" y="196"/>
                  </a:cubicBezTo>
                  <a:cubicBezTo>
                    <a:pt x="353" y="196"/>
                    <a:pt x="353" y="197"/>
                    <a:pt x="353" y="197"/>
                  </a:cubicBezTo>
                  <a:cubicBezTo>
                    <a:pt x="350" y="197"/>
                    <a:pt x="348" y="197"/>
                    <a:pt x="345" y="197"/>
                  </a:cubicBez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4" name="Freeform 591"/>
            <p:cNvSpPr/>
            <p:nvPr>
              <p:custDataLst>
                <p:tags r:id="rId6"/>
              </p:custDataLst>
            </p:nvPr>
          </p:nvSpPr>
          <p:spPr bwMode="auto">
            <a:xfrm>
              <a:off x="9097" y="9701"/>
              <a:ext cx="285" cy="10"/>
            </a:xfrm>
            <a:custGeom>
              <a:avLst/>
              <a:gdLst>
                <a:gd name="T0" fmla="*/ 296 w 298"/>
                <a:gd name="T1" fmla="*/ 4 h 10"/>
                <a:gd name="T2" fmla="*/ 138 w 298"/>
                <a:gd name="T3" fmla="*/ 4 h 10"/>
                <a:gd name="T4" fmla="*/ 62 w 298"/>
                <a:gd name="T5" fmla="*/ 3 h 10"/>
                <a:gd name="T6" fmla="*/ 1 w 298"/>
                <a:gd name="T7" fmla="*/ 0 h 10"/>
                <a:gd name="T8" fmla="*/ 1 w 298"/>
                <a:gd name="T9" fmla="*/ 0 h 10"/>
                <a:gd name="T10" fmla="*/ 56 w 298"/>
                <a:gd name="T11" fmla="*/ 6 h 10"/>
                <a:gd name="T12" fmla="*/ 90 w 298"/>
                <a:gd name="T13" fmla="*/ 6 h 10"/>
                <a:gd name="T14" fmla="*/ 132 w 298"/>
                <a:gd name="T15" fmla="*/ 7 h 10"/>
                <a:gd name="T16" fmla="*/ 296 w 298"/>
                <a:gd name="T17" fmla="*/ 6 h 10"/>
                <a:gd name="T18" fmla="*/ 296 w 298"/>
                <a:gd name="T1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8" h="10">
                  <a:moveTo>
                    <a:pt x="296" y="4"/>
                  </a:moveTo>
                  <a:cubicBezTo>
                    <a:pt x="244" y="2"/>
                    <a:pt x="191" y="6"/>
                    <a:pt x="138" y="4"/>
                  </a:cubicBezTo>
                  <a:cubicBezTo>
                    <a:pt x="113" y="3"/>
                    <a:pt x="88" y="4"/>
                    <a:pt x="62" y="3"/>
                  </a:cubicBezTo>
                  <a:cubicBezTo>
                    <a:pt x="42" y="2"/>
                    <a:pt x="21" y="6"/>
                    <a:pt x="1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6" y="10"/>
                    <a:pt x="38" y="6"/>
                    <a:pt x="56" y="6"/>
                  </a:cubicBezTo>
                  <a:cubicBezTo>
                    <a:pt x="67" y="5"/>
                    <a:pt x="79" y="6"/>
                    <a:pt x="90" y="6"/>
                  </a:cubicBezTo>
                  <a:cubicBezTo>
                    <a:pt x="104" y="7"/>
                    <a:pt x="118" y="6"/>
                    <a:pt x="132" y="7"/>
                  </a:cubicBezTo>
                  <a:cubicBezTo>
                    <a:pt x="187" y="9"/>
                    <a:pt x="242" y="9"/>
                    <a:pt x="296" y="6"/>
                  </a:cubicBezTo>
                  <a:cubicBezTo>
                    <a:pt x="298" y="6"/>
                    <a:pt x="298" y="4"/>
                    <a:pt x="296" y="4"/>
                  </a:cubicBez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5" name="Freeform 592"/>
            <p:cNvSpPr/>
            <p:nvPr>
              <p:custDataLst>
                <p:tags r:id="rId7"/>
              </p:custDataLst>
            </p:nvPr>
          </p:nvSpPr>
          <p:spPr bwMode="auto">
            <a:xfrm>
              <a:off x="9114" y="9673"/>
              <a:ext cx="53" cy="15"/>
            </a:xfrm>
            <a:custGeom>
              <a:avLst/>
              <a:gdLst>
                <a:gd name="T0" fmla="*/ 53 w 54"/>
                <a:gd name="T1" fmla="*/ 0 h 15"/>
                <a:gd name="T2" fmla="*/ 28 w 54"/>
                <a:gd name="T3" fmla="*/ 6 h 15"/>
                <a:gd name="T4" fmla="*/ 0 w 54"/>
                <a:gd name="T5" fmla="*/ 10 h 15"/>
                <a:gd name="T6" fmla="*/ 0 w 54"/>
                <a:gd name="T7" fmla="*/ 10 h 15"/>
                <a:gd name="T8" fmla="*/ 19 w 54"/>
                <a:gd name="T9" fmla="*/ 10 h 15"/>
                <a:gd name="T10" fmla="*/ 53 w 54"/>
                <a:gd name="T11" fmla="*/ 2 h 15"/>
                <a:gd name="T12" fmla="*/ 53 w 54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5">
                  <a:moveTo>
                    <a:pt x="53" y="0"/>
                  </a:moveTo>
                  <a:cubicBezTo>
                    <a:pt x="45" y="0"/>
                    <a:pt x="36" y="3"/>
                    <a:pt x="28" y="6"/>
                  </a:cubicBezTo>
                  <a:cubicBezTo>
                    <a:pt x="21" y="8"/>
                    <a:pt x="8" y="14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5"/>
                    <a:pt x="14" y="11"/>
                    <a:pt x="19" y="10"/>
                  </a:cubicBezTo>
                  <a:cubicBezTo>
                    <a:pt x="31" y="8"/>
                    <a:pt x="41" y="3"/>
                    <a:pt x="53" y="2"/>
                  </a:cubicBezTo>
                  <a:cubicBezTo>
                    <a:pt x="54" y="2"/>
                    <a:pt x="54" y="0"/>
                    <a:pt x="53" y="0"/>
                  </a:cubicBez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6" name="Freeform 593"/>
            <p:cNvSpPr/>
            <p:nvPr>
              <p:custDataLst>
                <p:tags r:id="rId8"/>
              </p:custDataLst>
            </p:nvPr>
          </p:nvSpPr>
          <p:spPr bwMode="auto">
            <a:xfrm>
              <a:off x="9235" y="9670"/>
              <a:ext cx="234" cy="27"/>
            </a:xfrm>
            <a:custGeom>
              <a:avLst/>
              <a:gdLst>
                <a:gd name="T0" fmla="*/ 245 w 245"/>
                <a:gd name="T1" fmla="*/ 3 h 28"/>
                <a:gd name="T2" fmla="*/ 196 w 245"/>
                <a:gd name="T3" fmla="*/ 7 h 28"/>
                <a:gd name="T4" fmla="*/ 138 w 245"/>
                <a:gd name="T5" fmla="*/ 3 h 28"/>
                <a:gd name="T6" fmla="*/ 68 w 245"/>
                <a:gd name="T7" fmla="*/ 2 h 28"/>
                <a:gd name="T8" fmla="*/ 34 w 245"/>
                <a:gd name="T9" fmla="*/ 1 h 28"/>
                <a:gd name="T10" fmla="*/ 2 w 245"/>
                <a:gd name="T11" fmla="*/ 6 h 28"/>
                <a:gd name="T12" fmla="*/ 2 w 245"/>
                <a:gd name="T13" fmla="*/ 8 h 28"/>
                <a:gd name="T14" fmla="*/ 130 w 245"/>
                <a:gd name="T15" fmla="*/ 20 h 28"/>
                <a:gd name="T16" fmla="*/ 178 w 245"/>
                <a:gd name="T17" fmla="*/ 25 h 28"/>
                <a:gd name="T18" fmla="*/ 208 w 245"/>
                <a:gd name="T19" fmla="*/ 24 h 28"/>
                <a:gd name="T20" fmla="*/ 207 w 245"/>
                <a:gd name="T21" fmla="*/ 22 h 28"/>
                <a:gd name="T22" fmla="*/ 191 w 245"/>
                <a:gd name="T23" fmla="*/ 23 h 28"/>
                <a:gd name="T24" fmla="*/ 173 w 245"/>
                <a:gd name="T25" fmla="*/ 22 h 28"/>
                <a:gd name="T26" fmla="*/ 122 w 245"/>
                <a:gd name="T27" fmla="*/ 17 h 28"/>
                <a:gd name="T28" fmla="*/ 12 w 245"/>
                <a:gd name="T29" fmla="*/ 7 h 28"/>
                <a:gd name="T30" fmla="*/ 29 w 245"/>
                <a:gd name="T31" fmla="*/ 3 h 28"/>
                <a:gd name="T32" fmla="*/ 68 w 245"/>
                <a:gd name="T33" fmla="*/ 4 h 28"/>
                <a:gd name="T34" fmla="*/ 141 w 245"/>
                <a:gd name="T35" fmla="*/ 5 h 28"/>
                <a:gd name="T36" fmla="*/ 200 w 245"/>
                <a:gd name="T37" fmla="*/ 9 h 28"/>
                <a:gd name="T38" fmla="*/ 245 w 245"/>
                <a:gd name="T39" fmla="*/ 3 h 28"/>
                <a:gd name="T40" fmla="*/ 245 w 245"/>
                <a:gd name="T41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5" h="28">
                  <a:moveTo>
                    <a:pt x="245" y="3"/>
                  </a:moveTo>
                  <a:cubicBezTo>
                    <a:pt x="231" y="11"/>
                    <a:pt x="211" y="8"/>
                    <a:pt x="196" y="7"/>
                  </a:cubicBezTo>
                  <a:cubicBezTo>
                    <a:pt x="177" y="6"/>
                    <a:pt x="157" y="4"/>
                    <a:pt x="138" y="3"/>
                  </a:cubicBezTo>
                  <a:cubicBezTo>
                    <a:pt x="114" y="1"/>
                    <a:pt x="91" y="3"/>
                    <a:pt x="68" y="2"/>
                  </a:cubicBezTo>
                  <a:cubicBezTo>
                    <a:pt x="56" y="1"/>
                    <a:pt x="45" y="0"/>
                    <a:pt x="34" y="1"/>
                  </a:cubicBezTo>
                  <a:cubicBezTo>
                    <a:pt x="23" y="2"/>
                    <a:pt x="13" y="5"/>
                    <a:pt x="2" y="6"/>
                  </a:cubicBezTo>
                  <a:cubicBezTo>
                    <a:pt x="0" y="6"/>
                    <a:pt x="0" y="8"/>
                    <a:pt x="2" y="8"/>
                  </a:cubicBezTo>
                  <a:cubicBezTo>
                    <a:pt x="45" y="12"/>
                    <a:pt x="88" y="14"/>
                    <a:pt x="130" y="20"/>
                  </a:cubicBezTo>
                  <a:cubicBezTo>
                    <a:pt x="146" y="23"/>
                    <a:pt x="162" y="24"/>
                    <a:pt x="178" y="25"/>
                  </a:cubicBezTo>
                  <a:cubicBezTo>
                    <a:pt x="187" y="25"/>
                    <a:pt x="200" y="28"/>
                    <a:pt x="208" y="24"/>
                  </a:cubicBezTo>
                  <a:cubicBezTo>
                    <a:pt x="210" y="23"/>
                    <a:pt x="208" y="21"/>
                    <a:pt x="207" y="22"/>
                  </a:cubicBezTo>
                  <a:cubicBezTo>
                    <a:pt x="203" y="24"/>
                    <a:pt x="196" y="23"/>
                    <a:pt x="191" y="23"/>
                  </a:cubicBezTo>
                  <a:cubicBezTo>
                    <a:pt x="185" y="23"/>
                    <a:pt x="179" y="22"/>
                    <a:pt x="173" y="22"/>
                  </a:cubicBezTo>
                  <a:cubicBezTo>
                    <a:pt x="156" y="21"/>
                    <a:pt x="139" y="19"/>
                    <a:pt x="122" y="17"/>
                  </a:cubicBezTo>
                  <a:cubicBezTo>
                    <a:pt x="85" y="12"/>
                    <a:pt x="48" y="10"/>
                    <a:pt x="12" y="7"/>
                  </a:cubicBezTo>
                  <a:cubicBezTo>
                    <a:pt x="18" y="6"/>
                    <a:pt x="23" y="5"/>
                    <a:pt x="29" y="3"/>
                  </a:cubicBezTo>
                  <a:cubicBezTo>
                    <a:pt x="42" y="1"/>
                    <a:pt x="55" y="3"/>
                    <a:pt x="68" y="4"/>
                  </a:cubicBezTo>
                  <a:cubicBezTo>
                    <a:pt x="92" y="5"/>
                    <a:pt x="116" y="3"/>
                    <a:pt x="141" y="5"/>
                  </a:cubicBezTo>
                  <a:cubicBezTo>
                    <a:pt x="160" y="6"/>
                    <a:pt x="180" y="8"/>
                    <a:pt x="200" y="9"/>
                  </a:cubicBezTo>
                  <a:cubicBezTo>
                    <a:pt x="214" y="10"/>
                    <a:pt x="232" y="12"/>
                    <a:pt x="245" y="3"/>
                  </a:cubicBezTo>
                  <a:cubicBezTo>
                    <a:pt x="245" y="3"/>
                    <a:pt x="245" y="3"/>
                    <a:pt x="245" y="3"/>
                  </a:cubicBez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7" name="Freeform 594"/>
            <p:cNvSpPr/>
            <p:nvPr>
              <p:custDataLst>
                <p:tags r:id="rId9"/>
              </p:custDataLst>
            </p:nvPr>
          </p:nvSpPr>
          <p:spPr bwMode="auto">
            <a:xfrm>
              <a:off x="9226" y="9752"/>
              <a:ext cx="41" cy="15"/>
            </a:xfrm>
            <a:custGeom>
              <a:avLst/>
              <a:gdLst>
                <a:gd name="T0" fmla="*/ 44 w 44"/>
                <a:gd name="T1" fmla="*/ 0 h 15"/>
                <a:gd name="T2" fmla="*/ 20 w 44"/>
                <a:gd name="T3" fmla="*/ 6 h 15"/>
                <a:gd name="T4" fmla="*/ 0 w 44"/>
                <a:gd name="T5" fmla="*/ 14 h 15"/>
                <a:gd name="T6" fmla="*/ 1 w 44"/>
                <a:gd name="T7" fmla="*/ 15 h 15"/>
                <a:gd name="T8" fmla="*/ 44 w 44"/>
                <a:gd name="T9" fmla="*/ 0 h 15"/>
                <a:gd name="T10" fmla="*/ 44 w 44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15">
                  <a:moveTo>
                    <a:pt x="44" y="0"/>
                  </a:moveTo>
                  <a:cubicBezTo>
                    <a:pt x="36" y="3"/>
                    <a:pt x="28" y="4"/>
                    <a:pt x="20" y="6"/>
                  </a:cubicBezTo>
                  <a:cubicBezTo>
                    <a:pt x="14" y="8"/>
                    <a:pt x="6" y="9"/>
                    <a:pt x="0" y="14"/>
                  </a:cubicBezTo>
                  <a:cubicBezTo>
                    <a:pt x="0" y="14"/>
                    <a:pt x="1" y="15"/>
                    <a:pt x="1" y="15"/>
                  </a:cubicBezTo>
                  <a:cubicBezTo>
                    <a:pt x="15" y="9"/>
                    <a:pt x="31" y="7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8" name="Freeform 595"/>
            <p:cNvSpPr/>
            <p:nvPr>
              <p:custDataLst>
                <p:tags r:id="rId10"/>
              </p:custDataLst>
            </p:nvPr>
          </p:nvSpPr>
          <p:spPr bwMode="auto">
            <a:xfrm>
              <a:off x="9235" y="9844"/>
              <a:ext cx="20" cy="17"/>
            </a:xfrm>
            <a:custGeom>
              <a:avLst/>
              <a:gdLst>
                <a:gd name="T0" fmla="*/ 21 w 22"/>
                <a:gd name="T1" fmla="*/ 0 h 19"/>
                <a:gd name="T2" fmla="*/ 8 w 22"/>
                <a:gd name="T3" fmla="*/ 9 h 19"/>
                <a:gd name="T4" fmla="*/ 0 w 22"/>
                <a:gd name="T5" fmla="*/ 18 h 19"/>
                <a:gd name="T6" fmla="*/ 1 w 22"/>
                <a:gd name="T7" fmla="*/ 18 h 19"/>
                <a:gd name="T8" fmla="*/ 6 w 22"/>
                <a:gd name="T9" fmla="*/ 13 h 19"/>
                <a:gd name="T10" fmla="*/ 12 w 22"/>
                <a:gd name="T11" fmla="*/ 9 h 19"/>
                <a:gd name="T12" fmla="*/ 22 w 22"/>
                <a:gd name="T13" fmla="*/ 1 h 19"/>
                <a:gd name="T14" fmla="*/ 21 w 22"/>
                <a:gd name="T1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9">
                  <a:moveTo>
                    <a:pt x="21" y="0"/>
                  </a:moveTo>
                  <a:cubicBezTo>
                    <a:pt x="17" y="4"/>
                    <a:pt x="13" y="6"/>
                    <a:pt x="8" y="9"/>
                  </a:cubicBezTo>
                  <a:cubicBezTo>
                    <a:pt x="5" y="11"/>
                    <a:pt x="1" y="14"/>
                    <a:pt x="0" y="18"/>
                  </a:cubicBezTo>
                  <a:cubicBezTo>
                    <a:pt x="0" y="18"/>
                    <a:pt x="1" y="19"/>
                    <a:pt x="1" y="18"/>
                  </a:cubicBezTo>
                  <a:cubicBezTo>
                    <a:pt x="3" y="17"/>
                    <a:pt x="4" y="15"/>
                    <a:pt x="6" y="13"/>
                  </a:cubicBezTo>
                  <a:cubicBezTo>
                    <a:pt x="7" y="11"/>
                    <a:pt x="10" y="10"/>
                    <a:pt x="12" y="9"/>
                  </a:cubicBezTo>
                  <a:cubicBezTo>
                    <a:pt x="15" y="6"/>
                    <a:pt x="19" y="4"/>
                    <a:pt x="22" y="1"/>
                  </a:cubicBezTo>
                  <a:cubicBezTo>
                    <a:pt x="22" y="1"/>
                    <a:pt x="21" y="0"/>
                    <a:pt x="21" y="0"/>
                  </a:cubicBez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9" name="Freeform 596"/>
            <p:cNvSpPr/>
            <p:nvPr>
              <p:custDataLst>
                <p:tags r:id="rId11"/>
              </p:custDataLst>
            </p:nvPr>
          </p:nvSpPr>
          <p:spPr bwMode="auto">
            <a:xfrm>
              <a:off x="9231" y="9902"/>
              <a:ext cx="41" cy="19"/>
            </a:xfrm>
            <a:custGeom>
              <a:avLst/>
              <a:gdLst>
                <a:gd name="T0" fmla="*/ 44 w 44"/>
                <a:gd name="T1" fmla="*/ 0 h 21"/>
                <a:gd name="T2" fmla="*/ 18 w 44"/>
                <a:gd name="T3" fmla="*/ 8 h 21"/>
                <a:gd name="T4" fmla="*/ 1 w 44"/>
                <a:gd name="T5" fmla="*/ 19 h 21"/>
                <a:gd name="T6" fmla="*/ 2 w 44"/>
                <a:gd name="T7" fmla="*/ 20 h 21"/>
                <a:gd name="T8" fmla="*/ 19 w 44"/>
                <a:gd name="T9" fmla="*/ 9 h 21"/>
                <a:gd name="T10" fmla="*/ 44 w 44"/>
                <a:gd name="T11" fmla="*/ 0 h 21"/>
                <a:gd name="T12" fmla="*/ 44 w 4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1">
                  <a:moveTo>
                    <a:pt x="44" y="0"/>
                  </a:moveTo>
                  <a:cubicBezTo>
                    <a:pt x="35" y="0"/>
                    <a:pt x="26" y="4"/>
                    <a:pt x="18" y="8"/>
                  </a:cubicBezTo>
                  <a:cubicBezTo>
                    <a:pt x="13" y="10"/>
                    <a:pt x="3" y="14"/>
                    <a:pt x="1" y="19"/>
                  </a:cubicBezTo>
                  <a:cubicBezTo>
                    <a:pt x="0" y="20"/>
                    <a:pt x="1" y="21"/>
                    <a:pt x="2" y="20"/>
                  </a:cubicBezTo>
                  <a:cubicBezTo>
                    <a:pt x="8" y="17"/>
                    <a:pt x="13" y="13"/>
                    <a:pt x="19" y="9"/>
                  </a:cubicBezTo>
                  <a:cubicBezTo>
                    <a:pt x="27" y="5"/>
                    <a:pt x="36" y="2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0" name="Freeform 597"/>
            <p:cNvSpPr/>
            <p:nvPr>
              <p:custDataLst>
                <p:tags r:id="rId12"/>
              </p:custDataLst>
            </p:nvPr>
          </p:nvSpPr>
          <p:spPr bwMode="auto">
            <a:xfrm>
              <a:off x="9228" y="9934"/>
              <a:ext cx="39" cy="15"/>
            </a:xfrm>
            <a:custGeom>
              <a:avLst/>
              <a:gdLst>
                <a:gd name="T0" fmla="*/ 41 w 41"/>
                <a:gd name="T1" fmla="*/ 0 h 16"/>
                <a:gd name="T2" fmla="*/ 1 w 41"/>
                <a:gd name="T3" fmla="*/ 14 h 16"/>
                <a:gd name="T4" fmla="*/ 2 w 41"/>
                <a:gd name="T5" fmla="*/ 15 h 16"/>
                <a:gd name="T6" fmla="*/ 41 w 41"/>
                <a:gd name="T7" fmla="*/ 0 h 16"/>
                <a:gd name="T8" fmla="*/ 41 w 41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6">
                  <a:moveTo>
                    <a:pt x="41" y="0"/>
                  </a:moveTo>
                  <a:cubicBezTo>
                    <a:pt x="27" y="4"/>
                    <a:pt x="14" y="7"/>
                    <a:pt x="1" y="14"/>
                  </a:cubicBezTo>
                  <a:cubicBezTo>
                    <a:pt x="0" y="14"/>
                    <a:pt x="1" y="16"/>
                    <a:pt x="2" y="15"/>
                  </a:cubicBezTo>
                  <a:cubicBezTo>
                    <a:pt x="14" y="9"/>
                    <a:pt x="28" y="5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1" name="Freeform 598"/>
            <p:cNvSpPr/>
            <p:nvPr>
              <p:custDataLst>
                <p:tags r:id="rId13"/>
              </p:custDataLst>
            </p:nvPr>
          </p:nvSpPr>
          <p:spPr bwMode="auto">
            <a:xfrm>
              <a:off x="9230" y="9960"/>
              <a:ext cx="37" cy="24"/>
            </a:xfrm>
            <a:custGeom>
              <a:avLst/>
              <a:gdLst>
                <a:gd name="T0" fmla="*/ 40 w 40"/>
                <a:gd name="T1" fmla="*/ 1 h 24"/>
                <a:gd name="T2" fmla="*/ 39 w 40"/>
                <a:gd name="T3" fmla="*/ 0 h 24"/>
                <a:gd name="T4" fmla="*/ 18 w 40"/>
                <a:gd name="T5" fmla="*/ 11 h 24"/>
                <a:gd name="T6" fmla="*/ 1 w 40"/>
                <a:gd name="T7" fmla="*/ 21 h 24"/>
                <a:gd name="T8" fmla="*/ 3 w 40"/>
                <a:gd name="T9" fmla="*/ 23 h 24"/>
                <a:gd name="T10" fmla="*/ 40 w 40"/>
                <a:gd name="T1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24">
                  <a:moveTo>
                    <a:pt x="40" y="1"/>
                  </a:moveTo>
                  <a:cubicBezTo>
                    <a:pt x="40" y="1"/>
                    <a:pt x="40" y="0"/>
                    <a:pt x="39" y="0"/>
                  </a:cubicBezTo>
                  <a:cubicBezTo>
                    <a:pt x="33" y="5"/>
                    <a:pt x="26" y="8"/>
                    <a:pt x="18" y="11"/>
                  </a:cubicBezTo>
                  <a:cubicBezTo>
                    <a:pt x="12" y="13"/>
                    <a:pt x="5" y="16"/>
                    <a:pt x="1" y="21"/>
                  </a:cubicBezTo>
                  <a:cubicBezTo>
                    <a:pt x="0" y="23"/>
                    <a:pt x="2" y="24"/>
                    <a:pt x="3" y="23"/>
                  </a:cubicBezTo>
                  <a:cubicBezTo>
                    <a:pt x="14" y="13"/>
                    <a:pt x="30" y="12"/>
                    <a:pt x="40" y="1"/>
                  </a:cubicBez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2" name="Freeform 599"/>
            <p:cNvSpPr/>
            <p:nvPr>
              <p:custDataLst>
                <p:tags r:id="rId14"/>
              </p:custDataLst>
            </p:nvPr>
          </p:nvSpPr>
          <p:spPr bwMode="auto">
            <a:xfrm>
              <a:off x="9231" y="9973"/>
              <a:ext cx="44" cy="27"/>
            </a:xfrm>
            <a:custGeom>
              <a:avLst/>
              <a:gdLst>
                <a:gd name="T0" fmla="*/ 46 w 47"/>
                <a:gd name="T1" fmla="*/ 1 h 28"/>
                <a:gd name="T2" fmla="*/ 1 w 47"/>
                <a:gd name="T3" fmla="*/ 25 h 28"/>
                <a:gd name="T4" fmla="*/ 3 w 47"/>
                <a:gd name="T5" fmla="*/ 27 h 28"/>
                <a:gd name="T6" fmla="*/ 47 w 47"/>
                <a:gd name="T7" fmla="*/ 1 h 28"/>
                <a:gd name="T8" fmla="*/ 46 w 47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8">
                  <a:moveTo>
                    <a:pt x="46" y="1"/>
                  </a:moveTo>
                  <a:cubicBezTo>
                    <a:pt x="32" y="10"/>
                    <a:pt x="16" y="16"/>
                    <a:pt x="1" y="25"/>
                  </a:cubicBezTo>
                  <a:cubicBezTo>
                    <a:pt x="0" y="26"/>
                    <a:pt x="1" y="28"/>
                    <a:pt x="3" y="27"/>
                  </a:cubicBezTo>
                  <a:cubicBezTo>
                    <a:pt x="17" y="18"/>
                    <a:pt x="33" y="12"/>
                    <a:pt x="47" y="1"/>
                  </a:cubicBezTo>
                  <a:cubicBezTo>
                    <a:pt x="47" y="1"/>
                    <a:pt x="47" y="0"/>
                    <a:pt x="46" y="1"/>
                  </a:cubicBez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3" name="Freeform 600"/>
            <p:cNvSpPr/>
            <p:nvPr>
              <p:custDataLst>
                <p:tags r:id="rId15"/>
              </p:custDataLst>
            </p:nvPr>
          </p:nvSpPr>
          <p:spPr bwMode="auto">
            <a:xfrm>
              <a:off x="9233" y="9996"/>
              <a:ext cx="39" cy="19"/>
            </a:xfrm>
            <a:custGeom>
              <a:avLst/>
              <a:gdLst>
                <a:gd name="T0" fmla="*/ 40 w 41"/>
                <a:gd name="T1" fmla="*/ 0 h 21"/>
                <a:gd name="T2" fmla="*/ 4 w 41"/>
                <a:gd name="T3" fmla="*/ 21 h 21"/>
                <a:gd name="T4" fmla="*/ 5 w 41"/>
                <a:gd name="T5" fmla="*/ 20 h 21"/>
                <a:gd name="T6" fmla="*/ 10 w 41"/>
                <a:gd name="T7" fmla="*/ 17 h 21"/>
                <a:gd name="T8" fmla="*/ 21 w 41"/>
                <a:gd name="T9" fmla="*/ 11 h 21"/>
                <a:gd name="T10" fmla="*/ 40 w 41"/>
                <a:gd name="T11" fmla="*/ 1 h 21"/>
                <a:gd name="T12" fmla="*/ 40 w 41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21">
                  <a:moveTo>
                    <a:pt x="40" y="0"/>
                  </a:moveTo>
                  <a:cubicBezTo>
                    <a:pt x="36" y="3"/>
                    <a:pt x="0" y="16"/>
                    <a:pt x="4" y="21"/>
                  </a:cubicBezTo>
                  <a:cubicBezTo>
                    <a:pt x="5" y="21"/>
                    <a:pt x="5" y="21"/>
                    <a:pt x="5" y="20"/>
                  </a:cubicBezTo>
                  <a:cubicBezTo>
                    <a:pt x="5" y="20"/>
                    <a:pt x="10" y="18"/>
                    <a:pt x="10" y="17"/>
                  </a:cubicBezTo>
                  <a:cubicBezTo>
                    <a:pt x="14" y="15"/>
                    <a:pt x="18" y="13"/>
                    <a:pt x="21" y="11"/>
                  </a:cubicBezTo>
                  <a:cubicBezTo>
                    <a:pt x="28" y="8"/>
                    <a:pt x="35" y="5"/>
                    <a:pt x="40" y="1"/>
                  </a:cubicBezTo>
                  <a:cubicBezTo>
                    <a:pt x="41" y="1"/>
                    <a:pt x="40" y="0"/>
                    <a:pt x="40" y="0"/>
                  </a:cubicBez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58445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37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Example</a:t>
            </a:r>
          </a:p>
        </p:txBody>
      </p:sp>
      <p:pic>
        <p:nvPicPr>
          <p:cNvPr id="8" name="图片 7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B85A6B-B3BA-498A-8273-B2518EF2DD5E}" type="datetime1">
              <a:rPr lang="zh-CN" altLang="en-US" sz="465" smtClean="0"/>
              <a:pPr>
                <a:defRPr/>
              </a:pPr>
              <a:t>2024/10/16</a:t>
            </a:fld>
            <a:endParaRPr lang="zh-CN" altLang="en-US" sz="465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7-2 Sorting II</a:t>
            </a:r>
            <a:endParaRPr lang="zh-CN" altLang="en-US" sz="465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C8C6E-2ECC-4C4B-9171-1828715EE89A}" type="slidenum">
              <a:rPr lang="zh-CN" altLang="en-US" sz="465" smtClean="0"/>
              <a:pPr>
                <a:defRPr/>
              </a:pPr>
              <a:t>32</a:t>
            </a:fld>
            <a:endParaRPr lang="zh-CN" altLang="en-US" sz="465"/>
          </a:p>
        </p:txBody>
      </p:sp>
      <p:sp>
        <p:nvSpPr>
          <p:cNvPr id="52260" name="Text Box 36"/>
          <p:cNvSpPr txBox="1">
            <a:spLocks noChangeArrowheads="1"/>
          </p:cNvSpPr>
          <p:nvPr/>
        </p:nvSpPr>
        <p:spPr bwMode="auto">
          <a:xfrm>
            <a:off x="577215" y="5236845"/>
            <a:ext cx="8467725" cy="119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itka Text" pitchFamily="2" charset="0"/>
                <a:ea typeface="宋体" panose="02010600030101010101" pitchFamily="2" charset="-122"/>
              </a:defRPr>
            </a:lvl1pPr>
            <a:lvl2pPr marL="742950" indent="-285750" algn="ctr">
              <a:defRPr sz="2000">
                <a:latin typeface="Arial" panose="020B0604020202020204" pitchFamily="34" charset="0"/>
              </a:defRPr>
            </a:lvl2pPr>
            <a:lvl3pPr marL="1143000" indent="-228600" algn="ctr">
              <a:defRPr sz="2000">
                <a:latin typeface="Arial" panose="020B0604020202020204" pitchFamily="34" charset="0"/>
              </a:defRPr>
            </a:lvl3pPr>
            <a:lvl4pPr marL="1600200" indent="-228600" algn="ctr">
              <a:defRPr sz="2000">
                <a:latin typeface="Arial" panose="020B0604020202020204" pitchFamily="34" charset="0"/>
              </a:defRPr>
            </a:lvl4pPr>
            <a:lvl5pPr marL="2057400" indent="-228600" algn="ctr">
              <a:defRPr sz="2000"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</a:defRPr>
            </a:lvl9pPr>
          </a:lstStyle>
          <a:p>
            <a:endParaRPr lang="en-US" altLang="zh-CN" sz="2400" dirty="0"/>
          </a:p>
          <a:p>
            <a:r>
              <a:rPr lang="en-US" altLang="zh-CN" sz="2400" dirty="0" smtClean="0"/>
              <a:t>Swap </a:t>
            </a:r>
            <a:r>
              <a:rPr lang="en-US" altLang="zh-CN" sz="2400" dirty="0"/>
              <a:t>the pivot</a:t>
            </a:r>
            <a:r>
              <a:rPr lang="en-US" altLang="zh-CN" sz="2400" dirty="0" smtClean="0"/>
              <a:t> with last element A[N-1].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52262" name="Rectangle 38"/>
          <p:cNvSpPr>
            <a:spLocks noChangeArrowheads="1"/>
          </p:cNvSpPr>
          <p:nvPr/>
        </p:nvSpPr>
        <p:spPr bwMode="auto">
          <a:xfrm>
            <a:off x="490220" y="3265170"/>
            <a:ext cx="829818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zh-CN" sz="2400" dirty="0">
                <a:latin typeface="Sitka Text" pitchFamily="2" charset="0"/>
                <a:ea typeface="宋体" panose="02010600030101010101" pitchFamily="2" charset="-122"/>
              </a:rPr>
              <a:t>Choose the pivot </a:t>
            </a:r>
            <a:r>
              <a:rPr lang="en-US" altLang="zh-CN" sz="2400" dirty="0" smtClean="0">
                <a:latin typeface="Sitka Text" pitchFamily="2" charset="0"/>
                <a:ea typeface="宋体" panose="02010600030101010101" pitchFamily="2" charset="-122"/>
              </a:rPr>
              <a:t>using </a:t>
            </a:r>
            <a:r>
              <a:rPr lang="en-US" altLang="zh-CN" sz="2400" dirty="0" smtClean="0">
                <a:solidFill>
                  <a:srgbClr val="FF0000"/>
                </a:solidFill>
                <a:latin typeface="Sitka Text" pitchFamily="2" charset="0"/>
                <a:ea typeface="宋体" panose="02010600030101010101" pitchFamily="2" charset="-122"/>
              </a:rPr>
              <a:t>Median-of-Three</a:t>
            </a:r>
          </a:p>
        </p:txBody>
      </p:sp>
      <p:sp>
        <p:nvSpPr>
          <p:cNvPr id="42" name="Text Box 2"/>
          <p:cNvSpPr txBox="1">
            <a:spLocks noChangeArrowheads="1"/>
          </p:cNvSpPr>
          <p:nvPr/>
        </p:nvSpPr>
        <p:spPr bwMode="auto">
          <a:xfrm>
            <a:off x="1480820" y="2310130"/>
            <a:ext cx="630555" cy="63055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43" name="Text Box 3"/>
          <p:cNvSpPr txBox="1">
            <a:spLocks noChangeArrowheads="1"/>
          </p:cNvSpPr>
          <p:nvPr/>
        </p:nvSpPr>
        <p:spPr bwMode="auto">
          <a:xfrm>
            <a:off x="2111375" y="2310130"/>
            <a:ext cx="630555" cy="6305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2742565" y="2310130"/>
            <a:ext cx="630555" cy="6305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3373120" y="2310130"/>
            <a:ext cx="630555" cy="6305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46" name="Text Box 6"/>
          <p:cNvSpPr txBox="1">
            <a:spLocks noChangeArrowheads="1"/>
          </p:cNvSpPr>
          <p:nvPr/>
        </p:nvSpPr>
        <p:spPr bwMode="auto">
          <a:xfrm>
            <a:off x="4003675" y="2310130"/>
            <a:ext cx="630555" cy="63055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4634230" y="2310130"/>
            <a:ext cx="630555" cy="6305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5264785" y="2310130"/>
            <a:ext cx="630555" cy="6305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49" name="Text Box 9"/>
          <p:cNvSpPr txBox="1">
            <a:spLocks noChangeArrowheads="1"/>
          </p:cNvSpPr>
          <p:nvPr/>
        </p:nvSpPr>
        <p:spPr bwMode="auto">
          <a:xfrm>
            <a:off x="5895975" y="2310130"/>
            <a:ext cx="630555" cy="6305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0" name="Text Box 10"/>
          <p:cNvSpPr txBox="1">
            <a:spLocks noChangeArrowheads="1"/>
          </p:cNvSpPr>
          <p:nvPr/>
        </p:nvSpPr>
        <p:spPr bwMode="auto">
          <a:xfrm>
            <a:off x="6526530" y="2310130"/>
            <a:ext cx="630555" cy="6305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7157085" y="2310130"/>
            <a:ext cx="630555" cy="63055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2" name="Text Box 12"/>
          <p:cNvSpPr txBox="1">
            <a:spLocks noChangeArrowheads="1"/>
          </p:cNvSpPr>
          <p:nvPr/>
        </p:nvSpPr>
        <p:spPr bwMode="auto">
          <a:xfrm>
            <a:off x="1480820" y="1805305"/>
            <a:ext cx="630555" cy="630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3" name="Text Box 13"/>
          <p:cNvSpPr txBox="1">
            <a:spLocks noChangeArrowheads="1"/>
          </p:cNvSpPr>
          <p:nvPr/>
        </p:nvSpPr>
        <p:spPr bwMode="auto">
          <a:xfrm>
            <a:off x="2111375" y="1805305"/>
            <a:ext cx="630555" cy="630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4" name="Text Box 14"/>
          <p:cNvSpPr txBox="1">
            <a:spLocks noChangeArrowheads="1"/>
          </p:cNvSpPr>
          <p:nvPr/>
        </p:nvSpPr>
        <p:spPr bwMode="auto">
          <a:xfrm>
            <a:off x="2742565" y="1805305"/>
            <a:ext cx="630555" cy="630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3373120" y="1805305"/>
            <a:ext cx="630555" cy="630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4003675" y="1805305"/>
            <a:ext cx="630555" cy="630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auto">
          <a:xfrm>
            <a:off x="4634230" y="1805305"/>
            <a:ext cx="630555" cy="630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58" name="Text Box 18"/>
          <p:cNvSpPr txBox="1">
            <a:spLocks noChangeArrowheads="1"/>
          </p:cNvSpPr>
          <p:nvPr/>
        </p:nvSpPr>
        <p:spPr bwMode="auto">
          <a:xfrm>
            <a:off x="5264785" y="1805305"/>
            <a:ext cx="630555" cy="630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59" name="Text Box 19"/>
          <p:cNvSpPr txBox="1">
            <a:spLocks noChangeArrowheads="1"/>
          </p:cNvSpPr>
          <p:nvPr/>
        </p:nvSpPr>
        <p:spPr bwMode="auto">
          <a:xfrm>
            <a:off x="5895975" y="1805305"/>
            <a:ext cx="630555" cy="630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60" name="Text Box 20"/>
          <p:cNvSpPr txBox="1">
            <a:spLocks noChangeArrowheads="1"/>
          </p:cNvSpPr>
          <p:nvPr/>
        </p:nvSpPr>
        <p:spPr bwMode="auto">
          <a:xfrm>
            <a:off x="6526530" y="1805305"/>
            <a:ext cx="630555" cy="630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61" name="Text Box 21"/>
          <p:cNvSpPr txBox="1">
            <a:spLocks noChangeArrowheads="1"/>
          </p:cNvSpPr>
          <p:nvPr/>
        </p:nvSpPr>
        <p:spPr bwMode="auto">
          <a:xfrm>
            <a:off x="7157085" y="1805305"/>
            <a:ext cx="630555" cy="630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62" name="Text Box 22"/>
          <p:cNvSpPr txBox="1">
            <a:spLocks noChangeArrowheads="1"/>
          </p:cNvSpPr>
          <p:nvPr/>
        </p:nvSpPr>
        <p:spPr bwMode="auto">
          <a:xfrm>
            <a:off x="1480820" y="4433570"/>
            <a:ext cx="630555" cy="63055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63" name="Text Box 23"/>
          <p:cNvSpPr txBox="1">
            <a:spLocks noChangeArrowheads="1"/>
          </p:cNvSpPr>
          <p:nvPr/>
        </p:nvSpPr>
        <p:spPr bwMode="auto">
          <a:xfrm>
            <a:off x="2111375" y="4433570"/>
            <a:ext cx="630555" cy="6305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4" name="Text Box 24"/>
          <p:cNvSpPr txBox="1">
            <a:spLocks noChangeArrowheads="1"/>
          </p:cNvSpPr>
          <p:nvPr/>
        </p:nvSpPr>
        <p:spPr bwMode="auto">
          <a:xfrm>
            <a:off x="2742565" y="4433570"/>
            <a:ext cx="630555" cy="6305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65" name="Text Box 25"/>
          <p:cNvSpPr txBox="1">
            <a:spLocks noChangeArrowheads="1"/>
          </p:cNvSpPr>
          <p:nvPr/>
        </p:nvSpPr>
        <p:spPr bwMode="auto">
          <a:xfrm>
            <a:off x="3373120" y="4433570"/>
            <a:ext cx="630555" cy="6305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66" name="Text Box 26"/>
          <p:cNvSpPr txBox="1">
            <a:spLocks noChangeArrowheads="1"/>
          </p:cNvSpPr>
          <p:nvPr/>
        </p:nvSpPr>
        <p:spPr bwMode="auto">
          <a:xfrm>
            <a:off x="4003675" y="4433570"/>
            <a:ext cx="630555" cy="63055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7" name="Text Box 27"/>
          <p:cNvSpPr txBox="1">
            <a:spLocks noChangeArrowheads="1"/>
          </p:cNvSpPr>
          <p:nvPr/>
        </p:nvSpPr>
        <p:spPr bwMode="auto">
          <a:xfrm>
            <a:off x="4634230" y="4433570"/>
            <a:ext cx="630555" cy="6305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68" name="Text Box 28"/>
          <p:cNvSpPr txBox="1">
            <a:spLocks noChangeArrowheads="1"/>
          </p:cNvSpPr>
          <p:nvPr/>
        </p:nvSpPr>
        <p:spPr bwMode="auto">
          <a:xfrm>
            <a:off x="5264785" y="4433570"/>
            <a:ext cx="630555" cy="6305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69" name="Text Box 29"/>
          <p:cNvSpPr txBox="1">
            <a:spLocks noChangeArrowheads="1"/>
          </p:cNvSpPr>
          <p:nvPr/>
        </p:nvSpPr>
        <p:spPr bwMode="auto">
          <a:xfrm>
            <a:off x="5895975" y="4433570"/>
            <a:ext cx="630555" cy="6305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0" name="Text Box 30"/>
          <p:cNvSpPr txBox="1">
            <a:spLocks noChangeArrowheads="1"/>
          </p:cNvSpPr>
          <p:nvPr/>
        </p:nvSpPr>
        <p:spPr bwMode="auto">
          <a:xfrm>
            <a:off x="6526530" y="4433570"/>
            <a:ext cx="630555" cy="63055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71" name="Text Box 31"/>
          <p:cNvSpPr txBox="1">
            <a:spLocks noChangeArrowheads="1"/>
          </p:cNvSpPr>
          <p:nvPr/>
        </p:nvSpPr>
        <p:spPr bwMode="auto">
          <a:xfrm>
            <a:off x="7175500" y="4433570"/>
            <a:ext cx="630555" cy="63055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72" name="Oval 32"/>
          <p:cNvSpPr>
            <a:spLocks noChangeArrowheads="1"/>
          </p:cNvSpPr>
          <p:nvPr/>
        </p:nvSpPr>
        <p:spPr bwMode="auto">
          <a:xfrm>
            <a:off x="7174865" y="4433570"/>
            <a:ext cx="630555" cy="63055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4000" b="1">
              <a:ea typeface="宋体" panose="02010600030101010101" pitchFamily="2" charset="-122"/>
            </a:endParaRPr>
          </a:p>
        </p:txBody>
      </p:sp>
      <p:sp>
        <p:nvSpPr>
          <p:cNvPr id="73" name="Text Box 33"/>
          <p:cNvSpPr txBox="1">
            <a:spLocks noChangeArrowheads="1"/>
          </p:cNvSpPr>
          <p:nvPr/>
        </p:nvSpPr>
        <p:spPr bwMode="auto">
          <a:xfrm>
            <a:off x="1480820" y="5064125"/>
            <a:ext cx="630555" cy="630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74" name="Text Box 34"/>
          <p:cNvSpPr txBox="1">
            <a:spLocks noChangeArrowheads="1"/>
          </p:cNvSpPr>
          <p:nvPr/>
        </p:nvSpPr>
        <p:spPr bwMode="auto">
          <a:xfrm>
            <a:off x="6526530" y="5064125"/>
            <a:ext cx="630555" cy="630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58445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37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0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Example</a:t>
            </a:r>
          </a:p>
        </p:txBody>
      </p:sp>
      <p:pic>
        <p:nvPicPr>
          <p:cNvPr id="11" name="图片 10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B85A6B-B3BA-498A-8273-B2518EF2DD5E}" type="datetime1">
              <a:rPr lang="zh-CN" altLang="en-US" sz="465" smtClean="0"/>
              <a:pPr>
                <a:defRPr/>
              </a:pPr>
              <a:t>2024/10/16</a:t>
            </a:fld>
            <a:endParaRPr lang="zh-CN" altLang="en-US" sz="465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7-2 Sorting II</a:t>
            </a:r>
            <a:endParaRPr lang="zh-CN" altLang="en-US" sz="465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C8C6E-2ECC-4C4B-9171-1828715EE89A}" type="slidenum">
              <a:rPr lang="zh-CN" altLang="en-US" sz="465" smtClean="0"/>
              <a:pPr>
                <a:defRPr/>
              </a:pPr>
              <a:t>33</a:t>
            </a:fld>
            <a:endParaRPr lang="zh-CN" altLang="en-US" sz="465"/>
          </a:p>
        </p:txBody>
      </p:sp>
      <p:sp>
        <p:nvSpPr>
          <p:cNvPr id="62" name="Text Box 22"/>
          <p:cNvSpPr txBox="1">
            <a:spLocks noChangeArrowheads="1"/>
          </p:cNvSpPr>
          <p:nvPr/>
        </p:nvSpPr>
        <p:spPr bwMode="auto">
          <a:xfrm>
            <a:off x="3028950" y="1513205"/>
            <a:ext cx="335915" cy="3359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63" name="Text Box 23"/>
          <p:cNvSpPr txBox="1">
            <a:spLocks noChangeArrowheads="1"/>
          </p:cNvSpPr>
          <p:nvPr/>
        </p:nvSpPr>
        <p:spPr bwMode="auto">
          <a:xfrm>
            <a:off x="3364865" y="1513205"/>
            <a:ext cx="335915" cy="3359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4" name="Text Box 24"/>
          <p:cNvSpPr txBox="1">
            <a:spLocks noChangeArrowheads="1"/>
          </p:cNvSpPr>
          <p:nvPr/>
        </p:nvSpPr>
        <p:spPr bwMode="auto">
          <a:xfrm>
            <a:off x="3700145" y="1513205"/>
            <a:ext cx="335915" cy="3359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65" name="Text Box 25"/>
          <p:cNvSpPr txBox="1">
            <a:spLocks noChangeArrowheads="1"/>
          </p:cNvSpPr>
          <p:nvPr/>
        </p:nvSpPr>
        <p:spPr bwMode="auto">
          <a:xfrm>
            <a:off x="4036060" y="1513205"/>
            <a:ext cx="335915" cy="3359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66" name="Text Box 26"/>
          <p:cNvSpPr txBox="1">
            <a:spLocks noChangeArrowheads="1"/>
          </p:cNvSpPr>
          <p:nvPr/>
        </p:nvSpPr>
        <p:spPr bwMode="auto">
          <a:xfrm>
            <a:off x="4371975" y="1513205"/>
            <a:ext cx="335915" cy="3359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7" name="Text Box 27"/>
          <p:cNvSpPr txBox="1">
            <a:spLocks noChangeArrowheads="1"/>
          </p:cNvSpPr>
          <p:nvPr/>
        </p:nvSpPr>
        <p:spPr bwMode="auto">
          <a:xfrm>
            <a:off x="4707890" y="1513205"/>
            <a:ext cx="335915" cy="3359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68" name="Text Box 28"/>
          <p:cNvSpPr txBox="1">
            <a:spLocks noChangeArrowheads="1"/>
          </p:cNvSpPr>
          <p:nvPr/>
        </p:nvSpPr>
        <p:spPr bwMode="auto">
          <a:xfrm>
            <a:off x="5043170" y="1513205"/>
            <a:ext cx="335915" cy="3359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69" name="Text Box 29"/>
          <p:cNvSpPr txBox="1">
            <a:spLocks noChangeArrowheads="1"/>
          </p:cNvSpPr>
          <p:nvPr/>
        </p:nvSpPr>
        <p:spPr bwMode="auto">
          <a:xfrm>
            <a:off x="5379085" y="1513205"/>
            <a:ext cx="335915" cy="3359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0" name="Text Box 30"/>
          <p:cNvSpPr txBox="1">
            <a:spLocks noChangeArrowheads="1"/>
          </p:cNvSpPr>
          <p:nvPr/>
        </p:nvSpPr>
        <p:spPr bwMode="auto">
          <a:xfrm>
            <a:off x="5715000" y="1513205"/>
            <a:ext cx="335915" cy="3359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71" name="Text Box 31"/>
          <p:cNvSpPr txBox="1">
            <a:spLocks noChangeArrowheads="1"/>
          </p:cNvSpPr>
          <p:nvPr/>
        </p:nvSpPr>
        <p:spPr bwMode="auto">
          <a:xfrm>
            <a:off x="6060440" y="1513205"/>
            <a:ext cx="335915" cy="33591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72" name="Oval 32"/>
          <p:cNvSpPr>
            <a:spLocks noChangeArrowheads="1"/>
          </p:cNvSpPr>
          <p:nvPr/>
        </p:nvSpPr>
        <p:spPr bwMode="auto">
          <a:xfrm>
            <a:off x="6059805" y="1513205"/>
            <a:ext cx="335915" cy="33591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3200" b="1">
              <a:ea typeface="宋体" panose="02010600030101010101" pitchFamily="2" charset="-122"/>
            </a:endParaRPr>
          </a:p>
        </p:txBody>
      </p:sp>
      <p:sp>
        <p:nvSpPr>
          <p:cNvPr id="73" name="Text Box 33"/>
          <p:cNvSpPr txBox="1">
            <a:spLocks noChangeArrowheads="1"/>
          </p:cNvSpPr>
          <p:nvPr/>
        </p:nvSpPr>
        <p:spPr bwMode="auto">
          <a:xfrm>
            <a:off x="3028950" y="1849120"/>
            <a:ext cx="335915" cy="33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74" name="Text Box 34"/>
          <p:cNvSpPr txBox="1">
            <a:spLocks noChangeArrowheads="1"/>
          </p:cNvSpPr>
          <p:nvPr/>
        </p:nvSpPr>
        <p:spPr bwMode="auto">
          <a:xfrm>
            <a:off x="5715000" y="1849120"/>
            <a:ext cx="335915" cy="33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76" name="Text Box 3"/>
          <p:cNvSpPr txBox="1">
            <a:spLocks noChangeArrowheads="1"/>
          </p:cNvSpPr>
          <p:nvPr/>
        </p:nvSpPr>
        <p:spPr bwMode="auto">
          <a:xfrm>
            <a:off x="3000375" y="2934335"/>
            <a:ext cx="335915" cy="335915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77" name="Text Box 4"/>
          <p:cNvSpPr txBox="1">
            <a:spLocks noChangeArrowheads="1"/>
          </p:cNvSpPr>
          <p:nvPr/>
        </p:nvSpPr>
        <p:spPr bwMode="auto">
          <a:xfrm>
            <a:off x="3335655" y="2934335"/>
            <a:ext cx="335915" cy="3359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8" name="Text Box 5"/>
          <p:cNvSpPr txBox="1">
            <a:spLocks noChangeArrowheads="1"/>
          </p:cNvSpPr>
          <p:nvPr/>
        </p:nvSpPr>
        <p:spPr bwMode="auto">
          <a:xfrm>
            <a:off x="3671570" y="2934335"/>
            <a:ext cx="335915" cy="3359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79" name="Text Box 6"/>
          <p:cNvSpPr txBox="1">
            <a:spLocks noChangeArrowheads="1"/>
          </p:cNvSpPr>
          <p:nvPr/>
        </p:nvSpPr>
        <p:spPr bwMode="auto">
          <a:xfrm>
            <a:off x="4007485" y="2934335"/>
            <a:ext cx="335915" cy="3359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4342765" y="2934335"/>
            <a:ext cx="335915" cy="3359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1" name="Text Box 8"/>
          <p:cNvSpPr txBox="1">
            <a:spLocks noChangeArrowheads="1"/>
          </p:cNvSpPr>
          <p:nvPr/>
        </p:nvSpPr>
        <p:spPr bwMode="auto">
          <a:xfrm>
            <a:off x="4678680" y="2934335"/>
            <a:ext cx="335915" cy="3359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2" name="Text Box 9"/>
          <p:cNvSpPr txBox="1">
            <a:spLocks noChangeArrowheads="1"/>
          </p:cNvSpPr>
          <p:nvPr/>
        </p:nvSpPr>
        <p:spPr bwMode="auto">
          <a:xfrm>
            <a:off x="5014595" y="2934335"/>
            <a:ext cx="335915" cy="3359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83" name="Text Box 10"/>
          <p:cNvSpPr txBox="1">
            <a:spLocks noChangeArrowheads="1"/>
          </p:cNvSpPr>
          <p:nvPr/>
        </p:nvSpPr>
        <p:spPr bwMode="auto">
          <a:xfrm>
            <a:off x="5350510" y="2934335"/>
            <a:ext cx="335915" cy="3359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4" name="Text Box 11"/>
          <p:cNvSpPr txBox="1">
            <a:spLocks noChangeArrowheads="1"/>
          </p:cNvSpPr>
          <p:nvPr/>
        </p:nvSpPr>
        <p:spPr bwMode="auto">
          <a:xfrm>
            <a:off x="6029960" y="2934335"/>
            <a:ext cx="335915" cy="33591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85" name="Text Box 12"/>
          <p:cNvSpPr txBox="1">
            <a:spLocks noChangeArrowheads="1"/>
          </p:cNvSpPr>
          <p:nvPr/>
        </p:nvSpPr>
        <p:spPr bwMode="auto">
          <a:xfrm>
            <a:off x="5688965" y="2934335"/>
            <a:ext cx="335915" cy="3359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86" name="Oval 13"/>
          <p:cNvSpPr>
            <a:spLocks noChangeArrowheads="1"/>
          </p:cNvSpPr>
          <p:nvPr/>
        </p:nvSpPr>
        <p:spPr bwMode="auto">
          <a:xfrm>
            <a:off x="6031865" y="2934335"/>
            <a:ext cx="335915" cy="33591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3200" b="1">
              <a:ea typeface="宋体" panose="02010600030101010101" pitchFamily="2" charset="-122"/>
            </a:endParaRPr>
          </a:p>
        </p:txBody>
      </p:sp>
      <p:sp>
        <p:nvSpPr>
          <p:cNvPr id="90" name="Text Box 33"/>
          <p:cNvSpPr txBox="1">
            <a:spLocks noChangeArrowheads="1"/>
          </p:cNvSpPr>
          <p:nvPr/>
        </p:nvSpPr>
        <p:spPr bwMode="auto">
          <a:xfrm>
            <a:off x="3007995" y="3271520"/>
            <a:ext cx="335915" cy="33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91" name="Text Box 34"/>
          <p:cNvSpPr txBox="1">
            <a:spLocks noChangeArrowheads="1"/>
          </p:cNvSpPr>
          <p:nvPr/>
        </p:nvSpPr>
        <p:spPr bwMode="auto">
          <a:xfrm>
            <a:off x="5694680" y="3271520"/>
            <a:ext cx="335915" cy="33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94" name="Text Box 3"/>
          <p:cNvSpPr txBox="1">
            <a:spLocks noChangeArrowheads="1"/>
          </p:cNvSpPr>
          <p:nvPr/>
        </p:nvSpPr>
        <p:spPr bwMode="auto">
          <a:xfrm>
            <a:off x="2990215" y="5662930"/>
            <a:ext cx="335915" cy="3359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95" name="Text Box 4"/>
          <p:cNvSpPr txBox="1">
            <a:spLocks noChangeArrowheads="1"/>
          </p:cNvSpPr>
          <p:nvPr/>
        </p:nvSpPr>
        <p:spPr bwMode="auto">
          <a:xfrm>
            <a:off x="3326130" y="5662930"/>
            <a:ext cx="335915" cy="3359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6" name="Text Box 5"/>
          <p:cNvSpPr txBox="1">
            <a:spLocks noChangeArrowheads="1"/>
          </p:cNvSpPr>
          <p:nvPr/>
        </p:nvSpPr>
        <p:spPr bwMode="auto">
          <a:xfrm>
            <a:off x="3661410" y="5662930"/>
            <a:ext cx="335915" cy="3359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97" name="Text Box 6"/>
          <p:cNvSpPr txBox="1">
            <a:spLocks noChangeArrowheads="1"/>
          </p:cNvSpPr>
          <p:nvPr/>
        </p:nvSpPr>
        <p:spPr bwMode="auto">
          <a:xfrm>
            <a:off x="3997325" y="5662930"/>
            <a:ext cx="335915" cy="3359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98" name="Text Box 7"/>
          <p:cNvSpPr txBox="1">
            <a:spLocks noChangeArrowheads="1"/>
          </p:cNvSpPr>
          <p:nvPr/>
        </p:nvSpPr>
        <p:spPr bwMode="auto">
          <a:xfrm>
            <a:off x="4333240" y="5662930"/>
            <a:ext cx="335915" cy="3359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9" name="Text Box 8"/>
          <p:cNvSpPr txBox="1">
            <a:spLocks noChangeArrowheads="1"/>
          </p:cNvSpPr>
          <p:nvPr/>
        </p:nvSpPr>
        <p:spPr bwMode="auto">
          <a:xfrm>
            <a:off x="4668520" y="5662930"/>
            <a:ext cx="335915" cy="3359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00" name="Text Box 9"/>
          <p:cNvSpPr txBox="1">
            <a:spLocks noChangeArrowheads="1"/>
          </p:cNvSpPr>
          <p:nvPr/>
        </p:nvSpPr>
        <p:spPr bwMode="auto">
          <a:xfrm>
            <a:off x="5004435" y="5662930"/>
            <a:ext cx="335915" cy="3359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1" name="Text Box 10"/>
          <p:cNvSpPr txBox="1">
            <a:spLocks noChangeArrowheads="1"/>
          </p:cNvSpPr>
          <p:nvPr/>
        </p:nvSpPr>
        <p:spPr bwMode="auto">
          <a:xfrm>
            <a:off x="5340350" y="5662930"/>
            <a:ext cx="335915" cy="3359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02" name="Text Box 11"/>
          <p:cNvSpPr txBox="1">
            <a:spLocks noChangeArrowheads="1"/>
          </p:cNvSpPr>
          <p:nvPr/>
        </p:nvSpPr>
        <p:spPr bwMode="auto">
          <a:xfrm>
            <a:off x="6020435" y="5662930"/>
            <a:ext cx="335915" cy="33591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103" name="Text Box 12"/>
          <p:cNvSpPr txBox="1">
            <a:spLocks noChangeArrowheads="1"/>
          </p:cNvSpPr>
          <p:nvPr/>
        </p:nvSpPr>
        <p:spPr bwMode="auto">
          <a:xfrm>
            <a:off x="5679440" y="5662930"/>
            <a:ext cx="335915" cy="3359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104" name="Oval 13"/>
          <p:cNvSpPr>
            <a:spLocks noChangeArrowheads="1"/>
          </p:cNvSpPr>
          <p:nvPr/>
        </p:nvSpPr>
        <p:spPr bwMode="auto">
          <a:xfrm>
            <a:off x="6021705" y="5662930"/>
            <a:ext cx="335915" cy="33591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3200" b="1">
              <a:ea typeface="宋体" panose="02010600030101010101" pitchFamily="2" charset="-122"/>
            </a:endParaRPr>
          </a:p>
        </p:txBody>
      </p:sp>
      <p:sp>
        <p:nvSpPr>
          <p:cNvPr id="105" name="Text Box 33"/>
          <p:cNvSpPr txBox="1">
            <a:spLocks noChangeArrowheads="1"/>
          </p:cNvSpPr>
          <p:nvPr/>
        </p:nvSpPr>
        <p:spPr bwMode="auto">
          <a:xfrm>
            <a:off x="2998470" y="6000115"/>
            <a:ext cx="335915" cy="33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106" name="Text Box 34"/>
          <p:cNvSpPr txBox="1">
            <a:spLocks noChangeArrowheads="1"/>
          </p:cNvSpPr>
          <p:nvPr/>
        </p:nvSpPr>
        <p:spPr bwMode="auto">
          <a:xfrm>
            <a:off x="5355590" y="6000115"/>
            <a:ext cx="335915" cy="33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75" name="Text Box 3"/>
          <p:cNvSpPr txBox="1">
            <a:spLocks noChangeArrowheads="1"/>
          </p:cNvSpPr>
          <p:nvPr/>
        </p:nvSpPr>
        <p:spPr bwMode="auto">
          <a:xfrm>
            <a:off x="2980690" y="4355465"/>
            <a:ext cx="335915" cy="335915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87" name="Text Box 4"/>
          <p:cNvSpPr txBox="1">
            <a:spLocks noChangeArrowheads="1"/>
          </p:cNvSpPr>
          <p:nvPr/>
        </p:nvSpPr>
        <p:spPr bwMode="auto">
          <a:xfrm>
            <a:off x="3316605" y="4355465"/>
            <a:ext cx="335915" cy="3359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8" name="Text Box 5"/>
          <p:cNvSpPr txBox="1">
            <a:spLocks noChangeArrowheads="1"/>
          </p:cNvSpPr>
          <p:nvPr/>
        </p:nvSpPr>
        <p:spPr bwMode="auto">
          <a:xfrm>
            <a:off x="3651885" y="4355465"/>
            <a:ext cx="335915" cy="3359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89" name="Text Box 6"/>
          <p:cNvSpPr txBox="1">
            <a:spLocks noChangeArrowheads="1"/>
          </p:cNvSpPr>
          <p:nvPr/>
        </p:nvSpPr>
        <p:spPr bwMode="auto">
          <a:xfrm>
            <a:off x="3987800" y="4355465"/>
            <a:ext cx="335915" cy="3359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92" name="Text Box 7"/>
          <p:cNvSpPr txBox="1">
            <a:spLocks noChangeArrowheads="1"/>
          </p:cNvSpPr>
          <p:nvPr/>
        </p:nvSpPr>
        <p:spPr bwMode="auto">
          <a:xfrm>
            <a:off x="4323715" y="4355465"/>
            <a:ext cx="335915" cy="3359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4659630" y="4355465"/>
            <a:ext cx="335915" cy="3359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08" name="Text Box 9"/>
          <p:cNvSpPr txBox="1">
            <a:spLocks noChangeArrowheads="1"/>
          </p:cNvSpPr>
          <p:nvPr/>
        </p:nvSpPr>
        <p:spPr bwMode="auto">
          <a:xfrm>
            <a:off x="4994910" y="4355465"/>
            <a:ext cx="335915" cy="3359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9" name="Text Box 10"/>
          <p:cNvSpPr txBox="1">
            <a:spLocks noChangeArrowheads="1"/>
          </p:cNvSpPr>
          <p:nvPr/>
        </p:nvSpPr>
        <p:spPr bwMode="auto">
          <a:xfrm>
            <a:off x="5330825" y="4355465"/>
            <a:ext cx="335915" cy="33591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10" name="Text Box 11"/>
          <p:cNvSpPr txBox="1">
            <a:spLocks noChangeArrowheads="1"/>
          </p:cNvSpPr>
          <p:nvPr/>
        </p:nvSpPr>
        <p:spPr bwMode="auto">
          <a:xfrm>
            <a:off x="6010910" y="4355465"/>
            <a:ext cx="335915" cy="33591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111" name="Text Box 12"/>
          <p:cNvSpPr txBox="1">
            <a:spLocks noChangeArrowheads="1"/>
          </p:cNvSpPr>
          <p:nvPr/>
        </p:nvSpPr>
        <p:spPr bwMode="auto">
          <a:xfrm>
            <a:off x="5669915" y="4355465"/>
            <a:ext cx="335915" cy="3359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112" name="Oval 13"/>
          <p:cNvSpPr>
            <a:spLocks noChangeArrowheads="1"/>
          </p:cNvSpPr>
          <p:nvPr/>
        </p:nvSpPr>
        <p:spPr bwMode="auto">
          <a:xfrm>
            <a:off x="6012180" y="4355465"/>
            <a:ext cx="335915" cy="33591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3200" b="1">
              <a:ea typeface="宋体" panose="02010600030101010101" pitchFamily="2" charset="-122"/>
            </a:endParaRPr>
          </a:p>
        </p:txBody>
      </p:sp>
      <p:sp>
        <p:nvSpPr>
          <p:cNvPr id="113" name="Text Box 33"/>
          <p:cNvSpPr txBox="1">
            <a:spLocks noChangeArrowheads="1"/>
          </p:cNvSpPr>
          <p:nvPr/>
        </p:nvSpPr>
        <p:spPr bwMode="auto">
          <a:xfrm>
            <a:off x="2988945" y="4692650"/>
            <a:ext cx="335915" cy="33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114" name="Text Box 34"/>
          <p:cNvSpPr txBox="1">
            <a:spLocks noChangeArrowheads="1"/>
          </p:cNvSpPr>
          <p:nvPr/>
        </p:nvSpPr>
        <p:spPr bwMode="auto">
          <a:xfrm>
            <a:off x="5342255" y="4692650"/>
            <a:ext cx="335915" cy="33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5" name="矩形 4"/>
          <p:cNvSpPr/>
          <p:nvPr/>
        </p:nvSpPr>
        <p:spPr>
          <a:xfrm>
            <a:off x="1680845" y="2393315"/>
            <a:ext cx="512127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1600" dirty="0">
                <a:solidFill>
                  <a:srgbClr val="263AF8"/>
                </a:solidFill>
                <a:latin typeface="Sitka Text" pitchFamily="2" charset="0"/>
              </a:rPr>
              <a:t>Increment </a:t>
            </a:r>
            <a:r>
              <a:rPr lang="en-US" altLang="zh-CN" sz="1600" dirty="0" err="1">
                <a:solidFill>
                  <a:srgbClr val="263AF8"/>
                </a:solidFill>
                <a:latin typeface="Sitka Text" pitchFamily="2" charset="0"/>
              </a:rPr>
              <a:t>i</a:t>
            </a:r>
            <a:r>
              <a:rPr lang="en-US" altLang="zh-CN" sz="1600" dirty="0">
                <a:latin typeface="Sitka Text" pitchFamily="2" charset="0"/>
              </a:rPr>
              <a:t> until you hit element A[</a:t>
            </a:r>
            <a:r>
              <a:rPr lang="en-US" altLang="zh-CN" sz="1600" dirty="0" err="1">
                <a:latin typeface="Sitka Text" pitchFamily="2" charset="0"/>
              </a:rPr>
              <a:t>i</a:t>
            </a:r>
            <a:r>
              <a:rPr lang="en-US" altLang="zh-CN" sz="1600" dirty="0">
                <a:latin typeface="Sitka Text" pitchFamily="2" charset="0"/>
              </a:rPr>
              <a:t>] &gt; pivot</a:t>
            </a:r>
          </a:p>
        </p:txBody>
      </p:sp>
      <p:sp>
        <p:nvSpPr>
          <p:cNvPr id="6" name="矩形 5"/>
          <p:cNvSpPr/>
          <p:nvPr/>
        </p:nvSpPr>
        <p:spPr>
          <a:xfrm>
            <a:off x="1680845" y="3749040"/>
            <a:ext cx="519493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1600" dirty="0">
                <a:solidFill>
                  <a:srgbClr val="263AF8"/>
                </a:solidFill>
                <a:latin typeface="Sitka Text" pitchFamily="2" charset="0"/>
              </a:rPr>
              <a:t>Decrement j </a:t>
            </a:r>
            <a:r>
              <a:rPr lang="en-US" altLang="zh-CN" sz="1600" dirty="0">
                <a:latin typeface="Sitka Text" pitchFamily="2" charset="0"/>
              </a:rPr>
              <a:t>until you hit element A[j] &lt; pivot</a:t>
            </a:r>
          </a:p>
        </p:txBody>
      </p:sp>
      <p:sp>
        <p:nvSpPr>
          <p:cNvPr id="8" name="矩形 7"/>
          <p:cNvSpPr/>
          <p:nvPr/>
        </p:nvSpPr>
        <p:spPr>
          <a:xfrm>
            <a:off x="1685290" y="5168265"/>
            <a:ext cx="251142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1600" dirty="0">
                <a:solidFill>
                  <a:srgbClr val="263AF8"/>
                </a:solidFill>
                <a:latin typeface="Sitka Text" pitchFamily="2" charset="0"/>
              </a:rPr>
              <a:t>Swap</a:t>
            </a:r>
            <a:r>
              <a:rPr lang="en-US" altLang="zh-CN" sz="1600" dirty="0">
                <a:latin typeface="Sitka Text" pitchFamily="2" charset="0"/>
              </a:rPr>
              <a:t> A[</a:t>
            </a:r>
            <a:r>
              <a:rPr lang="en-US" altLang="zh-CN" sz="1600" dirty="0" err="1">
                <a:latin typeface="Sitka Text" pitchFamily="2" charset="0"/>
              </a:rPr>
              <a:t>i</a:t>
            </a:r>
            <a:r>
              <a:rPr lang="en-US" altLang="zh-CN" sz="1600" dirty="0">
                <a:latin typeface="Sitka Text" pitchFamily="2" charset="0"/>
              </a:rPr>
              <a:t>] and A[j]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58445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37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0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Example</a:t>
            </a:r>
          </a:p>
        </p:txBody>
      </p:sp>
      <p:pic>
        <p:nvPicPr>
          <p:cNvPr id="11" name="图片 10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4F456C-5BA1-4185-AF7C-FCD46D969EC1}" type="datetime1">
              <a:rPr lang="zh-CN" altLang="en-US" sz="465" smtClean="0"/>
              <a:pPr>
                <a:defRPr/>
              </a:pPr>
              <a:t>2024/10/16</a:t>
            </a:fld>
            <a:endParaRPr lang="zh-CN" altLang="en-US" sz="465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7-2 Sorting II</a:t>
            </a:r>
            <a:endParaRPr lang="zh-CN" altLang="en-US" sz="465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C8C6E-2ECC-4C4B-9171-1828715EE89A}" type="slidenum">
              <a:rPr lang="zh-CN" altLang="en-US" sz="465" smtClean="0"/>
              <a:pPr>
                <a:defRPr/>
              </a:pPr>
              <a:t>34</a:t>
            </a:fld>
            <a:endParaRPr lang="zh-CN" altLang="en-US" sz="465"/>
          </a:p>
        </p:txBody>
      </p:sp>
      <p:sp>
        <p:nvSpPr>
          <p:cNvPr id="116" name="Text Box 28"/>
          <p:cNvSpPr txBox="1">
            <a:spLocks noChangeArrowheads="1"/>
          </p:cNvSpPr>
          <p:nvPr/>
        </p:nvSpPr>
        <p:spPr bwMode="auto">
          <a:xfrm>
            <a:off x="2899410" y="5080000"/>
            <a:ext cx="338455" cy="3384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17" name="Text Box 29"/>
          <p:cNvSpPr txBox="1">
            <a:spLocks noChangeArrowheads="1"/>
          </p:cNvSpPr>
          <p:nvPr/>
        </p:nvSpPr>
        <p:spPr bwMode="auto">
          <a:xfrm>
            <a:off x="3237230" y="5080000"/>
            <a:ext cx="338455" cy="3384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8" name="Text Box 30"/>
          <p:cNvSpPr txBox="1">
            <a:spLocks noChangeArrowheads="1"/>
          </p:cNvSpPr>
          <p:nvPr/>
        </p:nvSpPr>
        <p:spPr bwMode="auto">
          <a:xfrm>
            <a:off x="3575685" y="5080000"/>
            <a:ext cx="338455" cy="3384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19" name="Text Box 31"/>
          <p:cNvSpPr txBox="1">
            <a:spLocks noChangeArrowheads="1"/>
          </p:cNvSpPr>
          <p:nvPr/>
        </p:nvSpPr>
        <p:spPr bwMode="auto">
          <a:xfrm>
            <a:off x="3913505" y="5080000"/>
            <a:ext cx="338455" cy="3384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20" name="Text Box 32"/>
          <p:cNvSpPr txBox="1">
            <a:spLocks noChangeArrowheads="1"/>
          </p:cNvSpPr>
          <p:nvPr/>
        </p:nvSpPr>
        <p:spPr bwMode="auto">
          <a:xfrm>
            <a:off x="4251960" y="5080000"/>
            <a:ext cx="338455" cy="3384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21" name="Text Box 33"/>
          <p:cNvSpPr txBox="1">
            <a:spLocks noChangeArrowheads="1"/>
          </p:cNvSpPr>
          <p:nvPr/>
        </p:nvSpPr>
        <p:spPr bwMode="auto">
          <a:xfrm>
            <a:off x="4590415" y="5080000"/>
            <a:ext cx="338455" cy="3384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22" name="Text Box 34"/>
          <p:cNvSpPr txBox="1">
            <a:spLocks noChangeArrowheads="1"/>
          </p:cNvSpPr>
          <p:nvPr/>
        </p:nvSpPr>
        <p:spPr bwMode="auto">
          <a:xfrm>
            <a:off x="4928235" y="5080000"/>
            <a:ext cx="338455" cy="33845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123" name="Text Box 35"/>
          <p:cNvSpPr txBox="1">
            <a:spLocks noChangeArrowheads="1"/>
          </p:cNvSpPr>
          <p:nvPr/>
        </p:nvSpPr>
        <p:spPr bwMode="auto">
          <a:xfrm>
            <a:off x="5266690" y="5080000"/>
            <a:ext cx="338455" cy="3384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24" name="Text Box 36"/>
          <p:cNvSpPr txBox="1">
            <a:spLocks noChangeArrowheads="1"/>
          </p:cNvSpPr>
          <p:nvPr/>
        </p:nvSpPr>
        <p:spPr bwMode="auto">
          <a:xfrm>
            <a:off x="5604510" y="5080000"/>
            <a:ext cx="338455" cy="3384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125" name="Text Box 37"/>
          <p:cNvSpPr txBox="1">
            <a:spLocks noChangeArrowheads="1"/>
          </p:cNvSpPr>
          <p:nvPr/>
        </p:nvSpPr>
        <p:spPr bwMode="auto">
          <a:xfrm>
            <a:off x="5942965" y="5080000"/>
            <a:ext cx="338455" cy="3384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128" name="Text Box 40"/>
          <p:cNvSpPr txBox="1">
            <a:spLocks noChangeArrowheads="1"/>
          </p:cNvSpPr>
          <p:nvPr/>
        </p:nvSpPr>
        <p:spPr bwMode="auto">
          <a:xfrm>
            <a:off x="3229610" y="5928360"/>
            <a:ext cx="112839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latin typeface="Sitka Text" pitchFamily="2" charset="0"/>
                <a:ea typeface="宋体" panose="02010600030101010101" pitchFamily="2" charset="-122"/>
              </a:rPr>
              <a:t>S</a:t>
            </a:r>
            <a:r>
              <a:rPr lang="en-US" altLang="zh-CN" sz="1600" baseline="-25000">
                <a:latin typeface="Sitka Text" pitchFamily="2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latin typeface="Sitka Text" pitchFamily="2" charset="0"/>
                <a:ea typeface="宋体" panose="02010600030101010101" pitchFamily="2" charset="-122"/>
              </a:rPr>
              <a:t> &lt; pivot</a:t>
            </a:r>
          </a:p>
        </p:txBody>
      </p:sp>
      <p:sp>
        <p:nvSpPr>
          <p:cNvPr id="129" name="Text Box 41"/>
          <p:cNvSpPr txBox="1">
            <a:spLocks noChangeArrowheads="1"/>
          </p:cNvSpPr>
          <p:nvPr/>
        </p:nvSpPr>
        <p:spPr bwMode="auto">
          <a:xfrm>
            <a:off x="4462145" y="5886450"/>
            <a:ext cx="70167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latin typeface="Sitka Text" pitchFamily="2" charset="0"/>
                <a:ea typeface="宋体" panose="02010600030101010101" pitchFamily="2" charset="-122"/>
              </a:rPr>
              <a:t>pivot</a:t>
            </a:r>
          </a:p>
        </p:txBody>
      </p:sp>
      <p:sp>
        <p:nvSpPr>
          <p:cNvPr id="130" name="Text Box 42"/>
          <p:cNvSpPr txBox="1">
            <a:spLocks noChangeArrowheads="1"/>
          </p:cNvSpPr>
          <p:nvPr/>
        </p:nvSpPr>
        <p:spPr bwMode="auto">
          <a:xfrm>
            <a:off x="5220970" y="5928360"/>
            <a:ext cx="114300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latin typeface="Sitka Text" pitchFamily="2" charset="0"/>
                <a:ea typeface="宋体" panose="02010600030101010101" pitchFamily="2" charset="-122"/>
              </a:rPr>
              <a:t>S</a:t>
            </a:r>
            <a:r>
              <a:rPr lang="en-US" altLang="zh-CN" sz="1600" baseline="-25000">
                <a:latin typeface="Sitka Text" pitchFamily="2" charset="0"/>
                <a:ea typeface="宋体" panose="02010600030101010101" pitchFamily="2" charset="-122"/>
              </a:rPr>
              <a:t>2</a:t>
            </a:r>
            <a:r>
              <a:rPr lang="en-US" altLang="zh-CN" sz="1600">
                <a:latin typeface="Sitka Text" pitchFamily="2" charset="0"/>
                <a:ea typeface="宋体" panose="02010600030101010101" pitchFamily="2" charset="-122"/>
              </a:rPr>
              <a:t> &gt; pivot</a:t>
            </a:r>
          </a:p>
        </p:txBody>
      </p:sp>
      <p:sp>
        <p:nvSpPr>
          <p:cNvPr id="131" name="AutoShape 43"/>
          <p:cNvSpPr/>
          <p:nvPr/>
        </p:nvSpPr>
        <p:spPr bwMode="auto">
          <a:xfrm rot="16200000">
            <a:off x="3710940" y="4636135"/>
            <a:ext cx="405765" cy="2029460"/>
          </a:xfrm>
          <a:prstGeom prst="leftBrace">
            <a:avLst>
              <a:gd name="adj1" fmla="val 41667"/>
              <a:gd name="adj2" fmla="val 50759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32" name="AutoShape 44"/>
          <p:cNvSpPr/>
          <p:nvPr/>
        </p:nvSpPr>
        <p:spPr bwMode="auto">
          <a:xfrm rot="16200000">
            <a:off x="5570855" y="5143500"/>
            <a:ext cx="405765" cy="1014730"/>
          </a:xfrm>
          <a:prstGeom prst="leftBrace">
            <a:avLst>
              <a:gd name="adj1" fmla="val 20833"/>
              <a:gd name="adj2" fmla="val 50759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33" name="Line 45"/>
          <p:cNvSpPr>
            <a:spLocks noChangeShapeType="1"/>
          </p:cNvSpPr>
          <p:nvPr/>
        </p:nvSpPr>
        <p:spPr bwMode="auto">
          <a:xfrm flipV="1">
            <a:off x="4928235" y="5447665"/>
            <a:ext cx="135255" cy="4438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34" name="Text Box 46"/>
          <p:cNvSpPr txBox="1">
            <a:spLocks noChangeArrowheads="1"/>
          </p:cNvSpPr>
          <p:nvPr/>
        </p:nvSpPr>
        <p:spPr bwMode="auto">
          <a:xfrm>
            <a:off x="2910205" y="1719580"/>
            <a:ext cx="338455" cy="3384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35" name="Text Box 47"/>
          <p:cNvSpPr txBox="1">
            <a:spLocks noChangeArrowheads="1"/>
          </p:cNvSpPr>
          <p:nvPr/>
        </p:nvSpPr>
        <p:spPr bwMode="auto">
          <a:xfrm>
            <a:off x="3248660" y="1719580"/>
            <a:ext cx="338455" cy="3384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36" name="Text Box 48"/>
          <p:cNvSpPr txBox="1">
            <a:spLocks noChangeArrowheads="1"/>
          </p:cNvSpPr>
          <p:nvPr/>
        </p:nvSpPr>
        <p:spPr bwMode="auto">
          <a:xfrm>
            <a:off x="3586480" y="1719580"/>
            <a:ext cx="338455" cy="3384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37" name="Text Box 49"/>
          <p:cNvSpPr txBox="1">
            <a:spLocks noChangeArrowheads="1"/>
          </p:cNvSpPr>
          <p:nvPr/>
        </p:nvSpPr>
        <p:spPr bwMode="auto">
          <a:xfrm>
            <a:off x="3924935" y="1719580"/>
            <a:ext cx="338455" cy="33845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138" name="Text Box 50"/>
          <p:cNvSpPr txBox="1">
            <a:spLocks noChangeArrowheads="1"/>
          </p:cNvSpPr>
          <p:nvPr/>
        </p:nvSpPr>
        <p:spPr bwMode="auto">
          <a:xfrm>
            <a:off x="4263390" y="1719580"/>
            <a:ext cx="338455" cy="3384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39" name="Text Box 51"/>
          <p:cNvSpPr txBox="1">
            <a:spLocks noChangeArrowheads="1"/>
          </p:cNvSpPr>
          <p:nvPr/>
        </p:nvSpPr>
        <p:spPr bwMode="auto">
          <a:xfrm>
            <a:off x="4601210" y="1719580"/>
            <a:ext cx="338455" cy="3384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40" name="Text Box 52"/>
          <p:cNvSpPr txBox="1">
            <a:spLocks noChangeArrowheads="1"/>
          </p:cNvSpPr>
          <p:nvPr/>
        </p:nvSpPr>
        <p:spPr bwMode="auto">
          <a:xfrm>
            <a:off x="4939665" y="1719580"/>
            <a:ext cx="338455" cy="3384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41" name="Text Box 53"/>
          <p:cNvSpPr txBox="1">
            <a:spLocks noChangeArrowheads="1"/>
          </p:cNvSpPr>
          <p:nvPr/>
        </p:nvSpPr>
        <p:spPr bwMode="auto">
          <a:xfrm>
            <a:off x="5277485" y="1719580"/>
            <a:ext cx="338455" cy="3384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43" name="Text Box 55"/>
          <p:cNvSpPr txBox="1">
            <a:spLocks noChangeArrowheads="1"/>
          </p:cNvSpPr>
          <p:nvPr/>
        </p:nvSpPr>
        <p:spPr bwMode="auto">
          <a:xfrm>
            <a:off x="5616575" y="1719580"/>
            <a:ext cx="338455" cy="3384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173" name="Text Box 86"/>
          <p:cNvSpPr txBox="1">
            <a:spLocks noChangeArrowheads="1"/>
          </p:cNvSpPr>
          <p:nvPr/>
        </p:nvSpPr>
        <p:spPr bwMode="auto">
          <a:xfrm>
            <a:off x="5216525" y="4424045"/>
            <a:ext cx="182626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600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Cross-over </a:t>
            </a:r>
            <a:r>
              <a:rPr lang="en-US" altLang="zh-CN" sz="1600" dirty="0" err="1" smtClean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i</a:t>
            </a:r>
            <a:r>
              <a:rPr lang="en-US" altLang="zh-CN" sz="1600" dirty="0" smtClean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&gt; </a:t>
            </a:r>
            <a:r>
              <a:rPr lang="en-US" altLang="zh-CN" sz="1600" dirty="0" smtClean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174" name="Text Box 11"/>
          <p:cNvSpPr txBox="1">
            <a:spLocks noChangeArrowheads="1"/>
          </p:cNvSpPr>
          <p:nvPr/>
        </p:nvSpPr>
        <p:spPr bwMode="auto">
          <a:xfrm>
            <a:off x="5955665" y="1718945"/>
            <a:ext cx="338455" cy="33845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175" name="Oval 13"/>
          <p:cNvSpPr>
            <a:spLocks noChangeArrowheads="1"/>
          </p:cNvSpPr>
          <p:nvPr/>
        </p:nvSpPr>
        <p:spPr bwMode="auto">
          <a:xfrm>
            <a:off x="5956935" y="1718310"/>
            <a:ext cx="338455" cy="33845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3200" b="1">
              <a:ea typeface="宋体" panose="02010600030101010101" pitchFamily="2" charset="-122"/>
            </a:endParaRPr>
          </a:p>
        </p:txBody>
      </p:sp>
      <p:sp>
        <p:nvSpPr>
          <p:cNvPr id="184" name="Text Box 33"/>
          <p:cNvSpPr txBox="1">
            <a:spLocks noChangeArrowheads="1"/>
          </p:cNvSpPr>
          <p:nvPr/>
        </p:nvSpPr>
        <p:spPr bwMode="auto">
          <a:xfrm>
            <a:off x="3926840" y="2062480"/>
            <a:ext cx="33845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185" name="Text Box 34"/>
          <p:cNvSpPr txBox="1">
            <a:spLocks noChangeArrowheads="1"/>
          </p:cNvSpPr>
          <p:nvPr/>
        </p:nvSpPr>
        <p:spPr bwMode="auto">
          <a:xfrm>
            <a:off x="5280660" y="2062480"/>
            <a:ext cx="33845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186" name="Text Box 46"/>
          <p:cNvSpPr txBox="1">
            <a:spLocks noChangeArrowheads="1"/>
          </p:cNvSpPr>
          <p:nvPr/>
        </p:nvSpPr>
        <p:spPr bwMode="auto">
          <a:xfrm>
            <a:off x="2899410" y="2429510"/>
            <a:ext cx="338455" cy="3384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87" name="Text Box 47"/>
          <p:cNvSpPr txBox="1">
            <a:spLocks noChangeArrowheads="1"/>
          </p:cNvSpPr>
          <p:nvPr/>
        </p:nvSpPr>
        <p:spPr bwMode="auto">
          <a:xfrm>
            <a:off x="3237230" y="2429510"/>
            <a:ext cx="338455" cy="3384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88" name="Text Box 48"/>
          <p:cNvSpPr txBox="1">
            <a:spLocks noChangeArrowheads="1"/>
          </p:cNvSpPr>
          <p:nvPr/>
        </p:nvSpPr>
        <p:spPr bwMode="auto">
          <a:xfrm>
            <a:off x="3575685" y="2429510"/>
            <a:ext cx="338455" cy="3384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89" name="Text Box 49"/>
          <p:cNvSpPr txBox="1">
            <a:spLocks noChangeArrowheads="1"/>
          </p:cNvSpPr>
          <p:nvPr/>
        </p:nvSpPr>
        <p:spPr bwMode="auto">
          <a:xfrm>
            <a:off x="3913505" y="2429510"/>
            <a:ext cx="338455" cy="33845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190" name="Text Box 50"/>
          <p:cNvSpPr txBox="1">
            <a:spLocks noChangeArrowheads="1"/>
          </p:cNvSpPr>
          <p:nvPr/>
        </p:nvSpPr>
        <p:spPr bwMode="auto">
          <a:xfrm>
            <a:off x="4251960" y="2429510"/>
            <a:ext cx="338455" cy="3384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91" name="Text Box 51"/>
          <p:cNvSpPr txBox="1">
            <a:spLocks noChangeArrowheads="1"/>
          </p:cNvSpPr>
          <p:nvPr/>
        </p:nvSpPr>
        <p:spPr bwMode="auto">
          <a:xfrm>
            <a:off x="4590415" y="2429510"/>
            <a:ext cx="338455" cy="3384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92" name="Text Box 52"/>
          <p:cNvSpPr txBox="1">
            <a:spLocks noChangeArrowheads="1"/>
          </p:cNvSpPr>
          <p:nvPr/>
        </p:nvSpPr>
        <p:spPr bwMode="auto">
          <a:xfrm>
            <a:off x="4928235" y="2429510"/>
            <a:ext cx="338455" cy="33845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93" name="Text Box 53"/>
          <p:cNvSpPr txBox="1">
            <a:spLocks noChangeArrowheads="1"/>
          </p:cNvSpPr>
          <p:nvPr/>
        </p:nvSpPr>
        <p:spPr bwMode="auto">
          <a:xfrm>
            <a:off x="5266690" y="2429510"/>
            <a:ext cx="338455" cy="3384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94" name="Text Box 55"/>
          <p:cNvSpPr txBox="1">
            <a:spLocks noChangeArrowheads="1"/>
          </p:cNvSpPr>
          <p:nvPr/>
        </p:nvSpPr>
        <p:spPr bwMode="auto">
          <a:xfrm>
            <a:off x="5605780" y="2429510"/>
            <a:ext cx="338455" cy="3384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195" name="Text Box 11"/>
          <p:cNvSpPr txBox="1">
            <a:spLocks noChangeArrowheads="1"/>
          </p:cNvSpPr>
          <p:nvPr/>
        </p:nvSpPr>
        <p:spPr bwMode="auto">
          <a:xfrm>
            <a:off x="5944235" y="2428875"/>
            <a:ext cx="338455" cy="33845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196" name="Oval 13"/>
          <p:cNvSpPr>
            <a:spLocks noChangeArrowheads="1"/>
          </p:cNvSpPr>
          <p:nvPr/>
        </p:nvSpPr>
        <p:spPr bwMode="auto">
          <a:xfrm>
            <a:off x="5945505" y="2428240"/>
            <a:ext cx="338455" cy="33845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3200" b="1">
              <a:ea typeface="宋体" panose="02010600030101010101" pitchFamily="2" charset="-122"/>
            </a:endParaRPr>
          </a:p>
        </p:txBody>
      </p:sp>
      <p:sp>
        <p:nvSpPr>
          <p:cNvPr id="197" name="Text Box 33"/>
          <p:cNvSpPr txBox="1">
            <a:spLocks noChangeArrowheads="1"/>
          </p:cNvSpPr>
          <p:nvPr/>
        </p:nvSpPr>
        <p:spPr bwMode="auto">
          <a:xfrm>
            <a:off x="3915410" y="2772410"/>
            <a:ext cx="33845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198" name="Text Box 34"/>
          <p:cNvSpPr txBox="1">
            <a:spLocks noChangeArrowheads="1"/>
          </p:cNvSpPr>
          <p:nvPr/>
        </p:nvSpPr>
        <p:spPr bwMode="auto">
          <a:xfrm>
            <a:off x="4933950" y="2772410"/>
            <a:ext cx="33845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199" name="Text Box 46"/>
          <p:cNvSpPr txBox="1">
            <a:spLocks noChangeArrowheads="1"/>
          </p:cNvSpPr>
          <p:nvPr/>
        </p:nvSpPr>
        <p:spPr bwMode="auto">
          <a:xfrm>
            <a:off x="2905125" y="3146425"/>
            <a:ext cx="338455" cy="3384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00" name="Text Box 47"/>
          <p:cNvSpPr txBox="1">
            <a:spLocks noChangeArrowheads="1"/>
          </p:cNvSpPr>
          <p:nvPr/>
        </p:nvSpPr>
        <p:spPr bwMode="auto">
          <a:xfrm>
            <a:off x="3243580" y="3146425"/>
            <a:ext cx="338455" cy="3384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01" name="Text Box 48"/>
          <p:cNvSpPr txBox="1">
            <a:spLocks noChangeArrowheads="1"/>
          </p:cNvSpPr>
          <p:nvPr/>
        </p:nvSpPr>
        <p:spPr bwMode="auto">
          <a:xfrm>
            <a:off x="3581400" y="3146425"/>
            <a:ext cx="338455" cy="3384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02" name="Text Box 49"/>
          <p:cNvSpPr txBox="1">
            <a:spLocks noChangeArrowheads="1"/>
          </p:cNvSpPr>
          <p:nvPr/>
        </p:nvSpPr>
        <p:spPr bwMode="auto">
          <a:xfrm>
            <a:off x="3919855" y="3146425"/>
            <a:ext cx="338455" cy="3384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03" name="Text Box 50"/>
          <p:cNvSpPr txBox="1">
            <a:spLocks noChangeArrowheads="1"/>
          </p:cNvSpPr>
          <p:nvPr/>
        </p:nvSpPr>
        <p:spPr bwMode="auto">
          <a:xfrm>
            <a:off x="4257675" y="3146425"/>
            <a:ext cx="338455" cy="3384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04" name="Text Box 51"/>
          <p:cNvSpPr txBox="1">
            <a:spLocks noChangeArrowheads="1"/>
          </p:cNvSpPr>
          <p:nvPr/>
        </p:nvSpPr>
        <p:spPr bwMode="auto">
          <a:xfrm>
            <a:off x="4596130" y="3146425"/>
            <a:ext cx="338455" cy="3384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05" name="Text Box 52"/>
          <p:cNvSpPr txBox="1">
            <a:spLocks noChangeArrowheads="1"/>
          </p:cNvSpPr>
          <p:nvPr/>
        </p:nvSpPr>
        <p:spPr bwMode="auto">
          <a:xfrm>
            <a:off x="4934585" y="3146425"/>
            <a:ext cx="338455" cy="3384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206" name="Text Box 53"/>
          <p:cNvSpPr txBox="1">
            <a:spLocks noChangeArrowheads="1"/>
          </p:cNvSpPr>
          <p:nvPr/>
        </p:nvSpPr>
        <p:spPr bwMode="auto">
          <a:xfrm>
            <a:off x="5272405" y="3146425"/>
            <a:ext cx="338455" cy="3384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07" name="Text Box 55"/>
          <p:cNvSpPr txBox="1">
            <a:spLocks noChangeArrowheads="1"/>
          </p:cNvSpPr>
          <p:nvPr/>
        </p:nvSpPr>
        <p:spPr bwMode="auto">
          <a:xfrm>
            <a:off x="5611495" y="3146425"/>
            <a:ext cx="338455" cy="3384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208" name="Text Box 11"/>
          <p:cNvSpPr txBox="1">
            <a:spLocks noChangeArrowheads="1"/>
          </p:cNvSpPr>
          <p:nvPr/>
        </p:nvSpPr>
        <p:spPr bwMode="auto">
          <a:xfrm>
            <a:off x="5950585" y="3145790"/>
            <a:ext cx="338455" cy="33845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09" name="Oval 13"/>
          <p:cNvSpPr>
            <a:spLocks noChangeArrowheads="1"/>
          </p:cNvSpPr>
          <p:nvPr/>
        </p:nvSpPr>
        <p:spPr bwMode="auto">
          <a:xfrm>
            <a:off x="5951855" y="3145790"/>
            <a:ext cx="338455" cy="33845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3200" b="1">
              <a:ea typeface="宋体" panose="02010600030101010101" pitchFamily="2" charset="-122"/>
            </a:endParaRPr>
          </a:p>
        </p:txBody>
      </p:sp>
      <p:sp>
        <p:nvSpPr>
          <p:cNvPr id="210" name="Text Box 33"/>
          <p:cNvSpPr txBox="1">
            <a:spLocks noChangeArrowheads="1"/>
          </p:cNvSpPr>
          <p:nvPr/>
        </p:nvSpPr>
        <p:spPr bwMode="auto">
          <a:xfrm>
            <a:off x="3921125" y="3489960"/>
            <a:ext cx="33845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211" name="Text Box 34"/>
          <p:cNvSpPr txBox="1">
            <a:spLocks noChangeArrowheads="1"/>
          </p:cNvSpPr>
          <p:nvPr/>
        </p:nvSpPr>
        <p:spPr bwMode="auto">
          <a:xfrm>
            <a:off x="4940300" y="3489960"/>
            <a:ext cx="33845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212" name="Text Box 46"/>
          <p:cNvSpPr txBox="1">
            <a:spLocks noChangeArrowheads="1"/>
          </p:cNvSpPr>
          <p:nvPr/>
        </p:nvSpPr>
        <p:spPr bwMode="auto">
          <a:xfrm>
            <a:off x="2910840" y="4025900"/>
            <a:ext cx="338455" cy="3384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13" name="Text Box 47"/>
          <p:cNvSpPr txBox="1">
            <a:spLocks noChangeArrowheads="1"/>
          </p:cNvSpPr>
          <p:nvPr/>
        </p:nvSpPr>
        <p:spPr bwMode="auto">
          <a:xfrm>
            <a:off x="3249295" y="4025900"/>
            <a:ext cx="338455" cy="3384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14" name="Text Box 48"/>
          <p:cNvSpPr txBox="1">
            <a:spLocks noChangeArrowheads="1"/>
          </p:cNvSpPr>
          <p:nvPr/>
        </p:nvSpPr>
        <p:spPr bwMode="auto">
          <a:xfrm>
            <a:off x="3587115" y="4025900"/>
            <a:ext cx="338455" cy="3384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15" name="Text Box 49"/>
          <p:cNvSpPr txBox="1">
            <a:spLocks noChangeArrowheads="1"/>
          </p:cNvSpPr>
          <p:nvPr/>
        </p:nvSpPr>
        <p:spPr bwMode="auto">
          <a:xfrm>
            <a:off x="3925570" y="4025900"/>
            <a:ext cx="338455" cy="3384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16" name="Text Box 50"/>
          <p:cNvSpPr txBox="1">
            <a:spLocks noChangeArrowheads="1"/>
          </p:cNvSpPr>
          <p:nvPr/>
        </p:nvSpPr>
        <p:spPr bwMode="auto">
          <a:xfrm>
            <a:off x="4263390" y="4025900"/>
            <a:ext cx="338455" cy="3384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17" name="Text Box 51"/>
          <p:cNvSpPr txBox="1">
            <a:spLocks noChangeArrowheads="1"/>
          </p:cNvSpPr>
          <p:nvPr/>
        </p:nvSpPr>
        <p:spPr bwMode="auto">
          <a:xfrm>
            <a:off x="4601845" y="4025900"/>
            <a:ext cx="338455" cy="3384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18" name="Text Box 52"/>
          <p:cNvSpPr txBox="1">
            <a:spLocks noChangeArrowheads="1"/>
          </p:cNvSpPr>
          <p:nvPr/>
        </p:nvSpPr>
        <p:spPr bwMode="auto">
          <a:xfrm>
            <a:off x="4940300" y="4025900"/>
            <a:ext cx="338455" cy="3384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219" name="Text Box 53"/>
          <p:cNvSpPr txBox="1">
            <a:spLocks noChangeArrowheads="1"/>
          </p:cNvSpPr>
          <p:nvPr/>
        </p:nvSpPr>
        <p:spPr bwMode="auto">
          <a:xfrm>
            <a:off x="5278120" y="4025900"/>
            <a:ext cx="338455" cy="3384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20" name="Text Box 55"/>
          <p:cNvSpPr txBox="1">
            <a:spLocks noChangeArrowheads="1"/>
          </p:cNvSpPr>
          <p:nvPr/>
        </p:nvSpPr>
        <p:spPr bwMode="auto">
          <a:xfrm>
            <a:off x="5617210" y="4025900"/>
            <a:ext cx="338455" cy="3384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221" name="Text Box 11"/>
          <p:cNvSpPr txBox="1">
            <a:spLocks noChangeArrowheads="1"/>
          </p:cNvSpPr>
          <p:nvPr/>
        </p:nvSpPr>
        <p:spPr bwMode="auto">
          <a:xfrm>
            <a:off x="5956300" y="4025265"/>
            <a:ext cx="338455" cy="33845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22" name="Oval 13"/>
          <p:cNvSpPr>
            <a:spLocks noChangeArrowheads="1"/>
          </p:cNvSpPr>
          <p:nvPr/>
        </p:nvSpPr>
        <p:spPr bwMode="auto">
          <a:xfrm>
            <a:off x="5957570" y="4025265"/>
            <a:ext cx="338455" cy="33845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3200" b="1">
              <a:ea typeface="宋体" panose="02010600030101010101" pitchFamily="2" charset="-122"/>
            </a:endParaRPr>
          </a:p>
        </p:txBody>
      </p:sp>
      <p:sp>
        <p:nvSpPr>
          <p:cNvPr id="223" name="Text Box 33"/>
          <p:cNvSpPr txBox="1">
            <a:spLocks noChangeArrowheads="1"/>
          </p:cNvSpPr>
          <p:nvPr/>
        </p:nvSpPr>
        <p:spPr bwMode="auto">
          <a:xfrm>
            <a:off x="4929505" y="4373880"/>
            <a:ext cx="33845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224" name="Text Box 34"/>
          <p:cNvSpPr txBox="1">
            <a:spLocks noChangeArrowheads="1"/>
          </p:cNvSpPr>
          <p:nvPr/>
        </p:nvSpPr>
        <p:spPr bwMode="auto">
          <a:xfrm>
            <a:off x="4599305" y="4368800"/>
            <a:ext cx="33845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82257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37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Quicksort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55298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DD155A0B-2646-48FE-AA5C-14BFF40712C9}" type="datetime1">
              <a:rPr lang="zh-CN" altLang="en-US" sz="790" smtClean="0"/>
              <a:pPr algn="l"/>
              <a:t>2024/10/16</a:t>
            </a:fld>
            <a:endParaRPr lang="en-US" altLang="zh-CN" sz="790"/>
          </a:p>
        </p:txBody>
      </p:sp>
      <p:sp>
        <p:nvSpPr>
          <p:cNvPr id="55299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7-2 Sorting II</a:t>
            </a:r>
            <a:endParaRPr lang="en-US" altLang="zh-CN" sz="790"/>
          </a:p>
        </p:txBody>
      </p:sp>
      <p:sp>
        <p:nvSpPr>
          <p:cNvPr id="5530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968CDF4-17F7-4C9D-B8B4-D3A9A6ADC59D}" type="slidenum">
              <a:rPr lang="en-US" altLang="zh-CN" sz="790"/>
              <a:pPr algn="r"/>
              <a:t>35</a:t>
            </a:fld>
            <a:endParaRPr lang="en-US" altLang="zh-CN" sz="790"/>
          </a:p>
        </p:txBody>
      </p:sp>
      <p:sp>
        <p:nvSpPr>
          <p:cNvPr id="2" name="矩形 1"/>
          <p:cNvSpPr/>
          <p:nvPr/>
        </p:nvSpPr>
        <p:spPr>
          <a:xfrm>
            <a:off x="539750" y="1580515"/>
            <a:ext cx="7738745" cy="45377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sz="2000" dirty="0" smtClean="0">
                <a:solidFill>
                  <a:srgbClr val="008000"/>
                </a:solidFill>
                <a:latin typeface="Sitka Text" pitchFamily="2" charset="0"/>
              </a:rPr>
              <a:t>//</a:t>
            </a:r>
            <a:r>
              <a:rPr lang="en-US" altLang="zh-CN" sz="2000" dirty="0" err="1" smtClean="0">
                <a:solidFill>
                  <a:srgbClr val="008000"/>
                </a:solidFill>
                <a:latin typeface="Sitka Text" pitchFamily="2" charset="0"/>
              </a:rPr>
              <a:t>QuickSort</a:t>
            </a:r>
            <a:endParaRPr lang="en-US" altLang="zh-CN" sz="2000" dirty="0" smtClean="0">
              <a:solidFill>
                <a:srgbClr val="008000"/>
              </a:solidFill>
              <a:latin typeface="Sitka Text" pitchFamily="2" charset="0"/>
            </a:endParaRPr>
          </a:p>
          <a:p>
            <a:r>
              <a:rPr lang="en-US" altLang="zh-CN" sz="2000" dirty="0" smtClean="0">
                <a:latin typeface="Sitka Text" pitchFamily="2" charset="0"/>
              </a:rPr>
              <a:t>template </a:t>
            </a:r>
            <a:r>
              <a:rPr lang="en-US" altLang="zh-CN" sz="2000" dirty="0">
                <a:latin typeface="Sitka Text" pitchFamily="2" charset="0"/>
              </a:rPr>
              <a:t>&lt;</a:t>
            </a:r>
            <a:r>
              <a:rPr lang="en-US" altLang="zh-CN" sz="2000" dirty="0" err="1">
                <a:latin typeface="Sitka Text" pitchFamily="2" charset="0"/>
              </a:rPr>
              <a:t>typename</a:t>
            </a:r>
            <a:r>
              <a:rPr lang="en-US" altLang="zh-CN" sz="2000" dirty="0">
                <a:latin typeface="Sitka Text" pitchFamily="2" charset="0"/>
              </a:rPr>
              <a:t> E, </a:t>
            </a:r>
            <a:r>
              <a:rPr lang="en-US" altLang="zh-CN" sz="2000" dirty="0" err="1">
                <a:latin typeface="Sitka Text" pitchFamily="2" charset="0"/>
              </a:rPr>
              <a:t>typename</a:t>
            </a:r>
            <a:r>
              <a:rPr lang="en-US" altLang="zh-CN" sz="2000" dirty="0">
                <a:latin typeface="Sitka Text" pitchFamily="2" charset="0"/>
              </a:rPr>
              <a:t> Comp&gt;</a:t>
            </a:r>
          </a:p>
          <a:p>
            <a:r>
              <a:rPr lang="en-US" altLang="zh-CN" sz="2000" dirty="0">
                <a:latin typeface="Sitka Text" pitchFamily="2" charset="0"/>
              </a:rPr>
              <a:t>void </a:t>
            </a:r>
            <a:r>
              <a:rPr lang="en-US" altLang="zh-CN" sz="2000" dirty="0" err="1" smtClean="0">
                <a:latin typeface="Sitka Text" pitchFamily="2" charset="0"/>
              </a:rPr>
              <a:t>quickSort</a:t>
            </a:r>
            <a:r>
              <a:rPr lang="en-US" altLang="zh-CN" sz="2000" dirty="0" smtClean="0">
                <a:latin typeface="Sitka Text" pitchFamily="2" charset="0"/>
              </a:rPr>
              <a:t>(E </a:t>
            </a:r>
            <a:r>
              <a:rPr lang="en-US" altLang="zh-CN" sz="2000" dirty="0">
                <a:latin typeface="Sitka Text" pitchFamily="2" charset="0"/>
              </a:rPr>
              <a:t>A[], </a:t>
            </a:r>
            <a:r>
              <a:rPr lang="en-US" altLang="zh-CN" sz="2000" dirty="0" err="1">
                <a:latin typeface="Sitka Text" pitchFamily="2" charset="0"/>
              </a:rPr>
              <a:t>int</a:t>
            </a:r>
            <a:r>
              <a:rPr lang="en-US" altLang="zh-CN" sz="2000" dirty="0">
                <a:latin typeface="Sitka Text" pitchFamily="2" charset="0"/>
              </a:rPr>
              <a:t> </a:t>
            </a:r>
            <a:r>
              <a:rPr lang="en-US" altLang="zh-CN" sz="2000" dirty="0" err="1">
                <a:latin typeface="Sitka Text" pitchFamily="2" charset="0"/>
              </a:rPr>
              <a:t>i</a:t>
            </a:r>
            <a:r>
              <a:rPr lang="en-US" altLang="zh-CN" sz="2000" dirty="0">
                <a:latin typeface="Sitka Text" pitchFamily="2" charset="0"/>
              </a:rPr>
              <a:t>, </a:t>
            </a:r>
            <a:r>
              <a:rPr lang="en-US" altLang="zh-CN" sz="2000" dirty="0" err="1">
                <a:latin typeface="Sitka Text" pitchFamily="2" charset="0"/>
              </a:rPr>
              <a:t>int</a:t>
            </a:r>
            <a:r>
              <a:rPr lang="en-US" altLang="zh-CN" sz="2000" dirty="0">
                <a:latin typeface="Sitka Text" pitchFamily="2" charset="0"/>
              </a:rPr>
              <a:t> j) {</a:t>
            </a:r>
          </a:p>
          <a:p>
            <a:r>
              <a:rPr lang="en-US" altLang="zh-CN" sz="2000" dirty="0">
                <a:latin typeface="Sitka Text" pitchFamily="2" charset="0"/>
              </a:rPr>
              <a:t>  </a:t>
            </a:r>
            <a:r>
              <a:rPr lang="en-US" altLang="zh-CN" sz="2000" dirty="0" smtClean="0">
                <a:latin typeface="Sitka Text" pitchFamily="2" charset="0"/>
              </a:rPr>
              <a:t>  if </a:t>
            </a:r>
            <a:r>
              <a:rPr lang="en-US" altLang="zh-CN" sz="2000" dirty="0">
                <a:latin typeface="Sitka Text" pitchFamily="2" charset="0"/>
              </a:rPr>
              <a:t>(j &lt;= </a:t>
            </a:r>
            <a:r>
              <a:rPr lang="en-US" altLang="zh-CN" sz="2000" dirty="0" err="1">
                <a:latin typeface="Sitka Text" pitchFamily="2" charset="0"/>
              </a:rPr>
              <a:t>i</a:t>
            </a:r>
            <a:r>
              <a:rPr lang="en-US" altLang="zh-CN" sz="2000" dirty="0">
                <a:latin typeface="Sitka Text" pitchFamily="2" charset="0"/>
              </a:rPr>
              <a:t>) return; </a:t>
            </a:r>
            <a:r>
              <a:rPr lang="en-US" altLang="zh-CN" sz="2000" dirty="0">
                <a:solidFill>
                  <a:srgbClr val="008000"/>
                </a:solidFill>
                <a:latin typeface="Sitka Text" pitchFamily="2" charset="0"/>
              </a:rPr>
              <a:t>//List with 0 or 1 element</a:t>
            </a:r>
          </a:p>
          <a:p>
            <a:r>
              <a:rPr lang="en-US" altLang="zh-CN" sz="2000" dirty="0">
                <a:latin typeface="Sitka Text" pitchFamily="2" charset="0"/>
              </a:rPr>
              <a:t> </a:t>
            </a:r>
          </a:p>
          <a:p>
            <a:r>
              <a:rPr lang="en-US" altLang="zh-CN" sz="2000" dirty="0">
                <a:latin typeface="Sitka Text" pitchFamily="2" charset="0"/>
              </a:rPr>
              <a:t>  </a:t>
            </a:r>
            <a:r>
              <a:rPr lang="en-US" altLang="zh-CN" sz="2000" dirty="0" smtClean="0">
                <a:latin typeface="Sitka Text" pitchFamily="2" charset="0"/>
              </a:rPr>
              <a:t>  </a:t>
            </a:r>
            <a:r>
              <a:rPr lang="en-US" altLang="zh-CN" sz="2000" dirty="0" err="1" smtClean="0">
                <a:latin typeface="Sitka Text" pitchFamily="2" charset="0"/>
              </a:rPr>
              <a:t>int</a:t>
            </a:r>
            <a:r>
              <a:rPr lang="en-US" altLang="zh-CN" sz="2000" dirty="0" smtClean="0">
                <a:latin typeface="Sitka Text" pitchFamily="2" charset="0"/>
              </a:rPr>
              <a:t> </a:t>
            </a:r>
            <a:r>
              <a:rPr lang="en-US" altLang="zh-CN" sz="2000" dirty="0" err="1">
                <a:latin typeface="Sitka Text" pitchFamily="2" charset="0"/>
              </a:rPr>
              <a:t>pivotindex</a:t>
            </a:r>
            <a:r>
              <a:rPr lang="en-US" altLang="zh-CN" sz="2000" dirty="0">
                <a:latin typeface="Sitka Text" pitchFamily="2" charset="0"/>
              </a:rPr>
              <a:t> = </a:t>
            </a:r>
            <a:r>
              <a:rPr lang="en-US" altLang="zh-CN" sz="2000" dirty="0" err="1">
                <a:latin typeface="Sitka Text" pitchFamily="2" charset="0"/>
              </a:rPr>
              <a:t>findpivot</a:t>
            </a:r>
            <a:r>
              <a:rPr lang="en-US" altLang="zh-CN" sz="2000" dirty="0">
                <a:latin typeface="Sitka Text" pitchFamily="2" charset="0"/>
              </a:rPr>
              <a:t>(A, </a:t>
            </a:r>
            <a:r>
              <a:rPr lang="en-US" altLang="zh-CN" sz="2000" dirty="0" err="1">
                <a:latin typeface="Sitka Text" pitchFamily="2" charset="0"/>
              </a:rPr>
              <a:t>i</a:t>
            </a:r>
            <a:r>
              <a:rPr lang="en-US" altLang="zh-CN" sz="2000" dirty="0">
                <a:latin typeface="Sitka Text" pitchFamily="2" charset="0"/>
              </a:rPr>
              <a:t>, j</a:t>
            </a:r>
            <a:r>
              <a:rPr lang="en-US" altLang="zh-CN" sz="2000" dirty="0" smtClean="0">
                <a:latin typeface="Sitka Text" pitchFamily="2" charset="0"/>
              </a:rPr>
              <a:t>); </a:t>
            </a:r>
            <a:r>
              <a:rPr lang="en-US" altLang="zh-CN" sz="2000" dirty="0" smtClean="0">
                <a:solidFill>
                  <a:srgbClr val="008000"/>
                </a:solidFill>
                <a:latin typeface="Sitka Text" pitchFamily="2" charset="0"/>
              </a:rPr>
              <a:t>//get pivot</a:t>
            </a:r>
            <a:endParaRPr lang="en-US" altLang="zh-CN" sz="2000" dirty="0">
              <a:solidFill>
                <a:srgbClr val="008000"/>
              </a:solidFill>
              <a:latin typeface="Sitka Text" pitchFamily="2" charset="0"/>
            </a:endParaRPr>
          </a:p>
          <a:p>
            <a:r>
              <a:rPr lang="en-US" altLang="zh-CN" sz="2000" dirty="0">
                <a:latin typeface="Sitka Text" pitchFamily="2" charset="0"/>
              </a:rPr>
              <a:t>  </a:t>
            </a:r>
            <a:r>
              <a:rPr lang="en-US" altLang="zh-CN" sz="2000" dirty="0" smtClean="0">
                <a:latin typeface="Sitka Text" pitchFamily="2" charset="0"/>
              </a:rPr>
              <a:t>  swap(A</a:t>
            </a:r>
            <a:r>
              <a:rPr lang="en-US" altLang="zh-CN" sz="2000" dirty="0">
                <a:latin typeface="Sitka Text" pitchFamily="2" charset="0"/>
              </a:rPr>
              <a:t>, </a:t>
            </a:r>
            <a:r>
              <a:rPr lang="en-US" altLang="zh-CN" sz="2000" dirty="0" err="1">
                <a:latin typeface="Sitka Text" pitchFamily="2" charset="0"/>
              </a:rPr>
              <a:t>pivotindex</a:t>
            </a:r>
            <a:r>
              <a:rPr lang="en-US" altLang="zh-CN" sz="2000" dirty="0">
                <a:latin typeface="Sitka Text" pitchFamily="2" charset="0"/>
              </a:rPr>
              <a:t>, j);  </a:t>
            </a:r>
            <a:r>
              <a:rPr lang="en-US" altLang="zh-CN" sz="2000" dirty="0">
                <a:solidFill>
                  <a:srgbClr val="008000"/>
                </a:solidFill>
                <a:latin typeface="Sitka Text" pitchFamily="2" charset="0"/>
              </a:rPr>
              <a:t>//Put pivot at end</a:t>
            </a:r>
          </a:p>
          <a:p>
            <a:endParaRPr lang="en-US" altLang="zh-CN" sz="2000" dirty="0">
              <a:latin typeface="Sitka Text" pitchFamily="2" charset="0"/>
            </a:endParaRPr>
          </a:p>
          <a:p>
            <a:r>
              <a:rPr lang="en-US" altLang="zh-CN" sz="2000" dirty="0">
                <a:latin typeface="Sitka Text" pitchFamily="2" charset="0"/>
              </a:rPr>
              <a:t>  </a:t>
            </a:r>
            <a:r>
              <a:rPr lang="en-US" altLang="zh-CN" sz="2000" dirty="0" smtClean="0">
                <a:latin typeface="Sitka Text" pitchFamily="2" charset="0"/>
              </a:rPr>
              <a:t>  </a:t>
            </a:r>
            <a:r>
              <a:rPr lang="en-US" altLang="zh-CN" sz="2000" dirty="0" smtClean="0">
                <a:solidFill>
                  <a:srgbClr val="008000"/>
                </a:solidFill>
                <a:latin typeface="Sitka Text" pitchFamily="2" charset="0"/>
              </a:rPr>
              <a:t>//</a:t>
            </a:r>
            <a:r>
              <a:rPr lang="en-US" altLang="zh-CN" sz="2000" dirty="0">
                <a:solidFill>
                  <a:srgbClr val="008000"/>
                </a:solidFill>
                <a:latin typeface="Sitka Text" pitchFamily="2" charset="0"/>
              </a:rPr>
              <a:t>k will be the 1st position on right side</a:t>
            </a:r>
          </a:p>
          <a:p>
            <a:r>
              <a:rPr lang="en-US" altLang="zh-CN" sz="2000" dirty="0">
                <a:latin typeface="Sitka Text" pitchFamily="2" charset="0"/>
              </a:rPr>
              <a:t>  </a:t>
            </a:r>
            <a:r>
              <a:rPr lang="en-US" altLang="zh-CN" sz="2000" dirty="0" smtClean="0">
                <a:latin typeface="Sitka Text" pitchFamily="2" charset="0"/>
              </a:rPr>
              <a:t>  </a:t>
            </a:r>
            <a:r>
              <a:rPr lang="en-US" altLang="zh-CN" sz="2000" dirty="0" err="1" smtClean="0">
                <a:latin typeface="Sitka Text" pitchFamily="2" charset="0"/>
              </a:rPr>
              <a:t>int</a:t>
            </a:r>
            <a:r>
              <a:rPr lang="en-US" altLang="zh-CN" sz="2000" dirty="0" smtClean="0">
                <a:latin typeface="Sitka Text" pitchFamily="2" charset="0"/>
              </a:rPr>
              <a:t> </a:t>
            </a:r>
            <a:r>
              <a:rPr lang="en-US" altLang="zh-CN" sz="2000" dirty="0">
                <a:latin typeface="Sitka Text" pitchFamily="2" charset="0"/>
              </a:rPr>
              <a:t>k = partition&lt;</a:t>
            </a:r>
            <a:r>
              <a:rPr lang="en-US" altLang="zh-CN" sz="2000" dirty="0" err="1">
                <a:latin typeface="Sitka Text" pitchFamily="2" charset="0"/>
              </a:rPr>
              <a:t>E,Comp</a:t>
            </a:r>
            <a:r>
              <a:rPr lang="en-US" altLang="zh-CN" sz="2000" dirty="0">
                <a:latin typeface="Sitka Text" pitchFamily="2" charset="0"/>
              </a:rPr>
              <a:t>&gt;(A, </a:t>
            </a:r>
            <a:r>
              <a:rPr lang="en-US" altLang="zh-CN" sz="2000" dirty="0" err="1" smtClean="0">
                <a:solidFill>
                  <a:srgbClr val="FF0000"/>
                </a:solidFill>
                <a:latin typeface="Sitka Text" pitchFamily="2" charset="0"/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  <a:latin typeface="Sitka Text" pitchFamily="2" charset="0"/>
              </a:rPr>
              <a:t>, j-1</a:t>
            </a:r>
            <a:r>
              <a:rPr lang="en-US" altLang="zh-CN" sz="2000" dirty="0" smtClean="0">
                <a:latin typeface="Sitka Text" pitchFamily="2" charset="0"/>
              </a:rPr>
              <a:t>, </a:t>
            </a:r>
            <a:r>
              <a:rPr lang="en-US" altLang="zh-CN" sz="2000" dirty="0">
                <a:latin typeface="Sitka Text" pitchFamily="2" charset="0"/>
              </a:rPr>
              <a:t>A[j]);</a:t>
            </a:r>
          </a:p>
          <a:p>
            <a:r>
              <a:rPr lang="en-US" altLang="zh-CN" sz="2000" dirty="0">
                <a:latin typeface="Sitka Text" pitchFamily="2" charset="0"/>
              </a:rPr>
              <a:t>  </a:t>
            </a:r>
            <a:r>
              <a:rPr lang="en-US" altLang="zh-CN" sz="2000" dirty="0" smtClean="0">
                <a:latin typeface="Sitka Text" pitchFamily="2" charset="0"/>
              </a:rPr>
              <a:t>  swap(A</a:t>
            </a:r>
            <a:r>
              <a:rPr lang="en-US" altLang="zh-CN" sz="2000" dirty="0">
                <a:latin typeface="Sitka Text" pitchFamily="2" charset="0"/>
              </a:rPr>
              <a:t>, k, j);   </a:t>
            </a:r>
            <a:r>
              <a:rPr lang="en-US" altLang="zh-CN" sz="2000" dirty="0">
                <a:solidFill>
                  <a:srgbClr val="008000"/>
                </a:solidFill>
                <a:latin typeface="Sitka Text" pitchFamily="2" charset="0"/>
              </a:rPr>
              <a:t>// Put pivot in place</a:t>
            </a:r>
          </a:p>
          <a:p>
            <a:endParaRPr lang="en-US" altLang="zh-CN" sz="2000" dirty="0">
              <a:latin typeface="Sitka Text" pitchFamily="2" charset="0"/>
            </a:endParaRPr>
          </a:p>
          <a:p>
            <a:r>
              <a:rPr lang="en-US" altLang="zh-CN" sz="2000" dirty="0">
                <a:latin typeface="Sitka Text" pitchFamily="2" charset="0"/>
              </a:rPr>
              <a:t>  </a:t>
            </a:r>
            <a:r>
              <a:rPr lang="en-US" altLang="zh-CN" sz="2000" dirty="0" smtClean="0">
                <a:latin typeface="Sitka Text" pitchFamily="2" charset="0"/>
              </a:rPr>
              <a:t>  </a:t>
            </a:r>
            <a:r>
              <a:rPr lang="en-US" altLang="zh-CN" sz="2000" dirty="0" err="1" smtClean="0">
                <a:latin typeface="Sitka Text" pitchFamily="2" charset="0"/>
              </a:rPr>
              <a:t>quickSort</a:t>
            </a:r>
            <a:r>
              <a:rPr lang="en-US" altLang="zh-CN" sz="2000" dirty="0" smtClean="0">
                <a:latin typeface="Sitka Text" pitchFamily="2" charset="0"/>
              </a:rPr>
              <a:t>&lt;</a:t>
            </a:r>
            <a:r>
              <a:rPr lang="en-US" altLang="zh-CN" sz="2000" dirty="0" err="1" smtClean="0">
                <a:latin typeface="Sitka Text" pitchFamily="2" charset="0"/>
              </a:rPr>
              <a:t>E,Comp</a:t>
            </a:r>
            <a:r>
              <a:rPr lang="en-US" altLang="zh-CN" sz="2000" dirty="0">
                <a:latin typeface="Sitka Text" pitchFamily="2" charset="0"/>
              </a:rPr>
              <a:t>&gt;(A, </a:t>
            </a:r>
            <a:r>
              <a:rPr lang="en-US" altLang="zh-CN" sz="2000" dirty="0" err="1">
                <a:latin typeface="Sitka Text" pitchFamily="2" charset="0"/>
              </a:rPr>
              <a:t>i</a:t>
            </a:r>
            <a:r>
              <a:rPr lang="en-US" altLang="zh-CN" sz="2000" dirty="0">
                <a:latin typeface="Sitka Text" pitchFamily="2" charset="0"/>
              </a:rPr>
              <a:t>, k-1); </a:t>
            </a:r>
            <a:r>
              <a:rPr lang="en-US" altLang="zh-CN" sz="2000" dirty="0">
                <a:solidFill>
                  <a:srgbClr val="008000"/>
                </a:solidFill>
                <a:latin typeface="Sitka Text" pitchFamily="2" charset="0"/>
              </a:rPr>
              <a:t>//</a:t>
            </a:r>
            <a:r>
              <a:rPr lang="en-US" altLang="zh-CN" sz="2000" dirty="0" smtClean="0">
                <a:solidFill>
                  <a:srgbClr val="008000"/>
                </a:solidFill>
                <a:latin typeface="Sitka Text" pitchFamily="2" charset="0"/>
              </a:rPr>
              <a:t>Recursively</a:t>
            </a:r>
          </a:p>
          <a:p>
            <a:r>
              <a:rPr lang="en-US" altLang="zh-CN" sz="2000" dirty="0" smtClean="0">
                <a:solidFill>
                  <a:srgbClr val="008000"/>
                </a:solidFill>
                <a:latin typeface="Sitka Text" pitchFamily="2" charset="0"/>
              </a:rPr>
              <a:t>    </a:t>
            </a:r>
            <a:r>
              <a:rPr lang="en-US" altLang="zh-CN" sz="2000" dirty="0" err="1" smtClean="0">
                <a:latin typeface="Sitka Text" pitchFamily="2" charset="0"/>
              </a:rPr>
              <a:t>quickSort</a:t>
            </a:r>
            <a:r>
              <a:rPr lang="en-US" altLang="zh-CN" sz="2000" dirty="0" smtClean="0">
                <a:latin typeface="Sitka Text" pitchFamily="2" charset="0"/>
              </a:rPr>
              <a:t>&lt;</a:t>
            </a:r>
            <a:r>
              <a:rPr lang="en-US" altLang="zh-CN" sz="2000" dirty="0" err="1" smtClean="0">
                <a:latin typeface="Sitka Text" pitchFamily="2" charset="0"/>
              </a:rPr>
              <a:t>E,Comp</a:t>
            </a:r>
            <a:r>
              <a:rPr lang="en-US" altLang="zh-CN" sz="2000" dirty="0">
                <a:latin typeface="Sitka Text" pitchFamily="2" charset="0"/>
              </a:rPr>
              <a:t>&gt;(A, k+1, j);</a:t>
            </a:r>
          </a:p>
          <a:p>
            <a:r>
              <a:rPr lang="en-US" altLang="zh-CN" sz="2000" dirty="0">
                <a:latin typeface="Sitka Text" pitchFamily="2" charset="0"/>
              </a:rPr>
              <a:t>}</a:t>
            </a:r>
          </a:p>
        </p:txBody>
      </p:sp>
      <p:grpSp>
        <p:nvGrpSpPr>
          <p:cNvPr id="122" name="Group 115"/>
          <p:cNvGrpSpPr/>
          <p:nvPr/>
        </p:nvGrpSpPr>
        <p:grpSpPr>
          <a:xfrm>
            <a:off x="7794625" y="5461000"/>
            <a:ext cx="963295" cy="805815"/>
            <a:chOff x="2951142" y="2589225"/>
            <a:chExt cx="468313" cy="392113"/>
          </a:xfrm>
          <a:solidFill>
            <a:srgbClr val="1E7AB6">
              <a:alpha val="39000"/>
            </a:srgbClr>
          </a:solidFill>
        </p:grpSpPr>
        <p:sp>
          <p:nvSpPr>
            <p:cNvPr id="123" name="Freeform 13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2951142" y="2646375"/>
              <a:ext cx="284163" cy="284163"/>
            </a:xfrm>
            <a:custGeom>
              <a:avLst/>
              <a:gdLst/>
              <a:ahLst/>
              <a:cxnLst>
                <a:cxn ang="0">
                  <a:pos x="208" y="331"/>
                </a:cxn>
                <a:cxn ang="0">
                  <a:pos x="239" y="322"/>
                </a:cxn>
                <a:cxn ang="0">
                  <a:pos x="286" y="326"/>
                </a:cxn>
                <a:cxn ang="0">
                  <a:pos x="307" y="267"/>
                </a:cxn>
                <a:cxn ang="0">
                  <a:pos x="328" y="223"/>
                </a:cxn>
                <a:cxn ang="0">
                  <a:pos x="359" y="150"/>
                </a:cxn>
                <a:cxn ang="0">
                  <a:pos x="328" y="136"/>
                </a:cxn>
                <a:cxn ang="0">
                  <a:pos x="307" y="91"/>
                </a:cxn>
                <a:cxn ang="0">
                  <a:pos x="267" y="51"/>
                </a:cxn>
                <a:cxn ang="0">
                  <a:pos x="239" y="37"/>
                </a:cxn>
                <a:cxn ang="0">
                  <a:pos x="208" y="0"/>
                </a:cxn>
                <a:cxn ang="0">
                  <a:pos x="179" y="65"/>
                </a:cxn>
                <a:cxn ang="0">
                  <a:pos x="213" y="70"/>
                </a:cxn>
                <a:cxn ang="0">
                  <a:pos x="244" y="85"/>
                </a:cxn>
                <a:cxn ang="0">
                  <a:pos x="267" y="106"/>
                </a:cxn>
                <a:cxn ang="0">
                  <a:pos x="284" y="134"/>
                </a:cxn>
                <a:cxn ang="0">
                  <a:pos x="293" y="168"/>
                </a:cxn>
                <a:cxn ang="0">
                  <a:pos x="293" y="191"/>
                </a:cxn>
                <a:cxn ang="0">
                  <a:pos x="284" y="223"/>
                </a:cxn>
                <a:cxn ang="0">
                  <a:pos x="267" y="252"/>
                </a:cxn>
                <a:cxn ang="0">
                  <a:pos x="244" y="274"/>
                </a:cxn>
                <a:cxn ang="0">
                  <a:pos x="213" y="289"/>
                </a:cxn>
                <a:cxn ang="0">
                  <a:pos x="179" y="294"/>
                </a:cxn>
                <a:cxn ang="0">
                  <a:pos x="32" y="286"/>
                </a:cxn>
                <a:cxn ang="0">
                  <a:pos x="92" y="307"/>
                </a:cxn>
                <a:cxn ang="0">
                  <a:pos x="135" y="327"/>
                </a:cxn>
                <a:cxn ang="0">
                  <a:pos x="179" y="358"/>
                </a:cxn>
                <a:cxn ang="0">
                  <a:pos x="179" y="294"/>
                </a:cxn>
                <a:cxn ang="0">
                  <a:pos x="145" y="289"/>
                </a:cxn>
                <a:cxn ang="0">
                  <a:pos x="115" y="274"/>
                </a:cxn>
                <a:cxn ang="0">
                  <a:pos x="92" y="252"/>
                </a:cxn>
                <a:cxn ang="0">
                  <a:pos x="74" y="223"/>
                </a:cxn>
                <a:cxn ang="0">
                  <a:pos x="66" y="191"/>
                </a:cxn>
                <a:cxn ang="0">
                  <a:pos x="66" y="168"/>
                </a:cxn>
                <a:cxn ang="0">
                  <a:pos x="74" y="134"/>
                </a:cxn>
                <a:cxn ang="0">
                  <a:pos x="92" y="106"/>
                </a:cxn>
                <a:cxn ang="0">
                  <a:pos x="115" y="85"/>
                </a:cxn>
                <a:cxn ang="0">
                  <a:pos x="145" y="70"/>
                </a:cxn>
                <a:cxn ang="0">
                  <a:pos x="179" y="65"/>
                </a:cxn>
                <a:cxn ang="0">
                  <a:pos x="179" y="0"/>
                </a:cxn>
                <a:cxn ang="0">
                  <a:pos x="151" y="27"/>
                </a:cxn>
                <a:cxn ang="0">
                  <a:pos x="105" y="43"/>
                </a:cxn>
                <a:cxn ang="0">
                  <a:pos x="32" y="72"/>
                </a:cxn>
                <a:cxn ang="0">
                  <a:pos x="43" y="105"/>
                </a:cxn>
                <a:cxn ang="0">
                  <a:pos x="27" y="150"/>
                </a:cxn>
                <a:cxn ang="0">
                  <a:pos x="27" y="207"/>
                </a:cxn>
                <a:cxn ang="0">
                  <a:pos x="36" y="238"/>
                </a:cxn>
                <a:cxn ang="0">
                  <a:pos x="52" y="267"/>
                </a:cxn>
              </a:cxnLst>
              <a:rect l="0" t="0" r="r" b="b"/>
              <a:pathLst>
                <a:path w="359" h="358">
                  <a:moveTo>
                    <a:pt x="179" y="358"/>
                  </a:moveTo>
                  <a:lnTo>
                    <a:pt x="208" y="358"/>
                  </a:lnTo>
                  <a:lnTo>
                    <a:pt x="208" y="331"/>
                  </a:lnTo>
                  <a:lnTo>
                    <a:pt x="208" y="331"/>
                  </a:lnTo>
                  <a:lnTo>
                    <a:pt x="224" y="327"/>
                  </a:lnTo>
                  <a:lnTo>
                    <a:pt x="239" y="322"/>
                  </a:lnTo>
                  <a:lnTo>
                    <a:pt x="254" y="315"/>
                  </a:lnTo>
                  <a:lnTo>
                    <a:pt x="267" y="307"/>
                  </a:lnTo>
                  <a:lnTo>
                    <a:pt x="286" y="326"/>
                  </a:lnTo>
                  <a:lnTo>
                    <a:pt x="326" y="286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315" y="253"/>
                  </a:lnTo>
                  <a:lnTo>
                    <a:pt x="323" y="238"/>
                  </a:lnTo>
                  <a:lnTo>
                    <a:pt x="328" y="223"/>
                  </a:lnTo>
                  <a:lnTo>
                    <a:pt x="331" y="207"/>
                  </a:lnTo>
                  <a:lnTo>
                    <a:pt x="359" y="207"/>
                  </a:lnTo>
                  <a:lnTo>
                    <a:pt x="359" y="150"/>
                  </a:lnTo>
                  <a:lnTo>
                    <a:pt x="331" y="150"/>
                  </a:lnTo>
                  <a:lnTo>
                    <a:pt x="331" y="150"/>
                  </a:lnTo>
                  <a:lnTo>
                    <a:pt x="328" y="136"/>
                  </a:lnTo>
                  <a:lnTo>
                    <a:pt x="323" y="119"/>
                  </a:lnTo>
                  <a:lnTo>
                    <a:pt x="315" y="105"/>
                  </a:lnTo>
                  <a:lnTo>
                    <a:pt x="307" y="91"/>
                  </a:lnTo>
                  <a:lnTo>
                    <a:pt x="326" y="72"/>
                  </a:lnTo>
                  <a:lnTo>
                    <a:pt x="286" y="33"/>
                  </a:lnTo>
                  <a:lnTo>
                    <a:pt x="267" y="51"/>
                  </a:lnTo>
                  <a:lnTo>
                    <a:pt x="267" y="51"/>
                  </a:lnTo>
                  <a:lnTo>
                    <a:pt x="254" y="43"/>
                  </a:lnTo>
                  <a:lnTo>
                    <a:pt x="239" y="37"/>
                  </a:lnTo>
                  <a:lnTo>
                    <a:pt x="224" y="30"/>
                  </a:lnTo>
                  <a:lnTo>
                    <a:pt x="208" y="27"/>
                  </a:lnTo>
                  <a:lnTo>
                    <a:pt x="208" y="0"/>
                  </a:lnTo>
                  <a:lnTo>
                    <a:pt x="179" y="0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90" y="65"/>
                  </a:lnTo>
                  <a:lnTo>
                    <a:pt x="203" y="68"/>
                  </a:lnTo>
                  <a:lnTo>
                    <a:pt x="213" y="70"/>
                  </a:lnTo>
                  <a:lnTo>
                    <a:pt x="224" y="74"/>
                  </a:lnTo>
                  <a:lnTo>
                    <a:pt x="234" y="79"/>
                  </a:lnTo>
                  <a:lnTo>
                    <a:pt x="244" y="85"/>
                  </a:lnTo>
                  <a:lnTo>
                    <a:pt x="252" y="91"/>
                  </a:lnTo>
                  <a:lnTo>
                    <a:pt x="260" y="98"/>
                  </a:lnTo>
                  <a:lnTo>
                    <a:pt x="267" y="106"/>
                  </a:lnTo>
                  <a:lnTo>
                    <a:pt x="275" y="116"/>
                  </a:lnTo>
                  <a:lnTo>
                    <a:pt x="279" y="124"/>
                  </a:lnTo>
                  <a:lnTo>
                    <a:pt x="284" y="134"/>
                  </a:lnTo>
                  <a:lnTo>
                    <a:pt x="288" y="145"/>
                  </a:lnTo>
                  <a:lnTo>
                    <a:pt x="292" y="157"/>
                  </a:lnTo>
                  <a:lnTo>
                    <a:pt x="293" y="168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91"/>
                  </a:lnTo>
                  <a:lnTo>
                    <a:pt x="292" y="202"/>
                  </a:lnTo>
                  <a:lnTo>
                    <a:pt x="288" y="213"/>
                  </a:lnTo>
                  <a:lnTo>
                    <a:pt x="284" y="223"/>
                  </a:lnTo>
                  <a:lnTo>
                    <a:pt x="279" y="233"/>
                  </a:lnTo>
                  <a:lnTo>
                    <a:pt x="275" y="243"/>
                  </a:lnTo>
                  <a:lnTo>
                    <a:pt x="267" y="252"/>
                  </a:lnTo>
                  <a:lnTo>
                    <a:pt x="260" y="260"/>
                  </a:lnTo>
                  <a:lnTo>
                    <a:pt x="252" y="268"/>
                  </a:lnTo>
                  <a:lnTo>
                    <a:pt x="244" y="274"/>
                  </a:lnTo>
                  <a:lnTo>
                    <a:pt x="234" y="280"/>
                  </a:lnTo>
                  <a:lnTo>
                    <a:pt x="224" y="285"/>
                  </a:lnTo>
                  <a:lnTo>
                    <a:pt x="213" y="289"/>
                  </a:lnTo>
                  <a:lnTo>
                    <a:pt x="203" y="291"/>
                  </a:lnTo>
                  <a:lnTo>
                    <a:pt x="190" y="293"/>
                  </a:lnTo>
                  <a:lnTo>
                    <a:pt x="179" y="294"/>
                  </a:lnTo>
                  <a:lnTo>
                    <a:pt x="179" y="358"/>
                  </a:lnTo>
                  <a:close/>
                  <a:moveTo>
                    <a:pt x="52" y="267"/>
                  </a:moveTo>
                  <a:lnTo>
                    <a:pt x="32" y="286"/>
                  </a:lnTo>
                  <a:lnTo>
                    <a:pt x="73" y="326"/>
                  </a:lnTo>
                  <a:lnTo>
                    <a:pt x="92" y="307"/>
                  </a:lnTo>
                  <a:lnTo>
                    <a:pt x="92" y="307"/>
                  </a:lnTo>
                  <a:lnTo>
                    <a:pt x="105" y="315"/>
                  </a:lnTo>
                  <a:lnTo>
                    <a:pt x="120" y="322"/>
                  </a:lnTo>
                  <a:lnTo>
                    <a:pt x="135" y="327"/>
                  </a:lnTo>
                  <a:lnTo>
                    <a:pt x="151" y="331"/>
                  </a:lnTo>
                  <a:lnTo>
                    <a:pt x="151" y="358"/>
                  </a:lnTo>
                  <a:lnTo>
                    <a:pt x="179" y="358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68" y="293"/>
                  </a:lnTo>
                  <a:lnTo>
                    <a:pt x="156" y="291"/>
                  </a:lnTo>
                  <a:lnTo>
                    <a:pt x="145" y="289"/>
                  </a:lnTo>
                  <a:lnTo>
                    <a:pt x="135" y="285"/>
                  </a:lnTo>
                  <a:lnTo>
                    <a:pt x="125" y="280"/>
                  </a:lnTo>
                  <a:lnTo>
                    <a:pt x="115" y="274"/>
                  </a:lnTo>
                  <a:lnTo>
                    <a:pt x="106" y="268"/>
                  </a:lnTo>
                  <a:lnTo>
                    <a:pt x="99" y="260"/>
                  </a:lnTo>
                  <a:lnTo>
                    <a:pt x="92" y="252"/>
                  </a:lnTo>
                  <a:lnTo>
                    <a:pt x="84" y="243"/>
                  </a:lnTo>
                  <a:lnTo>
                    <a:pt x="79" y="233"/>
                  </a:lnTo>
                  <a:lnTo>
                    <a:pt x="74" y="223"/>
                  </a:lnTo>
                  <a:lnTo>
                    <a:pt x="71" y="213"/>
                  </a:lnTo>
                  <a:lnTo>
                    <a:pt x="67" y="202"/>
                  </a:lnTo>
                  <a:lnTo>
                    <a:pt x="66" y="191"/>
                  </a:lnTo>
                  <a:lnTo>
                    <a:pt x="64" y="179"/>
                  </a:lnTo>
                  <a:lnTo>
                    <a:pt x="64" y="179"/>
                  </a:lnTo>
                  <a:lnTo>
                    <a:pt x="66" y="168"/>
                  </a:lnTo>
                  <a:lnTo>
                    <a:pt x="67" y="157"/>
                  </a:lnTo>
                  <a:lnTo>
                    <a:pt x="71" y="145"/>
                  </a:lnTo>
                  <a:lnTo>
                    <a:pt x="74" y="134"/>
                  </a:lnTo>
                  <a:lnTo>
                    <a:pt x="79" y="124"/>
                  </a:lnTo>
                  <a:lnTo>
                    <a:pt x="84" y="116"/>
                  </a:lnTo>
                  <a:lnTo>
                    <a:pt x="92" y="106"/>
                  </a:lnTo>
                  <a:lnTo>
                    <a:pt x="99" y="98"/>
                  </a:lnTo>
                  <a:lnTo>
                    <a:pt x="106" y="91"/>
                  </a:lnTo>
                  <a:lnTo>
                    <a:pt x="115" y="85"/>
                  </a:lnTo>
                  <a:lnTo>
                    <a:pt x="125" y="79"/>
                  </a:lnTo>
                  <a:lnTo>
                    <a:pt x="135" y="74"/>
                  </a:lnTo>
                  <a:lnTo>
                    <a:pt x="145" y="70"/>
                  </a:lnTo>
                  <a:lnTo>
                    <a:pt x="156" y="68"/>
                  </a:lnTo>
                  <a:lnTo>
                    <a:pt x="168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0"/>
                  </a:lnTo>
                  <a:lnTo>
                    <a:pt x="151" y="0"/>
                  </a:lnTo>
                  <a:lnTo>
                    <a:pt x="151" y="27"/>
                  </a:lnTo>
                  <a:lnTo>
                    <a:pt x="151" y="27"/>
                  </a:lnTo>
                  <a:lnTo>
                    <a:pt x="135" y="30"/>
                  </a:lnTo>
                  <a:lnTo>
                    <a:pt x="120" y="37"/>
                  </a:lnTo>
                  <a:lnTo>
                    <a:pt x="105" y="43"/>
                  </a:lnTo>
                  <a:lnTo>
                    <a:pt x="92" y="51"/>
                  </a:lnTo>
                  <a:lnTo>
                    <a:pt x="73" y="33"/>
                  </a:lnTo>
                  <a:lnTo>
                    <a:pt x="32" y="72"/>
                  </a:lnTo>
                  <a:lnTo>
                    <a:pt x="52" y="91"/>
                  </a:lnTo>
                  <a:lnTo>
                    <a:pt x="52" y="91"/>
                  </a:lnTo>
                  <a:lnTo>
                    <a:pt x="43" y="105"/>
                  </a:lnTo>
                  <a:lnTo>
                    <a:pt x="36" y="119"/>
                  </a:lnTo>
                  <a:lnTo>
                    <a:pt x="31" y="136"/>
                  </a:lnTo>
                  <a:lnTo>
                    <a:pt x="27" y="150"/>
                  </a:lnTo>
                  <a:lnTo>
                    <a:pt x="0" y="150"/>
                  </a:lnTo>
                  <a:lnTo>
                    <a:pt x="0" y="207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31" y="223"/>
                  </a:lnTo>
                  <a:lnTo>
                    <a:pt x="36" y="238"/>
                  </a:lnTo>
                  <a:lnTo>
                    <a:pt x="43" y="253"/>
                  </a:lnTo>
                  <a:lnTo>
                    <a:pt x="52" y="267"/>
                  </a:lnTo>
                  <a:lnTo>
                    <a:pt x="52" y="267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4" name="Freeform 14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233717" y="2798775"/>
              <a:ext cx="182563" cy="182563"/>
            </a:xfrm>
            <a:custGeom>
              <a:avLst/>
              <a:gdLst/>
              <a:ahLst/>
              <a:cxnLst>
                <a:cxn ang="0">
                  <a:pos x="131" y="20"/>
                </a:cxn>
                <a:cxn ang="0">
                  <a:pos x="152" y="6"/>
                </a:cxn>
                <a:cxn ang="0">
                  <a:pos x="183" y="21"/>
                </a:cxn>
                <a:cxn ang="0">
                  <a:pos x="179" y="42"/>
                </a:cxn>
                <a:cxn ang="0">
                  <a:pos x="198" y="64"/>
                </a:cxn>
                <a:cxn ang="0">
                  <a:pos x="219" y="64"/>
                </a:cxn>
                <a:cxn ang="0">
                  <a:pos x="230" y="97"/>
                </a:cxn>
                <a:cxn ang="0">
                  <a:pos x="213" y="109"/>
                </a:cxn>
                <a:cxn ang="0">
                  <a:pos x="210" y="137"/>
                </a:cxn>
                <a:cxn ang="0">
                  <a:pos x="225" y="152"/>
                </a:cxn>
                <a:cxn ang="0">
                  <a:pos x="210" y="183"/>
                </a:cxn>
                <a:cxn ang="0">
                  <a:pos x="189" y="179"/>
                </a:cxn>
                <a:cxn ang="0">
                  <a:pos x="167" y="198"/>
                </a:cxn>
                <a:cxn ang="0">
                  <a:pos x="167" y="220"/>
                </a:cxn>
                <a:cxn ang="0">
                  <a:pos x="135" y="230"/>
                </a:cxn>
                <a:cxn ang="0">
                  <a:pos x="123" y="213"/>
                </a:cxn>
                <a:cxn ang="0">
                  <a:pos x="115" y="163"/>
                </a:cxn>
                <a:cxn ang="0">
                  <a:pos x="136" y="158"/>
                </a:cxn>
                <a:cxn ang="0">
                  <a:pos x="153" y="144"/>
                </a:cxn>
                <a:cxn ang="0">
                  <a:pos x="161" y="131"/>
                </a:cxn>
                <a:cxn ang="0">
                  <a:pos x="161" y="103"/>
                </a:cxn>
                <a:cxn ang="0">
                  <a:pos x="147" y="80"/>
                </a:cxn>
                <a:cxn ang="0">
                  <a:pos x="130" y="71"/>
                </a:cxn>
                <a:cxn ang="0">
                  <a:pos x="115" y="19"/>
                </a:cxn>
                <a:cxn ang="0">
                  <a:pos x="11" y="167"/>
                </a:cxn>
                <a:cxn ang="0">
                  <a:pos x="1" y="135"/>
                </a:cxn>
                <a:cxn ang="0">
                  <a:pos x="19" y="123"/>
                </a:cxn>
                <a:cxn ang="0">
                  <a:pos x="20" y="94"/>
                </a:cxn>
                <a:cxn ang="0">
                  <a:pos x="5" y="79"/>
                </a:cxn>
                <a:cxn ang="0">
                  <a:pos x="21" y="48"/>
                </a:cxn>
                <a:cxn ang="0">
                  <a:pos x="42" y="52"/>
                </a:cxn>
                <a:cxn ang="0">
                  <a:pos x="63" y="34"/>
                </a:cxn>
                <a:cxn ang="0">
                  <a:pos x="63" y="12"/>
                </a:cxn>
                <a:cxn ang="0">
                  <a:pos x="97" y="1"/>
                </a:cxn>
                <a:cxn ang="0">
                  <a:pos x="109" y="19"/>
                </a:cxn>
                <a:cxn ang="0">
                  <a:pos x="115" y="68"/>
                </a:cxn>
                <a:cxn ang="0">
                  <a:pos x="94" y="73"/>
                </a:cxn>
                <a:cxn ang="0">
                  <a:pos x="78" y="88"/>
                </a:cxn>
                <a:cxn ang="0">
                  <a:pos x="71" y="100"/>
                </a:cxn>
                <a:cxn ang="0">
                  <a:pos x="71" y="129"/>
                </a:cxn>
                <a:cxn ang="0">
                  <a:pos x="84" y="151"/>
                </a:cxn>
                <a:cxn ang="0">
                  <a:pos x="100" y="161"/>
                </a:cxn>
                <a:cxn ang="0">
                  <a:pos x="115" y="213"/>
                </a:cxn>
                <a:cxn ang="0">
                  <a:pos x="84" y="208"/>
                </a:cxn>
                <a:cxn ang="0">
                  <a:pos x="68" y="221"/>
                </a:cxn>
                <a:cxn ang="0">
                  <a:pos x="40" y="203"/>
                </a:cxn>
                <a:cxn ang="0">
                  <a:pos x="45" y="183"/>
                </a:cxn>
                <a:cxn ang="0">
                  <a:pos x="29" y="160"/>
                </a:cxn>
              </a:cxnLst>
              <a:rect l="0" t="0" r="r" b="b"/>
              <a:pathLst>
                <a:path w="231" h="231">
                  <a:moveTo>
                    <a:pt x="115" y="19"/>
                  </a:moveTo>
                  <a:lnTo>
                    <a:pt x="115" y="19"/>
                  </a:lnTo>
                  <a:lnTo>
                    <a:pt x="131" y="20"/>
                  </a:lnTo>
                  <a:lnTo>
                    <a:pt x="146" y="24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63" y="10"/>
                  </a:lnTo>
                  <a:lnTo>
                    <a:pt x="173" y="15"/>
                  </a:lnTo>
                  <a:lnTo>
                    <a:pt x="183" y="21"/>
                  </a:lnTo>
                  <a:lnTo>
                    <a:pt x="192" y="29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87" y="48"/>
                  </a:lnTo>
                  <a:lnTo>
                    <a:pt x="193" y="56"/>
                  </a:lnTo>
                  <a:lnTo>
                    <a:pt x="198" y="64"/>
                  </a:lnTo>
                  <a:lnTo>
                    <a:pt x="203" y="72"/>
                  </a:lnTo>
                  <a:lnTo>
                    <a:pt x="219" y="64"/>
                  </a:lnTo>
                  <a:lnTo>
                    <a:pt x="219" y="64"/>
                  </a:lnTo>
                  <a:lnTo>
                    <a:pt x="224" y="74"/>
                  </a:lnTo>
                  <a:lnTo>
                    <a:pt x="228" y="85"/>
                  </a:lnTo>
                  <a:lnTo>
                    <a:pt x="230" y="97"/>
                  </a:lnTo>
                  <a:lnTo>
                    <a:pt x="231" y="108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3" y="119"/>
                  </a:lnTo>
                  <a:lnTo>
                    <a:pt x="213" y="127"/>
                  </a:lnTo>
                  <a:lnTo>
                    <a:pt x="210" y="137"/>
                  </a:lnTo>
                  <a:lnTo>
                    <a:pt x="208" y="147"/>
                  </a:lnTo>
                  <a:lnTo>
                    <a:pt x="225" y="152"/>
                  </a:lnTo>
                  <a:lnTo>
                    <a:pt x="225" y="152"/>
                  </a:lnTo>
                  <a:lnTo>
                    <a:pt x="221" y="163"/>
                  </a:lnTo>
                  <a:lnTo>
                    <a:pt x="217" y="173"/>
                  </a:lnTo>
                  <a:lnTo>
                    <a:pt x="210" y="183"/>
                  </a:lnTo>
                  <a:lnTo>
                    <a:pt x="203" y="192"/>
                  </a:lnTo>
                  <a:lnTo>
                    <a:pt x="189" y="179"/>
                  </a:lnTo>
                  <a:lnTo>
                    <a:pt x="189" y="179"/>
                  </a:lnTo>
                  <a:lnTo>
                    <a:pt x="183" y="187"/>
                  </a:lnTo>
                  <a:lnTo>
                    <a:pt x="176" y="193"/>
                  </a:lnTo>
                  <a:lnTo>
                    <a:pt x="167" y="198"/>
                  </a:lnTo>
                  <a:lnTo>
                    <a:pt x="160" y="203"/>
                  </a:lnTo>
                  <a:lnTo>
                    <a:pt x="167" y="220"/>
                  </a:lnTo>
                  <a:lnTo>
                    <a:pt x="167" y="220"/>
                  </a:lnTo>
                  <a:lnTo>
                    <a:pt x="157" y="224"/>
                  </a:lnTo>
                  <a:lnTo>
                    <a:pt x="146" y="228"/>
                  </a:lnTo>
                  <a:lnTo>
                    <a:pt x="135" y="230"/>
                  </a:lnTo>
                  <a:lnTo>
                    <a:pt x="124" y="231"/>
                  </a:lnTo>
                  <a:lnTo>
                    <a:pt x="123" y="213"/>
                  </a:lnTo>
                  <a:lnTo>
                    <a:pt x="123" y="213"/>
                  </a:lnTo>
                  <a:lnTo>
                    <a:pt x="115" y="213"/>
                  </a:lnTo>
                  <a:lnTo>
                    <a:pt x="115" y="163"/>
                  </a:lnTo>
                  <a:lnTo>
                    <a:pt x="115" y="163"/>
                  </a:lnTo>
                  <a:lnTo>
                    <a:pt x="123" y="162"/>
                  </a:lnTo>
                  <a:lnTo>
                    <a:pt x="130" y="161"/>
                  </a:lnTo>
                  <a:lnTo>
                    <a:pt x="136" y="158"/>
                  </a:lnTo>
                  <a:lnTo>
                    <a:pt x="144" y="155"/>
                  </a:lnTo>
                  <a:lnTo>
                    <a:pt x="149" y="150"/>
                  </a:lnTo>
                  <a:lnTo>
                    <a:pt x="153" y="144"/>
                  </a:lnTo>
                  <a:lnTo>
                    <a:pt x="157" y="137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62" y="121"/>
                  </a:lnTo>
                  <a:lnTo>
                    <a:pt x="162" y="113"/>
                  </a:lnTo>
                  <a:lnTo>
                    <a:pt x="161" y="103"/>
                  </a:lnTo>
                  <a:lnTo>
                    <a:pt x="158" y="94"/>
                  </a:lnTo>
                  <a:lnTo>
                    <a:pt x="153" y="87"/>
                  </a:lnTo>
                  <a:lnTo>
                    <a:pt x="147" y="80"/>
                  </a:lnTo>
                  <a:lnTo>
                    <a:pt x="140" y="74"/>
                  </a:lnTo>
                  <a:lnTo>
                    <a:pt x="130" y="71"/>
                  </a:lnTo>
                  <a:lnTo>
                    <a:pt x="130" y="71"/>
                  </a:lnTo>
                  <a:lnTo>
                    <a:pt x="123" y="69"/>
                  </a:lnTo>
                  <a:lnTo>
                    <a:pt x="115" y="68"/>
                  </a:lnTo>
                  <a:lnTo>
                    <a:pt x="115" y="19"/>
                  </a:lnTo>
                  <a:close/>
                  <a:moveTo>
                    <a:pt x="29" y="160"/>
                  </a:moveTo>
                  <a:lnTo>
                    <a:pt x="11" y="167"/>
                  </a:lnTo>
                  <a:lnTo>
                    <a:pt x="11" y="167"/>
                  </a:lnTo>
                  <a:lnTo>
                    <a:pt x="8" y="157"/>
                  </a:lnTo>
                  <a:lnTo>
                    <a:pt x="4" y="146"/>
                  </a:lnTo>
                  <a:lnTo>
                    <a:pt x="1" y="135"/>
                  </a:lnTo>
                  <a:lnTo>
                    <a:pt x="0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7" y="114"/>
                  </a:lnTo>
                  <a:lnTo>
                    <a:pt x="19" y="104"/>
                  </a:lnTo>
                  <a:lnTo>
                    <a:pt x="20" y="94"/>
                  </a:lnTo>
                  <a:lnTo>
                    <a:pt x="24" y="85"/>
                  </a:lnTo>
                  <a:lnTo>
                    <a:pt x="5" y="79"/>
                  </a:lnTo>
                  <a:lnTo>
                    <a:pt x="5" y="79"/>
                  </a:lnTo>
                  <a:lnTo>
                    <a:pt x="10" y="68"/>
                  </a:lnTo>
                  <a:lnTo>
                    <a:pt x="15" y="58"/>
                  </a:lnTo>
                  <a:lnTo>
                    <a:pt x="21" y="48"/>
                  </a:lnTo>
                  <a:lnTo>
                    <a:pt x="29" y="40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48" y="45"/>
                  </a:lnTo>
                  <a:lnTo>
                    <a:pt x="56" y="38"/>
                  </a:lnTo>
                  <a:lnTo>
                    <a:pt x="63" y="34"/>
                  </a:lnTo>
                  <a:lnTo>
                    <a:pt x="72" y="29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74" y="8"/>
                  </a:lnTo>
                  <a:lnTo>
                    <a:pt x="85" y="4"/>
                  </a:lnTo>
                  <a:lnTo>
                    <a:pt x="97" y="1"/>
                  </a:lnTo>
                  <a:lnTo>
                    <a:pt x="108" y="0"/>
                  </a:lnTo>
                  <a:lnTo>
                    <a:pt x="109" y="19"/>
                  </a:lnTo>
                  <a:lnTo>
                    <a:pt x="109" y="19"/>
                  </a:lnTo>
                  <a:lnTo>
                    <a:pt x="115" y="19"/>
                  </a:lnTo>
                  <a:lnTo>
                    <a:pt x="115" y="68"/>
                  </a:lnTo>
                  <a:lnTo>
                    <a:pt x="115" y="68"/>
                  </a:lnTo>
                  <a:lnTo>
                    <a:pt x="108" y="69"/>
                  </a:lnTo>
                  <a:lnTo>
                    <a:pt x="102" y="71"/>
                  </a:lnTo>
                  <a:lnTo>
                    <a:pt x="94" y="73"/>
                  </a:lnTo>
                  <a:lnTo>
                    <a:pt x="88" y="77"/>
                  </a:lnTo>
                  <a:lnTo>
                    <a:pt x="83" y="82"/>
                  </a:lnTo>
                  <a:lnTo>
                    <a:pt x="78" y="88"/>
                  </a:lnTo>
                  <a:lnTo>
                    <a:pt x="74" y="94"/>
                  </a:lnTo>
                  <a:lnTo>
                    <a:pt x="71" y="100"/>
                  </a:lnTo>
                  <a:lnTo>
                    <a:pt x="71" y="100"/>
                  </a:lnTo>
                  <a:lnTo>
                    <a:pt x="68" y="110"/>
                  </a:lnTo>
                  <a:lnTo>
                    <a:pt x="68" y="120"/>
                  </a:lnTo>
                  <a:lnTo>
                    <a:pt x="71" y="129"/>
                  </a:lnTo>
                  <a:lnTo>
                    <a:pt x="73" y="137"/>
                  </a:lnTo>
                  <a:lnTo>
                    <a:pt x="78" y="145"/>
                  </a:lnTo>
                  <a:lnTo>
                    <a:pt x="84" y="151"/>
                  </a:lnTo>
                  <a:lnTo>
                    <a:pt x="92" y="157"/>
                  </a:lnTo>
                  <a:lnTo>
                    <a:pt x="100" y="161"/>
                  </a:lnTo>
                  <a:lnTo>
                    <a:pt x="100" y="161"/>
                  </a:lnTo>
                  <a:lnTo>
                    <a:pt x="108" y="162"/>
                  </a:lnTo>
                  <a:lnTo>
                    <a:pt x="115" y="163"/>
                  </a:lnTo>
                  <a:lnTo>
                    <a:pt x="115" y="213"/>
                  </a:lnTo>
                  <a:lnTo>
                    <a:pt x="115" y="213"/>
                  </a:lnTo>
                  <a:lnTo>
                    <a:pt x="100" y="212"/>
                  </a:lnTo>
                  <a:lnTo>
                    <a:pt x="84" y="208"/>
                  </a:lnTo>
                  <a:lnTo>
                    <a:pt x="79" y="226"/>
                  </a:lnTo>
                  <a:lnTo>
                    <a:pt x="79" y="226"/>
                  </a:lnTo>
                  <a:lnTo>
                    <a:pt x="68" y="221"/>
                  </a:lnTo>
                  <a:lnTo>
                    <a:pt x="58" y="216"/>
                  </a:lnTo>
                  <a:lnTo>
                    <a:pt x="48" y="210"/>
                  </a:lnTo>
                  <a:lnTo>
                    <a:pt x="40" y="203"/>
                  </a:lnTo>
                  <a:lnTo>
                    <a:pt x="52" y="189"/>
                  </a:lnTo>
                  <a:lnTo>
                    <a:pt x="52" y="189"/>
                  </a:lnTo>
                  <a:lnTo>
                    <a:pt x="45" y="183"/>
                  </a:lnTo>
                  <a:lnTo>
                    <a:pt x="38" y="176"/>
                  </a:lnTo>
                  <a:lnTo>
                    <a:pt x="34" y="168"/>
                  </a:lnTo>
                  <a:lnTo>
                    <a:pt x="29" y="160"/>
                  </a:lnTo>
                  <a:lnTo>
                    <a:pt x="29" y="160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5" name="Freeform 15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228955" y="2589225"/>
              <a:ext cx="190500" cy="190500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70" y="10"/>
                </a:cxn>
                <a:cxn ang="0">
                  <a:pos x="163" y="47"/>
                </a:cxn>
                <a:cxn ang="0">
                  <a:pos x="186" y="65"/>
                </a:cxn>
                <a:cxn ang="0">
                  <a:pos x="222" y="53"/>
                </a:cxn>
                <a:cxn ang="0">
                  <a:pos x="234" y="76"/>
                </a:cxn>
                <a:cxn ang="0">
                  <a:pos x="204" y="107"/>
                </a:cxn>
                <a:cxn ang="0">
                  <a:pos x="205" y="127"/>
                </a:cxn>
                <a:cxn ang="0">
                  <a:pos x="236" y="157"/>
                </a:cxn>
                <a:cxn ang="0">
                  <a:pos x="225" y="180"/>
                </a:cxn>
                <a:cxn ang="0">
                  <a:pos x="182" y="178"/>
                </a:cxn>
                <a:cxn ang="0">
                  <a:pos x="168" y="190"/>
                </a:cxn>
                <a:cxn ang="0">
                  <a:pos x="151" y="199"/>
                </a:cxn>
                <a:cxn ang="0">
                  <a:pos x="154" y="236"/>
                </a:cxn>
                <a:cxn ang="0">
                  <a:pos x="121" y="240"/>
                </a:cxn>
                <a:cxn ang="0">
                  <a:pos x="134" y="189"/>
                </a:cxn>
                <a:cxn ang="0">
                  <a:pos x="158" y="179"/>
                </a:cxn>
                <a:cxn ang="0">
                  <a:pos x="184" y="148"/>
                </a:cxn>
                <a:cxn ang="0">
                  <a:pos x="191" y="109"/>
                </a:cxn>
                <a:cxn ang="0">
                  <a:pos x="182" y="85"/>
                </a:cxn>
                <a:cxn ang="0">
                  <a:pos x="160" y="62"/>
                </a:cxn>
                <a:cxn ang="0">
                  <a:pos x="131" y="50"/>
                </a:cxn>
                <a:cxn ang="0">
                  <a:pos x="121" y="34"/>
                </a:cxn>
                <a:cxn ang="0">
                  <a:pos x="121" y="240"/>
                </a:cxn>
                <a:cxn ang="0">
                  <a:pos x="114" y="204"/>
                </a:cxn>
                <a:cxn ang="0">
                  <a:pos x="95" y="200"/>
                </a:cxn>
                <a:cxn ang="0">
                  <a:pos x="60" y="224"/>
                </a:cxn>
                <a:cxn ang="0">
                  <a:pos x="39" y="208"/>
                </a:cxn>
                <a:cxn ang="0">
                  <a:pos x="51" y="167"/>
                </a:cxn>
                <a:cxn ang="0">
                  <a:pos x="42" y="149"/>
                </a:cxn>
                <a:cxn ang="0">
                  <a:pos x="37" y="131"/>
                </a:cxn>
                <a:cxn ang="0">
                  <a:pos x="0" y="122"/>
                </a:cxn>
                <a:cxn ang="0">
                  <a:pos x="6" y="83"/>
                </a:cxn>
                <a:cxn ang="0">
                  <a:pos x="43" y="85"/>
                </a:cxn>
                <a:cxn ang="0">
                  <a:pos x="60" y="62"/>
                </a:cxn>
                <a:cxn ang="0">
                  <a:pos x="42" y="27"/>
                </a:cxn>
                <a:cxn ang="0">
                  <a:pos x="78" y="7"/>
                </a:cxn>
                <a:cxn ang="0">
                  <a:pos x="105" y="37"/>
                </a:cxn>
                <a:cxn ang="0">
                  <a:pos x="121" y="49"/>
                </a:cxn>
                <a:cxn ang="0">
                  <a:pos x="95" y="54"/>
                </a:cxn>
                <a:cxn ang="0">
                  <a:pos x="63" y="79"/>
                </a:cxn>
                <a:cxn ang="0">
                  <a:pos x="51" y="117"/>
                </a:cxn>
                <a:cxn ang="0">
                  <a:pos x="55" y="144"/>
                </a:cxn>
                <a:cxn ang="0">
                  <a:pos x="73" y="172"/>
                </a:cxn>
                <a:cxn ang="0">
                  <a:pos x="100" y="186"/>
                </a:cxn>
                <a:cxn ang="0">
                  <a:pos x="121" y="240"/>
                </a:cxn>
              </a:cxnLst>
              <a:rect l="0" t="0" r="r" b="b"/>
              <a:pathLst>
                <a:path w="240" h="240">
                  <a:moveTo>
                    <a:pt x="128" y="36"/>
                  </a:moveTo>
                  <a:lnTo>
                    <a:pt x="131" y="0"/>
                  </a:lnTo>
                  <a:lnTo>
                    <a:pt x="131" y="0"/>
                  </a:lnTo>
                  <a:lnTo>
                    <a:pt x="145" y="1"/>
                  </a:lnTo>
                  <a:lnTo>
                    <a:pt x="157" y="5"/>
                  </a:lnTo>
                  <a:lnTo>
                    <a:pt x="170" y="10"/>
                  </a:lnTo>
                  <a:lnTo>
                    <a:pt x="182" y="16"/>
                  </a:lnTo>
                  <a:lnTo>
                    <a:pt x="163" y="47"/>
                  </a:lnTo>
                  <a:lnTo>
                    <a:pt x="163" y="47"/>
                  </a:lnTo>
                  <a:lnTo>
                    <a:pt x="172" y="52"/>
                  </a:lnTo>
                  <a:lnTo>
                    <a:pt x="178" y="58"/>
                  </a:lnTo>
                  <a:lnTo>
                    <a:pt x="186" y="65"/>
                  </a:lnTo>
                  <a:lnTo>
                    <a:pt x="191" y="73"/>
                  </a:lnTo>
                  <a:lnTo>
                    <a:pt x="222" y="53"/>
                  </a:lnTo>
                  <a:lnTo>
                    <a:pt x="222" y="53"/>
                  </a:lnTo>
                  <a:lnTo>
                    <a:pt x="228" y="64"/>
                  </a:lnTo>
                  <a:lnTo>
                    <a:pt x="234" y="76"/>
                  </a:lnTo>
                  <a:lnTo>
                    <a:pt x="234" y="76"/>
                  </a:lnTo>
                  <a:lnTo>
                    <a:pt x="238" y="90"/>
                  </a:lnTo>
                  <a:lnTo>
                    <a:pt x="240" y="102"/>
                  </a:lnTo>
                  <a:lnTo>
                    <a:pt x="204" y="107"/>
                  </a:lnTo>
                  <a:lnTo>
                    <a:pt x="204" y="107"/>
                  </a:lnTo>
                  <a:lnTo>
                    <a:pt x="205" y="117"/>
                  </a:lnTo>
                  <a:lnTo>
                    <a:pt x="205" y="127"/>
                  </a:lnTo>
                  <a:lnTo>
                    <a:pt x="204" y="136"/>
                  </a:lnTo>
                  <a:lnTo>
                    <a:pt x="202" y="146"/>
                  </a:lnTo>
                  <a:lnTo>
                    <a:pt x="236" y="157"/>
                  </a:lnTo>
                  <a:lnTo>
                    <a:pt x="236" y="157"/>
                  </a:lnTo>
                  <a:lnTo>
                    <a:pt x="231" y="169"/>
                  </a:lnTo>
                  <a:lnTo>
                    <a:pt x="225" y="180"/>
                  </a:lnTo>
                  <a:lnTo>
                    <a:pt x="218" y="193"/>
                  </a:lnTo>
                  <a:lnTo>
                    <a:pt x="208" y="203"/>
                  </a:lnTo>
                  <a:lnTo>
                    <a:pt x="182" y="178"/>
                  </a:lnTo>
                  <a:lnTo>
                    <a:pt x="182" y="178"/>
                  </a:lnTo>
                  <a:lnTo>
                    <a:pt x="176" y="184"/>
                  </a:lnTo>
                  <a:lnTo>
                    <a:pt x="168" y="190"/>
                  </a:lnTo>
                  <a:lnTo>
                    <a:pt x="160" y="195"/>
                  </a:lnTo>
                  <a:lnTo>
                    <a:pt x="151" y="199"/>
                  </a:lnTo>
                  <a:lnTo>
                    <a:pt x="151" y="199"/>
                  </a:lnTo>
                  <a:lnTo>
                    <a:pt x="163" y="232"/>
                  </a:lnTo>
                  <a:lnTo>
                    <a:pt x="163" y="232"/>
                  </a:lnTo>
                  <a:lnTo>
                    <a:pt x="154" y="236"/>
                  </a:lnTo>
                  <a:lnTo>
                    <a:pt x="142" y="238"/>
                  </a:lnTo>
                  <a:lnTo>
                    <a:pt x="131" y="240"/>
                  </a:lnTo>
                  <a:lnTo>
                    <a:pt x="121" y="240"/>
                  </a:lnTo>
                  <a:lnTo>
                    <a:pt x="121" y="190"/>
                  </a:lnTo>
                  <a:lnTo>
                    <a:pt x="121" y="190"/>
                  </a:lnTo>
                  <a:lnTo>
                    <a:pt x="134" y="18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8" y="179"/>
                  </a:lnTo>
                  <a:lnTo>
                    <a:pt x="170" y="170"/>
                  </a:lnTo>
                  <a:lnTo>
                    <a:pt x="178" y="161"/>
                  </a:lnTo>
                  <a:lnTo>
                    <a:pt x="184" y="148"/>
                  </a:lnTo>
                  <a:lnTo>
                    <a:pt x="189" y="136"/>
                  </a:lnTo>
                  <a:lnTo>
                    <a:pt x="191" y="122"/>
                  </a:lnTo>
                  <a:lnTo>
                    <a:pt x="191" y="109"/>
                  </a:lnTo>
                  <a:lnTo>
                    <a:pt x="187" y="95"/>
                  </a:lnTo>
                  <a:lnTo>
                    <a:pt x="187" y="95"/>
                  </a:lnTo>
                  <a:lnTo>
                    <a:pt x="182" y="85"/>
                  </a:lnTo>
                  <a:lnTo>
                    <a:pt x="176" y="75"/>
                  </a:lnTo>
                  <a:lnTo>
                    <a:pt x="168" y="68"/>
                  </a:lnTo>
                  <a:lnTo>
                    <a:pt x="160" y="62"/>
                  </a:lnTo>
                  <a:lnTo>
                    <a:pt x="151" y="57"/>
                  </a:lnTo>
                  <a:lnTo>
                    <a:pt x="141" y="53"/>
                  </a:lnTo>
                  <a:lnTo>
                    <a:pt x="131" y="50"/>
                  </a:lnTo>
                  <a:lnTo>
                    <a:pt x="121" y="49"/>
                  </a:lnTo>
                  <a:lnTo>
                    <a:pt x="121" y="34"/>
                  </a:lnTo>
                  <a:lnTo>
                    <a:pt x="121" y="34"/>
                  </a:lnTo>
                  <a:lnTo>
                    <a:pt x="128" y="36"/>
                  </a:lnTo>
                  <a:lnTo>
                    <a:pt x="128" y="36"/>
                  </a:lnTo>
                  <a:close/>
                  <a:moveTo>
                    <a:pt x="121" y="240"/>
                  </a:moveTo>
                  <a:lnTo>
                    <a:pt x="121" y="240"/>
                  </a:lnTo>
                  <a:lnTo>
                    <a:pt x="110" y="240"/>
                  </a:lnTo>
                  <a:lnTo>
                    <a:pt x="114" y="204"/>
                  </a:lnTo>
                  <a:lnTo>
                    <a:pt x="114" y="204"/>
                  </a:lnTo>
                  <a:lnTo>
                    <a:pt x="104" y="203"/>
                  </a:lnTo>
                  <a:lnTo>
                    <a:pt x="95" y="200"/>
                  </a:lnTo>
                  <a:lnTo>
                    <a:pt x="87" y="196"/>
                  </a:lnTo>
                  <a:lnTo>
                    <a:pt x="78" y="193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8" y="216"/>
                  </a:lnTo>
                  <a:lnTo>
                    <a:pt x="39" y="208"/>
                  </a:lnTo>
                  <a:lnTo>
                    <a:pt x="29" y="198"/>
                  </a:lnTo>
                  <a:lnTo>
                    <a:pt x="20" y="186"/>
                  </a:lnTo>
                  <a:lnTo>
                    <a:pt x="51" y="167"/>
                  </a:lnTo>
                  <a:lnTo>
                    <a:pt x="51" y="167"/>
                  </a:lnTo>
                  <a:lnTo>
                    <a:pt x="46" y="158"/>
                  </a:lnTo>
                  <a:lnTo>
                    <a:pt x="42" y="149"/>
                  </a:lnTo>
                  <a:lnTo>
                    <a:pt x="42" y="149"/>
                  </a:lnTo>
                  <a:lnTo>
                    <a:pt x="39" y="141"/>
                  </a:lnTo>
                  <a:lnTo>
                    <a:pt x="37" y="131"/>
                  </a:lnTo>
                  <a:lnTo>
                    <a:pt x="1" y="137"/>
                  </a:lnTo>
                  <a:lnTo>
                    <a:pt x="1" y="137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3" y="96"/>
                  </a:lnTo>
                  <a:lnTo>
                    <a:pt x="6" y="83"/>
                  </a:lnTo>
                  <a:lnTo>
                    <a:pt x="40" y="94"/>
                  </a:lnTo>
                  <a:lnTo>
                    <a:pt x="40" y="94"/>
                  </a:lnTo>
                  <a:lnTo>
                    <a:pt x="43" y="85"/>
                  </a:lnTo>
                  <a:lnTo>
                    <a:pt x="48" y="76"/>
                  </a:lnTo>
                  <a:lnTo>
                    <a:pt x="53" y="69"/>
                  </a:lnTo>
                  <a:lnTo>
                    <a:pt x="60" y="62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42" y="27"/>
                  </a:lnTo>
                  <a:lnTo>
                    <a:pt x="53" y="20"/>
                  </a:lnTo>
                  <a:lnTo>
                    <a:pt x="64" y="12"/>
                  </a:lnTo>
                  <a:lnTo>
                    <a:pt x="78" y="7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105" y="37"/>
                  </a:lnTo>
                  <a:lnTo>
                    <a:pt x="121" y="34"/>
                  </a:lnTo>
                  <a:lnTo>
                    <a:pt x="121" y="49"/>
                  </a:lnTo>
                  <a:lnTo>
                    <a:pt x="121" y="49"/>
                  </a:lnTo>
                  <a:lnTo>
                    <a:pt x="108" y="50"/>
                  </a:lnTo>
                  <a:lnTo>
                    <a:pt x="95" y="54"/>
                  </a:lnTo>
                  <a:lnTo>
                    <a:pt x="95" y="54"/>
                  </a:lnTo>
                  <a:lnTo>
                    <a:pt x="83" y="60"/>
                  </a:lnTo>
                  <a:lnTo>
                    <a:pt x="72" y="69"/>
                  </a:lnTo>
                  <a:lnTo>
                    <a:pt x="63" y="79"/>
                  </a:lnTo>
                  <a:lnTo>
                    <a:pt x="57" y="91"/>
                  </a:lnTo>
                  <a:lnTo>
                    <a:pt x="52" y="104"/>
                  </a:lnTo>
                  <a:lnTo>
                    <a:pt x="51" y="117"/>
                  </a:lnTo>
                  <a:lnTo>
                    <a:pt x="51" y="131"/>
                  </a:lnTo>
                  <a:lnTo>
                    <a:pt x="55" y="144"/>
                  </a:lnTo>
                  <a:lnTo>
                    <a:pt x="55" y="144"/>
                  </a:lnTo>
                  <a:lnTo>
                    <a:pt x="60" y="154"/>
                  </a:lnTo>
                  <a:lnTo>
                    <a:pt x="66" y="163"/>
                  </a:lnTo>
                  <a:lnTo>
                    <a:pt x="73" y="172"/>
                  </a:lnTo>
                  <a:lnTo>
                    <a:pt x="82" y="178"/>
                  </a:lnTo>
                  <a:lnTo>
                    <a:pt x="90" y="183"/>
                  </a:lnTo>
                  <a:lnTo>
                    <a:pt x="100" y="186"/>
                  </a:lnTo>
                  <a:lnTo>
                    <a:pt x="110" y="189"/>
                  </a:lnTo>
                  <a:lnTo>
                    <a:pt x="121" y="190"/>
                  </a:lnTo>
                  <a:lnTo>
                    <a:pt x="121" y="240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82257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37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Quicksort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122" name="Group 115"/>
          <p:cNvGrpSpPr/>
          <p:nvPr/>
        </p:nvGrpSpPr>
        <p:grpSpPr>
          <a:xfrm>
            <a:off x="7794625" y="5461000"/>
            <a:ext cx="963295" cy="805815"/>
            <a:chOff x="2951142" y="2589225"/>
            <a:chExt cx="468313" cy="392113"/>
          </a:xfrm>
          <a:solidFill>
            <a:srgbClr val="1E7AB6">
              <a:alpha val="39000"/>
            </a:srgbClr>
          </a:solidFill>
        </p:grpSpPr>
        <p:sp>
          <p:nvSpPr>
            <p:cNvPr id="123" name="Freeform 13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2951142" y="2646375"/>
              <a:ext cx="284163" cy="284163"/>
            </a:xfrm>
            <a:custGeom>
              <a:avLst/>
              <a:gdLst/>
              <a:ahLst/>
              <a:cxnLst>
                <a:cxn ang="0">
                  <a:pos x="208" y="331"/>
                </a:cxn>
                <a:cxn ang="0">
                  <a:pos x="239" y="322"/>
                </a:cxn>
                <a:cxn ang="0">
                  <a:pos x="286" y="326"/>
                </a:cxn>
                <a:cxn ang="0">
                  <a:pos x="307" y="267"/>
                </a:cxn>
                <a:cxn ang="0">
                  <a:pos x="328" y="223"/>
                </a:cxn>
                <a:cxn ang="0">
                  <a:pos x="359" y="150"/>
                </a:cxn>
                <a:cxn ang="0">
                  <a:pos x="328" y="136"/>
                </a:cxn>
                <a:cxn ang="0">
                  <a:pos x="307" y="91"/>
                </a:cxn>
                <a:cxn ang="0">
                  <a:pos x="267" y="51"/>
                </a:cxn>
                <a:cxn ang="0">
                  <a:pos x="239" y="37"/>
                </a:cxn>
                <a:cxn ang="0">
                  <a:pos x="208" y="0"/>
                </a:cxn>
                <a:cxn ang="0">
                  <a:pos x="179" y="65"/>
                </a:cxn>
                <a:cxn ang="0">
                  <a:pos x="213" y="70"/>
                </a:cxn>
                <a:cxn ang="0">
                  <a:pos x="244" y="85"/>
                </a:cxn>
                <a:cxn ang="0">
                  <a:pos x="267" y="106"/>
                </a:cxn>
                <a:cxn ang="0">
                  <a:pos x="284" y="134"/>
                </a:cxn>
                <a:cxn ang="0">
                  <a:pos x="293" y="168"/>
                </a:cxn>
                <a:cxn ang="0">
                  <a:pos x="293" y="191"/>
                </a:cxn>
                <a:cxn ang="0">
                  <a:pos x="284" y="223"/>
                </a:cxn>
                <a:cxn ang="0">
                  <a:pos x="267" y="252"/>
                </a:cxn>
                <a:cxn ang="0">
                  <a:pos x="244" y="274"/>
                </a:cxn>
                <a:cxn ang="0">
                  <a:pos x="213" y="289"/>
                </a:cxn>
                <a:cxn ang="0">
                  <a:pos x="179" y="294"/>
                </a:cxn>
                <a:cxn ang="0">
                  <a:pos x="32" y="286"/>
                </a:cxn>
                <a:cxn ang="0">
                  <a:pos x="92" y="307"/>
                </a:cxn>
                <a:cxn ang="0">
                  <a:pos x="135" y="327"/>
                </a:cxn>
                <a:cxn ang="0">
                  <a:pos x="179" y="358"/>
                </a:cxn>
                <a:cxn ang="0">
                  <a:pos x="179" y="294"/>
                </a:cxn>
                <a:cxn ang="0">
                  <a:pos x="145" y="289"/>
                </a:cxn>
                <a:cxn ang="0">
                  <a:pos x="115" y="274"/>
                </a:cxn>
                <a:cxn ang="0">
                  <a:pos x="92" y="252"/>
                </a:cxn>
                <a:cxn ang="0">
                  <a:pos x="74" y="223"/>
                </a:cxn>
                <a:cxn ang="0">
                  <a:pos x="66" y="191"/>
                </a:cxn>
                <a:cxn ang="0">
                  <a:pos x="66" y="168"/>
                </a:cxn>
                <a:cxn ang="0">
                  <a:pos x="74" y="134"/>
                </a:cxn>
                <a:cxn ang="0">
                  <a:pos x="92" y="106"/>
                </a:cxn>
                <a:cxn ang="0">
                  <a:pos x="115" y="85"/>
                </a:cxn>
                <a:cxn ang="0">
                  <a:pos x="145" y="70"/>
                </a:cxn>
                <a:cxn ang="0">
                  <a:pos x="179" y="65"/>
                </a:cxn>
                <a:cxn ang="0">
                  <a:pos x="179" y="0"/>
                </a:cxn>
                <a:cxn ang="0">
                  <a:pos x="151" y="27"/>
                </a:cxn>
                <a:cxn ang="0">
                  <a:pos x="105" y="43"/>
                </a:cxn>
                <a:cxn ang="0">
                  <a:pos x="32" y="72"/>
                </a:cxn>
                <a:cxn ang="0">
                  <a:pos x="43" y="105"/>
                </a:cxn>
                <a:cxn ang="0">
                  <a:pos x="27" y="150"/>
                </a:cxn>
                <a:cxn ang="0">
                  <a:pos x="27" y="207"/>
                </a:cxn>
                <a:cxn ang="0">
                  <a:pos x="36" y="238"/>
                </a:cxn>
                <a:cxn ang="0">
                  <a:pos x="52" y="267"/>
                </a:cxn>
              </a:cxnLst>
              <a:rect l="0" t="0" r="r" b="b"/>
              <a:pathLst>
                <a:path w="359" h="358">
                  <a:moveTo>
                    <a:pt x="179" y="358"/>
                  </a:moveTo>
                  <a:lnTo>
                    <a:pt x="208" y="358"/>
                  </a:lnTo>
                  <a:lnTo>
                    <a:pt x="208" y="331"/>
                  </a:lnTo>
                  <a:lnTo>
                    <a:pt x="208" y="331"/>
                  </a:lnTo>
                  <a:lnTo>
                    <a:pt x="224" y="327"/>
                  </a:lnTo>
                  <a:lnTo>
                    <a:pt x="239" y="322"/>
                  </a:lnTo>
                  <a:lnTo>
                    <a:pt x="254" y="315"/>
                  </a:lnTo>
                  <a:lnTo>
                    <a:pt x="267" y="307"/>
                  </a:lnTo>
                  <a:lnTo>
                    <a:pt x="286" y="326"/>
                  </a:lnTo>
                  <a:lnTo>
                    <a:pt x="326" y="286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315" y="253"/>
                  </a:lnTo>
                  <a:lnTo>
                    <a:pt x="323" y="238"/>
                  </a:lnTo>
                  <a:lnTo>
                    <a:pt x="328" y="223"/>
                  </a:lnTo>
                  <a:lnTo>
                    <a:pt x="331" y="207"/>
                  </a:lnTo>
                  <a:lnTo>
                    <a:pt x="359" y="207"/>
                  </a:lnTo>
                  <a:lnTo>
                    <a:pt x="359" y="150"/>
                  </a:lnTo>
                  <a:lnTo>
                    <a:pt x="331" y="150"/>
                  </a:lnTo>
                  <a:lnTo>
                    <a:pt x="331" y="150"/>
                  </a:lnTo>
                  <a:lnTo>
                    <a:pt x="328" y="136"/>
                  </a:lnTo>
                  <a:lnTo>
                    <a:pt x="323" y="119"/>
                  </a:lnTo>
                  <a:lnTo>
                    <a:pt x="315" y="105"/>
                  </a:lnTo>
                  <a:lnTo>
                    <a:pt x="307" y="91"/>
                  </a:lnTo>
                  <a:lnTo>
                    <a:pt x="326" y="72"/>
                  </a:lnTo>
                  <a:lnTo>
                    <a:pt x="286" y="33"/>
                  </a:lnTo>
                  <a:lnTo>
                    <a:pt x="267" y="51"/>
                  </a:lnTo>
                  <a:lnTo>
                    <a:pt x="267" y="51"/>
                  </a:lnTo>
                  <a:lnTo>
                    <a:pt x="254" y="43"/>
                  </a:lnTo>
                  <a:lnTo>
                    <a:pt x="239" y="37"/>
                  </a:lnTo>
                  <a:lnTo>
                    <a:pt x="224" y="30"/>
                  </a:lnTo>
                  <a:lnTo>
                    <a:pt x="208" y="27"/>
                  </a:lnTo>
                  <a:lnTo>
                    <a:pt x="208" y="0"/>
                  </a:lnTo>
                  <a:lnTo>
                    <a:pt x="179" y="0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90" y="65"/>
                  </a:lnTo>
                  <a:lnTo>
                    <a:pt x="203" y="68"/>
                  </a:lnTo>
                  <a:lnTo>
                    <a:pt x="213" y="70"/>
                  </a:lnTo>
                  <a:lnTo>
                    <a:pt x="224" y="74"/>
                  </a:lnTo>
                  <a:lnTo>
                    <a:pt x="234" y="79"/>
                  </a:lnTo>
                  <a:lnTo>
                    <a:pt x="244" y="85"/>
                  </a:lnTo>
                  <a:lnTo>
                    <a:pt x="252" y="91"/>
                  </a:lnTo>
                  <a:lnTo>
                    <a:pt x="260" y="98"/>
                  </a:lnTo>
                  <a:lnTo>
                    <a:pt x="267" y="106"/>
                  </a:lnTo>
                  <a:lnTo>
                    <a:pt x="275" y="116"/>
                  </a:lnTo>
                  <a:lnTo>
                    <a:pt x="279" y="124"/>
                  </a:lnTo>
                  <a:lnTo>
                    <a:pt x="284" y="134"/>
                  </a:lnTo>
                  <a:lnTo>
                    <a:pt x="288" y="145"/>
                  </a:lnTo>
                  <a:lnTo>
                    <a:pt x="292" y="157"/>
                  </a:lnTo>
                  <a:lnTo>
                    <a:pt x="293" y="168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91"/>
                  </a:lnTo>
                  <a:lnTo>
                    <a:pt x="292" y="202"/>
                  </a:lnTo>
                  <a:lnTo>
                    <a:pt x="288" y="213"/>
                  </a:lnTo>
                  <a:lnTo>
                    <a:pt x="284" y="223"/>
                  </a:lnTo>
                  <a:lnTo>
                    <a:pt x="279" y="233"/>
                  </a:lnTo>
                  <a:lnTo>
                    <a:pt x="275" y="243"/>
                  </a:lnTo>
                  <a:lnTo>
                    <a:pt x="267" y="252"/>
                  </a:lnTo>
                  <a:lnTo>
                    <a:pt x="260" y="260"/>
                  </a:lnTo>
                  <a:lnTo>
                    <a:pt x="252" y="268"/>
                  </a:lnTo>
                  <a:lnTo>
                    <a:pt x="244" y="274"/>
                  </a:lnTo>
                  <a:lnTo>
                    <a:pt x="234" y="280"/>
                  </a:lnTo>
                  <a:lnTo>
                    <a:pt x="224" y="285"/>
                  </a:lnTo>
                  <a:lnTo>
                    <a:pt x="213" y="289"/>
                  </a:lnTo>
                  <a:lnTo>
                    <a:pt x="203" y="291"/>
                  </a:lnTo>
                  <a:lnTo>
                    <a:pt x="190" y="293"/>
                  </a:lnTo>
                  <a:lnTo>
                    <a:pt x="179" y="294"/>
                  </a:lnTo>
                  <a:lnTo>
                    <a:pt x="179" y="358"/>
                  </a:lnTo>
                  <a:close/>
                  <a:moveTo>
                    <a:pt x="52" y="267"/>
                  </a:moveTo>
                  <a:lnTo>
                    <a:pt x="32" y="286"/>
                  </a:lnTo>
                  <a:lnTo>
                    <a:pt x="73" y="326"/>
                  </a:lnTo>
                  <a:lnTo>
                    <a:pt x="92" y="307"/>
                  </a:lnTo>
                  <a:lnTo>
                    <a:pt x="92" y="307"/>
                  </a:lnTo>
                  <a:lnTo>
                    <a:pt x="105" y="315"/>
                  </a:lnTo>
                  <a:lnTo>
                    <a:pt x="120" y="322"/>
                  </a:lnTo>
                  <a:lnTo>
                    <a:pt x="135" y="327"/>
                  </a:lnTo>
                  <a:lnTo>
                    <a:pt x="151" y="331"/>
                  </a:lnTo>
                  <a:lnTo>
                    <a:pt x="151" y="358"/>
                  </a:lnTo>
                  <a:lnTo>
                    <a:pt x="179" y="358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68" y="293"/>
                  </a:lnTo>
                  <a:lnTo>
                    <a:pt x="156" y="291"/>
                  </a:lnTo>
                  <a:lnTo>
                    <a:pt x="145" y="289"/>
                  </a:lnTo>
                  <a:lnTo>
                    <a:pt x="135" y="285"/>
                  </a:lnTo>
                  <a:lnTo>
                    <a:pt x="125" y="280"/>
                  </a:lnTo>
                  <a:lnTo>
                    <a:pt x="115" y="274"/>
                  </a:lnTo>
                  <a:lnTo>
                    <a:pt x="106" y="268"/>
                  </a:lnTo>
                  <a:lnTo>
                    <a:pt x="99" y="260"/>
                  </a:lnTo>
                  <a:lnTo>
                    <a:pt x="92" y="252"/>
                  </a:lnTo>
                  <a:lnTo>
                    <a:pt x="84" y="243"/>
                  </a:lnTo>
                  <a:lnTo>
                    <a:pt x="79" y="233"/>
                  </a:lnTo>
                  <a:lnTo>
                    <a:pt x="74" y="223"/>
                  </a:lnTo>
                  <a:lnTo>
                    <a:pt x="71" y="213"/>
                  </a:lnTo>
                  <a:lnTo>
                    <a:pt x="67" y="202"/>
                  </a:lnTo>
                  <a:lnTo>
                    <a:pt x="66" y="191"/>
                  </a:lnTo>
                  <a:lnTo>
                    <a:pt x="64" y="179"/>
                  </a:lnTo>
                  <a:lnTo>
                    <a:pt x="64" y="179"/>
                  </a:lnTo>
                  <a:lnTo>
                    <a:pt x="66" y="168"/>
                  </a:lnTo>
                  <a:lnTo>
                    <a:pt x="67" y="157"/>
                  </a:lnTo>
                  <a:lnTo>
                    <a:pt x="71" y="145"/>
                  </a:lnTo>
                  <a:lnTo>
                    <a:pt x="74" y="134"/>
                  </a:lnTo>
                  <a:lnTo>
                    <a:pt x="79" y="124"/>
                  </a:lnTo>
                  <a:lnTo>
                    <a:pt x="84" y="116"/>
                  </a:lnTo>
                  <a:lnTo>
                    <a:pt x="92" y="106"/>
                  </a:lnTo>
                  <a:lnTo>
                    <a:pt x="99" y="98"/>
                  </a:lnTo>
                  <a:lnTo>
                    <a:pt x="106" y="91"/>
                  </a:lnTo>
                  <a:lnTo>
                    <a:pt x="115" y="85"/>
                  </a:lnTo>
                  <a:lnTo>
                    <a:pt x="125" y="79"/>
                  </a:lnTo>
                  <a:lnTo>
                    <a:pt x="135" y="74"/>
                  </a:lnTo>
                  <a:lnTo>
                    <a:pt x="145" y="70"/>
                  </a:lnTo>
                  <a:lnTo>
                    <a:pt x="156" y="68"/>
                  </a:lnTo>
                  <a:lnTo>
                    <a:pt x="168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0"/>
                  </a:lnTo>
                  <a:lnTo>
                    <a:pt x="151" y="0"/>
                  </a:lnTo>
                  <a:lnTo>
                    <a:pt x="151" y="27"/>
                  </a:lnTo>
                  <a:lnTo>
                    <a:pt x="151" y="27"/>
                  </a:lnTo>
                  <a:lnTo>
                    <a:pt x="135" y="30"/>
                  </a:lnTo>
                  <a:lnTo>
                    <a:pt x="120" y="37"/>
                  </a:lnTo>
                  <a:lnTo>
                    <a:pt x="105" y="43"/>
                  </a:lnTo>
                  <a:lnTo>
                    <a:pt x="92" y="51"/>
                  </a:lnTo>
                  <a:lnTo>
                    <a:pt x="73" y="33"/>
                  </a:lnTo>
                  <a:lnTo>
                    <a:pt x="32" y="72"/>
                  </a:lnTo>
                  <a:lnTo>
                    <a:pt x="52" y="91"/>
                  </a:lnTo>
                  <a:lnTo>
                    <a:pt x="52" y="91"/>
                  </a:lnTo>
                  <a:lnTo>
                    <a:pt x="43" y="105"/>
                  </a:lnTo>
                  <a:lnTo>
                    <a:pt x="36" y="119"/>
                  </a:lnTo>
                  <a:lnTo>
                    <a:pt x="31" y="136"/>
                  </a:lnTo>
                  <a:lnTo>
                    <a:pt x="27" y="150"/>
                  </a:lnTo>
                  <a:lnTo>
                    <a:pt x="0" y="150"/>
                  </a:lnTo>
                  <a:lnTo>
                    <a:pt x="0" y="207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31" y="223"/>
                  </a:lnTo>
                  <a:lnTo>
                    <a:pt x="36" y="238"/>
                  </a:lnTo>
                  <a:lnTo>
                    <a:pt x="43" y="253"/>
                  </a:lnTo>
                  <a:lnTo>
                    <a:pt x="52" y="267"/>
                  </a:lnTo>
                  <a:lnTo>
                    <a:pt x="52" y="267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4" name="Freeform 14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233717" y="2798775"/>
              <a:ext cx="182563" cy="182563"/>
            </a:xfrm>
            <a:custGeom>
              <a:avLst/>
              <a:gdLst/>
              <a:ahLst/>
              <a:cxnLst>
                <a:cxn ang="0">
                  <a:pos x="131" y="20"/>
                </a:cxn>
                <a:cxn ang="0">
                  <a:pos x="152" y="6"/>
                </a:cxn>
                <a:cxn ang="0">
                  <a:pos x="183" y="21"/>
                </a:cxn>
                <a:cxn ang="0">
                  <a:pos x="179" y="42"/>
                </a:cxn>
                <a:cxn ang="0">
                  <a:pos x="198" y="64"/>
                </a:cxn>
                <a:cxn ang="0">
                  <a:pos x="219" y="64"/>
                </a:cxn>
                <a:cxn ang="0">
                  <a:pos x="230" y="97"/>
                </a:cxn>
                <a:cxn ang="0">
                  <a:pos x="213" y="109"/>
                </a:cxn>
                <a:cxn ang="0">
                  <a:pos x="210" y="137"/>
                </a:cxn>
                <a:cxn ang="0">
                  <a:pos x="225" y="152"/>
                </a:cxn>
                <a:cxn ang="0">
                  <a:pos x="210" y="183"/>
                </a:cxn>
                <a:cxn ang="0">
                  <a:pos x="189" y="179"/>
                </a:cxn>
                <a:cxn ang="0">
                  <a:pos x="167" y="198"/>
                </a:cxn>
                <a:cxn ang="0">
                  <a:pos x="167" y="220"/>
                </a:cxn>
                <a:cxn ang="0">
                  <a:pos x="135" y="230"/>
                </a:cxn>
                <a:cxn ang="0">
                  <a:pos x="123" y="213"/>
                </a:cxn>
                <a:cxn ang="0">
                  <a:pos x="115" y="163"/>
                </a:cxn>
                <a:cxn ang="0">
                  <a:pos x="136" y="158"/>
                </a:cxn>
                <a:cxn ang="0">
                  <a:pos x="153" y="144"/>
                </a:cxn>
                <a:cxn ang="0">
                  <a:pos x="161" y="131"/>
                </a:cxn>
                <a:cxn ang="0">
                  <a:pos x="161" y="103"/>
                </a:cxn>
                <a:cxn ang="0">
                  <a:pos x="147" y="80"/>
                </a:cxn>
                <a:cxn ang="0">
                  <a:pos x="130" y="71"/>
                </a:cxn>
                <a:cxn ang="0">
                  <a:pos x="115" y="19"/>
                </a:cxn>
                <a:cxn ang="0">
                  <a:pos x="11" y="167"/>
                </a:cxn>
                <a:cxn ang="0">
                  <a:pos x="1" y="135"/>
                </a:cxn>
                <a:cxn ang="0">
                  <a:pos x="19" y="123"/>
                </a:cxn>
                <a:cxn ang="0">
                  <a:pos x="20" y="94"/>
                </a:cxn>
                <a:cxn ang="0">
                  <a:pos x="5" y="79"/>
                </a:cxn>
                <a:cxn ang="0">
                  <a:pos x="21" y="48"/>
                </a:cxn>
                <a:cxn ang="0">
                  <a:pos x="42" y="52"/>
                </a:cxn>
                <a:cxn ang="0">
                  <a:pos x="63" y="34"/>
                </a:cxn>
                <a:cxn ang="0">
                  <a:pos x="63" y="12"/>
                </a:cxn>
                <a:cxn ang="0">
                  <a:pos x="97" y="1"/>
                </a:cxn>
                <a:cxn ang="0">
                  <a:pos x="109" y="19"/>
                </a:cxn>
                <a:cxn ang="0">
                  <a:pos x="115" y="68"/>
                </a:cxn>
                <a:cxn ang="0">
                  <a:pos x="94" y="73"/>
                </a:cxn>
                <a:cxn ang="0">
                  <a:pos x="78" y="88"/>
                </a:cxn>
                <a:cxn ang="0">
                  <a:pos x="71" y="100"/>
                </a:cxn>
                <a:cxn ang="0">
                  <a:pos x="71" y="129"/>
                </a:cxn>
                <a:cxn ang="0">
                  <a:pos x="84" y="151"/>
                </a:cxn>
                <a:cxn ang="0">
                  <a:pos x="100" y="161"/>
                </a:cxn>
                <a:cxn ang="0">
                  <a:pos x="115" y="213"/>
                </a:cxn>
                <a:cxn ang="0">
                  <a:pos x="84" y="208"/>
                </a:cxn>
                <a:cxn ang="0">
                  <a:pos x="68" y="221"/>
                </a:cxn>
                <a:cxn ang="0">
                  <a:pos x="40" y="203"/>
                </a:cxn>
                <a:cxn ang="0">
                  <a:pos x="45" y="183"/>
                </a:cxn>
                <a:cxn ang="0">
                  <a:pos x="29" y="160"/>
                </a:cxn>
              </a:cxnLst>
              <a:rect l="0" t="0" r="r" b="b"/>
              <a:pathLst>
                <a:path w="231" h="231">
                  <a:moveTo>
                    <a:pt x="115" y="19"/>
                  </a:moveTo>
                  <a:lnTo>
                    <a:pt x="115" y="19"/>
                  </a:lnTo>
                  <a:lnTo>
                    <a:pt x="131" y="20"/>
                  </a:lnTo>
                  <a:lnTo>
                    <a:pt x="146" y="24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63" y="10"/>
                  </a:lnTo>
                  <a:lnTo>
                    <a:pt x="173" y="15"/>
                  </a:lnTo>
                  <a:lnTo>
                    <a:pt x="183" y="21"/>
                  </a:lnTo>
                  <a:lnTo>
                    <a:pt x="192" y="29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87" y="48"/>
                  </a:lnTo>
                  <a:lnTo>
                    <a:pt x="193" y="56"/>
                  </a:lnTo>
                  <a:lnTo>
                    <a:pt x="198" y="64"/>
                  </a:lnTo>
                  <a:lnTo>
                    <a:pt x="203" y="72"/>
                  </a:lnTo>
                  <a:lnTo>
                    <a:pt x="219" y="64"/>
                  </a:lnTo>
                  <a:lnTo>
                    <a:pt x="219" y="64"/>
                  </a:lnTo>
                  <a:lnTo>
                    <a:pt x="224" y="74"/>
                  </a:lnTo>
                  <a:lnTo>
                    <a:pt x="228" y="85"/>
                  </a:lnTo>
                  <a:lnTo>
                    <a:pt x="230" y="97"/>
                  </a:lnTo>
                  <a:lnTo>
                    <a:pt x="231" y="108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3" y="119"/>
                  </a:lnTo>
                  <a:lnTo>
                    <a:pt x="213" y="127"/>
                  </a:lnTo>
                  <a:lnTo>
                    <a:pt x="210" y="137"/>
                  </a:lnTo>
                  <a:lnTo>
                    <a:pt x="208" y="147"/>
                  </a:lnTo>
                  <a:lnTo>
                    <a:pt x="225" y="152"/>
                  </a:lnTo>
                  <a:lnTo>
                    <a:pt x="225" y="152"/>
                  </a:lnTo>
                  <a:lnTo>
                    <a:pt x="221" y="163"/>
                  </a:lnTo>
                  <a:lnTo>
                    <a:pt x="217" y="173"/>
                  </a:lnTo>
                  <a:lnTo>
                    <a:pt x="210" y="183"/>
                  </a:lnTo>
                  <a:lnTo>
                    <a:pt x="203" y="192"/>
                  </a:lnTo>
                  <a:lnTo>
                    <a:pt x="189" y="179"/>
                  </a:lnTo>
                  <a:lnTo>
                    <a:pt x="189" y="179"/>
                  </a:lnTo>
                  <a:lnTo>
                    <a:pt x="183" y="187"/>
                  </a:lnTo>
                  <a:lnTo>
                    <a:pt x="176" y="193"/>
                  </a:lnTo>
                  <a:lnTo>
                    <a:pt x="167" y="198"/>
                  </a:lnTo>
                  <a:lnTo>
                    <a:pt x="160" y="203"/>
                  </a:lnTo>
                  <a:lnTo>
                    <a:pt x="167" y="220"/>
                  </a:lnTo>
                  <a:lnTo>
                    <a:pt x="167" y="220"/>
                  </a:lnTo>
                  <a:lnTo>
                    <a:pt x="157" y="224"/>
                  </a:lnTo>
                  <a:lnTo>
                    <a:pt x="146" y="228"/>
                  </a:lnTo>
                  <a:lnTo>
                    <a:pt x="135" y="230"/>
                  </a:lnTo>
                  <a:lnTo>
                    <a:pt x="124" y="231"/>
                  </a:lnTo>
                  <a:lnTo>
                    <a:pt x="123" y="213"/>
                  </a:lnTo>
                  <a:lnTo>
                    <a:pt x="123" y="213"/>
                  </a:lnTo>
                  <a:lnTo>
                    <a:pt x="115" y="213"/>
                  </a:lnTo>
                  <a:lnTo>
                    <a:pt x="115" y="163"/>
                  </a:lnTo>
                  <a:lnTo>
                    <a:pt x="115" y="163"/>
                  </a:lnTo>
                  <a:lnTo>
                    <a:pt x="123" y="162"/>
                  </a:lnTo>
                  <a:lnTo>
                    <a:pt x="130" y="161"/>
                  </a:lnTo>
                  <a:lnTo>
                    <a:pt x="136" y="158"/>
                  </a:lnTo>
                  <a:lnTo>
                    <a:pt x="144" y="155"/>
                  </a:lnTo>
                  <a:lnTo>
                    <a:pt x="149" y="150"/>
                  </a:lnTo>
                  <a:lnTo>
                    <a:pt x="153" y="144"/>
                  </a:lnTo>
                  <a:lnTo>
                    <a:pt x="157" y="137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62" y="121"/>
                  </a:lnTo>
                  <a:lnTo>
                    <a:pt x="162" y="113"/>
                  </a:lnTo>
                  <a:lnTo>
                    <a:pt x="161" y="103"/>
                  </a:lnTo>
                  <a:lnTo>
                    <a:pt x="158" y="94"/>
                  </a:lnTo>
                  <a:lnTo>
                    <a:pt x="153" y="87"/>
                  </a:lnTo>
                  <a:lnTo>
                    <a:pt x="147" y="80"/>
                  </a:lnTo>
                  <a:lnTo>
                    <a:pt x="140" y="74"/>
                  </a:lnTo>
                  <a:lnTo>
                    <a:pt x="130" y="71"/>
                  </a:lnTo>
                  <a:lnTo>
                    <a:pt x="130" y="71"/>
                  </a:lnTo>
                  <a:lnTo>
                    <a:pt x="123" y="69"/>
                  </a:lnTo>
                  <a:lnTo>
                    <a:pt x="115" y="68"/>
                  </a:lnTo>
                  <a:lnTo>
                    <a:pt x="115" y="19"/>
                  </a:lnTo>
                  <a:close/>
                  <a:moveTo>
                    <a:pt x="29" y="160"/>
                  </a:moveTo>
                  <a:lnTo>
                    <a:pt x="11" y="167"/>
                  </a:lnTo>
                  <a:lnTo>
                    <a:pt x="11" y="167"/>
                  </a:lnTo>
                  <a:lnTo>
                    <a:pt x="8" y="157"/>
                  </a:lnTo>
                  <a:lnTo>
                    <a:pt x="4" y="146"/>
                  </a:lnTo>
                  <a:lnTo>
                    <a:pt x="1" y="135"/>
                  </a:lnTo>
                  <a:lnTo>
                    <a:pt x="0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7" y="114"/>
                  </a:lnTo>
                  <a:lnTo>
                    <a:pt x="19" y="104"/>
                  </a:lnTo>
                  <a:lnTo>
                    <a:pt x="20" y="94"/>
                  </a:lnTo>
                  <a:lnTo>
                    <a:pt x="24" y="85"/>
                  </a:lnTo>
                  <a:lnTo>
                    <a:pt x="5" y="79"/>
                  </a:lnTo>
                  <a:lnTo>
                    <a:pt x="5" y="79"/>
                  </a:lnTo>
                  <a:lnTo>
                    <a:pt x="10" y="68"/>
                  </a:lnTo>
                  <a:lnTo>
                    <a:pt x="15" y="58"/>
                  </a:lnTo>
                  <a:lnTo>
                    <a:pt x="21" y="48"/>
                  </a:lnTo>
                  <a:lnTo>
                    <a:pt x="29" y="40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48" y="45"/>
                  </a:lnTo>
                  <a:lnTo>
                    <a:pt x="56" y="38"/>
                  </a:lnTo>
                  <a:lnTo>
                    <a:pt x="63" y="34"/>
                  </a:lnTo>
                  <a:lnTo>
                    <a:pt x="72" y="29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74" y="8"/>
                  </a:lnTo>
                  <a:lnTo>
                    <a:pt x="85" y="4"/>
                  </a:lnTo>
                  <a:lnTo>
                    <a:pt x="97" y="1"/>
                  </a:lnTo>
                  <a:lnTo>
                    <a:pt x="108" y="0"/>
                  </a:lnTo>
                  <a:lnTo>
                    <a:pt x="109" y="19"/>
                  </a:lnTo>
                  <a:lnTo>
                    <a:pt x="109" y="19"/>
                  </a:lnTo>
                  <a:lnTo>
                    <a:pt x="115" y="19"/>
                  </a:lnTo>
                  <a:lnTo>
                    <a:pt x="115" y="68"/>
                  </a:lnTo>
                  <a:lnTo>
                    <a:pt x="115" y="68"/>
                  </a:lnTo>
                  <a:lnTo>
                    <a:pt x="108" y="69"/>
                  </a:lnTo>
                  <a:lnTo>
                    <a:pt x="102" y="71"/>
                  </a:lnTo>
                  <a:lnTo>
                    <a:pt x="94" y="73"/>
                  </a:lnTo>
                  <a:lnTo>
                    <a:pt x="88" y="77"/>
                  </a:lnTo>
                  <a:lnTo>
                    <a:pt x="83" y="82"/>
                  </a:lnTo>
                  <a:lnTo>
                    <a:pt x="78" y="88"/>
                  </a:lnTo>
                  <a:lnTo>
                    <a:pt x="74" y="94"/>
                  </a:lnTo>
                  <a:lnTo>
                    <a:pt x="71" y="100"/>
                  </a:lnTo>
                  <a:lnTo>
                    <a:pt x="71" y="100"/>
                  </a:lnTo>
                  <a:lnTo>
                    <a:pt x="68" y="110"/>
                  </a:lnTo>
                  <a:lnTo>
                    <a:pt x="68" y="120"/>
                  </a:lnTo>
                  <a:lnTo>
                    <a:pt x="71" y="129"/>
                  </a:lnTo>
                  <a:lnTo>
                    <a:pt x="73" y="137"/>
                  </a:lnTo>
                  <a:lnTo>
                    <a:pt x="78" y="145"/>
                  </a:lnTo>
                  <a:lnTo>
                    <a:pt x="84" y="151"/>
                  </a:lnTo>
                  <a:lnTo>
                    <a:pt x="92" y="157"/>
                  </a:lnTo>
                  <a:lnTo>
                    <a:pt x="100" y="161"/>
                  </a:lnTo>
                  <a:lnTo>
                    <a:pt x="100" y="161"/>
                  </a:lnTo>
                  <a:lnTo>
                    <a:pt x="108" y="162"/>
                  </a:lnTo>
                  <a:lnTo>
                    <a:pt x="115" y="163"/>
                  </a:lnTo>
                  <a:lnTo>
                    <a:pt x="115" y="213"/>
                  </a:lnTo>
                  <a:lnTo>
                    <a:pt x="115" y="213"/>
                  </a:lnTo>
                  <a:lnTo>
                    <a:pt x="100" y="212"/>
                  </a:lnTo>
                  <a:lnTo>
                    <a:pt x="84" y="208"/>
                  </a:lnTo>
                  <a:lnTo>
                    <a:pt x="79" y="226"/>
                  </a:lnTo>
                  <a:lnTo>
                    <a:pt x="79" y="226"/>
                  </a:lnTo>
                  <a:lnTo>
                    <a:pt x="68" y="221"/>
                  </a:lnTo>
                  <a:lnTo>
                    <a:pt x="58" y="216"/>
                  </a:lnTo>
                  <a:lnTo>
                    <a:pt x="48" y="210"/>
                  </a:lnTo>
                  <a:lnTo>
                    <a:pt x="40" y="203"/>
                  </a:lnTo>
                  <a:lnTo>
                    <a:pt x="52" y="189"/>
                  </a:lnTo>
                  <a:lnTo>
                    <a:pt x="52" y="189"/>
                  </a:lnTo>
                  <a:lnTo>
                    <a:pt x="45" y="183"/>
                  </a:lnTo>
                  <a:lnTo>
                    <a:pt x="38" y="176"/>
                  </a:lnTo>
                  <a:lnTo>
                    <a:pt x="34" y="168"/>
                  </a:lnTo>
                  <a:lnTo>
                    <a:pt x="29" y="160"/>
                  </a:lnTo>
                  <a:lnTo>
                    <a:pt x="29" y="160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5" name="Freeform 15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228955" y="2589225"/>
              <a:ext cx="190500" cy="190500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70" y="10"/>
                </a:cxn>
                <a:cxn ang="0">
                  <a:pos x="163" y="47"/>
                </a:cxn>
                <a:cxn ang="0">
                  <a:pos x="186" y="65"/>
                </a:cxn>
                <a:cxn ang="0">
                  <a:pos x="222" y="53"/>
                </a:cxn>
                <a:cxn ang="0">
                  <a:pos x="234" y="76"/>
                </a:cxn>
                <a:cxn ang="0">
                  <a:pos x="204" y="107"/>
                </a:cxn>
                <a:cxn ang="0">
                  <a:pos x="205" y="127"/>
                </a:cxn>
                <a:cxn ang="0">
                  <a:pos x="236" y="157"/>
                </a:cxn>
                <a:cxn ang="0">
                  <a:pos x="225" y="180"/>
                </a:cxn>
                <a:cxn ang="0">
                  <a:pos x="182" y="178"/>
                </a:cxn>
                <a:cxn ang="0">
                  <a:pos x="168" y="190"/>
                </a:cxn>
                <a:cxn ang="0">
                  <a:pos x="151" y="199"/>
                </a:cxn>
                <a:cxn ang="0">
                  <a:pos x="154" y="236"/>
                </a:cxn>
                <a:cxn ang="0">
                  <a:pos x="121" y="240"/>
                </a:cxn>
                <a:cxn ang="0">
                  <a:pos x="134" y="189"/>
                </a:cxn>
                <a:cxn ang="0">
                  <a:pos x="158" y="179"/>
                </a:cxn>
                <a:cxn ang="0">
                  <a:pos x="184" y="148"/>
                </a:cxn>
                <a:cxn ang="0">
                  <a:pos x="191" y="109"/>
                </a:cxn>
                <a:cxn ang="0">
                  <a:pos x="182" y="85"/>
                </a:cxn>
                <a:cxn ang="0">
                  <a:pos x="160" y="62"/>
                </a:cxn>
                <a:cxn ang="0">
                  <a:pos x="131" y="50"/>
                </a:cxn>
                <a:cxn ang="0">
                  <a:pos x="121" y="34"/>
                </a:cxn>
                <a:cxn ang="0">
                  <a:pos x="121" y="240"/>
                </a:cxn>
                <a:cxn ang="0">
                  <a:pos x="114" y="204"/>
                </a:cxn>
                <a:cxn ang="0">
                  <a:pos x="95" y="200"/>
                </a:cxn>
                <a:cxn ang="0">
                  <a:pos x="60" y="224"/>
                </a:cxn>
                <a:cxn ang="0">
                  <a:pos x="39" y="208"/>
                </a:cxn>
                <a:cxn ang="0">
                  <a:pos x="51" y="167"/>
                </a:cxn>
                <a:cxn ang="0">
                  <a:pos x="42" y="149"/>
                </a:cxn>
                <a:cxn ang="0">
                  <a:pos x="37" y="131"/>
                </a:cxn>
                <a:cxn ang="0">
                  <a:pos x="0" y="122"/>
                </a:cxn>
                <a:cxn ang="0">
                  <a:pos x="6" y="83"/>
                </a:cxn>
                <a:cxn ang="0">
                  <a:pos x="43" y="85"/>
                </a:cxn>
                <a:cxn ang="0">
                  <a:pos x="60" y="62"/>
                </a:cxn>
                <a:cxn ang="0">
                  <a:pos x="42" y="27"/>
                </a:cxn>
                <a:cxn ang="0">
                  <a:pos x="78" y="7"/>
                </a:cxn>
                <a:cxn ang="0">
                  <a:pos x="105" y="37"/>
                </a:cxn>
                <a:cxn ang="0">
                  <a:pos x="121" y="49"/>
                </a:cxn>
                <a:cxn ang="0">
                  <a:pos x="95" y="54"/>
                </a:cxn>
                <a:cxn ang="0">
                  <a:pos x="63" y="79"/>
                </a:cxn>
                <a:cxn ang="0">
                  <a:pos x="51" y="117"/>
                </a:cxn>
                <a:cxn ang="0">
                  <a:pos x="55" y="144"/>
                </a:cxn>
                <a:cxn ang="0">
                  <a:pos x="73" y="172"/>
                </a:cxn>
                <a:cxn ang="0">
                  <a:pos x="100" y="186"/>
                </a:cxn>
                <a:cxn ang="0">
                  <a:pos x="121" y="240"/>
                </a:cxn>
              </a:cxnLst>
              <a:rect l="0" t="0" r="r" b="b"/>
              <a:pathLst>
                <a:path w="240" h="240">
                  <a:moveTo>
                    <a:pt x="128" y="36"/>
                  </a:moveTo>
                  <a:lnTo>
                    <a:pt x="131" y="0"/>
                  </a:lnTo>
                  <a:lnTo>
                    <a:pt x="131" y="0"/>
                  </a:lnTo>
                  <a:lnTo>
                    <a:pt x="145" y="1"/>
                  </a:lnTo>
                  <a:lnTo>
                    <a:pt x="157" y="5"/>
                  </a:lnTo>
                  <a:lnTo>
                    <a:pt x="170" y="10"/>
                  </a:lnTo>
                  <a:lnTo>
                    <a:pt x="182" y="16"/>
                  </a:lnTo>
                  <a:lnTo>
                    <a:pt x="163" y="47"/>
                  </a:lnTo>
                  <a:lnTo>
                    <a:pt x="163" y="47"/>
                  </a:lnTo>
                  <a:lnTo>
                    <a:pt x="172" y="52"/>
                  </a:lnTo>
                  <a:lnTo>
                    <a:pt x="178" y="58"/>
                  </a:lnTo>
                  <a:lnTo>
                    <a:pt x="186" y="65"/>
                  </a:lnTo>
                  <a:lnTo>
                    <a:pt x="191" y="73"/>
                  </a:lnTo>
                  <a:lnTo>
                    <a:pt x="222" y="53"/>
                  </a:lnTo>
                  <a:lnTo>
                    <a:pt x="222" y="53"/>
                  </a:lnTo>
                  <a:lnTo>
                    <a:pt x="228" y="64"/>
                  </a:lnTo>
                  <a:lnTo>
                    <a:pt x="234" y="76"/>
                  </a:lnTo>
                  <a:lnTo>
                    <a:pt x="234" y="76"/>
                  </a:lnTo>
                  <a:lnTo>
                    <a:pt x="238" y="90"/>
                  </a:lnTo>
                  <a:lnTo>
                    <a:pt x="240" y="102"/>
                  </a:lnTo>
                  <a:lnTo>
                    <a:pt x="204" y="107"/>
                  </a:lnTo>
                  <a:lnTo>
                    <a:pt x="204" y="107"/>
                  </a:lnTo>
                  <a:lnTo>
                    <a:pt x="205" y="117"/>
                  </a:lnTo>
                  <a:lnTo>
                    <a:pt x="205" y="127"/>
                  </a:lnTo>
                  <a:lnTo>
                    <a:pt x="204" y="136"/>
                  </a:lnTo>
                  <a:lnTo>
                    <a:pt x="202" y="146"/>
                  </a:lnTo>
                  <a:lnTo>
                    <a:pt x="236" y="157"/>
                  </a:lnTo>
                  <a:lnTo>
                    <a:pt x="236" y="157"/>
                  </a:lnTo>
                  <a:lnTo>
                    <a:pt x="231" y="169"/>
                  </a:lnTo>
                  <a:lnTo>
                    <a:pt x="225" y="180"/>
                  </a:lnTo>
                  <a:lnTo>
                    <a:pt x="218" y="193"/>
                  </a:lnTo>
                  <a:lnTo>
                    <a:pt x="208" y="203"/>
                  </a:lnTo>
                  <a:lnTo>
                    <a:pt x="182" y="178"/>
                  </a:lnTo>
                  <a:lnTo>
                    <a:pt x="182" y="178"/>
                  </a:lnTo>
                  <a:lnTo>
                    <a:pt x="176" y="184"/>
                  </a:lnTo>
                  <a:lnTo>
                    <a:pt x="168" y="190"/>
                  </a:lnTo>
                  <a:lnTo>
                    <a:pt x="160" y="195"/>
                  </a:lnTo>
                  <a:lnTo>
                    <a:pt x="151" y="199"/>
                  </a:lnTo>
                  <a:lnTo>
                    <a:pt x="151" y="199"/>
                  </a:lnTo>
                  <a:lnTo>
                    <a:pt x="163" y="232"/>
                  </a:lnTo>
                  <a:lnTo>
                    <a:pt x="163" y="232"/>
                  </a:lnTo>
                  <a:lnTo>
                    <a:pt x="154" y="236"/>
                  </a:lnTo>
                  <a:lnTo>
                    <a:pt x="142" y="238"/>
                  </a:lnTo>
                  <a:lnTo>
                    <a:pt x="131" y="240"/>
                  </a:lnTo>
                  <a:lnTo>
                    <a:pt x="121" y="240"/>
                  </a:lnTo>
                  <a:lnTo>
                    <a:pt x="121" y="190"/>
                  </a:lnTo>
                  <a:lnTo>
                    <a:pt x="121" y="190"/>
                  </a:lnTo>
                  <a:lnTo>
                    <a:pt x="134" y="18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8" y="179"/>
                  </a:lnTo>
                  <a:lnTo>
                    <a:pt x="170" y="170"/>
                  </a:lnTo>
                  <a:lnTo>
                    <a:pt x="178" y="161"/>
                  </a:lnTo>
                  <a:lnTo>
                    <a:pt x="184" y="148"/>
                  </a:lnTo>
                  <a:lnTo>
                    <a:pt x="189" y="136"/>
                  </a:lnTo>
                  <a:lnTo>
                    <a:pt x="191" y="122"/>
                  </a:lnTo>
                  <a:lnTo>
                    <a:pt x="191" y="109"/>
                  </a:lnTo>
                  <a:lnTo>
                    <a:pt x="187" y="95"/>
                  </a:lnTo>
                  <a:lnTo>
                    <a:pt x="187" y="95"/>
                  </a:lnTo>
                  <a:lnTo>
                    <a:pt x="182" y="85"/>
                  </a:lnTo>
                  <a:lnTo>
                    <a:pt x="176" y="75"/>
                  </a:lnTo>
                  <a:lnTo>
                    <a:pt x="168" y="68"/>
                  </a:lnTo>
                  <a:lnTo>
                    <a:pt x="160" y="62"/>
                  </a:lnTo>
                  <a:lnTo>
                    <a:pt x="151" y="57"/>
                  </a:lnTo>
                  <a:lnTo>
                    <a:pt x="141" y="53"/>
                  </a:lnTo>
                  <a:lnTo>
                    <a:pt x="131" y="50"/>
                  </a:lnTo>
                  <a:lnTo>
                    <a:pt x="121" y="49"/>
                  </a:lnTo>
                  <a:lnTo>
                    <a:pt x="121" y="34"/>
                  </a:lnTo>
                  <a:lnTo>
                    <a:pt x="121" y="34"/>
                  </a:lnTo>
                  <a:lnTo>
                    <a:pt x="128" y="36"/>
                  </a:lnTo>
                  <a:lnTo>
                    <a:pt x="128" y="36"/>
                  </a:lnTo>
                  <a:close/>
                  <a:moveTo>
                    <a:pt x="121" y="240"/>
                  </a:moveTo>
                  <a:lnTo>
                    <a:pt x="121" y="240"/>
                  </a:lnTo>
                  <a:lnTo>
                    <a:pt x="110" y="240"/>
                  </a:lnTo>
                  <a:lnTo>
                    <a:pt x="114" y="204"/>
                  </a:lnTo>
                  <a:lnTo>
                    <a:pt x="114" y="204"/>
                  </a:lnTo>
                  <a:lnTo>
                    <a:pt x="104" y="203"/>
                  </a:lnTo>
                  <a:lnTo>
                    <a:pt x="95" y="200"/>
                  </a:lnTo>
                  <a:lnTo>
                    <a:pt x="87" y="196"/>
                  </a:lnTo>
                  <a:lnTo>
                    <a:pt x="78" y="193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8" y="216"/>
                  </a:lnTo>
                  <a:lnTo>
                    <a:pt x="39" y="208"/>
                  </a:lnTo>
                  <a:lnTo>
                    <a:pt x="29" y="198"/>
                  </a:lnTo>
                  <a:lnTo>
                    <a:pt x="20" y="186"/>
                  </a:lnTo>
                  <a:lnTo>
                    <a:pt x="51" y="167"/>
                  </a:lnTo>
                  <a:lnTo>
                    <a:pt x="51" y="167"/>
                  </a:lnTo>
                  <a:lnTo>
                    <a:pt x="46" y="158"/>
                  </a:lnTo>
                  <a:lnTo>
                    <a:pt x="42" y="149"/>
                  </a:lnTo>
                  <a:lnTo>
                    <a:pt x="42" y="149"/>
                  </a:lnTo>
                  <a:lnTo>
                    <a:pt x="39" y="141"/>
                  </a:lnTo>
                  <a:lnTo>
                    <a:pt x="37" y="131"/>
                  </a:lnTo>
                  <a:lnTo>
                    <a:pt x="1" y="137"/>
                  </a:lnTo>
                  <a:lnTo>
                    <a:pt x="1" y="137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3" y="96"/>
                  </a:lnTo>
                  <a:lnTo>
                    <a:pt x="6" y="83"/>
                  </a:lnTo>
                  <a:lnTo>
                    <a:pt x="40" y="94"/>
                  </a:lnTo>
                  <a:lnTo>
                    <a:pt x="40" y="94"/>
                  </a:lnTo>
                  <a:lnTo>
                    <a:pt x="43" y="85"/>
                  </a:lnTo>
                  <a:lnTo>
                    <a:pt x="48" y="76"/>
                  </a:lnTo>
                  <a:lnTo>
                    <a:pt x="53" y="69"/>
                  </a:lnTo>
                  <a:lnTo>
                    <a:pt x="60" y="62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42" y="27"/>
                  </a:lnTo>
                  <a:lnTo>
                    <a:pt x="53" y="20"/>
                  </a:lnTo>
                  <a:lnTo>
                    <a:pt x="64" y="12"/>
                  </a:lnTo>
                  <a:lnTo>
                    <a:pt x="78" y="7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105" y="37"/>
                  </a:lnTo>
                  <a:lnTo>
                    <a:pt x="121" y="34"/>
                  </a:lnTo>
                  <a:lnTo>
                    <a:pt x="121" y="49"/>
                  </a:lnTo>
                  <a:lnTo>
                    <a:pt x="121" y="49"/>
                  </a:lnTo>
                  <a:lnTo>
                    <a:pt x="108" y="50"/>
                  </a:lnTo>
                  <a:lnTo>
                    <a:pt x="95" y="54"/>
                  </a:lnTo>
                  <a:lnTo>
                    <a:pt x="95" y="54"/>
                  </a:lnTo>
                  <a:lnTo>
                    <a:pt x="83" y="60"/>
                  </a:lnTo>
                  <a:lnTo>
                    <a:pt x="72" y="69"/>
                  </a:lnTo>
                  <a:lnTo>
                    <a:pt x="63" y="79"/>
                  </a:lnTo>
                  <a:lnTo>
                    <a:pt x="57" y="91"/>
                  </a:lnTo>
                  <a:lnTo>
                    <a:pt x="52" y="104"/>
                  </a:lnTo>
                  <a:lnTo>
                    <a:pt x="51" y="117"/>
                  </a:lnTo>
                  <a:lnTo>
                    <a:pt x="51" y="131"/>
                  </a:lnTo>
                  <a:lnTo>
                    <a:pt x="55" y="144"/>
                  </a:lnTo>
                  <a:lnTo>
                    <a:pt x="55" y="144"/>
                  </a:lnTo>
                  <a:lnTo>
                    <a:pt x="60" y="154"/>
                  </a:lnTo>
                  <a:lnTo>
                    <a:pt x="66" y="163"/>
                  </a:lnTo>
                  <a:lnTo>
                    <a:pt x="73" y="172"/>
                  </a:lnTo>
                  <a:lnTo>
                    <a:pt x="82" y="178"/>
                  </a:lnTo>
                  <a:lnTo>
                    <a:pt x="90" y="183"/>
                  </a:lnTo>
                  <a:lnTo>
                    <a:pt x="100" y="186"/>
                  </a:lnTo>
                  <a:lnTo>
                    <a:pt x="110" y="189"/>
                  </a:lnTo>
                  <a:lnTo>
                    <a:pt x="121" y="190"/>
                  </a:lnTo>
                  <a:lnTo>
                    <a:pt x="121" y="240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55298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DD155A0B-2646-48FE-AA5C-14BFF40712C9}" type="datetime1">
              <a:rPr lang="zh-CN" altLang="en-US" sz="790" smtClean="0"/>
              <a:pPr algn="l"/>
              <a:t>2024/10/16</a:t>
            </a:fld>
            <a:endParaRPr lang="en-US" altLang="zh-CN" sz="790"/>
          </a:p>
        </p:txBody>
      </p:sp>
      <p:sp>
        <p:nvSpPr>
          <p:cNvPr id="55299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7-2 Sorting II</a:t>
            </a:r>
            <a:endParaRPr lang="en-US" altLang="zh-CN" sz="790"/>
          </a:p>
        </p:txBody>
      </p:sp>
      <p:sp>
        <p:nvSpPr>
          <p:cNvPr id="5530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968CDF4-17F7-4C9D-B8B4-D3A9A6ADC59D}" type="slidenum">
              <a:rPr lang="en-US" altLang="zh-CN" sz="790"/>
              <a:pPr algn="r"/>
              <a:t>36</a:t>
            </a:fld>
            <a:endParaRPr lang="en-US" altLang="zh-CN" sz="790"/>
          </a:p>
        </p:txBody>
      </p:sp>
      <p:sp>
        <p:nvSpPr>
          <p:cNvPr id="2" name="矩形 1"/>
          <p:cNvSpPr/>
          <p:nvPr/>
        </p:nvSpPr>
        <p:spPr>
          <a:xfrm>
            <a:off x="539750" y="1413510"/>
            <a:ext cx="7915275" cy="44443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 fontAlgn="auto">
              <a:spcBef>
                <a:spcPts val="600"/>
              </a:spcBef>
            </a:pPr>
            <a:r>
              <a:rPr lang="en-US" altLang="zh-CN" sz="2000" dirty="0">
                <a:latin typeface="Sitka Text" pitchFamily="2" charset="0"/>
              </a:rPr>
              <a:t>template &lt;</a:t>
            </a:r>
            <a:r>
              <a:rPr lang="en-US" altLang="zh-CN" sz="2000" dirty="0" err="1">
                <a:latin typeface="Sitka Text" pitchFamily="2" charset="0"/>
              </a:rPr>
              <a:t>typename</a:t>
            </a:r>
            <a:r>
              <a:rPr lang="en-US" altLang="zh-CN" sz="2000" dirty="0">
                <a:latin typeface="Sitka Text" pitchFamily="2" charset="0"/>
              </a:rPr>
              <a:t> E, </a:t>
            </a:r>
            <a:r>
              <a:rPr lang="en-US" altLang="zh-CN" sz="2000" dirty="0" err="1">
                <a:latin typeface="Sitka Text" pitchFamily="2" charset="0"/>
              </a:rPr>
              <a:t>typename</a:t>
            </a:r>
            <a:r>
              <a:rPr lang="en-US" altLang="zh-CN" sz="2000" dirty="0">
                <a:latin typeface="Sitka Text" pitchFamily="2" charset="0"/>
              </a:rPr>
              <a:t> Comp&gt;</a:t>
            </a:r>
          </a:p>
          <a:p>
            <a:pPr indent="0" fontAlgn="auto">
              <a:spcBef>
                <a:spcPts val="600"/>
              </a:spcBef>
            </a:pPr>
            <a:r>
              <a:rPr lang="en-US" altLang="zh-CN" sz="2000" dirty="0" err="1">
                <a:latin typeface="Sitka Text" pitchFamily="2" charset="0"/>
              </a:rPr>
              <a:t>int</a:t>
            </a:r>
            <a:r>
              <a:rPr lang="en-US" altLang="zh-CN" sz="2000" dirty="0">
                <a:latin typeface="Sitka Text" pitchFamily="2" charset="0"/>
              </a:rPr>
              <a:t> partition(E A[], </a:t>
            </a:r>
            <a:r>
              <a:rPr lang="en-US" altLang="zh-CN" sz="2000" dirty="0" err="1">
                <a:latin typeface="Sitka Text" pitchFamily="2" charset="0"/>
              </a:rPr>
              <a:t>int</a:t>
            </a:r>
            <a:r>
              <a:rPr lang="en-US" altLang="zh-CN" sz="2000" dirty="0">
                <a:latin typeface="Sitka Text" pitchFamily="2" charset="0"/>
              </a:rPr>
              <a:t> l, </a:t>
            </a:r>
            <a:r>
              <a:rPr lang="en-US" altLang="zh-CN" sz="2000" dirty="0" err="1">
                <a:latin typeface="Sitka Text" pitchFamily="2" charset="0"/>
              </a:rPr>
              <a:t>int</a:t>
            </a:r>
            <a:r>
              <a:rPr lang="en-US" altLang="zh-CN" sz="2000" dirty="0">
                <a:latin typeface="Sitka Text" pitchFamily="2" charset="0"/>
              </a:rPr>
              <a:t> r, E&amp; pivot) {</a:t>
            </a:r>
          </a:p>
          <a:p>
            <a:pPr indent="0" fontAlgn="auto">
              <a:spcBef>
                <a:spcPts val="600"/>
              </a:spcBef>
            </a:pPr>
            <a:r>
              <a:rPr lang="en-US" altLang="zh-CN" sz="2000" dirty="0">
                <a:latin typeface="Sitka Text" pitchFamily="2" charset="0"/>
              </a:rPr>
              <a:t>  do </a:t>
            </a:r>
            <a:r>
              <a:rPr lang="en-US" altLang="zh-CN" sz="2000" dirty="0" smtClean="0">
                <a:latin typeface="Sitka Text" pitchFamily="2" charset="0"/>
              </a:rPr>
              <a:t>{</a:t>
            </a:r>
          </a:p>
          <a:p>
            <a:pPr indent="0" fontAlgn="auto">
              <a:spcBef>
                <a:spcPts val="600"/>
              </a:spcBef>
            </a:pPr>
            <a:r>
              <a:rPr lang="en-US" altLang="zh-CN" sz="2000" dirty="0">
                <a:latin typeface="Sitka Text" pitchFamily="2" charset="0"/>
              </a:rPr>
              <a:t> </a:t>
            </a:r>
            <a:r>
              <a:rPr lang="en-US" altLang="zh-CN" sz="2000" dirty="0" smtClean="0">
                <a:latin typeface="Sitka Text" pitchFamily="2" charset="0"/>
              </a:rPr>
              <a:t>    </a:t>
            </a:r>
            <a:r>
              <a:rPr lang="en-US" altLang="zh-CN" sz="2000" dirty="0">
                <a:solidFill>
                  <a:srgbClr val="008000"/>
                </a:solidFill>
                <a:latin typeface="Sitka Text" pitchFamily="2" charset="0"/>
              </a:rPr>
              <a:t>//Move the bounds inward until they meet</a:t>
            </a:r>
          </a:p>
          <a:p>
            <a:pPr indent="0" fontAlgn="auto">
              <a:spcBef>
                <a:spcPts val="600"/>
              </a:spcBef>
            </a:pPr>
            <a:r>
              <a:rPr lang="en-US" altLang="zh-CN" sz="2000" dirty="0">
                <a:solidFill>
                  <a:srgbClr val="008000"/>
                </a:solidFill>
                <a:latin typeface="Sitka Text" pitchFamily="2" charset="0"/>
              </a:rPr>
              <a:t>    </a:t>
            </a:r>
            <a:r>
              <a:rPr lang="en-US" altLang="zh-CN" sz="2000" dirty="0" smtClean="0">
                <a:solidFill>
                  <a:srgbClr val="008000"/>
                </a:solidFill>
                <a:latin typeface="Sitka Text" pitchFamily="2" charset="0"/>
              </a:rPr>
              <a:t> //</a:t>
            </a:r>
            <a:r>
              <a:rPr lang="en-US" altLang="zh-CN" sz="2000" dirty="0">
                <a:solidFill>
                  <a:srgbClr val="008000"/>
                </a:solidFill>
                <a:latin typeface="Sitka Text" pitchFamily="2" charset="0"/>
              </a:rPr>
              <a:t>Move l right and r left</a:t>
            </a:r>
          </a:p>
          <a:p>
            <a:pPr indent="0" fontAlgn="auto">
              <a:spcBef>
                <a:spcPts val="600"/>
              </a:spcBef>
            </a:pPr>
            <a:r>
              <a:rPr lang="en-US" altLang="zh-CN" sz="2000" dirty="0">
                <a:latin typeface="Sitka Text" pitchFamily="2" charset="0"/>
              </a:rPr>
              <a:t>    </a:t>
            </a:r>
            <a:r>
              <a:rPr lang="en-US" altLang="zh-CN" sz="2000" dirty="0" smtClean="0">
                <a:latin typeface="Sitka Text" pitchFamily="2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Sitka Text" pitchFamily="2" charset="0"/>
              </a:rPr>
              <a:t>while </a:t>
            </a:r>
            <a:r>
              <a:rPr lang="en-US" altLang="zh-CN" sz="2000" dirty="0">
                <a:solidFill>
                  <a:srgbClr val="FF0000"/>
                </a:solidFill>
                <a:latin typeface="Sitka Text" pitchFamily="2" charset="0"/>
              </a:rPr>
              <a:t>(Comp::prior(A[++l], pivot));</a:t>
            </a:r>
          </a:p>
          <a:p>
            <a:pPr indent="0" fontAlgn="auto">
              <a:spcBef>
                <a:spcPts val="600"/>
              </a:spcBef>
            </a:pPr>
            <a:r>
              <a:rPr lang="en-US" altLang="zh-CN" sz="2000" dirty="0">
                <a:latin typeface="Sitka Text" pitchFamily="2" charset="0"/>
              </a:rPr>
              <a:t>    </a:t>
            </a:r>
            <a:r>
              <a:rPr lang="en-US" altLang="zh-CN" sz="2000" dirty="0" smtClean="0">
                <a:latin typeface="Sitka Text" pitchFamily="2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Sitka Text" pitchFamily="2" charset="0"/>
              </a:rPr>
              <a:t>while </a:t>
            </a:r>
            <a:r>
              <a:rPr lang="en-US" altLang="zh-CN" sz="2000" dirty="0">
                <a:solidFill>
                  <a:srgbClr val="FF0000"/>
                </a:solidFill>
                <a:latin typeface="Sitka Text" pitchFamily="2" charset="0"/>
              </a:rPr>
              <a:t>((l&lt;r) &amp;&amp; Comp::prior(A[--r],pivot));</a:t>
            </a:r>
          </a:p>
          <a:p>
            <a:pPr indent="0" fontAlgn="auto">
              <a:spcBef>
                <a:spcPts val="600"/>
              </a:spcBef>
            </a:pPr>
            <a:r>
              <a:rPr lang="en-US" altLang="zh-CN" sz="2000" dirty="0">
                <a:latin typeface="Sitka Text" pitchFamily="2" charset="0"/>
              </a:rPr>
              <a:t>    </a:t>
            </a:r>
            <a:r>
              <a:rPr lang="en-US" altLang="zh-CN" sz="2000" dirty="0" smtClean="0">
                <a:latin typeface="Sitka Text" pitchFamily="2" charset="0"/>
              </a:rPr>
              <a:t> </a:t>
            </a:r>
            <a:r>
              <a:rPr lang="en-US" altLang="zh-CN" sz="2000" dirty="0" smtClean="0">
                <a:solidFill>
                  <a:srgbClr val="008000"/>
                </a:solidFill>
                <a:latin typeface="Sitka Text" pitchFamily="2" charset="0"/>
              </a:rPr>
              <a:t>// </a:t>
            </a:r>
            <a:r>
              <a:rPr lang="en-US" altLang="zh-CN" sz="2000" dirty="0">
                <a:solidFill>
                  <a:srgbClr val="008000"/>
                </a:solidFill>
                <a:latin typeface="Sitka Text" pitchFamily="2" charset="0"/>
              </a:rPr>
              <a:t>Swap out-of-place values</a:t>
            </a:r>
          </a:p>
          <a:p>
            <a:pPr indent="0" fontAlgn="auto">
              <a:spcBef>
                <a:spcPts val="600"/>
              </a:spcBef>
            </a:pPr>
            <a:r>
              <a:rPr lang="en-US" altLang="zh-CN" sz="2000" dirty="0">
                <a:latin typeface="Sitka Text" pitchFamily="2" charset="0"/>
              </a:rPr>
              <a:t>    </a:t>
            </a:r>
            <a:r>
              <a:rPr lang="en-US" altLang="zh-CN" sz="2000" dirty="0" smtClean="0">
                <a:latin typeface="Sitka Text" pitchFamily="2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Sitka Text" pitchFamily="2" charset="0"/>
              </a:rPr>
              <a:t>swap(A</a:t>
            </a:r>
            <a:r>
              <a:rPr lang="en-US" altLang="zh-CN" sz="2000" dirty="0">
                <a:solidFill>
                  <a:srgbClr val="FF0000"/>
                </a:solidFill>
                <a:latin typeface="Sitka Text" pitchFamily="2" charset="0"/>
              </a:rPr>
              <a:t>, l, r); </a:t>
            </a:r>
          </a:p>
          <a:p>
            <a:pPr indent="0" fontAlgn="auto">
              <a:spcBef>
                <a:spcPts val="600"/>
              </a:spcBef>
            </a:pPr>
            <a:r>
              <a:rPr lang="en-US" altLang="zh-CN" sz="2000" dirty="0">
                <a:latin typeface="Sitka Text" pitchFamily="2" charset="0"/>
              </a:rPr>
              <a:t>  } while (l &lt; r); </a:t>
            </a:r>
            <a:r>
              <a:rPr lang="en-US" altLang="zh-CN" sz="2000" dirty="0">
                <a:solidFill>
                  <a:srgbClr val="008000"/>
                </a:solidFill>
                <a:latin typeface="Sitka Text" pitchFamily="2" charset="0"/>
              </a:rPr>
              <a:t>// Stop when they cross</a:t>
            </a:r>
          </a:p>
          <a:p>
            <a:pPr indent="0" fontAlgn="auto">
              <a:spcBef>
                <a:spcPts val="600"/>
              </a:spcBef>
            </a:pPr>
            <a:r>
              <a:rPr lang="en-US" altLang="zh-CN" sz="2000" dirty="0">
                <a:latin typeface="Sitka Text" pitchFamily="2" charset="0"/>
              </a:rPr>
              <a:t>  swap(A, l, r);   </a:t>
            </a:r>
            <a:r>
              <a:rPr lang="en-US" altLang="zh-CN" sz="2000" dirty="0">
                <a:solidFill>
                  <a:srgbClr val="008000"/>
                </a:solidFill>
                <a:latin typeface="Sitka Text" pitchFamily="2" charset="0"/>
              </a:rPr>
              <a:t>// Reverse last </a:t>
            </a:r>
            <a:r>
              <a:rPr lang="en-US" altLang="zh-CN" sz="2000" dirty="0" smtClean="0">
                <a:solidFill>
                  <a:srgbClr val="008000"/>
                </a:solidFill>
                <a:latin typeface="Sitka Text" pitchFamily="2" charset="0"/>
              </a:rPr>
              <a:t>swap[</a:t>
            </a:r>
            <a:r>
              <a:rPr lang="zh-CN" altLang="en-US" sz="2000" dirty="0" smtClean="0">
                <a:solidFill>
                  <a:srgbClr val="008000"/>
                </a:solidFill>
                <a:latin typeface="Sitka Text" pitchFamily="2" charset="0"/>
              </a:rPr>
              <a:t>最后一次交换是多余的</a:t>
            </a:r>
            <a:r>
              <a:rPr lang="en-US" altLang="zh-CN" sz="2000" dirty="0" smtClean="0">
                <a:solidFill>
                  <a:srgbClr val="008000"/>
                </a:solidFill>
                <a:latin typeface="Sitka Text" pitchFamily="2" charset="0"/>
              </a:rPr>
              <a:t>]</a:t>
            </a:r>
            <a:endParaRPr lang="en-US" altLang="zh-CN" sz="2000" dirty="0">
              <a:solidFill>
                <a:srgbClr val="008000"/>
              </a:solidFill>
              <a:latin typeface="Sitka Text" pitchFamily="2" charset="0"/>
            </a:endParaRPr>
          </a:p>
          <a:p>
            <a:pPr indent="0" fontAlgn="auto">
              <a:spcBef>
                <a:spcPts val="600"/>
              </a:spcBef>
            </a:pPr>
            <a:r>
              <a:rPr lang="en-US" altLang="zh-CN" sz="2000" dirty="0">
                <a:latin typeface="Sitka Text" pitchFamily="2" charset="0"/>
              </a:rPr>
              <a:t>  return l; //Return 1st position in right part</a:t>
            </a:r>
          </a:p>
          <a:p>
            <a:pPr indent="0" fontAlgn="auto">
              <a:spcBef>
                <a:spcPts val="600"/>
              </a:spcBef>
            </a:pPr>
            <a:r>
              <a:rPr lang="en-US" altLang="zh-CN" sz="2000" dirty="0">
                <a:latin typeface="Sitka Text" pitchFamily="2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1408F3-88E1-411E-9948-5BDE4FF4EF98}" type="datetime1">
              <a:rPr lang="zh-CN" altLang="en-US" sz="465" smtClean="0"/>
              <a:pPr>
                <a:defRPr/>
              </a:pPr>
              <a:t>2024/10/16</a:t>
            </a:fld>
            <a:endParaRPr lang="zh-CN" altLang="en-US" sz="465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7-2 Sorting II</a:t>
            </a:r>
            <a:endParaRPr lang="zh-CN" altLang="en-US" sz="465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C8C6E-2ECC-4C4B-9171-1828715EE89A}" type="slidenum">
              <a:rPr lang="zh-CN" altLang="en-US" sz="465" smtClean="0"/>
              <a:pPr>
                <a:defRPr/>
              </a:pPr>
              <a:t>37</a:t>
            </a:fld>
            <a:endParaRPr lang="zh-CN" altLang="en-US" sz="465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 descr="v2-d4e5d0a778dba725091d8317e6bac939_b.web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2485" y="622300"/>
            <a:ext cx="7462520" cy="5702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85318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37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Optimizations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5632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EBF3E1C5-9443-4879-A928-3CCA46E682D5}" type="datetime1">
              <a:rPr lang="zh-CN" altLang="en-US" sz="790" smtClean="0"/>
              <a:pPr algn="l"/>
              <a:t>2024/10/16</a:t>
            </a:fld>
            <a:endParaRPr lang="en-US" altLang="zh-CN" sz="790"/>
          </a:p>
        </p:txBody>
      </p:sp>
      <p:sp>
        <p:nvSpPr>
          <p:cNvPr id="5632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7-2 Sorting II</a:t>
            </a:r>
            <a:endParaRPr lang="en-US" altLang="zh-CN" sz="790"/>
          </a:p>
        </p:txBody>
      </p:sp>
      <p:sp>
        <p:nvSpPr>
          <p:cNvPr id="5632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3F819A47-83FE-42B0-9AAC-64E9932E5797}" type="slidenum">
              <a:rPr lang="en-US" altLang="zh-CN" sz="790"/>
              <a:pPr algn="r"/>
              <a:t>38</a:t>
            </a:fld>
            <a:endParaRPr lang="en-US" altLang="zh-CN" sz="790"/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05" y="1915795"/>
            <a:ext cx="7323455" cy="419227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Quicksort has more overhead for small arrays.</a:t>
            </a:r>
          </a:p>
          <a:p>
            <a:pPr lvl="1"/>
            <a:r>
              <a:rPr lang="en-US" altLang="zh-CN" dirty="0"/>
              <a:t>A good cutoff range </a:t>
            </a:r>
            <a:r>
              <a:rPr lang="en-US" altLang="zh-CN" dirty="0" smtClean="0"/>
              <a:t>is 10.(Empirical  threshold)</a:t>
            </a:r>
          </a:p>
          <a:p>
            <a:pPr lvl="1"/>
            <a:r>
              <a:rPr lang="en-US" altLang="zh-CN" dirty="0" smtClean="0"/>
              <a:t>Using insertion sort for small arrays.</a:t>
            </a:r>
          </a:p>
          <a:p>
            <a:r>
              <a:rPr lang="en-US" altLang="zh-CN" dirty="0"/>
              <a:t>Reduce recursive calls</a:t>
            </a:r>
          </a:p>
          <a:p>
            <a:pPr lvl="1"/>
            <a:endParaRPr lang="en-US" altLang="zh-CN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7715250" y="5213350"/>
            <a:ext cx="1022350" cy="989330"/>
            <a:chOff x="8377" y="3458"/>
            <a:chExt cx="517" cy="500"/>
          </a:xfrm>
          <a:solidFill>
            <a:schemeClr val="accent1">
              <a:lumMod val="50000"/>
              <a:alpha val="34000"/>
            </a:schemeClr>
          </a:solidFill>
        </p:grpSpPr>
        <p:sp>
          <p:nvSpPr>
            <p:cNvPr id="599" name="Freeform 938"/>
            <p:cNvSpPr/>
            <p:nvPr>
              <p:custDataLst>
                <p:tags r:id="rId5"/>
              </p:custDataLst>
            </p:nvPr>
          </p:nvSpPr>
          <p:spPr bwMode="auto">
            <a:xfrm>
              <a:off x="8398" y="3458"/>
              <a:ext cx="145" cy="124"/>
            </a:xfrm>
            <a:custGeom>
              <a:avLst/>
              <a:gdLst>
                <a:gd name="T0" fmla="*/ 1 w 152"/>
                <a:gd name="T1" fmla="*/ 66 h 131"/>
                <a:gd name="T2" fmla="*/ 78 w 152"/>
                <a:gd name="T3" fmla="*/ 120 h 131"/>
                <a:gd name="T4" fmla="*/ 106 w 152"/>
                <a:gd name="T5" fmla="*/ 52 h 131"/>
                <a:gd name="T6" fmla="*/ 94 w 152"/>
                <a:gd name="T7" fmla="*/ 26 h 131"/>
                <a:gd name="T8" fmla="*/ 74 w 152"/>
                <a:gd name="T9" fmla="*/ 4 h 131"/>
                <a:gd name="T10" fmla="*/ 110 w 152"/>
                <a:gd name="T11" fmla="*/ 13 h 131"/>
                <a:gd name="T12" fmla="*/ 133 w 152"/>
                <a:gd name="T13" fmla="*/ 15 h 131"/>
                <a:gd name="T14" fmla="*/ 139 w 152"/>
                <a:gd name="T15" fmla="*/ 16 h 131"/>
                <a:gd name="T16" fmla="*/ 146 w 152"/>
                <a:gd name="T17" fmla="*/ 50 h 131"/>
                <a:gd name="T18" fmla="*/ 148 w 152"/>
                <a:gd name="T19" fmla="*/ 50 h 131"/>
                <a:gd name="T20" fmla="*/ 141 w 152"/>
                <a:gd name="T21" fmla="*/ 16 h 131"/>
                <a:gd name="T22" fmla="*/ 151 w 152"/>
                <a:gd name="T23" fmla="*/ 14 h 131"/>
                <a:gd name="T24" fmla="*/ 151 w 152"/>
                <a:gd name="T25" fmla="*/ 11 h 131"/>
                <a:gd name="T26" fmla="*/ 136 w 152"/>
                <a:gd name="T27" fmla="*/ 7 h 131"/>
                <a:gd name="T28" fmla="*/ 115 w 152"/>
                <a:gd name="T29" fmla="*/ 6 h 131"/>
                <a:gd name="T30" fmla="*/ 74 w 152"/>
                <a:gd name="T31" fmla="*/ 0 h 131"/>
                <a:gd name="T32" fmla="*/ 72 w 152"/>
                <a:gd name="T33" fmla="*/ 3 h 131"/>
                <a:gd name="T34" fmla="*/ 70 w 152"/>
                <a:gd name="T35" fmla="*/ 2 h 131"/>
                <a:gd name="T36" fmla="*/ 66 w 152"/>
                <a:gd name="T37" fmla="*/ 6 h 131"/>
                <a:gd name="T38" fmla="*/ 76 w 152"/>
                <a:gd name="T39" fmla="*/ 18 h 131"/>
                <a:gd name="T40" fmla="*/ 86 w 152"/>
                <a:gd name="T41" fmla="*/ 31 h 131"/>
                <a:gd name="T42" fmla="*/ 98 w 152"/>
                <a:gd name="T43" fmla="*/ 55 h 131"/>
                <a:gd name="T44" fmla="*/ 95 w 152"/>
                <a:gd name="T45" fmla="*/ 96 h 131"/>
                <a:gd name="T46" fmla="*/ 68 w 152"/>
                <a:gd name="T47" fmla="*/ 114 h 131"/>
                <a:gd name="T48" fmla="*/ 27 w 152"/>
                <a:gd name="T49" fmla="*/ 95 h 131"/>
                <a:gd name="T50" fmla="*/ 3 w 152"/>
                <a:gd name="T51" fmla="*/ 64 h 131"/>
                <a:gd name="T52" fmla="*/ 1 w 152"/>
                <a:gd name="T53" fmla="*/ 6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" h="131">
                  <a:moveTo>
                    <a:pt x="1" y="66"/>
                  </a:moveTo>
                  <a:cubicBezTo>
                    <a:pt x="14" y="93"/>
                    <a:pt x="42" y="131"/>
                    <a:pt x="78" y="120"/>
                  </a:cubicBezTo>
                  <a:cubicBezTo>
                    <a:pt x="106" y="111"/>
                    <a:pt x="112" y="78"/>
                    <a:pt x="106" y="52"/>
                  </a:cubicBezTo>
                  <a:cubicBezTo>
                    <a:pt x="103" y="43"/>
                    <a:pt x="99" y="34"/>
                    <a:pt x="94" y="26"/>
                  </a:cubicBezTo>
                  <a:cubicBezTo>
                    <a:pt x="89" y="18"/>
                    <a:pt x="82" y="9"/>
                    <a:pt x="74" y="4"/>
                  </a:cubicBezTo>
                  <a:cubicBezTo>
                    <a:pt x="85" y="9"/>
                    <a:pt x="98" y="11"/>
                    <a:pt x="110" y="13"/>
                  </a:cubicBezTo>
                  <a:cubicBezTo>
                    <a:pt x="117" y="14"/>
                    <a:pt x="125" y="14"/>
                    <a:pt x="133" y="15"/>
                  </a:cubicBezTo>
                  <a:cubicBezTo>
                    <a:pt x="135" y="15"/>
                    <a:pt x="137" y="16"/>
                    <a:pt x="139" y="16"/>
                  </a:cubicBezTo>
                  <a:cubicBezTo>
                    <a:pt x="144" y="26"/>
                    <a:pt x="145" y="39"/>
                    <a:pt x="146" y="50"/>
                  </a:cubicBezTo>
                  <a:cubicBezTo>
                    <a:pt x="146" y="52"/>
                    <a:pt x="148" y="52"/>
                    <a:pt x="148" y="50"/>
                  </a:cubicBezTo>
                  <a:cubicBezTo>
                    <a:pt x="148" y="39"/>
                    <a:pt x="146" y="27"/>
                    <a:pt x="141" y="16"/>
                  </a:cubicBezTo>
                  <a:cubicBezTo>
                    <a:pt x="145" y="16"/>
                    <a:pt x="148" y="16"/>
                    <a:pt x="151" y="14"/>
                  </a:cubicBezTo>
                  <a:cubicBezTo>
                    <a:pt x="152" y="14"/>
                    <a:pt x="152" y="12"/>
                    <a:pt x="151" y="11"/>
                  </a:cubicBezTo>
                  <a:cubicBezTo>
                    <a:pt x="147" y="7"/>
                    <a:pt x="142" y="8"/>
                    <a:pt x="136" y="7"/>
                  </a:cubicBezTo>
                  <a:cubicBezTo>
                    <a:pt x="129" y="7"/>
                    <a:pt x="122" y="6"/>
                    <a:pt x="115" y="6"/>
                  </a:cubicBezTo>
                  <a:cubicBezTo>
                    <a:pt x="101" y="4"/>
                    <a:pt x="87" y="4"/>
                    <a:pt x="74" y="0"/>
                  </a:cubicBezTo>
                  <a:cubicBezTo>
                    <a:pt x="73" y="0"/>
                    <a:pt x="72" y="2"/>
                    <a:pt x="72" y="3"/>
                  </a:cubicBezTo>
                  <a:cubicBezTo>
                    <a:pt x="71" y="2"/>
                    <a:pt x="71" y="2"/>
                    <a:pt x="70" y="2"/>
                  </a:cubicBezTo>
                  <a:cubicBezTo>
                    <a:pt x="67" y="1"/>
                    <a:pt x="66" y="3"/>
                    <a:pt x="66" y="6"/>
                  </a:cubicBezTo>
                  <a:cubicBezTo>
                    <a:pt x="69" y="11"/>
                    <a:pt x="73" y="14"/>
                    <a:pt x="76" y="18"/>
                  </a:cubicBezTo>
                  <a:cubicBezTo>
                    <a:pt x="80" y="22"/>
                    <a:pt x="83" y="27"/>
                    <a:pt x="86" y="31"/>
                  </a:cubicBezTo>
                  <a:cubicBezTo>
                    <a:pt x="91" y="38"/>
                    <a:pt x="95" y="47"/>
                    <a:pt x="98" y="55"/>
                  </a:cubicBezTo>
                  <a:cubicBezTo>
                    <a:pt x="102" y="69"/>
                    <a:pt x="101" y="84"/>
                    <a:pt x="95" y="96"/>
                  </a:cubicBezTo>
                  <a:cubicBezTo>
                    <a:pt x="89" y="106"/>
                    <a:pt x="79" y="114"/>
                    <a:pt x="68" y="114"/>
                  </a:cubicBezTo>
                  <a:cubicBezTo>
                    <a:pt x="52" y="116"/>
                    <a:pt x="38" y="106"/>
                    <a:pt x="27" y="95"/>
                  </a:cubicBezTo>
                  <a:cubicBezTo>
                    <a:pt x="17" y="86"/>
                    <a:pt x="10" y="76"/>
                    <a:pt x="3" y="64"/>
                  </a:cubicBezTo>
                  <a:cubicBezTo>
                    <a:pt x="2" y="63"/>
                    <a:pt x="0" y="64"/>
                    <a:pt x="1" y="6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0" name="Freeform 939"/>
            <p:cNvSpPr/>
            <p:nvPr>
              <p:custDataLst>
                <p:tags r:id="rId6"/>
              </p:custDataLst>
            </p:nvPr>
          </p:nvSpPr>
          <p:spPr bwMode="auto">
            <a:xfrm>
              <a:off x="8377" y="3512"/>
              <a:ext cx="56" cy="152"/>
            </a:xfrm>
            <a:custGeom>
              <a:avLst/>
              <a:gdLst>
                <a:gd name="T0" fmla="*/ 58 w 59"/>
                <a:gd name="T1" fmla="*/ 155 h 158"/>
                <a:gd name="T2" fmla="*/ 50 w 59"/>
                <a:gd name="T3" fmla="*/ 135 h 158"/>
                <a:gd name="T4" fmla="*/ 49 w 59"/>
                <a:gd name="T5" fmla="*/ 134 h 158"/>
                <a:gd name="T6" fmla="*/ 37 w 59"/>
                <a:gd name="T7" fmla="*/ 99 h 158"/>
                <a:gd name="T8" fmla="*/ 36 w 59"/>
                <a:gd name="T9" fmla="*/ 100 h 158"/>
                <a:gd name="T10" fmla="*/ 45 w 59"/>
                <a:gd name="T11" fmla="*/ 129 h 158"/>
                <a:gd name="T12" fmla="*/ 36 w 59"/>
                <a:gd name="T13" fmla="*/ 118 h 158"/>
                <a:gd name="T14" fmla="*/ 34 w 59"/>
                <a:gd name="T15" fmla="*/ 108 h 158"/>
                <a:gd name="T16" fmla="*/ 25 w 59"/>
                <a:gd name="T17" fmla="*/ 88 h 158"/>
                <a:gd name="T18" fmla="*/ 24 w 59"/>
                <a:gd name="T19" fmla="*/ 89 h 158"/>
                <a:gd name="T20" fmla="*/ 31 w 59"/>
                <a:gd name="T21" fmla="*/ 110 h 158"/>
                <a:gd name="T22" fmla="*/ 32 w 59"/>
                <a:gd name="T23" fmla="*/ 113 h 158"/>
                <a:gd name="T24" fmla="*/ 24 w 59"/>
                <a:gd name="T25" fmla="*/ 104 h 158"/>
                <a:gd name="T26" fmla="*/ 19 w 59"/>
                <a:gd name="T27" fmla="*/ 93 h 158"/>
                <a:gd name="T28" fmla="*/ 19 w 59"/>
                <a:gd name="T29" fmla="*/ 75 h 158"/>
                <a:gd name="T30" fmla="*/ 16 w 59"/>
                <a:gd name="T31" fmla="*/ 74 h 158"/>
                <a:gd name="T32" fmla="*/ 16 w 59"/>
                <a:gd name="T33" fmla="*/ 93 h 158"/>
                <a:gd name="T34" fmla="*/ 7 w 59"/>
                <a:gd name="T35" fmla="*/ 77 h 158"/>
                <a:gd name="T36" fmla="*/ 8 w 59"/>
                <a:gd name="T37" fmla="*/ 75 h 158"/>
                <a:gd name="T38" fmla="*/ 9 w 59"/>
                <a:gd name="T39" fmla="*/ 62 h 158"/>
                <a:gd name="T40" fmla="*/ 13 w 59"/>
                <a:gd name="T41" fmla="*/ 41 h 158"/>
                <a:gd name="T42" fmla="*/ 21 w 59"/>
                <a:gd name="T43" fmla="*/ 2 h 158"/>
                <a:gd name="T44" fmla="*/ 18 w 59"/>
                <a:gd name="T45" fmla="*/ 2 h 158"/>
                <a:gd name="T46" fmla="*/ 6 w 59"/>
                <a:gd name="T47" fmla="*/ 43 h 158"/>
                <a:gd name="T48" fmla="*/ 1 w 59"/>
                <a:gd name="T49" fmla="*/ 64 h 158"/>
                <a:gd name="T50" fmla="*/ 2 w 59"/>
                <a:gd name="T51" fmla="*/ 73 h 158"/>
                <a:gd name="T52" fmla="*/ 21 w 59"/>
                <a:gd name="T53" fmla="*/ 113 h 158"/>
                <a:gd name="T54" fmla="*/ 39 w 59"/>
                <a:gd name="T55" fmla="*/ 134 h 158"/>
                <a:gd name="T56" fmla="*/ 47 w 59"/>
                <a:gd name="T57" fmla="*/ 147 h 158"/>
                <a:gd name="T58" fmla="*/ 54 w 59"/>
                <a:gd name="T59" fmla="*/ 157 h 158"/>
                <a:gd name="T60" fmla="*/ 58 w 59"/>
                <a:gd name="T61" fmla="*/ 1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9" h="158">
                  <a:moveTo>
                    <a:pt x="58" y="155"/>
                  </a:moveTo>
                  <a:cubicBezTo>
                    <a:pt x="59" y="148"/>
                    <a:pt x="54" y="141"/>
                    <a:pt x="50" y="135"/>
                  </a:cubicBezTo>
                  <a:cubicBezTo>
                    <a:pt x="50" y="135"/>
                    <a:pt x="50" y="135"/>
                    <a:pt x="49" y="134"/>
                  </a:cubicBezTo>
                  <a:cubicBezTo>
                    <a:pt x="48" y="122"/>
                    <a:pt x="44" y="110"/>
                    <a:pt x="37" y="99"/>
                  </a:cubicBezTo>
                  <a:cubicBezTo>
                    <a:pt x="37" y="99"/>
                    <a:pt x="36" y="99"/>
                    <a:pt x="36" y="100"/>
                  </a:cubicBezTo>
                  <a:cubicBezTo>
                    <a:pt x="41" y="109"/>
                    <a:pt x="44" y="119"/>
                    <a:pt x="45" y="129"/>
                  </a:cubicBezTo>
                  <a:cubicBezTo>
                    <a:pt x="42" y="125"/>
                    <a:pt x="39" y="122"/>
                    <a:pt x="36" y="118"/>
                  </a:cubicBezTo>
                  <a:cubicBezTo>
                    <a:pt x="37" y="115"/>
                    <a:pt x="35" y="110"/>
                    <a:pt x="34" y="108"/>
                  </a:cubicBezTo>
                  <a:cubicBezTo>
                    <a:pt x="32" y="101"/>
                    <a:pt x="30" y="94"/>
                    <a:pt x="25" y="88"/>
                  </a:cubicBezTo>
                  <a:cubicBezTo>
                    <a:pt x="25" y="87"/>
                    <a:pt x="24" y="88"/>
                    <a:pt x="24" y="89"/>
                  </a:cubicBezTo>
                  <a:cubicBezTo>
                    <a:pt x="27" y="95"/>
                    <a:pt x="29" y="103"/>
                    <a:pt x="31" y="110"/>
                  </a:cubicBezTo>
                  <a:cubicBezTo>
                    <a:pt x="31" y="111"/>
                    <a:pt x="32" y="112"/>
                    <a:pt x="32" y="113"/>
                  </a:cubicBezTo>
                  <a:cubicBezTo>
                    <a:pt x="29" y="110"/>
                    <a:pt x="26" y="107"/>
                    <a:pt x="24" y="104"/>
                  </a:cubicBezTo>
                  <a:cubicBezTo>
                    <a:pt x="22" y="100"/>
                    <a:pt x="20" y="96"/>
                    <a:pt x="19" y="93"/>
                  </a:cubicBezTo>
                  <a:cubicBezTo>
                    <a:pt x="18" y="87"/>
                    <a:pt x="17" y="81"/>
                    <a:pt x="19" y="75"/>
                  </a:cubicBezTo>
                  <a:cubicBezTo>
                    <a:pt x="19" y="73"/>
                    <a:pt x="17" y="73"/>
                    <a:pt x="16" y="74"/>
                  </a:cubicBezTo>
                  <a:cubicBezTo>
                    <a:pt x="15" y="80"/>
                    <a:pt x="15" y="87"/>
                    <a:pt x="16" y="93"/>
                  </a:cubicBezTo>
                  <a:cubicBezTo>
                    <a:pt x="12" y="88"/>
                    <a:pt x="9" y="83"/>
                    <a:pt x="7" y="77"/>
                  </a:cubicBezTo>
                  <a:cubicBezTo>
                    <a:pt x="8" y="76"/>
                    <a:pt x="8" y="76"/>
                    <a:pt x="8" y="75"/>
                  </a:cubicBezTo>
                  <a:cubicBezTo>
                    <a:pt x="9" y="71"/>
                    <a:pt x="9" y="66"/>
                    <a:pt x="9" y="62"/>
                  </a:cubicBezTo>
                  <a:cubicBezTo>
                    <a:pt x="10" y="55"/>
                    <a:pt x="12" y="48"/>
                    <a:pt x="13" y="41"/>
                  </a:cubicBezTo>
                  <a:cubicBezTo>
                    <a:pt x="16" y="28"/>
                    <a:pt x="20" y="16"/>
                    <a:pt x="21" y="2"/>
                  </a:cubicBezTo>
                  <a:cubicBezTo>
                    <a:pt x="21" y="1"/>
                    <a:pt x="18" y="0"/>
                    <a:pt x="18" y="2"/>
                  </a:cubicBezTo>
                  <a:cubicBezTo>
                    <a:pt x="16" y="16"/>
                    <a:pt x="10" y="30"/>
                    <a:pt x="6" y="43"/>
                  </a:cubicBezTo>
                  <a:cubicBezTo>
                    <a:pt x="4" y="50"/>
                    <a:pt x="2" y="57"/>
                    <a:pt x="1" y="64"/>
                  </a:cubicBezTo>
                  <a:cubicBezTo>
                    <a:pt x="1" y="67"/>
                    <a:pt x="0" y="71"/>
                    <a:pt x="2" y="73"/>
                  </a:cubicBezTo>
                  <a:cubicBezTo>
                    <a:pt x="2" y="89"/>
                    <a:pt x="12" y="102"/>
                    <a:pt x="21" y="113"/>
                  </a:cubicBezTo>
                  <a:cubicBezTo>
                    <a:pt x="27" y="120"/>
                    <a:pt x="33" y="127"/>
                    <a:pt x="39" y="134"/>
                  </a:cubicBezTo>
                  <a:cubicBezTo>
                    <a:pt x="42" y="138"/>
                    <a:pt x="44" y="143"/>
                    <a:pt x="47" y="147"/>
                  </a:cubicBezTo>
                  <a:cubicBezTo>
                    <a:pt x="49" y="151"/>
                    <a:pt x="50" y="154"/>
                    <a:pt x="54" y="157"/>
                  </a:cubicBezTo>
                  <a:cubicBezTo>
                    <a:pt x="55" y="158"/>
                    <a:pt x="57" y="157"/>
                    <a:pt x="58" y="15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1" name="Freeform 940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8529" y="3632"/>
              <a:ext cx="222" cy="247"/>
            </a:xfrm>
            <a:custGeom>
              <a:avLst/>
              <a:gdLst>
                <a:gd name="T0" fmla="*/ 5 w 232"/>
                <a:gd name="T1" fmla="*/ 6 h 260"/>
                <a:gd name="T2" fmla="*/ 3 w 232"/>
                <a:gd name="T3" fmla="*/ 9 h 260"/>
                <a:gd name="T4" fmla="*/ 2 w 232"/>
                <a:gd name="T5" fmla="*/ 8 h 260"/>
                <a:gd name="T6" fmla="*/ 1 w 232"/>
                <a:gd name="T7" fmla="*/ 8 h 260"/>
                <a:gd name="T8" fmla="*/ 3 w 232"/>
                <a:gd name="T9" fmla="*/ 12 h 260"/>
                <a:gd name="T10" fmla="*/ 3 w 232"/>
                <a:gd name="T11" fmla="*/ 18 h 260"/>
                <a:gd name="T12" fmla="*/ 8 w 232"/>
                <a:gd name="T13" fmla="*/ 25 h 260"/>
                <a:gd name="T14" fmla="*/ 112 w 232"/>
                <a:gd name="T15" fmla="*/ 158 h 260"/>
                <a:gd name="T16" fmla="*/ 165 w 232"/>
                <a:gd name="T17" fmla="*/ 217 h 260"/>
                <a:gd name="T18" fmla="*/ 225 w 232"/>
                <a:gd name="T19" fmla="*/ 259 h 260"/>
                <a:gd name="T20" fmla="*/ 227 w 232"/>
                <a:gd name="T21" fmla="*/ 259 h 260"/>
                <a:gd name="T22" fmla="*/ 231 w 232"/>
                <a:gd name="T23" fmla="*/ 256 h 260"/>
                <a:gd name="T24" fmla="*/ 109 w 232"/>
                <a:gd name="T25" fmla="*/ 95 h 260"/>
                <a:gd name="T26" fmla="*/ 82 w 232"/>
                <a:gd name="T27" fmla="*/ 60 h 260"/>
                <a:gd name="T28" fmla="*/ 55 w 232"/>
                <a:gd name="T29" fmla="*/ 24 h 260"/>
                <a:gd name="T30" fmla="*/ 25 w 232"/>
                <a:gd name="T31" fmla="*/ 2 h 260"/>
                <a:gd name="T32" fmla="*/ 5 w 232"/>
                <a:gd name="T33" fmla="*/ 6 h 260"/>
                <a:gd name="T34" fmla="*/ 95 w 232"/>
                <a:gd name="T35" fmla="*/ 88 h 260"/>
                <a:gd name="T36" fmla="*/ 221 w 232"/>
                <a:gd name="T37" fmla="*/ 246 h 260"/>
                <a:gd name="T38" fmla="*/ 223 w 232"/>
                <a:gd name="T39" fmla="*/ 252 h 260"/>
                <a:gd name="T40" fmla="*/ 168 w 232"/>
                <a:gd name="T41" fmla="*/ 211 h 260"/>
                <a:gd name="T42" fmla="*/ 116 w 232"/>
                <a:gd name="T43" fmla="*/ 154 h 260"/>
                <a:gd name="T44" fmla="*/ 13 w 232"/>
                <a:gd name="T45" fmla="*/ 28 h 260"/>
                <a:gd name="T46" fmla="*/ 18 w 232"/>
                <a:gd name="T47" fmla="*/ 30 h 260"/>
                <a:gd name="T48" fmla="*/ 20 w 232"/>
                <a:gd name="T49" fmla="*/ 27 h 260"/>
                <a:gd name="T50" fmla="*/ 11 w 232"/>
                <a:gd name="T51" fmla="*/ 9 h 260"/>
                <a:gd name="T52" fmla="*/ 40 w 232"/>
                <a:gd name="T53" fmla="*/ 18 h 260"/>
                <a:gd name="T54" fmla="*/ 95 w 232"/>
                <a:gd name="T55" fmla="*/ 88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2" h="260">
                  <a:moveTo>
                    <a:pt x="5" y="6"/>
                  </a:moveTo>
                  <a:cubicBezTo>
                    <a:pt x="4" y="7"/>
                    <a:pt x="4" y="8"/>
                    <a:pt x="3" y="9"/>
                  </a:cubicBezTo>
                  <a:cubicBezTo>
                    <a:pt x="3" y="9"/>
                    <a:pt x="3" y="8"/>
                    <a:pt x="2" y="8"/>
                  </a:cubicBezTo>
                  <a:cubicBezTo>
                    <a:pt x="2" y="7"/>
                    <a:pt x="0" y="7"/>
                    <a:pt x="1" y="8"/>
                  </a:cubicBezTo>
                  <a:cubicBezTo>
                    <a:pt x="1" y="10"/>
                    <a:pt x="2" y="11"/>
                    <a:pt x="3" y="12"/>
                  </a:cubicBezTo>
                  <a:cubicBezTo>
                    <a:pt x="2" y="14"/>
                    <a:pt x="3" y="16"/>
                    <a:pt x="3" y="18"/>
                  </a:cubicBezTo>
                  <a:cubicBezTo>
                    <a:pt x="5" y="21"/>
                    <a:pt x="6" y="23"/>
                    <a:pt x="8" y="25"/>
                  </a:cubicBezTo>
                  <a:cubicBezTo>
                    <a:pt x="33" y="76"/>
                    <a:pt x="76" y="116"/>
                    <a:pt x="112" y="158"/>
                  </a:cubicBezTo>
                  <a:cubicBezTo>
                    <a:pt x="129" y="178"/>
                    <a:pt x="146" y="198"/>
                    <a:pt x="165" y="217"/>
                  </a:cubicBezTo>
                  <a:cubicBezTo>
                    <a:pt x="182" y="234"/>
                    <a:pt x="201" y="251"/>
                    <a:pt x="225" y="259"/>
                  </a:cubicBezTo>
                  <a:cubicBezTo>
                    <a:pt x="226" y="259"/>
                    <a:pt x="226" y="259"/>
                    <a:pt x="227" y="259"/>
                  </a:cubicBezTo>
                  <a:cubicBezTo>
                    <a:pt x="229" y="260"/>
                    <a:pt x="232" y="258"/>
                    <a:pt x="231" y="256"/>
                  </a:cubicBezTo>
                  <a:cubicBezTo>
                    <a:pt x="210" y="190"/>
                    <a:pt x="153" y="146"/>
                    <a:pt x="109" y="95"/>
                  </a:cubicBezTo>
                  <a:cubicBezTo>
                    <a:pt x="99" y="83"/>
                    <a:pt x="90" y="72"/>
                    <a:pt x="82" y="60"/>
                  </a:cubicBezTo>
                  <a:cubicBezTo>
                    <a:pt x="73" y="48"/>
                    <a:pt x="64" y="36"/>
                    <a:pt x="55" y="24"/>
                  </a:cubicBezTo>
                  <a:cubicBezTo>
                    <a:pt x="47" y="15"/>
                    <a:pt x="37" y="6"/>
                    <a:pt x="25" y="2"/>
                  </a:cubicBezTo>
                  <a:cubicBezTo>
                    <a:pt x="19" y="0"/>
                    <a:pt x="9" y="0"/>
                    <a:pt x="5" y="6"/>
                  </a:cubicBezTo>
                  <a:close/>
                  <a:moveTo>
                    <a:pt x="95" y="88"/>
                  </a:moveTo>
                  <a:cubicBezTo>
                    <a:pt x="137" y="140"/>
                    <a:pt x="195" y="183"/>
                    <a:pt x="221" y="246"/>
                  </a:cubicBezTo>
                  <a:cubicBezTo>
                    <a:pt x="222" y="248"/>
                    <a:pt x="223" y="250"/>
                    <a:pt x="223" y="252"/>
                  </a:cubicBezTo>
                  <a:cubicBezTo>
                    <a:pt x="202" y="243"/>
                    <a:pt x="184" y="227"/>
                    <a:pt x="168" y="211"/>
                  </a:cubicBezTo>
                  <a:cubicBezTo>
                    <a:pt x="149" y="193"/>
                    <a:pt x="133" y="174"/>
                    <a:pt x="116" y="154"/>
                  </a:cubicBezTo>
                  <a:cubicBezTo>
                    <a:pt x="81" y="113"/>
                    <a:pt x="40" y="75"/>
                    <a:pt x="13" y="28"/>
                  </a:cubicBezTo>
                  <a:cubicBezTo>
                    <a:pt x="15" y="29"/>
                    <a:pt x="16" y="29"/>
                    <a:pt x="18" y="30"/>
                  </a:cubicBezTo>
                  <a:cubicBezTo>
                    <a:pt x="19" y="30"/>
                    <a:pt x="21" y="28"/>
                    <a:pt x="20" y="27"/>
                  </a:cubicBezTo>
                  <a:cubicBezTo>
                    <a:pt x="15" y="24"/>
                    <a:pt x="3" y="14"/>
                    <a:pt x="11" y="9"/>
                  </a:cubicBezTo>
                  <a:cubicBezTo>
                    <a:pt x="20" y="2"/>
                    <a:pt x="34" y="12"/>
                    <a:pt x="40" y="18"/>
                  </a:cubicBezTo>
                  <a:cubicBezTo>
                    <a:pt x="62" y="38"/>
                    <a:pt x="76" y="65"/>
                    <a:pt x="95" y="8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2" name="Freeform 941"/>
            <p:cNvSpPr/>
            <p:nvPr>
              <p:custDataLst>
                <p:tags r:id="rId8"/>
              </p:custDataLst>
            </p:nvPr>
          </p:nvSpPr>
          <p:spPr bwMode="auto">
            <a:xfrm>
              <a:off x="8631" y="3782"/>
              <a:ext cx="2" cy="3"/>
            </a:xfrm>
            <a:custGeom>
              <a:avLst/>
              <a:gdLst>
                <a:gd name="T0" fmla="*/ 0 w 2"/>
                <a:gd name="T1" fmla="*/ 0 h 4"/>
                <a:gd name="T2" fmla="*/ 2 w 2"/>
                <a:gd name="T3" fmla="*/ 4 h 4"/>
                <a:gd name="T4" fmla="*/ 0 w 2"/>
                <a:gd name="T5" fmla="*/ 0 h 4"/>
                <a:gd name="T6" fmla="*/ 0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1"/>
                    <a:pt x="1" y="2"/>
                    <a:pt x="2" y="4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3" name="Freeform 942"/>
            <p:cNvSpPr/>
            <p:nvPr>
              <p:custDataLst>
                <p:tags r:id="rId9"/>
              </p:custDataLst>
            </p:nvPr>
          </p:nvSpPr>
          <p:spPr bwMode="auto">
            <a:xfrm>
              <a:off x="8633" y="3785"/>
              <a:ext cx="12" cy="22"/>
            </a:xfrm>
            <a:custGeom>
              <a:avLst/>
              <a:gdLst>
                <a:gd name="T0" fmla="*/ 12 w 12"/>
                <a:gd name="T1" fmla="*/ 23 h 23"/>
                <a:gd name="T2" fmla="*/ 0 w 12"/>
                <a:gd name="T3" fmla="*/ 0 h 23"/>
                <a:gd name="T4" fmla="*/ 12 w 12"/>
                <a:gd name="T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3">
                  <a:moveTo>
                    <a:pt x="12" y="23"/>
                  </a:moveTo>
                  <a:cubicBezTo>
                    <a:pt x="8" y="15"/>
                    <a:pt x="4" y="7"/>
                    <a:pt x="0" y="0"/>
                  </a:cubicBezTo>
                  <a:cubicBezTo>
                    <a:pt x="4" y="7"/>
                    <a:pt x="8" y="15"/>
                    <a:pt x="12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4" name="Freeform 943"/>
            <p:cNvSpPr/>
            <p:nvPr>
              <p:custDataLst>
                <p:tags r:id="rId10"/>
              </p:custDataLst>
            </p:nvPr>
          </p:nvSpPr>
          <p:spPr bwMode="auto">
            <a:xfrm>
              <a:off x="8754" y="3894"/>
              <a:ext cx="26" cy="43"/>
            </a:xfrm>
            <a:custGeom>
              <a:avLst/>
              <a:gdLst>
                <a:gd name="T0" fmla="*/ 2 w 27"/>
                <a:gd name="T1" fmla="*/ 1 h 46"/>
                <a:gd name="T2" fmla="*/ 0 w 27"/>
                <a:gd name="T3" fmla="*/ 1 h 46"/>
                <a:gd name="T4" fmla="*/ 26 w 27"/>
                <a:gd name="T5" fmla="*/ 36 h 46"/>
                <a:gd name="T6" fmla="*/ 25 w 27"/>
                <a:gd name="T7" fmla="*/ 34 h 46"/>
                <a:gd name="T8" fmla="*/ 14 w 27"/>
                <a:gd name="T9" fmla="*/ 22 h 46"/>
                <a:gd name="T10" fmla="*/ 2 w 27"/>
                <a:gd name="T11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6">
                  <a:moveTo>
                    <a:pt x="2" y="1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2" y="7"/>
                    <a:pt x="16" y="46"/>
                    <a:pt x="26" y="36"/>
                  </a:cubicBezTo>
                  <a:cubicBezTo>
                    <a:pt x="27" y="35"/>
                    <a:pt x="27" y="34"/>
                    <a:pt x="25" y="34"/>
                  </a:cubicBezTo>
                  <a:cubicBezTo>
                    <a:pt x="21" y="34"/>
                    <a:pt x="16" y="25"/>
                    <a:pt x="14" y="22"/>
                  </a:cubicBezTo>
                  <a:cubicBezTo>
                    <a:pt x="10" y="14"/>
                    <a:pt x="6" y="7"/>
                    <a:pt x="2" y="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5" name="Freeform 944"/>
            <p:cNvSpPr/>
            <p:nvPr>
              <p:custDataLst>
                <p:tags r:id="rId11"/>
              </p:custDataLst>
            </p:nvPr>
          </p:nvSpPr>
          <p:spPr bwMode="auto">
            <a:xfrm>
              <a:off x="8767" y="3858"/>
              <a:ext cx="26" cy="41"/>
            </a:xfrm>
            <a:custGeom>
              <a:avLst/>
              <a:gdLst>
                <a:gd name="T0" fmla="*/ 19 w 26"/>
                <a:gd name="T1" fmla="*/ 30 h 43"/>
                <a:gd name="T2" fmla="*/ 22 w 26"/>
                <a:gd name="T3" fmla="*/ 42 h 43"/>
                <a:gd name="T4" fmla="*/ 24 w 26"/>
                <a:gd name="T5" fmla="*/ 42 h 43"/>
                <a:gd name="T6" fmla="*/ 18 w 26"/>
                <a:gd name="T7" fmla="*/ 18 h 43"/>
                <a:gd name="T8" fmla="*/ 1 w 26"/>
                <a:gd name="T9" fmla="*/ 0 h 43"/>
                <a:gd name="T10" fmla="*/ 0 w 26"/>
                <a:gd name="T11" fmla="*/ 1 h 43"/>
                <a:gd name="T12" fmla="*/ 14 w 26"/>
                <a:gd name="T13" fmla="*/ 18 h 43"/>
                <a:gd name="T14" fmla="*/ 19 w 26"/>
                <a:gd name="T15" fmla="*/ 3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43">
                  <a:moveTo>
                    <a:pt x="19" y="30"/>
                  </a:moveTo>
                  <a:cubicBezTo>
                    <a:pt x="21" y="34"/>
                    <a:pt x="20" y="38"/>
                    <a:pt x="22" y="42"/>
                  </a:cubicBezTo>
                  <a:cubicBezTo>
                    <a:pt x="22" y="43"/>
                    <a:pt x="24" y="43"/>
                    <a:pt x="24" y="42"/>
                  </a:cubicBezTo>
                  <a:cubicBezTo>
                    <a:pt x="26" y="34"/>
                    <a:pt x="21" y="25"/>
                    <a:pt x="18" y="18"/>
                  </a:cubicBezTo>
                  <a:cubicBezTo>
                    <a:pt x="14" y="11"/>
                    <a:pt x="8" y="5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6" y="6"/>
                    <a:pt x="10" y="12"/>
                    <a:pt x="14" y="18"/>
                  </a:cubicBezTo>
                  <a:cubicBezTo>
                    <a:pt x="17" y="22"/>
                    <a:pt x="18" y="26"/>
                    <a:pt x="19" y="3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6" name="Freeform 945"/>
            <p:cNvSpPr/>
            <p:nvPr>
              <p:custDataLst>
                <p:tags r:id="rId12"/>
              </p:custDataLst>
            </p:nvPr>
          </p:nvSpPr>
          <p:spPr bwMode="auto">
            <a:xfrm>
              <a:off x="8553" y="3608"/>
              <a:ext cx="31" cy="32"/>
            </a:xfrm>
            <a:custGeom>
              <a:avLst/>
              <a:gdLst>
                <a:gd name="T0" fmla="*/ 15 w 31"/>
                <a:gd name="T1" fmla="*/ 17 h 34"/>
                <a:gd name="T2" fmla="*/ 29 w 31"/>
                <a:gd name="T3" fmla="*/ 33 h 34"/>
                <a:gd name="T4" fmla="*/ 31 w 31"/>
                <a:gd name="T5" fmla="*/ 32 h 34"/>
                <a:gd name="T6" fmla="*/ 18 w 31"/>
                <a:gd name="T7" fmla="*/ 17 h 34"/>
                <a:gd name="T8" fmla="*/ 1 w 31"/>
                <a:gd name="T9" fmla="*/ 0 h 34"/>
                <a:gd name="T10" fmla="*/ 0 w 31"/>
                <a:gd name="T11" fmla="*/ 1 h 34"/>
                <a:gd name="T12" fmla="*/ 15 w 31"/>
                <a:gd name="T13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4">
                  <a:moveTo>
                    <a:pt x="15" y="17"/>
                  </a:moveTo>
                  <a:cubicBezTo>
                    <a:pt x="20" y="22"/>
                    <a:pt x="24" y="29"/>
                    <a:pt x="29" y="33"/>
                  </a:cubicBezTo>
                  <a:cubicBezTo>
                    <a:pt x="30" y="34"/>
                    <a:pt x="31" y="33"/>
                    <a:pt x="31" y="32"/>
                  </a:cubicBezTo>
                  <a:cubicBezTo>
                    <a:pt x="28" y="26"/>
                    <a:pt x="22" y="22"/>
                    <a:pt x="18" y="17"/>
                  </a:cubicBezTo>
                  <a:cubicBezTo>
                    <a:pt x="13" y="11"/>
                    <a:pt x="7" y="5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6" y="6"/>
                    <a:pt x="11" y="11"/>
                    <a:pt x="15" y="1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7" name="Freeform 946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8426" y="3466"/>
              <a:ext cx="469" cy="493"/>
            </a:xfrm>
            <a:custGeom>
              <a:avLst/>
              <a:gdLst>
                <a:gd name="T0" fmla="*/ 458 w 492"/>
                <a:gd name="T1" fmla="*/ 8 h 516"/>
                <a:gd name="T2" fmla="*/ 411 w 492"/>
                <a:gd name="T3" fmla="*/ 77 h 516"/>
                <a:gd name="T4" fmla="*/ 268 w 492"/>
                <a:gd name="T5" fmla="*/ 231 h 516"/>
                <a:gd name="T6" fmla="*/ 221 w 492"/>
                <a:gd name="T7" fmla="*/ 232 h 516"/>
                <a:gd name="T8" fmla="*/ 163 w 492"/>
                <a:gd name="T9" fmla="*/ 94 h 516"/>
                <a:gd name="T10" fmla="*/ 159 w 492"/>
                <a:gd name="T11" fmla="*/ 72 h 516"/>
                <a:gd name="T12" fmla="*/ 123 w 492"/>
                <a:gd name="T13" fmla="*/ 0 h 516"/>
                <a:gd name="T14" fmla="*/ 147 w 492"/>
                <a:gd name="T15" fmla="*/ 74 h 516"/>
                <a:gd name="T16" fmla="*/ 145 w 492"/>
                <a:gd name="T17" fmla="*/ 75 h 516"/>
                <a:gd name="T18" fmla="*/ 140 w 492"/>
                <a:gd name="T19" fmla="*/ 86 h 516"/>
                <a:gd name="T20" fmla="*/ 142 w 492"/>
                <a:gd name="T21" fmla="*/ 125 h 516"/>
                <a:gd name="T22" fmla="*/ 141 w 492"/>
                <a:gd name="T23" fmla="*/ 144 h 516"/>
                <a:gd name="T24" fmla="*/ 150 w 492"/>
                <a:gd name="T25" fmla="*/ 146 h 516"/>
                <a:gd name="T26" fmla="*/ 219 w 492"/>
                <a:gd name="T27" fmla="*/ 244 h 516"/>
                <a:gd name="T28" fmla="*/ 266 w 492"/>
                <a:gd name="T29" fmla="*/ 296 h 516"/>
                <a:gd name="T30" fmla="*/ 279 w 492"/>
                <a:gd name="T31" fmla="*/ 318 h 516"/>
                <a:gd name="T32" fmla="*/ 327 w 492"/>
                <a:gd name="T33" fmla="*/ 362 h 516"/>
                <a:gd name="T34" fmla="*/ 329 w 492"/>
                <a:gd name="T35" fmla="*/ 368 h 516"/>
                <a:gd name="T36" fmla="*/ 353 w 492"/>
                <a:gd name="T37" fmla="*/ 387 h 516"/>
                <a:gd name="T38" fmla="*/ 370 w 492"/>
                <a:gd name="T39" fmla="*/ 495 h 516"/>
                <a:gd name="T40" fmla="*/ 315 w 492"/>
                <a:gd name="T41" fmla="*/ 428 h 516"/>
                <a:gd name="T42" fmla="*/ 335 w 492"/>
                <a:gd name="T43" fmla="*/ 486 h 516"/>
                <a:gd name="T44" fmla="*/ 283 w 492"/>
                <a:gd name="T45" fmla="*/ 441 h 516"/>
                <a:gd name="T46" fmla="*/ 229 w 492"/>
                <a:gd name="T47" fmla="*/ 357 h 516"/>
                <a:gd name="T48" fmla="*/ 100 w 492"/>
                <a:gd name="T49" fmla="*/ 185 h 516"/>
                <a:gd name="T50" fmla="*/ 68 w 492"/>
                <a:gd name="T51" fmla="*/ 167 h 516"/>
                <a:gd name="T52" fmla="*/ 51 w 492"/>
                <a:gd name="T53" fmla="*/ 183 h 516"/>
                <a:gd name="T54" fmla="*/ 29 w 492"/>
                <a:gd name="T55" fmla="*/ 195 h 516"/>
                <a:gd name="T56" fmla="*/ 12 w 492"/>
                <a:gd name="T57" fmla="*/ 208 h 516"/>
                <a:gd name="T58" fmla="*/ 34 w 492"/>
                <a:gd name="T59" fmla="*/ 204 h 516"/>
                <a:gd name="T60" fmla="*/ 54 w 492"/>
                <a:gd name="T61" fmla="*/ 200 h 516"/>
                <a:gd name="T62" fmla="*/ 86 w 492"/>
                <a:gd name="T63" fmla="*/ 199 h 516"/>
                <a:gd name="T64" fmla="*/ 4 w 492"/>
                <a:gd name="T65" fmla="*/ 452 h 516"/>
                <a:gd name="T66" fmla="*/ 102 w 492"/>
                <a:gd name="T67" fmla="*/ 482 h 516"/>
                <a:gd name="T68" fmla="*/ 371 w 492"/>
                <a:gd name="T69" fmla="*/ 503 h 516"/>
                <a:gd name="T70" fmla="*/ 275 w 492"/>
                <a:gd name="T71" fmla="*/ 296 h 516"/>
                <a:gd name="T72" fmla="*/ 280 w 492"/>
                <a:gd name="T73" fmla="*/ 241 h 516"/>
                <a:gd name="T74" fmla="*/ 416 w 492"/>
                <a:gd name="T75" fmla="*/ 90 h 516"/>
                <a:gd name="T76" fmla="*/ 148 w 492"/>
                <a:gd name="T77" fmla="*/ 140 h 516"/>
                <a:gd name="T78" fmla="*/ 170 w 492"/>
                <a:gd name="T79" fmla="*/ 297 h 516"/>
                <a:gd name="T80" fmla="*/ 61 w 492"/>
                <a:gd name="T81" fmla="*/ 504 h 516"/>
                <a:gd name="T82" fmla="*/ 208 w 492"/>
                <a:gd name="T83" fmla="*/ 365 h 516"/>
                <a:gd name="T84" fmla="*/ 33 w 492"/>
                <a:gd name="T85" fmla="*/ 497 h 516"/>
                <a:gd name="T86" fmla="*/ 158 w 492"/>
                <a:gd name="T87" fmla="*/ 295 h 516"/>
                <a:gd name="T88" fmla="*/ 202 w 492"/>
                <a:gd name="T89" fmla="*/ 353 h 516"/>
                <a:gd name="T90" fmla="*/ 131 w 492"/>
                <a:gd name="T91" fmla="*/ 418 h 516"/>
                <a:gd name="T92" fmla="*/ 265 w 492"/>
                <a:gd name="T93" fmla="*/ 418 h 516"/>
                <a:gd name="T94" fmla="*/ 468 w 492"/>
                <a:gd name="T95" fmla="*/ 29 h 516"/>
                <a:gd name="T96" fmla="*/ 440 w 492"/>
                <a:gd name="T97" fmla="*/ 74 h 516"/>
                <a:gd name="T98" fmla="*/ 244 w 492"/>
                <a:gd name="T99" fmla="*/ 250 h 516"/>
                <a:gd name="T100" fmla="*/ 240 w 492"/>
                <a:gd name="T101" fmla="*/ 231 h 516"/>
                <a:gd name="T102" fmla="*/ 244 w 492"/>
                <a:gd name="T103" fmla="*/ 239 h 516"/>
                <a:gd name="T104" fmla="*/ 231 w 492"/>
                <a:gd name="T105" fmla="*/ 259 h 516"/>
                <a:gd name="T106" fmla="*/ 231 w 492"/>
                <a:gd name="T107" fmla="*/ 259 h 516"/>
                <a:gd name="T108" fmla="*/ 263 w 492"/>
                <a:gd name="T109" fmla="*/ 26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92" h="516">
                  <a:moveTo>
                    <a:pt x="490" y="37"/>
                  </a:moveTo>
                  <a:cubicBezTo>
                    <a:pt x="487" y="31"/>
                    <a:pt x="482" y="27"/>
                    <a:pt x="477" y="23"/>
                  </a:cubicBezTo>
                  <a:cubicBezTo>
                    <a:pt x="477" y="22"/>
                    <a:pt x="476" y="22"/>
                    <a:pt x="475" y="21"/>
                  </a:cubicBezTo>
                  <a:cubicBezTo>
                    <a:pt x="475" y="20"/>
                    <a:pt x="474" y="19"/>
                    <a:pt x="474" y="18"/>
                  </a:cubicBezTo>
                  <a:cubicBezTo>
                    <a:pt x="471" y="14"/>
                    <a:pt x="467" y="10"/>
                    <a:pt x="462" y="8"/>
                  </a:cubicBezTo>
                  <a:cubicBezTo>
                    <a:pt x="461" y="7"/>
                    <a:pt x="459" y="7"/>
                    <a:pt x="458" y="8"/>
                  </a:cubicBezTo>
                  <a:cubicBezTo>
                    <a:pt x="449" y="15"/>
                    <a:pt x="441" y="23"/>
                    <a:pt x="433" y="32"/>
                  </a:cubicBezTo>
                  <a:cubicBezTo>
                    <a:pt x="427" y="37"/>
                    <a:pt x="421" y="44"/>
                    <a:pt x="416" y="50"/>
                  </a:cubicBezTo>
                  <a:cubicBezTo>
                    <a:pt x="414" y="53"/>
                    <a:pt x="415" y="55"/>
                    <a:pt x="416" y="57"/>
                  </a:cubicBezTo>
                  <a:cubicBezTo>
                    <a:pt x="414" y="62"/>
                    <a:pt x="413" y="67"/>
                    <a:pt x="412" y="73"/>
                  </a:cubicBezTo>
                  <a:cubicBezTo>
                    <a:pt x="412" y="74"/>
                    <a:pt x="412" y="74"/>
                    <a:pt x="412" y="75"/>
                  </a:cubicBezTo>
                  <a:cubicBezTo>
                    <a:pt x="412" y="76"/>
                    <a:pt x="412" y="77"/>
                    <a:pt x="411" y="77"/>
                  </a:cubicBezTo>
                  <a:cubicBezTo>
                    <a:pt x="411" y="78"/>
                    <a:pt x="411" y="79"/>
                    <a:pt x="411" y="80"/>
                  </a:cubicBezTo>
                  <a:cubicBezTo>
                    <a:pt x="397" y="90"/>
                    <a:pt x="384" y="104"/>
                    <a:pt x="372" y="115"/>
                  </a:cubicBezTo>
                  <a:cubicBezTo>
                    <a:pt x="358" y="128"/>
                    <a:pt x="345" y="141"/>
                    <a:pt x="333" y="156"/>
                  </a:cubicBezTo>
                  <a:cubicBezTo>
                    <a:pt x="322" y="170"/>
                    <a:pt x="311" y="185"/>
                    <a:pt x="299" y="200"/>
                  </a:cubicBezTo>
                  <a:cubicBezTo>
                    <a:pt x="294" y="206"/>
                    <a:pt x="288" y="212"/>
                    <a:pt x="283" y="218"/>
                  </a:cubicBezTo>
                  <a:cubicBezTo>
                    <a:pt x="278" y="223"/>
                    <a:pt x="273" y="226"/>
                    <a:pt x="268" y="231"/>
                  </a:cubicBezTo>
                  <a:cubicBezTo>
                    <a:pt x="264" y="229"/>
                    <a:pt x="261" y="227"/>
                    <a:pt x="258" y="224"/>
                  </a:cubicBezTo>
                  <a:cubicBezTo>
                    <a:pt x="257" y="224"/>
                    <a:pt x="256" y="224"/>
                    <a:pt x="255" y="224"/>
                  </a:cubicBezTo>
                  <a:cubicBezTo>
                    <a:pt x="254" y="223"/>
                    <a:pt x="254" y="223"/>
                    <a:pt x="253" y="222"/>
                  </a:cubicBezTo>
                  <a:cubicBezTo>
                    <a:pt x="248" y="219"/>
                    <a:pt x="240" y="223"/>
                    <a:pt x="240" y="229"/>
                  </a:cubicBezTo>
                  <a:cubicBezTo>
                    <a:pt x="239" y="229"/>
                    <a:pt x="239" y="229"/>
                    <a:pt x="239" y="229"/>
                  </a:cubicBezTo>
                  <a:cubicBezTo>
                    <a:pt x="233" y="229"/>
                    <a:pt x="227" y="230"/>
                    <a:pt x="221" y="232"/>
                  </a:cubicBezTo>
                  <a:cubicBezTo>
                    <a:pt x="218" y="230"/>
                    <a:pt x="216" y="229"/>
                    <a:pt x="213" y="227"/>
                  </a:cubicBezTo>
                  <a:cubicBezTo>
                    <a:pt x="210" y="224"/>
                    <a:pt x="207" y="220"/>
                    <a:pt x="204" y="216"/>
                  </a:cubicBezTo>
                  <a:cubicBezTo>
                    <a:pt x="186" y="192"/>
                    <a:pt x="174" y="163"/>
                    <a:pt x="151" y="142"/>
                  </a:cubicBezTo>
                  <a:cubicBezTo>
                    <a:pt x="153" y="132"/>
                    <a:pt x="155" y="121"/>
                    <a:pt x="157" y="111"/>
                  </a:cubicBezTo>
                  <a:cubicBezTo>
                    <a:pt x="159" y="106"/>
                    <a:pt x="161" y="100"/>
                    <a:pt x="163" y="95"/>
                  </a:cubicBezTo>
                  <a:cubicBezTo>
                    <a:pt x="163" y="95"/>
                    <a:pt x="164" y="94"/>
                    <a:pt x="163" y="94"/>
                  </a:cubicBezTo>
                  <a:cubicBezTo>
                    <a:pt x="163" y="94"/>
                    <a:pt x="163" y="94"/>
                    <a:pt x="163" y="94"/>
                  </a:cubicBezTo>
                  <a:cubicBezTo>
                    <a:pt x="164" y="91"/>
                    <a:pt x="165" y="88"/>
                    <a:pt x="165" y="85"/>
                  </a:cubicBezTo>
                  <a:cubicBezTo>
                    <a:pt x="166" y="83"/>
                    <a:pt x="163" y="83"/>
                    <a:pt x="162" y="84"/>
                  </a:cubicBezTo>
                  <a:cubicBezTo>
                    <a:pt x="162" y="86"/>
                    <a:pt x="161" y="88"/>
                    <a:pt x="160" y="90"/>
                  </a:cubicBezTo>
                  <a:cubicBezTo>
                    <a:pt x="160" y="89"/>
                    <a:pt x="160" y="87"/>
                    <a:pt x="160" y="86"/>
                  </a:cubicBezTo>
                  <a:cubicBezTo>
                    <a:pt x="160" y="81"/>
                    <a:pt x="160" y="76"/>
                    <a:pt x="159" y="72"/>
                  </a:cubicBezTo>
                  <a:cubicBezTo>
                    <a:pt x="160" y="74"/>
                    <a:pt x="162" y="77"/>
                    <a:pt x="164" y="80"/>
                  </a:cubicBezTo>
                  <a:cubicBezTo>
                    <a:pt x="166" y="82"/>
                    <a:pt x="169" y="79"/>
                    <a:pt x="168" y="77"/>
                  </a:cubicBezTo>
                  <a:cubicBezTo>
                    <a:pt x="167" y="71"/>
                    <a:pt x="162" y="64"/>
                    <a:pt x="158" y="59"/>
                  </a:cubicBezTo>
                  <a:cubicBezTo>
                    <a:pt x="153" y="52"/>
                    <a:pt x="148" y="46"/>
                    <a:pt x="143" y="40"/>
                  </a:cubicBezTo>
                  <a:cubicBezTo>
                    <a:pt x="135" y="29"/>
                    <a:pt x="124" y="15"/>
                    <a:pt x="124" y="0"/>
                  </a:cubicBezTo>
                  <a:cubicBezTo>
                    <a:pt x="124" y="0"/>
                    <a:pt x="123" y="0"/>
                    <a:pt x="123" y="0"/>
                  </a:cubicBezTo>
                  <a:cubicBezTo>
                    <a:pt x="118" y="10"/>
                    <a:pt x="125" y="23"/>
                    <a:pt x="132" y="32"/>
                  </a:cubicBezTo>
                  <a:cubicBezTo>
                    <a:pt x="131" y="32"/>
                    <a:pt x="130" y="32"/>
                    <a:pt x="130" y="31"/>
                  </a:cubicBezTo>
                  <a:cubicBezTo>
                    <a:pt x="129" y="31"/>
                    <a:pt x="128" y="32"/>
                    <a:pt x="128" y="33"/>
                  </a:cubicBezTo>
                  <a:cubicBezTo>
                    <a:pt x="135" y="43"/>
                    <a:pt x="144" y="50"/>
                    <a:pt x="150" y="61"/>
                  </a:cubicBezTo>
                  <a:cubicBezTo>
                    <a:pt x="153" y="68"/>
                    <a:pt x="155" y="77"/>
                    <a:pt x="155" y="85"/>
                  </a:cubicBezTo>
                  <a:cubicBezTo>
                    <a:pt x="152" y="81"/>
                    <a:pt x="149" y="78"/>
                    <a:pt x="147" y="74"/>
                  </a:cubicBezTo>
                  <a:cubicBezTo>
                    <a:pt x="144" y="70"/>
                    <a:pt x="142" y="67"/>
                    <a:pt x="141" y="63"/>
                  </a:cubicBezTo>
                  <a:cubicBezTo>
                    <a:pt x="141" y="63"/>
                    <a:pt x="141" y="62"/>
                    <a:pt x="141" y="62"/>
                  </a:cubicBezTo>
                  <a:cubicBezTo>
                    <a:pt x="136" y="53"/>
                    <a:pt x="131" y="44"/>
                    <a:pt x="128" y="34"/>
                  </a:cubicBezTo>
                  <a:cubicBezTo>
                    <a:pt x="128" y="33"/>
                    <a:pt x="126" y="33"/>
                    <a:pt x="127" y="34"/>
                  </a:cubicBezTo>
                  <a:cubicBezTo>
                    <a:pt x="128" y="41"/>
                    <a:pt x="131" y="47"/>
                    <a:pt x="134" y="54"/>
                  </a:cubicBezTo>
                  <a:cubicBezTo>
                    <a:pt x="136" y="61"/>
                    <a:pt x="141" y="68"/>
                    <a:pt x="145" y="75"/>
                  </a:cubicBezTo>
                  <a:cubicBezTo>
                    <a:pt x="148" y="79"/>
                    <a:pt x="151" y="83"/>
                    <a:pt x="155" y="87"/>
                  </a:cubicBezTo>
                  <a:cubicBezTo>
                    <a:pt x="155" y="88"/>
                    <a:pt x="155" y="89"/>
                    <a:pt x="155" y="90"/>
                  </a:cubicBezTo>
                  <a:cubicBezTo>
                    <a:pt x="155" y="95"/>
                    <a:pt x="154" y="101"/>
                    <a:pt x="153" y="107"/>
                  </a:cubicBezTo>
                  <a:cubicBezTo>
                    <a:pt x="153" y="107"/>
                    <a:pt x="153" y="108"/>
                    <a:pt x="153" y="108"/>
                  </a:cubicBezTo>
                  <a:cubicBezTo>
                    <a:pt x="151" y="99"/>
                    <a:pt x="147" y="90"/>
                    <a:pt x="141" y="85"/>
                  </a:cubicBezTo>
                  <a:cubicBezTo>
                    <a:pt x="141" y="85"/>
                    <a:pt x="140" y="85"/>
                    <a:pt x="140" y="86"/>
                  </a:cubicBezTo>
                  <a:cubicBezTo>
                    <a:pt x="145" y="94"/>
                    <a:pt x="150" y="101"/>
                    <a:pt x="152" y="110"/>
                  </a:cubicBezTo>
                  <a:cubicBezTo>
                    <a:pt x="152" y="111"/>
                    <a:pt x="151" y="113"/>
                    <a:pt x="150" y="114"/>
                  </a:cubicBezTo>
                  <a:cubicBezTo>
                    <a:pt x="148" y="119"/>
                    <a:pt x="147" y="123"/>
                    <a:pt x="145" y="128"/>
                  </a:cubicBezTo>
                  <a:cubicBezTo>
                    <a:pt x="142" y="118"/>
                    <a:pt x="134" y="107"/>
                    <a:pt x="128" y="104"/>
                  </a:cubicBezTo>
                  <a:cubicBezTo>
                    <a:pt x="127" y="104"/>
                    <a:pt x="126" y="105"/>
                    <a:pt x="127" y="105"/>
                  </a:cubicBezTo>
                  <a:cubicBezTo>
                    <a:pt x="132" y="112"/>
                    <a:pt x="138" y="117"/>
                    <a:pt x="142" y="125"/>
                  </a:cubicBezTo>
                  <a:cubicBezTo>
                    <a:pt x="143" y="127"/>
                    <a:pt x="143" y="129"/>
                    <a:pt x="143" y="132"/>
                  </a:cubicBezTo>
                  <a:cubicBezTo>
                    <a:pt x="142" y="134"/>
                    <a:pt x="141" y="137"/>
                    <a:pt x="141" y="140"/>
                  </a:cubicBezTo>
                  <a:cubicBezTo>
                    <a:pt x="139" y="141"/>
                    <a:pt x="138" y="141"/>
                    <a:pt x="136" y="142"/>
                  </a:cubicBezTo>
                  <a:cubicBezTo>
                    <a:pt x="136" y="142"/>
                    <a:pt x="136" y="142"/>
                    <a:pt x="136" y="142"/>
                  </a:cubicBezTo>
                  <a:cubicBezTo>
                    <a:pt x="138" y="142"/>
                    <a:pt x="139" y="142"/>
                    <a:pt x="140" y="141"/>
                  </a:cubicBezTo>
                  <a:cubicBezTo>
                    <a:pt x="140" y="142"/>
                    <a:pt x="140" y="143"/>
                    <a:pt x="141" y="144"/>
                  </a:cubicBezTo>
                  <a:cubicBezTo>
                    <a:pt x="141" y="146"/>
                    <a:pt x="143" y="147"/>
                    <a:pt x="144" y="145"/>
                  </a:cubicBezTo>
                  <a:cubicBezTo>
                    <a:pt x="145" y="145"/>
                    <a:pt x="146" y="144"/>
                    <a:pt x="147" y="143"/>
                  </a:cubicBezTo>
                  <a:cubicBezTo>
                    <a:pt x="147" y="143"/>
                    <a:pt x="147" y="143"/>
                    <a:pt x="147" y="143"/>
                  </a:cubicBezTo>
                  <a:cubicBezTo>
                    <a:pt x="147" y="147"/>
                    <a:pt x="147" y="150"/>
                    <a:pt x="147" y="153"/>
                  </a:cubicBezTo>
                  <a:cubicBezTo>
                    <a:pt x="146" y="155"/>
                    <a:pt x="149" y="155"/>
                    <a:pt x="149" y="153"/>
                  </a:cubicBezTo>
                  <a:cubicBezTo>
                    <a:pt x="149" y="151"/>
                    <a:pt x="150" y="148"/>
                    <a:pt x="150" y="146"/>
                  </a:cubicBezTo>
                  <a:cubicBezTo>
                    <a:pt x="168" y="166"/>
                    <a:pt x="179" y="192"/>
                    <a:pt x="194" y="214"/>
                  </a:cubicBezTo>
                  <a:cubicBezTo>
                    <a:pt x="180" y="203"/>
                    <a:pt x="168" y="191"/>
                    <a:pt x="156" y="178"/>
                  </a:cubicBezTo>
                  <a:cubicBezTo>
                    <a:pt x="156" y="178"/>
                    <a:pt x="155" y="178"/>
                    <a:pt x="156" y="178"/>
                  </a:cubicBezTo>
                  <a:cubicBezTo>
                    <a:pt x="166" y="191"/>
                    <a:pt x="178" y="203"/>
                    <a:pt x="190" y="214"/>
                  </a:cubicBezTo>
                  <a:cubicBezTo>
                    <a:pt x="194" y="217"/>
                    <a:pt x="198" y="221"/>
                    <a:pt x="202" y="224"/>
                  </a:cubicBezTo>
                  <a:cubicBezTo>
                    <a:pt x="207" y="231"/>
                    <a:pt x="213" y="238"/>
                    <a:pt x="219" y="244"/>
                  </a:cubicBezTo>
                  <a:cubicBezTo>
                    <a:pt x="218" y="245"/>
                    <a:pt x="218" y="246"/>
                    <a:pt x="218" y="247"/>
                  </a:cubicBezTo>
                  <a:cubicBezTo>
                    <a:pt x="214" y="244"/>
                    <a:pt x="211" y="241"/>
                    <a:pt x="207" y="239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16" y="246"/>
                    <a:pt x="224" y="256"/>
                    <a:pt x="233" y="264"/>
                  </a:cubicBezTo>
                  <a:cubicBezTo>
                    <a:pt x="237" y="269"/>
                    <a:pt x="244" y="276"/>
                    <a:pt x="250" y="279"/>
                  </a:cubicBezTo>
                  <a:cubicBezTo>
                    <a:pt x="256" y="285"/>
                    <a:pt x="261" y="291"/>
                    <a:pt x="266" y="296"/>
                  </a:cubicBezTo>
                  <a:cubicBezTo>
                    <a:pt x="272" y="303"/>
                    <a:pt x="277" y="310"/>
                    <a:pt x="283" y="317"/>
                  </a:cubicBezTo>
                  <a:cubicBezTo>
                    <a:pt x="278" y="312"/>
                    <a:pt x="272" y="308"/>
                    <a:pt x="266" y="304"/>
                  </a:cubicBezTo>
                  <a:cubicBezTo>
                    <a:pt x="253" y="294"/>
                    <a:pt x="240" y="286"/>
                    <a:pt x="231" y="273"/>
                  </a:cubicBezTo>
                  <a:cubicBezTo>
                    <a:pt x="231" y="273"/>
                    <a:pt x="231" y="273"/>
                    <a:pt x="231" y="273"/>
                  </a:cubicBezTo>
                  <a:cubicBezTo>
                    <a:pt x="239" y="285"/>
                    <a:pt x="250" y="295"/>
                    <a:pt x="261" y="303"/>
                  </a:cubicBezTo>
                  <a:cubicBezTo>
                    <a:pt x="267" y="308"/>
                    <a:pt x="273" y="313"/>
                    <a:pt x="279" y="318"/>
                  </a:cubicBezTo>
                  <a:cubicBezTo>
                    <a:pt x="285" y="322"/>
                    <a:pt x="291" y="329"/>
                    <a:pt x="297" y="332"/>
                  </a:cubicBezTo>
                  <a:cubicBezTo>
                    <a:pt x="298" y="332"/>
                    <a:pt x="298" y="332"/>
                    <a:pt x="298" y="332"/>
                  </a:cubicBezTo>
                  <a:cubicBezTo>
                    <a:pt x="305" y="338"/>
                    <a:pt x="312" y="345"/>
                    <a:pt x="319" y="352"/>
                  </a:cubicBezTo>
                  <a:cubicBezTo>
                    <a:pt x="328" y="361"/>
                    <a:pt x="337" y="370"/>
                    <a:pt x="346" y="379"/>
                  </a:cubicBezTo>
                  <a:cubicBezTo>
                    <a:pt x="345" y="378"/>
                    <a:pt x="343" y="377"/>
                    <a:pt x="342" y="375"/>
                  </a:cubicBezTo>
                  <a:cubicBezTo>
                    <a:pt x="338" y="371"/>
                    <a:pt x="332" y="366"/>
                    <a:pt x="327" y="362"/>
                  </a:cubicBezTo>
                  <a:cubicBezTo>
                    <a:pt x="327" y="362"/>
                    <a:pt x="327" y="362"/>
                    <a:pt x="327" y="362"/>
                  </a:cubicBezTo>
                  <a:cubicBezTo>
                    <a:pt x="322" y="356"/>
                    <a:pt x="315" y="350"/>
                    <a:pt x="310" y="346"/>
                  </a:cubicBezTo>
                  <a:cubicBezTo>
                    <a:pt x="303" y="339"/>
                    <a:pt x="295" y="334"/>
                    <a:pt x="286" y="331"/>
                  </a:cubicBezTo>
                  <a:cubicBezTo>
                    <a:pt x="286" y="331"/>
                    <a:pt x="286" y="332"/>
                    <a:pt x="286" y="332"/>
                  </a:cubicBezTo>
                  <a:cubicBezTo>
                    <a:pt x="296" y="335"/>
                    <a:pt x="303" y="341"/>
                    <a:pt x="310" y="348"/>
                  </a:cubicBezTo>
                  <a:cubicBezTo>
                    <a:pt x="316" y="354"/>
                    <a:pt x="321" y="363"/>
                    <a:pt x="329" y="368"/>
                  </a:cubicBezTo>
                  <a:cubicBezTo>
                    <a:pt x="330" y="368"/>
                    <a:pt x="330" y="367"/>
                    <a:pt x="330" y="367"/>
                  </a:cubicBezTo>
                  <a:cubicBezTo>
                    <a:pt x="330" y="366"/>
                    <a:pt x="330" y="366"/>
                    <a:pt x="329" y="366"/>
                  </a:cubicBezTo>
                  <a:cubicBezTo>
                    <a:pt x="333" y="369"/>
                    <a:pt x="336" y="372"/>
                    <a:pt x="339" y="376"/>
                  </a:cubicBezTo>
                  <a:cubicBezTo>
                    <a:pt x="344" y="380"/>
                    <a:pt x="347" y="386"/>
                    <a:pt x="352" y="390"/>
                  </a:cubicBezTo>
                  <a:cubicBezTo>
                    <a:pt x="353" y="391"/>
                    <a:pt x="355" y="390"/>
                    <a:pt x="354" y="389"/>
                  </a:cubicBezTo>
                  <a:cubicBezTo>
                    <a:pt x="354" y="388"/>
                    <a:pt x="354" y="388"/>
                    <a:pt x="353" y="387"/>
                  </a:cubicBezTo>
                  <a:cubicBezTo>
                    <a:pt x="359" y="395"/>
                    <a:pt x="365" y="402"/>
                    <a:pt x="370" y="410"/>
                  </a:cubicBezTo>
                  <a:cubicBezTo>
                    <a:pt x="376" y="419"/>
                    <a:pt x="381" y="428"/>
                    <a:pt x="384" y="438"/>
                  </a:cubicBezTo>
                  <a:cubicBezTo>
                    <a:pt x="386" y="446"/>
                    <a:pt x="386" y="456"/>
                    <a:pt x="387" y="465"/>
                  </a:cubicBezTo>
                  <a:cubicBezTo>
                    <a:pt x="387" y="465"/>
                    <a:pt x="387" y="465"/>
                    <a:pt x="387" y="465"/>
                  </a:cubicBezTo>
                  <a:cubicBezTo>
                    <a:pt x="385" y="470"/>
                    <a:pt x="383" y="476"/>
                    <a:pt x="381" y="481"/>
                  </a:cubicBezTo>
                  <a:cubicBezTo>
                    <a:pt x="378" y="486"/>
                    <a:pt x="375" y="492"/>
                    <a:pt x="370" y="495"/>
                  </a:cubicBezTo>
                  <a:cubicBezTo>
                    <a:pt x="365" y="498"/>
                    <a:pt x="359" y="498"/>
                    <a:pt x="353" y="497"/>
                  </a:cubicBezTo>
                  <a:cubicBezTo>
                    <a:pt x="354" y="497"/>
                    <a:pt x="354" y="496"/>
                    <a:pt x="353" y="496"/>
                  </a:cubicBezTo>
                  <a:cubicBezTo>
                    <a:pt x="349" y="491"/>
                    <a:pt x="343" y="488"/>
                    <a:pt x="339" y="483"/>
                  </a:cubicBezTo>
                  <a:cubicBezTo>
                    <a:pt x="334" y="478"/>
                    <a:pt x="329" y="473"/>
                    <a:pt x="326" y="467"/>
                  </a:cubicBezTo>
                  <a:cubicBezTo>
                    <a:pt x="318" y="455"/>
                    <a:pt x="313" y="442"/>
                    <a:pt x="316" y="428"/>
                  </a:cubicBezTo>
                  <a:cubicBezTo>
                    <a:pt x="316" y="428"/>
                    <a:pt x="315" y="428"/>
                    <a:pt x="315" y="428"/>
                  </a:cubicBezTo>
                  <a:cubicBezTo>
                    <a:pt x="312" y="441"/>
                    <a:pt x="316" y="455"/>
                    <a:pt x="323" y="466"/>
                  </a:cubicBezTo>
                  <a:cubicBezTo>
                    <a:pt x="326" y="473"/>
                    <a:pt x="331" y="479"/>
                    <a:pt x="336" y="484"/>
                  </a:cubicBezTo>
                  <a:cubicBezTo>
                    <a:pt x="339" y="488"/>
                    <a:pt x="344" y="493"/>
                    <a:pt x="348" y="495"/>
                  </a:cubicBezTo>
                  <a:cubicBezTo>
                    <a:pt x="345" y="494"/>
                    <a:pt x="342" y="493"/>
                    <a:pt x="340" y="491"/>
                  </a:cubicBezTo>
                  <a:cubicBezTo>
                    <a:pt x="336" y="489"/>
                    <a:pt x="332" y="487"/>
                    <a:pt x="329" y="485"/>
                  </a:cubicBezTo>
                  <a:cubicBezTo>
                    <a:pt x="331" y="485"/>
                    <a:pt x="333" y="486"/>
                    <a:pt x="335" y="486"/>
                  </a:cubicBezTo>
                  <a:cubicBezTo>
                    <a:pt x="335" y="486"/>
                    <a:pt x="336" y="485"/>
                    <a:pt x="335" y="485"/>
                  </a:cubicBezTo>
                  <a:cubicBezTo>
                    <a:pt x="304" y="474"/>
                    <a:pt x="293" y="439"/>
                    <a:pt x="278" y="413"/>
                  </a:cubicBezTo>
                  <a:cubicBezTo>
                    <a:pt x="278" y="413"/>
                    <a:pt x="278" y="413"/>
                    <a:pt x="278" y="413"/>
                  </a:cubicBezTo>
                  <a:cubicBezTo>
                    <a:pt x="285" y="428"/>
                    <a:pt x="291" y="444"/>
                    <a:pt x="300" y="458"/>
                  </a:cubicBezTo>
                  <a:cubicBezTo>
                    <a:pt x="301" y="459"/>
                    <a:pt x="301" y="460"/>
                    <a:pt x="302" y="461"/>
                  </a:cubicBezTo>
                  <a:cubicBezTo>
                    <a:pt x="295" y="455"/>
                    <a:pt x="289" y="448"/>
                    <a:pt x="283" y="441"/>
                  </a:cubicBezTo>
                  <a:cubicBezTo>
                    <a:pt x="277" y="433"/>
                    <a:pt x="271" y="424"/>
                    <a:pt x="265" y="415"/>
                  </a:cubicBezTo>
                  <a:cubicBezTo>
                    <a:pt x="260" y="407"/>
                    <a:pt x="255" y="399"/>
                    <a:pt x="250" y="392"/>
                  </a:cubicBezTo>
                  <a:cubicBezTo>
                    <a:pt x="252" y="392"/>
                    <a:pt x="253" y="393"/>
                    <a:pt x="255" y="394"/>
                  </a:cubicBezTo>
                  <a:cubicBezTo>
                    <a:pt x="256" y="394"/>
                    <a:pt x="256" y="393"/>
                    <a:pt x="255" y="393"/>
                  </a:cubicBezTo>
                  <a:cubicBezTo>
                    <a:pt x="253" y="391"/>
                    <a:pt x="250" y="389"/>
                    <a:pt x="248" y="388"/>
                  </a:cubicBezTo>
                  <a:cubicBezTo>
                    <a:pt x="241" y="377"/>
                    <a:pt x="235" y="367"/>
                    <a:pt x="229" y="357"/>
                  </a:cubicBezTo>
                  <a:cubicBezTo>
                    <a:pt x="235" y="366"/>
                    <a:pt x="240" y="376"/>
                    <a:pt x="245" y="386"/>
                  </a:cubicBezTo>
                  <a:cubicBezTo>
                    <a:pt x="213" y="361"/>
                    <a:pt x="197" y="322"/>
                    <a:pt x="170" y="291"/>
                  </a:cubicBezTo>
                  <a:cubicBezTo>
                    <a:pt x="157" y="276"/>
                    <a:pt x="142" y="260"/>
                    <a:pt x="130" y="244"/>
                  </a:cubicBezTo>
                  <a:cubicBezTo>
                    <a:pt x="125" y="238"/>
                    <a:pt x="121" y="232"/>
                    <a:pt x="116" y="226"/>
                  </a:cubicBezTo>
                  <a:cubicBezTo>
                    <a:pt x="108" y="213"/>
                    <a:pt x="102" y="200"/>
                    <a:pt x="101" y="185"/>
                  </a:cubicBezTo>
                  <a:cubicBezTo>
                    <a:pt x="101" y="185"/>
                    <a:pt x="100" y="185"/>
                    <a:pt x="100" y="185"/>
                  </a:cubicBezTo>
                  <a:cubicBezTo>
                    <a:pt x="101" y="197"/>
                    <a:pt x="106" y="208"/>
                    <a:pt x="112" y="219"/>
                  </a:cubicBezTo>
                  <a:cubicBezTo>
                    <a:pt x="104" y="210"/>
                    <a:pt x="97" y="202"/>
                    <a:pt x="88" y="195"/>
                  </a:cubicBezTo>
                  <a:cubicBezTo>
                    <a:pt x="90" y="194"/>
                    <a:pt x="92" y="193"/>
                    <a:pt x="93" y="192"/>
                  </a:cubicBezTo>
                  <a:cubicBezTo>
                    <a:pt x="94" y="191"/>
                    <a:pt x="94" y="189"/>
                    <a:pt x="93" y="188"/>
                  </a:cubicBezTo>
                  <a:cubicBezTo>
                    <a:pt x="89" y="186"/>
                    <a:pt x="84" y="186"/>
                    <a:pt x="80" y="186"/>
                  </a:cubicBezTo>
                  <a:cubicBezTo>
                    <a:pt x="76" y="180"/>
                    <a:pt x="72" y="173"/>
                    <a:pt x="68" y="167"/>
                  </a:cubicBezTo>
                  <a:cubicBezTo>
                    <a:pt x="68" y="167"/>
                    <a:pt x="67" y="167"/>
                    <a:pt x="67" y="168"/>
                  </a:cubicBezTo>
                  <a:cubicBezTo>
                    <a:pt x="70" y="174"/>
                    <a:pt x="73" y="180"/>
                    <a:pt x="76" y="187"/>
                  </a:cubicBezTo>
                  <a:cubicBezTo>
                    <a:pt x="75" y="187"/>
                    <a:pt x="75" y="187"/>
                    <a:pt x="74" y="187"/>
                  </a:cubicBezTo>
                  <a:cubicBezTo>
                    <a:pt x="68" y="188"/>
                    <a:pt x="61" y="189"/>
                    <a:pt x="55" y="190"/>
                  </a:cubicBezTo>
                  <a:cubicBezTo>
                    <a:pt x="54" y="187"/>
                    <a:pt x="54" y="184"/>
                    <a:pt x="53" y="182"/>
                  </a:cubicBezTo>
                  <a:cubicBezTo>
                    <a:pt x="52" y="181"/>
                    <a:pt x="51" y="182"/>
                    <a:pt x="51" y="183"/>
                  </a:cubicBezTo>
                  <a:cubicBezTo>
                    <a:pt x="52" y="185"/>
                    <a:pt x="52" y="188"/>
                    <a:pt x="53" y="19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45" y="191"/>
                    <a:pt x="38" y="193"/>
                    <a:pt x="32" y="195"/>
                  </a:cubicBezTo>
                  <a:cubicBezTo>
                    <a:pt x="30" y="189"/>
                    <a:pt x="28" y="184"/>
                    <a:pt x="27" y="178"/>
                  </a:cubicBezTo>
                  <a:cubicBezTo>
                    <a:pt x="27" y="178"/>
                    <a:pt x="26" y="178"/>
                    <a:pt x="26" y="179"/>
                  </a:cubicBezTo>
                  <a:cubicBezTo>
                    <a:pt x="27" y="184"/>
                    <a:pt x="28" y="190"/>
                    <a:pt x="29" y="195"/>
                  </a:cubicBezTo>
                  <a:cubicBezTo>
                    <a:pt x="24" y="197"/>
                    <a:pt x="19" y="199"/>
                    <a:pt x="13" y="201"/>
                  </a:cubicBezTo>
                  <a:cubicBezTo>
                    <a:pt x="11" y="190"/>
                    <a:pt x="9" y="179"/>
                    <a:pt x="7" y="169"/>
                  </a:cubicBezTo>
                  <a:cubicBezTo>
                    <a:pt x="7" y="168"/>
                    <a:pt x="5" y="168"/>
                    <a:pt x="6" y="169"/>
                  </a:cubicBezTo>
                  <a:cubicBezTo>
                    <a:pt x="7" y="180"/>
                    <a:pt x="9" y="191"/>
                    <a:pt x="11" y="201"/>
                  </a:cubicBezTo>
                  <a:cubicBezTo>
                    <a:pt x="11" y="202"/>
                    <a:pt x="10" y="202"/>
                    <a:pt x="10" y="202"/>
                  </a:cubicBezTo>
                  <a:cubicBezTo>
                    <a:pt x="6" y="203"/>
                    <a:pt x="9" y="209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2" y="208"/>
                    <a:pt x="12" y="209"/>
                    <a:pt x="12" y="210"/>
                  </a:cubicBezTo>
                  <a:cubicBezTo>
                    <a:pt x="13" y="211"/>
                    <a:pt x="15" y="211"/>
                    <a:pt x="15" y="209"/>
                  </a:cubicBezTo>
                  <a:cubicBezTo>
                    <a:pt x="15" y="208"/>
                    <a:pt x="15" y="208"/>
                    <a:pt x="15" y="207"/>
                  </a:cubicBezTo>
                  <a:cubicBezTo>
                    <a:pt x="21" y="206"/>
                    <a:pt x="27" y="204"/>
                    <a:pt x="33" y="203"/>
                  </a:cubicBezTo>
                  <a:cubicBezTo>
                    <a:pt x="33" y="203"/>
                    <a:pt x="33" y="204"/>
                    <a:pt x="34" y="204"/>
                  </a:cubicBezTo>
                  <a:cubicBezTo>
                    <a:pt x="34" y="205"/>
                    <a:pt x="35" y="204"/>
                    <a:pt x="35" y="204"/>
                  </a:cubicBezTo>
                  <a:cubicBezTo>
                    <a:pt x="35" y="203"/>
                    <a:pt x="35" y="203"/>
                    <a:pt x="35" y="203"/>
                  </a:cubicBezTo>
                  <a:cubicBezTo>
                    <a:pt x="41" y="201"/>
                    <a:pt x="47" y="200"/>
                    <a:pt x="54" y="199"/>
                  </a:cubicBezTo>
                  <a:cubicBezTo>
                    <a:pt x="54" y="199"/>
                    <a:pt x="54" y="200"/>
                    <a:pt x="54" y="200"/>
                  </a:cubicBezTo>
                  <a:cubicBezTo>
                    <a:pt x="54" y="200"/>
                    <a:pt x="54" y="200"/>
                    <a:pt x="54" y="200"/>
                  </a:cubicBezTo>
                  <a:cubicBezTo>
                    <a:pt x="54" y="200"/>
                    <a:pt x="54" y="200"/>
                    <a:pt x="54" y="200"/>
                  </a:cubicBezTo>
                  <a:cubicBezTo>
                    <a:pt x="54" y="201"/>
                    <a:pt x="55" y="202"/>
                    <a:pt x="56" y="201"/>
                  </a:cubicBezTo>
                  <a:cubicBezTo>
                    <a:pt x="56" y="201"/>
                    <a:pt x="57" y="200"/>
                    <a:pt x="57" y="199"/>
                  </a:cubicBezTo>
                  <a:cubicBezTo>
                    <a:pt x="63" y="198"/>
                    <a:pt x="69" y="198"/>
                    <a:pt x="75" y="197"/>
                  </a:cubicBezTo>
                  <a:cubicBezTo>
                    <a:pt x="77" y="197"/>
                    <a:pt x="79" y="197"/>
                    <a:pt x="82" y="196"/>
                  </a:cubicBezTo>
                  <a:cubicBezTo>
                    <a:pt x="82" y="198"/>
                    <a:pt x="83" y="199"/>
                    <a:pt x="84" y="200"/>
                  </a:cubicBezTo>
                  <a:cubicBezTo>
                    <a:pt x="85" y="201"/>
                    <a:pt x="86" y="200"/>
                    <a:pt x="86" y="199"/>
                  </a:cubicBezTo>
                  <a:cubicBezTo>
                    <a:pt x="85" y="199"/>
                    <a:pt x="85" y="198"/>
                    <a:pt x="85" y="197"/>
                  </a:cubicBezTo>
                  <a:cubicBezTo>
                    <a:pt x="103" y="215"/>
                    <a:pt x="116" y="238"/>
                    <a:pt x="130" y="258"/>
                  </a:cubicBezTo>
                  <a:cubicBezTo>
                    <a:pt x="138" y="270"/>
                    <a:pt x="147" y="281"/>
                    <a:pt x="156" y="292"/>
                  </a:cubicBezTo>
                  <a:cubicBezTo>
                    <a:pt x="129" y="310"/>
                    <a:pt x="108" y="336"/>
                    <a:pt x="86" y="359"/>
                  </a:cubicBezTo>
                  <a:cubicBezTo>
                    <a:pt x="66" y="380"/>
                    <a:pt x="45" y="401"/>
                    <a:pt x="25" y="422"/>
                  </a:cubicBezTo>
                  <a:cubicBezTo>
                    <a:pt x="17" y="431"/>
                    <a:pt x="9" y="441"/>
                    <a:pt x="4" y="452"/>
                  </a:cubicBezTo>
                  <a:cubicBezTo>
                    <a:pt x="0" y="461"/>
                    <a:pt x="2" y="468"/>
                    <a:pt x="6" y="476"/>
                  </a:cubicBezTo>
                  <a:cubicBezTo>
                    <a:pt x="11" y="486"/>
                    <a:pt x="19" y="495"/>
                    <a:pt x="27" y="503"/>
                  </a:cubicBezTo>
                  <a:cubicBezTo>
                    <a:pt x="30" y="507"/>
                    <a:pt x="38" y="516"/>
                    <a:pt x="44" y="511"/>
                  </a:cubicBezTo>
                  <a:cubicBezTo>
                    <a:pt x="45" y="510"/>
                    <a:pt x="46" y="509"/>
                    <a:pt x="45" y="508"/>
                  </a:cubicBezTo>
                  <a:cubicBezTo>
                    <a:pt x="56" y="512"/>
                    <a:pt x="66" y="514"/>
                    <a:pt x="77" y="507"/>
                  </a:cubicBezTo>
                  <a:cubicBezTo>
                    <a:pt x="87" y="500"/>
                    <a:pt x="94" y="491"/>
                    <a:pt x="102" y="482"/>
                  </a:cubicBezTo>
                  <a:cubicBezTo>
                    <a:pt x="112" y="472"/>
                    <a:pt x="122" y="461"/>
                    <a:pt x="132" y="451"/>
                  </a:cubicBezTo>
                  <a:cubicBezTo>
                    <a:pt x="149" y="437"/>
                    <a:pt x="167" y="424"/>
                    <a:pt x="183" y="408"/>
                  </a:cubicBezTo>
                  <a:cubicBezTo>
                    <a:pt x="194" y="397"/>
                    <a:pt x="207" y="385"/>
                    <a:pt x="215" y="371"/>
                  </a:cubicBezTo>
                  <a:cubicBezTo>
                    <a:pt x="231" y="392"/>
                    <a:pt x="248" y="413"/>
                    <a:pt x="266" y="434"/>
                  </a:cubicBezTo>
                  <a:cubicBezTo>
                    <a:pt x="286" y="458"/>
                    <a:pt x="309" y="485"/>
                    <a:pt x="337" y="500"/>
                  </a:cubicBezTo>
                  <a:cubicBezTo>
                    <a:pt x="348" y="505"/>
                    <a:pt x="360" y="508"/>
                    <a:pt x="371" y="503"/>
                  </a:cubicBezTo>
                  <a:cubicBezTo>
                    <a:pt x="383" y="498"/>
                    <a:pt x="390" y="482"/>
                    <a:pt x="392" y="469"/>
                  </a:cubicBezTo>
                  <a:cubicBezTo>
                    <a:pt x="393" y="465"/>
                    <a:pt x="393" y="461"/>
                    <a:pt x="393" y="457"/>
                  </a:cubicBezTo>
                  <a:cubicBezTo>
                    <a:pt x="396" y="441"/>
                    <a:pt x="386" y="421"/>
                    <a:pt x="378" y="408"/>
                  </a:cubicBezTo>
                  <a:cubicBezTo>
                    <a:pt x="364" y="386"/>
                    <a:pt x="346" y="368"/>
                    <a:pt x="328" y="350"/>
                  </a:cubicBezTo>
                  <a:cubicBezTo>
                    <a:pt x="319" y="341"/>
                    <a:pt x="311" y="333"/>
                    <a:pt x="302" y="325"/>
                  </a:cubicBezTo>
                  <a:cubicBezTo>
                    <a:pt x="292" y="316"/>
                    <a:pt x="284" y="306"/>
                    <a:pt x="275" y="296"/>
                  </a:cubicBezTo>
                  <a:cubicBezTo>
                    <a:pt x="273" y="294"/>
                    <a:pt x="271" y="292"/>
                    <a:pt x="269" y="289"/>
                  </a:cubicBezTo>
                  <a:cubicBezTo>
                    <a:pt x="270" y="286"/>
                    <a:pt x="270" y="282"/>
                    <a:pt x="271" y="278"/>
                  </a:cubicBezTo>
                  <a:cubicBezTo>
                    <a:pt x="271" y="273"/>
                    <a:pt x="271" y="267"/>
                    <a:pt x="271" y="261"/>
                  </a:cubicBezTo>
                  <a:cubicBezTo>
                    <a:pt x="272" y="262"/>
                    <a:pt x="272" y="262"/>
                    <a:pt x="273" y="263"/>
                  </a:cubicBezTo>
                  <a:cubicBezTo>
                    <a:pt x="281" y="269"/>
                    <a:pt x="292" y="257"/>
                    <a:pt x="287" y="249"/>
                  </a:cubicBezTo>
                  <a:cubicBezTo>
                    <a:pt x="285" y="246"/>
                    <a:pt x="283" y="244"/>
                    <a:pt x="280" y="241"/>
                  </a:cubicBezTo>
                  <a:cubicBezTo>
                    <a:pt x="290" y="236"/>
                    <a:pt x="299" y="224"/>
                    <a:pt x="306" y="216"/>
                  </a:cubicBezTo>
                  <a:cubicBezTo>
                    <a:pt x="318" y="201"/>
                    <a:pt x="329" y="185"/>
                    <a:pt x="341" y="170"/>
                  </a:cubicBezTo>
                  <a:cubicBezTo>
                    <a:pt x="353" y="155"/>
                    <a:pt x="366" y="141"/>
                    <a:pt x="379" y="127"/>
                  </a:cubicBezTo>
                  <a:cubicBezTo>
                    <a:pt x="388" y="118"/>
                    <a:pt x="397" y="109"/>
                    <a:pt x="405" y="100"/>
                  </a:cubicBezTo>
                  <a:cubicBezTo>
                    <a:pt x="409" y="97"/>
                    <a:pt x="412" y="94"/>
                    <a:pt x="416" y="90"/>
                  </a:cubicBezTo>
                  <a:cubicBezTo>
                    <a:pt x="416" y="90"/>
                    <a:pt x="416" y="90"/>
                    <a:pt x="416" y="90"/>
                  </a:cubicBezTo>
                  <a:cubicBezTo>
                    <a:pt x="425" y="90"/>
                    <a:pt x="434" y="88"/>
                    <a:pt x="442" y="86"/>
                  </a:cubicBezTo>
                  <a:cubicBezTo>
                    <a:pt x="448" y="84"/>
                    <a:pt x="457" y="81"/>
                    <a:pt x="459" y="74"/>
                  </a:cubicBezTo>
                  <a:cubicBezTo>
                    <a:pt x="470" y="67"/>
                    <a:pt x="480" y="55"/>
                    <a:pt x="487" y="45"/>
                  </a:cubicBezTo>
                  <a:cubicBezTo>
                    <a:pt x="487" y="44"/>
                    <a:pt x="487" y="44"/>
                    <a:pt x="487" y="43"/>
                  </a:cubicBezTo>
                  <a:cubicBezTo>
                    <a:pt x="490" y="42"/>
                    <a:pt x="492" y="40"/>
                    <a:pt x="490" y="37"/>
                  </a:cubicBezTo>
                  <a:close/>
                  <a:moveTo>
                    <a:pt x="148" y="140"/>
                  </a:moveTo>
                  <a:cubicBezTo>
                    <a:pt x="148" y="139"/>
                    <a:pt x="148" y="139"/>
                    <a:pt x="148" y="138"/>
                  </a:cubicBezTo>
                  <a:cubicBezTo>
                    <a:pt x="148" y="139"/>
                    <a:pt x="148" y="139"/>
                    <a:pt x="148" y="140"/>
                  </a:cubicBezTo>
                  <a:cubicBezTo>
                    <a:pt x="148" y="140"/>
                    <a:pt x="148" y="140"/>
                    <a:pt x="148" y="140"/>
                  </a:cubicBezTo>
                  <a:close/>
                  <a:moveTo>
                    <a:pt x="193" y="326"/>
                  </a:moveTo>
                  <a:cubicBezTo>
                    <a:pt x="193" y="326"/>
                    <a:pt x="193" y="326"/>
                    <a:pt x="193" y="326"/>
                  </a:cubicBezTo>
                  <a:cubicBezTo>
                    <a:pt x="185" y="316"/>
                    <a:pt x="178" y="307"/>
                    <a:pt x="170" y="297"/>
                  </a:cubicBezTo>
                  <a:cubicBezTo>
                    <a:pt x="170" y="297"/>
                    <a:pt x="170" y="297"/>
                    <a:pt x="170" y="297"/>
                  </a:cubicBezTo>
                  <a:cubicBezTo>
                    <a:pt x="165" y="291"/>
                    <a:pt x="160" y="284"/>
                    <a:pt x="155" y="278"/>
                  </a:cubicBezTo>
                  <a:cubicBezTo>
                    <a:pt x="159" y="282"/>
                    <a:pt x="163" y="287"/>
                    <a:pt x="167" y="291"/>
                  </a:cubicBezTo>
                  <a:cubicBezTo>
                    <a:pt x="176" y="302"/>
                    <a:pt x="185" y="314"/>
                    <a:pt x="193" y="326"/>
                  </a:cubicBezTo>
                  <a:close/>
                  <a:moveTo>
                    <a:pt x="80" y="493"/>
                  </a:moveTo>
                  <a:cubicBezTo>
                    <a:pt x="75" y="498"/>
                    <a:pt x="69" y="504"/>
                    <a:pt x="61" y="504"/>
                  </a:cubicBezTo>
                  <a:cubicBezTo>
                    <a:pt x="60" y="504"/>
                    <a:pt x="59" y="504"/>
                    <a:pt x="57" y="503"/>
                  </a:cubicBezTo>
                  <a:cubicBezTo>
                    <a:pt x="69" y="496"/>
                    <a:pt x="79" y="487"/>
                    <a:pt x="89" y="479"/>
                  </a:cubicBezTo>
                  <a:cubicBezTo>
                    <a:pt x="98" y="472"/>
                    <a:pt x="106" y="465"/>
                    <a:pt x="114" y="458"/>
                  </a:cubicBezTo>
                  <a:cubicBezTo>
                    <a:pt x="103" y="469"/>
                    <a:pt x="92" y="481"/>
                    <a:pt x="80" y="493"/>
                  </a:cubicBezTo>
                  <a:close/>
                  <a:moveTo>
                    <a:pt x="146" y="429"/>
                  </a:moveTo>
                  <a:cubicBezTo>
                    <a:pt x="167" y="409"/>
                    <a:pt x="188" y="387"/>
                    <a:pt x="208" y="365"/>
                  </a:cubicBezTo>
                  <a:cubicBezTo>
                    <a:pt x="209" y="364"/>
                    <a:pt x="208" y="363"/>
                    <a:pt x="207" y="364"/>
                  </a:cubicBezTo>
                  <a:cubicBezTo>
                    <a:pt x="182" y="389"/>
                    <a:pt x="157" y="413"/>
                    <a:pt x="131" y="437"/>
                  </a:cubicBezTo>
                  <a:cubicBezTo>
                    <a:pt x="118" y="449"/>
                    <a:pt x="105" y="460"/>
                    <a:pt x="91" y="471"/>
                  </a:cubicBezTo>
                  <a:cubicBezTo>
                    <a:pt x="79" y="482"/>
                    <a:pt x="65" y="491"/>
                    <a:pt x="53" y="502"/>
                  </a:cubicBezTo>
                  <a:cubicBezTo>
                    <a:pt x="48" y="501"/>
                    <a:pt x="42" y="498"/>
                    <a:pt x="37" y="496"/>
                  </a:cubicBezTo>
                  <a:cubicBezTo>
                    <a:pt x="36" y="496"/>
                    <a:pt x="34" y="496"/>
                    <a:pt x="33" y="497"/>
                  </a:cubicBezTo>
                  <a:cubicBezTo>
                    <a:pt x="32" y="496"/>
                    <a:pt x="31" y="495"/>
                    <a:pt x="30" y="494"/>
                  </a:cubicBezTo>
                  <a:cubicBezTo>
                    <a:pt x="23" y="487"/>
                    <a:pt x="17" y="478"/>
                    <a:pt x="12" y="469"/>
                  </a:cubicBezTo>
                  <a:cubicBezTo>
                    <a:pt x="8" y="460"/>
                    <a:pt x="14" y="452"/>
                    <a:pt x="19" y="444"/>
                  </a:cubicBezTo>
                  <a:cubicBezTo>
                    <a:pt x="26" y="434"/>
                    <a:pt x="35" y="426"/>
                    <a:pt x="44" y="417"/>
                  </a:cubicBezTo>
                  <a:cubicBezTo>
                    <a:pt x="62" y="398"/>
                    <a:pt x="80" y="378"/>
                    <a:pt x="98" y="359"/>
                  </a:cubicBezTo>
                  <a:cubicBezTo>
                    <a:pt x="118" y="337"/>
                    <a:pt x="139" y="317"/>
                    <a:pt x="158" y="295"/>
                  </a:cubicBezTo>
                  <a:cubicBezTo>
                    <a:pt x="161" y="298"/>
                    <a:pt x="163" y="301"/>
                    <a:pt x="165" y="304"/>
                  </a:cubicBezTo>
                  <a:cubicBezTo>
                    <a:pt x="151" y="324"/>
                    <a:pt x="131" y="341"/>
                    <a:pt x="119" y="362"/>
                  </a:cubicBezTo>
                  <a:cubicBezTo>
                    <a:pt x="118" y="363"/>
                    <a:pt x="120" y="365"/>
                    <a:pt x="121" y="364"/>
                  </a:cubicBezTo>
                  <a:cubicBezTo>
                    <a:pt x="138" y="346"/>
                    <a:pt x="153" y="326"/>
                    <a:pt x="166" y="305"/>
                  </a:cubicBezTo>
                  <a:cubicBezTo>
                    <a:pt x="174" y="316"/>
                    <a:pt x="182" y="327"/>
                    <a:pt x="190" y="338"/>
                  </a:cubicBezTo>
                  <a:cubicBezTo>
                    <a:pt x="194" y="343"/>
                    <a:pt x="198" y="348"/>
                    <a:pt x="202" y="353"/>
                  </a:cubicBezTo>
                  <a:cubicBezTo>
                    <a:pt x="178" y="374"/>
                    <a:pt x="152" y="394"/>
                    <a:pt x="128" y="415"/>
                  </a:cubicBezTo>
                  <a:cubicBezTo>
                    <a:pt x="116" y="426"/>
                    <a:pt x="105" y="436"/>
                    <a:pt x="93" y="447"/>
                  </a:cubicBezTo>
                  <a:cubicBezTo>
                    <a:pt x="82" y="457"/>
                    <a:pt x="70" y="468"/>
                    <a:pt x="62" y="480"/>
                  </a:cubicBezTo>
                  <a:cubicBezTo>
                    <a:pt x="61" y="481"/>
                    <a:pt x="62" y="482"/>
                    <a:pt x="63" y="482"/>
                  </a:cubicBezTo>
                  <a:cubicBezTo>
                    <a:pt x="75" y="472"/>
                    <a:pt x="85" y="460"/>
                    <a:pt x="96" y="450"/>
                  </a:cubicBezTo>
                  <a:cubicBezTo>
                    <a:pt x="108" y="439"/>
                    <a:pt x="119" y="429"/>
                    <a:pt x="131" y="418"/>
                  </a:cubicBezTo>
                  <a:cubicBezTo>
                    <a:pt x="155" y="397"/>
                    <a:pt x="179" y="376"/>
                    <a:pt x="202" y="354"/>
                  </a:cubicBezTo>
                  <a:cubicBezTo>
                    <a:pt x="206" y="359"/>
                    <a:pt x="209" y="363"/>
                    <a:pt x="213" y="368"/>
                  </a:cubicBezTo>
                  <a:cubicBezTo>
                    <a:pt x="194" y="391"/>
                    <a:pt x="169" y="410"/>
                    <a:pt x="146" y="429"/>
                  </a:cubicBezTo>
                  <a:close/>
                  <a:moveTo>
                    <a:pt x="231" y="377"/>
                  </a:moveTo>
                  <a:cubicBezTo>
                    <a:pt x="237" y="382"/>
                    <a:pt x="242" y="387"/>
                    <a:pt x="248" y="390"/>
                  </a:cubicBezTo>
                  <a:cubicBezTo>
                    <a:pt x="253" y="400"/>
                    <a:pt x="259" y="409"/>
                    <a:pt x="265" y="418"/>
                  </a:cubicBezTo>
                  <a:cubicBezTo>
                    <a:pt x="266" y="420"/>
                    <a:pt x="268" y="423"/>
                    <a:pt x="270" y="425"/>
                  </a:cubicBezTo>
                  <a:cubicBezTo>
                    <a:pt x="269" y="425"/>
                    <a:pt x="269" y="425"/>
                    <a:pt x="269" y="424"/>
                  </a:cubicBezTo>
                  <a:cubicBezTo>
                    <a:pt x="256" y="409"/>
                    <a:pt x="244" y="393"/>
                    <a:pt x="231" y="377"/>
                  </a:cubicBezTo>
                  <a:close/>
                  <a:moveTo>
                    <a:pt x="469" y="29"/>
                  </a:moveTo>
                  <a:cubicBezTo>
                    <a:pt x="469" y="29"/>
                    <a:pt x="469" y="29"/>
                    <a:pt x="469" y="29"/>
                  </a:cubicBezTo>
                  <a:cubicBezTo>
                    <a:pt x="468" y="29"/>
                    <a:pt x="468" y="29"/>
                    <a:pt x="468" y="29"/>
                  </a:cubicBezTo>
                  <a:cubicBezTo>
                    <a:pt x="468" y="29"/>
                    <a:pt x="468" y="29"/>
                    <a:pt x="468" y="29"/>
                  </a:cubicBezTo>
                  <a:cubicBezTo>
                    <a:pt x="468" y="28"/>
                    <a:pt x="468" y="28"/>
                    <a:pt x="468" y="28"/>
                  </a:cubicBezTo>
                  <a:cubicBezTo>
                    <a:pt x="468" y="28"/>
                    <a:pt x="469" y="28"/>
                    <a:pt x="469" y="29"/>
                  </a:cubicBezTo>
                  <a:close/>
                  <a:moveTo>
                    <a:pt x="436" y="73"/>
                  </a:moveTo>
                  <a:cubicBezTo>
                    <a:pt x="436" y="74"/>
                    <a:pt x="437" y="74"/>
                    <a:pt x="437" y="74"/>
                  </a:cubicBezTo>
                  <a:cubicBezTo>
                    <a:pt x="438" y="74"/>
                    <a:pt x="439" y="74"/>
                    <a:pt x="440" y="74"/>
                  </a:cubicBezTo>
                  <a:cubicBezTo>
                    <a:pt x="438" y="75"/>
                    <a:pt x="435" y="75"/>
                    <a:pt x="433" y="76"/>
                  </a:cubicBezTo>
                  <a:cubicBezTo>
                    <a:pt x="434" y="75"/>
                    <a:pt x="435" y="74"/>
                    <a:pt x="436" y="73"/>
                  </a:cubicBezTo>
                  <a:close/>
                  <a:moveTo>
                    <a:pt x="254" y="250"/>
                  </a:moveTo>
                  <a:cubicBezTo>
                    <a:pt x="250" y="254"/>
                    <a:pt x="248" y="259"/>
                    <a:pt x="246" y="264"/>
                  </a:cubicBezTo>
                  <a:cubicBezTo>
                    <a:pt x="244" y="262"/>
                    <a:pt x="242" y="260"/>
                    <a:pt x="240" y="258"/>
                  </a:cubicBezTo>
                  <a:cubicBezTo>
                    <a:pt x="241" y="255"/>
                    <a:pt x="243" y="253"/>
                    <a:pt x="244" y="250"/>
                  </a:cubicBezTo>
                  <a:cubicBezTo>
                    <a:pt x="245" y="248"/>
                    <a:pt x="246" y="246"/>
                    <a:pt x="248" y="244"/>
                  </a:cubicBezTo>
                  <a:cubicBezTo>
                    <a:pt x="250" y="246"/>
                    <a:pt x="252" y="248"/>
                    <a:pt x="254" y="250"/>
                  </a:cubicBezTo>
                  <a:close/>
                  <a:moveTo>
                    <a:pt x="240" y="231"/>
                  </a:moveTo>
                  <a:cubicBezTo>
                    <a:pt x="239" y="230"/>
                    <a:pt x="239" y="230"/>
                    <a:pt x="239" y="230"/>
                  </a:cubicBezTo>
                  <a:cubicBezTo>
                    <a:pt x="239" y="230"/>
                    <a:pt x="239" y="230"/>
                    <a:pt x="240" y="230"/>
                  </a:cubicBezTo>
                  <a:cubicBezTo>
                    <a:pt x="240" y="230"/>
                    <a:pt x="240" y="230"/>
                    <a:pt x="240" y="231"/>
                  </a:cubicBezTo>
                  <a:close/>
                  <a:moveTo>
                    <a:pt x="224" y="239"/>
                  </a:moveTo>
                  <a:cubicBezTo>
                    <a:pt x="225" y="239"/>
                    <a:pt x="226" y="239"/>
                    <a:pt x="227" y="238"/>
                  </a:cubicBezTo>
                  <a:cubicBezTo>
                    <a:pt x="227" y="238"/>
                    <a:pt x="227" y="238"/>
                    <a:pt x="227" y="238"/>
                  </a:cubicBezTo>
                  <a:cubicBezTo>
                    <a:pt x="226" y="239"/>
                    <a:pt x="225" y="240"/>
                    <a:pt x="225" y="240"/>
                  </a:cubicBezTo>
                  <a:cubicBezTo>
                    <a:pt x="224" y="240"/>
                    <a:pt x="224" y="239"/>
                    <a:pt x="224" y="239"/>
                  </a:cubicBezTo>
                  <a:close/>
                  <a:moveTo>
                    <a:pt x="244" y="239"/>
                  </a:moveTo>
                  <a:cubicBezTo>
                    <a:pt x="245" y="240"/>
                    <a:pt x="246" y="242"/>
                    <a:pt x="247" y="243"/>
                  </a:cubicBezTo>
                  <a:cubicBezTo>
                    <a:pt x="246" y="244"/>
                    <a:pt x="245" y="245"/>
                    <a:pt x="244" y="247"/>
                  </a:cubicBezTo>
                  <a:cubicBezTo>
                    <a:pt x="242" y="249"/>
                    <a:pt x="240" y="252"/>
                    <a:pt x="238" y="255"/>
                  </a:cubicBezTo>
                  <a:cubicBezTo>
                    <a:pt x="235" y="252"/>
                    <a:pt x="233" y="250"/>
                    <a:pt x="230" y="247"/>
                  </a:cubicBezTo>
                  <a:cubicBezTo>
                    <a:pt x="235" y="245"/>
                    <a:pt x="240" y="242"/>
                    <a:pt x="244" y="239"/>
                  </a:cubicBezTo>
                  <a:close/>
                  <a:moveTo>
                    <a:pt x="231" y="259"/>
                  </a:moveTo>
                  <a:cubicBezTo>
                    <a:pt x="228" y="256"/>
                    <a:pt x="224" y="253"/>
                    <a:pt x="221" y="250"/>
                  </a:cubicBezTo>
                  <a:cubicBezTo>
                    <a:pt x="221" y="250"/>
                    <a:pt x="222" y="249"/>
                    <a:pt x="222" y="249"/>
                  </a:cubicBezTo>
                  <a:cubicBezTo>
                    <a:pt x="222" y="249"/>
                    <a:pt x="223" y="249"/>
                    <a:pt x="223" y="249"/>
                  </a:cubicBezTo>
                  <a:cubicBezTo>
                    <a:pt x="225" y="251"/>
                    <a:pt x="227" y="253"/>
                    <a:pt x="229" y="256"/>
                  </a:cubicBezTo>
                  <a:cubicBezTo>
                    <a:pt x="233" y="260"/>
                    <a:pt x="237" y="264"/>
                    <a:pt x="241" y="269"/>
                  </a:cubicBezTo>
                  <a:cubicBezTo>
                    <a:pt x="237" y="266"/>
                    <a:pt x="234" y="262"/>
                    <a:pt x="231" y="259"/>
                  </a:cubicBezTo>
                  <a:close/>
                  <a:moveTo>
                    <a:pt x="268" y="276"/>
                  </a:moveTo>
                  <a:cubicBezTo>
                    <a:pt x="267" y="279"/>
                    <a:pt x="266" y="283"/>
                    <a:pt x="266" y="286"/>
                  </a:cubicBezTo>
                  <a:cubicBezTo>
                    <a:pt x="264" y="284"/>
                    <a:pt x="262" y="281"/>
                    <a:pt x="260" y="279"/>
                  </a:cubicBezTo>
                  <a:cubicBezTo>
                    <a:pt x="260" y="279"/>
                    <a:pt x="261" y="279"/>
                    <a:pt x="261" y="279"/>
                  </a:cubicBezTo>
                  <a:cubicBezTo>
                    <a:pt x="261" y="272"/>
                    <a:pt x="262" y="266"/>
                    <a:pt x="264" y="260"/>
                  </a:cubicBezTo>
                  <a:cubicBezTo>
                    <a:pt x="264" y="260"/>
                    <a:pt x="263" y="260"/>
                    <a:pt x="263" y="260"/>
                  </a:cubicBezTo>
                  <a:cubicBezTo>
                    <a:pt x="261" y="265"/>
                    <a:pt x="258" y="272"/>
                    <a:pt x="259" y="278"/>
                  </a:cubicBezTo>
                  <a:cubicBezTo>
                    <a:pt x="255" y="274"/>
                    <a:pt x="251" y="270"/>
                    <a:pt x="248" y="266"/>
                  </a:cubicBezTo>
                  <a:cubicBezTo>
                    <a:pt x="249" y="260"/>
                    <a:pt x="251" y="255"/>
                    <a:pt x="255" y="251"/>
                  </a:cubicBezTo>
                  <a:cubicBezTo>
                    <a:pt x="260" y="254"/>
                    <a:pt x="265" y="257"/>
                    <a:pt x="270" y="261"/>
                  </a:cubicBezTo>
                  <a:cubicBezTo>
                    <a:pt x="270" y="266"/>
                    <a:pt x="269" y="271"/>
                    <a:pt x="268" y="27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8" name="Freeform 947"/>
            <p:cNvSpPr/>
            <p:nvPr>
              <p:custDataLst>
                <p:tags r:id="rId14"/>
              </p:custDataLst>
            </p:nvPr>
          </p:nvSpPr>
          <p:spPr bwMode="auto">
            <a:xfrm>
              <a:off x="8532" y="3771"/>
              <a:ext cx="61" cy="65"/>
            </a:xfrm>
            <a:custGeom>
              <a:avLst/>
              <a:gdLst>
                <a:gd name="T0" fmla="*/ 2 w 64"/>
                <a:gd name="T1" fmla="*/ 67 h 68"/>
                <a:gd name="T2" fmla="*/ 63 w 64"/>
                <a:gd name="T3" fmla="*/ 1 h 68"/>
                <a:gd name="T4" fmla="*/ 63 w 64"/>
                <a:gd name="T5" fmla="*/ 1 h 68"/>
                <a:gd name="T6" fmla="*/ 1 w 64"/>
                <a:gd name="T7" fmla="*/ 65 h 68"/>
                <a:gd name="T8" fmla="*/ 2 w 64"/>
                <a:gd name="T9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8">
                  <a:moveTo>
                    <a:pt x="2" y="67"/>
                  </a:moveTo>
                  <a:cubicBezTo>
                    <a:pt x="27" y="51"/>
                    <a:pt x="48" y="26"/>
                    <a:pt x="63" y="1"/>
                  </a:cubicBezTo>
                  <a:cubicBezTo>
                    <a:pt x="64" y="1"/>
                    <a:pt x="63" y="0"/>
                    <a:pt x="63" y="1"/>
                  </a:cubicBezTo>
                  <a:cubicBezTo>
                    <a:pt x="45" y="25"/>
                    <a:pt x="22" y="44"/>
                    <a:pt x="1" y="65"/>
                  </a:cubicBezTo>
                  <a:cubicBezTo>
                    <a:pt x="0" y="66"/>
                    <a:pt x="1" y="68"/>
                    <a:pt x="2" y="6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9" name="Freeform 948"/>
            <p:cNvSpPr/>
            <p:nvPr>
              <p:custDataLst>
                <p:tags r:id="rId15"/>
              </p:custDataLst>
            </p:nvPr>
          </p:nvSpPr>
          <p:spPr bwMode="auto">
            <a:xfrm>
              <a:off x="8461" y="3794"/>
              <a:ext cx="143" cy="130"/>
            </a:xfrm>
            <a:custGeom>
              <a:avLst/>
              <a:gdLst>
                <a:gd name="T0" fmla="*/ 72 w 151"/>
                <a:gd name="T1" fmla="*/ 67 h 136"/>
                <a:gd name="T2" fmla="*/ 150 w 151"/>
                <a:gd name="T3" fmla="*/ 4 h 136"/>
                <a:gd name="T4" fmla="*/ 147 w 151"/>
                <a:gd name="T5" fmla="*/ 1 h 136"/>
                <a:gd name="T6" fmla="*/ 71 w 151"/>
                <a:gd name="T7" fmla="*/ 62 h 136"/>
                <a:gd name="T8" fmla="*/ 32 w 151"/>
                <a:gd name="T9" fmla="*/ 98 h 136"/>
                <a:gd name="T10" fmla="*/ 1 w 151"/>
                <a:gd name="T11" fmla="*/ 133 h 136"/>
                <a:gd name="T12" fmla="*/ 2 w 151"/>
                <a:gd name="T13" fmla="*/ 135 h 136"/>
                <a:gd name="T14" fmla="*/ 33 w 151"/>
                <a:gd name="T15" fmla="*/ 103 h 136"/>
                <a:gd name="T16" fmla="*/ 72 w 151"/>
                <a:gd name="T17" fmla="*/ 6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36">
                  <a:moveTo>
                    <a:pt x="72" y="67"/>
                  </a:moveTo>
                  <a:cubicBezTo>
                    <a:pt x="97" y="46"/>
                    <a:pt x="123" y="25"/>
                    <a:pt x="150" y="4"/>
                  </a:cubicBezTo>
                  <a:cubicBezTo>
                    <a:pt x="151" y="3"/>
                    <a:pt x="149" y="0"/>
                    <a:pt x="147" y="1"/>
                  </a:cubicBezTo>
                  <a:cubicBezTo>
                    <a:pt x="122" y="21"/>
                    <a:pt x="96" y="41"/>
                    <a:pt x="71" y="62"/>
                  </a:cubicBezTo>
                  <a:cubicBezTo>
                    <a:pt x="58" y="74"/>
                    <a:pt x="45" y="86"/>
                    <a:pt x="32" y="98"/>
                  </a:cubicBezTo>
                  <a:cubicBezTo>
                    <a:pt x="21" y="109"/>
                    <a:pt x="8" y="120"/>
                    <a:pt x="1" y="133"/>
                  </a:cubicBezTo>
                  <a:cubicBezTo>
                    <a:pt x="0" y="134"/>
                    <a:pt x="1" y="136"/>
                    <a:pt x="2" y="135"/>
                  </a:cubicBezTo>
                  <a:cubicBezTo>
                    <a:pt x="14" y="126"/>
                    <a:pt x="23" y="114"/>
                    <a:pt x="33" y="103"/>
                  </a:cubicBezTo>
                  <a:cubicBezTo>
                    <a:pt x="45" y="91"/>
                    <a:pt x="59" y="79"/>
                    <a:pt x="72" y="6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0" name="Freeform 949"/>
            <p:cNvSpPr/>
            <p:nvPr>
              <p:custDataLst>
                <p:tags r:id="rId16"/>
              </p:custDataLst>
            </p:nvPr>
          </p:nvSpPr>
          <p:spPr bwMode="auto">
            <a:xfrm>
              <a:off x="8447" y="3831"/>
              <a:ext cx="73" cy="82"/>
            </a:xfrm>
            <a:custGeom>
              <a:avLst/>
              <a:gdLst>
                <a:gd name="T0" fmla="*/ 35 w 77"/>
                <a:gd name="T1" fmla="*/ 54 h 85"/>
                <a:gd name="T2" fmla="*/ 60 w 77"/>
                <a:gd name="T3" fmla="*/ 24 h 85"/>
                <a:gd name="T4" fmla="*/ 76 w 77"/>
                <a:gd name="T5" fmla="*/ 2 h 85"/>
                <a:gd name="T6" fmla="*/ 74 w 77"/>
                <a:gd name="T7" fmla="*/ 1 h 85"/>
                <a:gd name="T8" fmla="*/ 37 w 77"/>
                <a:gd name="T9" fmla="*/ 45 h 85"/>
                <a:gd name="T10" fmla="*/ 15 w 77"/>
                <a:gd name="T11" fmla="*/ 70 h 85"/>
                <a:gd name="T12" fmla="*/ 1 w 77"/>
                <a:gd name="T13" fmla="*/ 83 h 85"/>
                <a:gd name="T14" fmla="*/ 1 w 77"/>
                <a:gd name="T15" fmla="*/ 84 h 85"/>
                <a:gd name="T16" fmla="*/ 11 w 77"/>
                <a:gd name="T17" fmla="*/ 78 h 85"/>
                <a:gd name="T18" fmla="*/ 35 w 77"/>
                <a:gd name="T19" fmla="*/ 5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85">
                  <a:moveTo>
                    <a:pt x="35" y="54"/>
                  </a:moveTo>
                  <a:cubicBezTo>
                    <a:pt x="43" y="44"/>
                    <a:pt x="52" y="34"/>
                    <a:pt x="60" y="24"/>
                  </a:cubicBezTo>
                  <a:cubicBezTo>
                    <a:pt x="66" y="17"/>
                    <a:pt x="72" y="10"/>
                    <a:pt x="76" y="2"/>
                  </a:cubicBezTo>
                  <a:cubicBezTo>
                    <a:pt x="77" y="1"/>
                    <a:pt x="75" y="0"/>
                    <a:pt x="74" y="1"/>
                  </a:cubicBezTo>
                  <a:cubicBezTo>
                    <a:pt x="60" y="13"/>
                    <a:pt x="49" y="31"/>
                    <a:pt x="37" y="45"/>
                  </a:cubicBezTo>
                  <a:cubicBezTo>
                    <a:pt x="30" y="54"/>
                    <a:pt x="23" y="62"/>
                    <a:pt x="15" y="70"/>
                  </a:cubicBezTo>
                  <a:cubicBezTo>
                    <a:pt x="12" y="73"/>
                    <a:pt x="5" y="83"/>
                    <a:pt x="1" y="83"/>
                  </a:cubicBezTo>
                  <a:cubicBezTo>
                    <a:pt x="0" y="83"/>
                    <a:pt x="0" y="84"/>
                    <a:pt x="1" y="84"/>
                  </a:cubicBezTo>
                  <a:cubicBezTo>
                    <a:pt x="4" y="85"/>
                    <a:pt x="9" y="80"/>
                    <a:pt x="11" y="78"/>
                  </a:cubicBezTo>
                  <a:cubicBezTo>
                    <a:pt x="20" y="71"/>
                    <a:pt x="27" y="63"/>
                    <a:pt x="35" y="5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1" name="Freeform 950"/>
            <p:cNvSpPr/>
            <p:nvPr>
              <p:custDataLst>
                <p:tags r:id="rId17"/>
              </p:custDataLst>
            </p:nvPr>
          </p:nvSpPr>
          <p:spPr bwMode="auto">
            <a:xfrm>
              <a:off x="8447" y="3804"/>
              <a:ext cx="85" cy="97"/>
            </a:xfrm>
            <a:custGeom>
              <a:avLst/>
              <a:gdLst>
                <a:gd name="T0" fmla="*/ 1 w 89"/>
                <a:gd name="T1" fmla="*/ 101 h 101"/>
                <a:gd name="T2" fmla="*/ 88 w 89"/>
                <a:gd name="T3" fmla="*/ 5 h 101"/>
                <a:gd name="T4" fmla="*/ 85 w 89"/>
                <a:gd name="T5" fmla="*/ 2 h 101"/>
                <a:gd name="T6" fmla="*/ 0 w 89"/>
                <a:gd name="T7" fmla="*/ 100 h 101"/>
                <a:gd name="T8" fmla="*/ 1 w 89"/>
                <a:gd name="T9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01">
                  <a:moveTo>
                    <a:pt x="1" y="101"/>
                  </a:moveTo>
                  <a:cubicBezTo>
                    <a:pt x="29" y="68"/>
                    <a:pt x="61" y="39"/>
                    <a:pt x="88" y="5"/>
                  </a:cubicBezTo>
                  <a:cubicBezTo>
                    <a:pt x="89" y="3"/>
                    <a:pt x="86" y="0"/>
                    <a:pt x="85" y="2"/>
                  </a:cubicBezTo>
                  <a:cubicBezTo>
                    <a:pt x="58" y="36"/>
                    <a:pt x="26" y="65"/>
                    <a:pt x="0" y="100"/>
                  </a:cubicBezTo>
                  <a:cubicBezTo>
                    <a:pt x="0" y="101"/>
                    <a:pt x="1" y="101"/>
                    <a:pt x="1" y="10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48132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37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Analysis of Quicksort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5632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EBF3E1C5-9443-4879-A928-3CCA46E682D5}" type="datetime1">
              <a:rPr lang="zh-CN" altLang="en-US" sz="790" smtClean="0"/>
              <a:pPr algn="l"/>
              <a:t>2024/10/16</a:t>
            </a:fld>
            <a:endParaRPr lang="en-US" altLang="zh-CN" sz="790"/>
          </a:p>
        </p:txBody>
      </p:sp>
      <p:sp>
        <p:nvSpPr>
          <p:cNvPr id="5632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7-2 Sorting II</a:t>
            </a:r>
            <a:endParaRPr lang="en-US" altLang="zh-CN" sz="790"/>
          </a:p>
        </p:txBody>
      </p:sp>
      <p:sp>
        <p:nvSpPr>
          <p:cNvPr id="5632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3F819A47-83FE-42B0-9AAC-64E9932E5797}" type="slidenum">
              <a:rPr lang="en-US" altLang="zh-CN" sz="790"/>
              <a:pPr algn="r"/>
              <a:t>39</a:t>
            </a:fld>
            <a:endParaRPr lang="en-US" altLang="zh-CN" sz="790"/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995" y="1843405"/>
            <a:ext cx="8147685" cy="4210685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Assuming </a:t>
            </a:r>
            <a:r>
              <a:rPr lang="en-US" altLang="zh-CN" dirty="0"/>
              <a:t>a random pivot </a:t>
            </a:r>
            <a:r>
              <a:rPr lang="en-US" altLang="zh-CN" dirty="0" smtClean="0"/>
              <a:t>and </a:t>
            </a:r>
            <a:r>
              <a:rPr lang="en-US" altLang="zh-CN" dirty="0"/>
              <a:t>no cutoff for small arrays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T(0) = T(1) = O(1)</a:t>
            </a:r>
          </a:p>
          <a:p>
            <a:pPr lvl="2"/>
            <a:r>
              <a:rPr lang="en-US" altLang="zh-CN" dirty="0"/>
              <a:t>constant time if 0 or 1 element</a:t>
            </a:r>
          </a:p>
          <a:p>
            <a:pPr lvl="1"/>
            <a:r>
              <a:rPr lang="en-US" altLang="zh-CN" dirty="0"/>
              <a:t>For N &gt; 1, 2 recursive calls plus linear time for </a:t>
            </a:r>
            <a:r>
              <a:rPr lang="en-US" altLang="zh-CN" dirty="0" smtClean="0"/>
              <a:t>partitioning</a:t>
            </a:r>
          </a:p>
          <a:p>
            <a:pPr lvl="1"/>
            <a:r>
              <a:rPr lang="pt-BR" altLang="zh-CN" dirty="0"/>
              <a:t>T(N) = T(i) + T(N − i − 1) + cN</a:t>
            </a:r>
            <a:endParaRPr lang="en-US" altLang="zh-CN" dirty="0" smtClean="0"/>
          </a:p>
          <a:p>
            <a:endParaRPr lang="en-US" altLang="zh-CN" dirty="0"/>
          </a:p>
        </p:txBody>
      </p:sp>
      <p:grpSp>
        <p:nvGrpSpPr>
          <p:cNvPr id="38" name="组合 37"/>
          <p:cNvGrpSpPr/>
          <p:nvPr/>
        </p:nvGrpSpPr>
        <p:grpSpPr>
          <a:xfrm rot="1020000">
            <a:off x="7864475" y="5113020"/>
            <a:ext cx="832485" cy="975995"/>
            <a:chOff x="8523" y="5551"/>
            <a:chExt cx="452" cy="530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945" name="Freeform 482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8523" y="5551"/>
              <a:ext cx="453" cy="530"/>
            </a:xfrm>
            <a:custGeom>
              <a:avLst/>
              <a:gdLst>
                <a:gd name="T0" fmla="*/ 2 w 474"/>
                <a:gd name="T1" fmla="*/ 544 h 555"/>
                <a:gd name="T2" fmla="*/ 450 w 474"/>
                <a:gd name="T3" fmla="*/ 114 h 555"/>
                <a:gd name="T4" fmla="*/ 330 w 474"/>
                <a:gd name="T5" fmla="*/ 290 h 555"/>
                <a:gd name="T6" fmla="*/ 309 w 474"/>
                <a:gd name="T7" fmla="*/ 393 h 555"/>
                <a:gd name="T8" fmla="*/ 260 w 474"/>
                <a:gd name="T9" fmla="*/ 420 h 555"/>
                <a:gd name="T10" fmla="*/ 187 w 474"/>
                <a:gd name="T11" fmla="*/ 348 h 555"/>
                <a:gd name="T12" fmla="*/ 246 w 474"/>
                <a:gd name="T13" fmla="*/ 302 h 555"/>
                <a:gd name="T14" fmla="*/ 250 w 474"/>
                <a:gd name="T15" fmla="*/ 250 h 555"/>
                <a:gd name="T16" fmla="*/ 257 w 474"/>
                <a:gd name="T17" fmla="*/ 205 h 555"/>
                <a:gd name="T18" fmla="*/ 322 w 474"/>
                <a:gd name="T19" fmla="*/ 137 h 555"/>
                <a:gd name="T20" fmla="*/ 316 w 474"/>
                <a:gd name="T21" fmla="*/ 89 h 555"/>
                <a:gd name="T22" fmla="*/ 320 w 474"/>
                <a:gd name="T23" fmla="*/ 156 h 555"/>
                <a:gd name="T24" fmla="*/ 269 w 474"/>
                <a:gd name="T25" fmla="*/ 261 h 555"/>
                <a:gd name="T26" fmla="*/ 206 w 474"/>
                <a:gd name="T27" fmla="*/ 392 h 555"/>
                <a:gd name="T28" fmla="*/ 235 w 474"/>
                <a:gd name="T29" fmla="*/ 373 h 555"/>
                <a:gd name="T30" fmla="*/ 384 w 474"/>
                <a:gd name="T31" fmla="*/ 27 h 555"/>
                <a:gd name="T32" fmla="*/ 428 w 474"/>
                <a:gd name="T33" fmla="*/ 57 h 555"/>
                <a:gd name="T34" fmla="*/ 284 w 474"/>
                <a:gd name="T35" fmla="*/ 322 h 555"/>
                <a:gd name="T36" fmla="*/ 303 w 474"/>
                <a:gd name="T37" fmla="*/ 244 h 555"/>
                <a:gd name="T38" fmla="*/ 320 w 474"/>
                <a:gd name="T39" fmla="*/ 284 h 555"/>
                <a:gd name="T40" fmla="*/ 320 w 474"/>
                <a:gd name="T41" fmla="*/ 243 h 555"/>
                <a:gd name="T42" fmla="*/ 323 w 474"/>
                <a:gd name="T43" fmla="*/ 213 h 555"/>
                <a:gd name="T44" fmla="*/ 395 w 474"/>
                <a:gd name="T45" fmla="*/ 49 h 555"/>
                <a:gd name="T46" fmla="*/ 413 w 474"/>
                <a:gd name="T47" fmla="*/ 96 h 555"/>
                <a:gd name="T48" fmla="*/ 382 w 474"/>
                <a:gd name="T49" fmla="*/ 162 h 555"/>
                <a:gd name="T50" fmla="*/ 351 w 474"/>
                <a:gd name="T51" fmla="*/ 111 h 555"/>
                <a:gd name="T52" fmla="*/ 411 w 474"/>
                <a:gd name="T53" fmla="*/ 82 h 555"/>
                <a:gd name="T54" fmla="*/ 378 w 474"/>
                <a:gd name="T55" fmla="*/ 43 h 555"/>
                <a:gd name="T56" fmla="*/ 389 w 474"/>
                <a:gd name="T57" fmla="*/ 127 h 555"/>
                <a:gd name="T58" fmla="*/ 362 w 474"/>
                <a:gd name="T59" fmla="*/ 74 h 555"/>
                <a:gd name="T60" fmla="*/ 359 w 474"/>
                <a:gd name="T61" fmla="*/ 161 h 555"/>
                <a:gd name="T62" fmla="*/ 384 w 474"/>
                <a:gd name="T63" fmla="*/ 31 h 555"/>
                <a:gd name="T64" fmla="*/ 332 w 474"/>
                <a:gd name="T65" fmla="*/ 146 h 555"/>
                <a:gd name="T66" fmla="*/ 315 w 474"/>
                <a:gd name="T67" fmla="*/ 179 h 555"/>
                <a:gd name="T68" fmla="*/ 305 w 474"/>
                <a:gd name="T69" fmla="*/ 199 h 555"/>
                <a:gd name="T70" fmla="*/ 289 w 474"/>
                <a:gd name="T71" fmla="*/ 244 h 555"/>
                <a:gd name="T72" fmla="*/ 261 w 474"/>
                <a:gd name="T73" fmla="*/ 293 h 555"/>
                <a:gd name="T74" fmla="*/ 246 w 474"/>
                <a:gd name="T75" fmla="*/ 335 h 555"/>
                <a:gd name="T76" fmla="*/ 263 w 474"/>
                <a:gd name="T77" fmla="*/ 337 h 555"/>
                <a:gd name="T78" fmla="*/ 243 w 474"/>
                <a:gd name="T79" fmla="*/ 331 h 555"/>
                <a:gd name="T80" fmla="*/ 221 w 474"/>
                <a:gd name="T81" fmla="*/ 377 h 555"/>
                <a:gd name="T82" fmla="*/ 277 w 474"/>
                <a:gd name="T83" fmla="*/ 373 h 555"/>
                <a:gd name="T84" fmla="*/ 292 w 474"/>
                <a:gd name="T85" fmla="*/ 343 h 555"/>
                <a:gd name="T86" fmla="*/ 314 w 474"/>
                <a:gd name="T87" fmla="*/ 297 h 555"/>
                <a:gd name="T88" fmla="*/ 333 w 474"/>
                <a:gd name="T89" fmla="*/ 260 h 555"/>
                <a:gd name="T90" fmla="*/ 341 w 474"/>
                <a:gd name="T91" fmla="*/ 239 h 555"/>
                <a:gd name="T92" fmla="*/ 354 w 474"/>
                <a:gd name="T93" fmla="*/ 218 h 555"/>
                <a:gd name="T94" fmla="*/ 363 w 474"/>
                <a:gd name="T95" fmla="*/ 190 h 555"/>
                <a:gd name="T96" fmla="*/ 411 w 474"/>
                <a:gd name="T97" fmla="*/ 36 h 555"/>
                <a:gd name="T98" fmla="*/ 174 w 474"/>
                <a:gd name="T99" fmla="*/ 457 h 555"/>
                <a:gd name="T100" fmla="*/ 234 w 474"/>
                <a:gd name="T101" fmla="*/ 396 h 555"/>
                <a:gd name="T102" fmla="*/ 370 w 474"/>
                <a:gd name="T103" fmla="*/ 190 h 555"/>
                <a:gd name="T104" fmla="*/ 337 w 474"/>
                <a:gd name="T105" fmla="*/ 47 h 555"/>
                <a:gd name="T106" fmla="*/ 245 w 474"/>
                <a:gd name="T107" fmla="*/ 212 h 555"/>
                <a:gd name="T108" fmla="*/ 178 w 474"/>
                <a:gd name="T109" fmla="*/ 342 h 555"/>
                <a:gd name="T110" fmla="*/ 89 w 474"/>
                <a:gd name="T111" fmla="*/ 436 h 555"/>
                <a:gd name="T112" fmla="*/ 314 w 474"/>
                <a:gd name="T113" fmla="*/ 492 h 555"/>
                <a:gd name="T114" fmla="*/ 456 w 474"/>
                <a:gd name="T115" fmla="*/ 89 h 555"/>
                <a:gd name="T116" fmla="*/ 424 w 474"/>
                <a:gd name="T117" fmla="*/ 154 h 555"/>
                <a:gd name="T118" fmla="*/ 368 w 474"/>
                <a:gd name="T119" fmla="*/ 259 h 555"/>
                <a:gd name="T120" fmla="*/ 467 w 474"/>
                <a:gd name="T121" fmla="*/ 67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74" h="555">
                  <a:moveTo>
                    <a:pt x="471" y="60"/>
                  </a:moveTo>
                  <a:cubicBezTo>
                    <a:pt x="451" y="47"/>
                    <a:pt x="430" y="34"/>
                    <a:pt x="408" y="25"/>
                  </a:cubicBezTo>
                  <a:cubicBezTo>
                    <a:pt x="391" y="18"/>
                    <a:pt x="370" y="15"/>
                    <a:pt x="357" y="1"/>
                  </a:cubicBezTo>
                  <a:cubicBezTo>
                    <a:pt x="357" y="0"/>
                    <a:pt x="356" y="1"/>
                    <a:pt x="356" y="1"/>
                  </a:cubicBezTo>
                  <a:cubicBezTo>
                    <a:pt x="356" y="1"/>
                    <a:pt x="356" y="2"/>
                    <a:pt x="356" y="2"/>
                  </a:cubicBezTo>
                  <a:cubicBezTo>
                    <a:pt x="346" y="17"/>
                    <a:pt x="336" y="33"/>
                    <a:pt x="327" y="49"/>
                  </a:cubicBezTo>
                  <a:cubicBezTo>
                    <a:pt x="327" y="49"/>
                    <a:pt x="327" y="49"/>
                    <a:pt x="326" y="49"/>
                  </a:cubicBezTo>
                  <a:cubicBezTo>
                    <a:pt x="324" y="49"/>
                    <a:pt x="324" y="52"/>
                    <a:pt x="325" y="53"/>
                  </a:cubicBezTo>
                  <a:cubicBezTo>
                    <a:pt x="321" y="61"/>
                    <a:pt x="317" y="68"/>
                    <a:pt x="313" y="75"/>
                  </a:cubicBezTo>
                  <a:cubicBezTo>
                    <a:pt x="257" y="78"/>
                    <a:pt x="202" y="66"/>
                    <a:pt x="146" y="69"/>
                  </a:cubicBezTo>
                  <a:cubicBezTo>
                    <a:pt x="98" y="72"/>
                    <a:pt x="49" y="61"/>
                    <a:pt x="2" y="75"/>
                  </a:cubicBezTo>
                  <a:cubicBezTo>
                    <a:pt x="2" y="75"/>
                    <a:pt x="1" y="75"/>
                    <a:pt x="1" y="76"/>
                  </a:cubicBezTo>
                  <a:cubicBezTo>
                    <a:pt x="1" y="230"/>
                    <a:pt x="0" y="385"/>
                    <a:pt x="1" y="540"/>
                  </a:cubicBezTo>
                  <a:cubicBezTo>
                    <a:pt x="1" y="541"/>
                    <a:pt x="1" y="541"/>
                    <a:pt x="1" y="542"/>
                  </a:cubicBezTo>
                  <a:cubicBezTo>
                    <a:pt x="0" y="543"/>
                    <a:pt x="0" y="544"/>
                    <a:pt x="2" y="544"/>
                  </a:cubicBezTo>
                  <a:cubicBezTo>
                    <a:pt x="58" y="555"/>
                    <a:pt x="119" y="545"/>
                    <a:pt x="176" y="548"/>
                  </a:cubicBezTo>
                  <a:cubicBezTo>
                    <a:pt x="205" y="549"/>
                    <a:pt x="233" y="550"/>
                    <a:pt x="262" y="550"/>
                  </a:cubicBezTo>
                  <a:cubicBezTo>
                    <a:pt x="292" y="551"/>
                    <a:pt x="320" y="544"/>
                    <a:pt x="350" y="550"/>
                  </a:cubicBezTo>
                  <a:cubicBezTo>
                    <a:pt x="353" y="551"/>
                    <a:pt x="355" y="548"/>
                    <a:pt x="355" y="545"/>
                  </a:cubicBezTo>
                  <a:cubicBezTo>
                    <a:pt x="355" y="545"/>
                    <a:pt x="356" y="544"/>
                    <a:pt x="356" y="543"/>
                  </a:cubicBezTo>
                  <a:cubicBezTo>
                    <a:pt x="355" y="502"/>
                    <a:pt x="353" y="460"/>
                    <a:pt x="355" y="419"/>
                  </a:cubicBezTo>
                  <a:cubicBezTo>
                    <a:pt x="357" y="383"/>
                    <a:pt x="361" y="349"/>
                    <a:pt x="355" y="313"/>
                  </a:cubicBezTo>
                  <a:cubicBezTo>
                    <a:pt x="355" y="313"/>
                    <a:pt x="355" y="313"/>
                    <a:pt x="354" y="313"/>
                  </a:cubicBezTo>
                  <a:cubicBezTo>
                    <a:pt x="363" y="291"/>
                    <a:pt x="372" y="270"/>
                    <a:pt x="381" y="250"/>
                  </a:cubicBezTo>
                  <a:cubicBezTo>
                    <a:pt x="382" y="247"/>
                    <a:pt x="384" y="243"/>
                    <a:pt x="386" y="239"/>
                  </a:cubicBezTo>
                  <a:cubicBezTo>
                    <a:pt x="387" y="240"/>
                    <a:pt x="388" y="239"/>
                    <a:pt x="388" y="237"/>
                  </a:cubicBezTo>
                  <a:cubicBezTo>
                    <a:pt x="388" y="237"/>
                    <a:pt x="387" y="237"/>
                    <a:pt x="387" y="236"/>
                  </a:cubicBezTo>
                  <a:cubicBezTo>
                    <a:pt x="400" y="211"/>
                    <a:pt x="415" y="186"/>
                    <a:pt x="428" y="161"/>
                  </a:cubicBezTo>
                  <a:cubicBezTo>
                    <a:pt x="435" y="146"/>
                    <a:pt x="442" y="131"/>
                    <a:pt x="449" y="116"/>
                  </a:cubicBezTo>
                  <a:cubicBezTo>
                    <a:pt x="450" y="115"/>
                    <a:pt x="450" y="115"/>
                    <a:pt x="450" y="114"/>
                  </a:cubicBezTo>
                  <a:cubicBezTo>
                    <a:pt x="450" y="114"/>
                    <a:pt x="450" y="114"/>
                    <a:pt x="450" y="114"/>
                  </a:cubicBezTo>
                  <a:cubicBezTo>
                    <a:pt x="453" y="107"/>
                    <a:pt x="456" y="101"/>
                    <a:pt x="459" y="94"/>
                  </a:cubicBezTo>
                  <a:cubicBezTo>
                    <a:pt x="459" y="95"/>
                    <a:pt x="459" y="95"/>
                    <a:pt x="459" y="95"/>
                  </a:cubicBezTo>
                  <a:cubicBezTo>
                    <a:pt x="460" y="97"/>
                    <a:pt x="462" y="96"/>
                    <a:pt x="461" y="94"/>
                  </a:cubicBezTo>
                  <a:cubicBezTo>
                    <a:pt x="461" y="94"/>
                    <a:pt x="460" y="93"/>
                    <a:pt x="460" y="92"/>
                  </a:cubicBezTo>
                  <a:cubicBezTo>
                    <a:pt x="464" y="84"/>
                    <a:pt x="468" y="75"/>
                    <a:pt x="472" y="67"/>
                  </a:cubicBezTo>
                  <a:cubicBezTo>
                    <a:pt x="473" y="67"/>
                    <a:pt x="472" y="66"/>
                    <a:pt x="472" y="66"/>
                  </a:cubicBezTo>
                  <a:cubicBezTo>
                    <a:pt x="474" y="64"/>
                    <a:pt x="474" y="62"/>
                    <a:pt x="471" y="60"/>
                  </a:cubicBezTo>
                  <a:close/>
                  <a:moveTo>
                    <a:pt x="358" y="283"/>
                  </a:moveTo>
                  <a:cubicBezTo>
                    <a:pt x="354" y="275"/>
                    <a:pt x="352" y="267"/>
                    <a:pt x="348" y="260"/>
                  </a:cubicBezTo>
                  <a:cubicBezTo>
                    <a:pt x="348" y="259"/>
                    <a:pt x="347" y="260"/>
                    <a:pt x="347" y="260"/>
                  </a:cubicBezTo>
                  <a:cubicBezTo>
                    <a:pt x="350" y="269"/>
                    <a:pt x="352" y="278"/>
                    <a:pt x="356" y="287"/>
                  </a:cubicBezTo>
                  <a:cubicBezTo>
                    <a:pt x="352" y="295"/>
                    <a:pt x="349" y="304"/>
                    <a:pt x="345" y="313"/>
                  </a:cubicBezTo>
                  <a:cubicBezTo>
                    <a:pt x="340" y="305"/>
                    <a:pt x="336" y="297"/>
                    <a:pt x="330" y="290"/>
                  </a:cubicBezTo>
                  <a:cubicBezTo>
                    <a:pt x="330" y="290"/>
                    <a:pt x="330" y="290"/>
                    <a:pt x="330" y="290"/>
                  </a:cubicBezTo>
                  <a:cubicBezTo>
                    <a:pt x="334" y="300"/>
                    <a:pt x="336" y="310"/>
                    <a:pt x="343" y="318"/>
                  </a:cubicBezTo>
                  <a:cubicBezTo>
                    <a:pt x="340" y="327"/>
                    <a:pt x="336" y="335"/>
                    <a:pt x="333" y="343"/>
                  </a:cubicBezTo>
                  <a:cubicBezTo>
                    <a:pt x="329" y="331"/>
                    <a:pt x="323" y="320"/>
                    <a:pt x="321" y="308"/>
                  </a:cubicBezTo>
                  <a:cubicBezTo>
                    <a:pt x="321" y="307"/>
                    <a:pt x="321" y="308"/>
                    <a:pt x="321" y="308"/>
                  </a:cubicBezTo>
                  <a:cubicBezTo>
                    <a:pt x="325" y="321"/>
                    <a:pt x="328" y="334"/>
                    <a:pt x="331" y="347"/>
                  </a:cubicBezTo>
                  <a:cubicBezTo>
                    <a:pt x="329" y="352"/>
                    <a:pt x="327" y="357"/>
                    <a:pt x="325" y="362"/>
                  </a:cubicBezTo>
                  <a:cubicBezTo>
                    <a:pt x="322" y="352"/>
                    <a:pt x="318" y="342"/>
                    <a:pt x="316" y="332"/>
                  </a:cubicBezTo>
                  <a:cubicBezTo>
                    <a:pt x="316" y="331"/>
                    <a:pt x="315" y="331"/>
                    <a:pt x="315" y="332"/>
                  </a:cubicBezTo>
                  <a:cubicBezTo>
                    <a:pt x="316" y="344"/>
                    <a:pt x="321" y="355"/>
                    <a:pt x="322" y="367"/>
                  </a:cubicBezTo>
                  <a:cubicBezTo>
                    <a:pt x="320" y="372"/>
                    <a:pt x="317" y="377"/>
                    <a:pt x="315" y="382"/>
                  </a:cubicBezTo>
                  <a:cubicBezTo>
                    <a:pt x="311" y="373"/>
                    <a:pt x="308" y="363"/>
                    <a:pt x="307" y="352"/>
                  </a:cubicBezTo>
                  <a:cubicBezTo>
                    <a:pt x="307" y="351"/>
                    <a:pt x="306" y="351"/>
                    <a:pt x="306" y="352"/>
                  </a:cubicBezTo>
                  <a:cubicBezTo>
                    <a:pt x="305" y="365"/>
                    <a:pt x="309" y="376"/>
                    <a:pt x="312" y="388"/>
                  </a:cubicBezTo>
                  <a:cubicBezTo>
                    <a:pt x="311" y="390"/>
                    <a:pt x="310" y="391"/>
                    <a:pt x="309" y="393"/>
                  </a:cubicBezTo>
                  <a:cubicBezTo>
                    <a:pt x="309" y="393"/>
                    <a:pt x="309" y="393"/>
                    <a:pt x="309" y="393"/>
                  </a:cubicBezTo>
                  <a:cubicBezTo>
                    <a:pt x="308" y="393"/>
                    <a:pt x="308" y="394"/>
                    <a:pt x="308" y="394"/>
                  </a:cubicBezTo>
                  <a:cubicBezTo>
                    <a:pt x="308" y="395"/>
                    <a:pt x="308" y="395"/>
                    <a:pt x="308" y="395"/>
                  </a:cubicBezTo>
                  <a:cubicBezTo>
                    <a:pt x="307" y="397"/>
                    <a:pt x="306" y="399"/>
                    <a:pt x="305" y="400"/>
                  </a:cubicBezTo>
                  <a:cubicBezTo>
                    <a:pt x="301" y="391"/>
                    <a:pt x="299" y="380"/>
                    <a:pt x="295" y="370"/>
                  </a:cubicBezTo>
                  <a:cubicBezTo>
                    <a:pt x="295" y="370"/>
                    <a:pt x="294" y="370"/>
                    <a:pt x="294" y="370"/>
                  </a:cubicBezTo>
                  <a:cubicBezTo>
                    <a:pt x="298" y="381"/>
                    <a:pt x="299" y="393"/>
                    <a:pt x="304" y="403"/>
                  </a:cubicBezTo>
                  <a:cubicBezTo>
                    <a:pt x="300" y="409"/>
                    <a:pt x="297" y="415"/>
                    <a:pt x="293" y="421"/>
                  </a:cubicBezTo>
                  <a:cubicBezTo>
                    <a:pt x="288" y="418"/>
                    <a:pt x="286" y="410"/>
                    <a:pt x="284" y="406"/>
                  </a:cubicBezTo>
                  <a:cubicBezTo>
                    <a:pt x="282" y="400"/>
                    <a:pt x="280" y="394"/>
                    <a:pt x="277" y="388"/>
                  </a:cubicBezTo>
                  <a:cubicBezTo>
                    <a:pt x="277" y="387"/>
                    <a:pt x="276" y="388"/>
                    <a:pt x="276" y="388"/>
                  </a:cubicBezTo>
                  <a:cubicBezTo>
                    <a:pt x="279" y="397"/>
                    <a:pt x="280" y="406"/>
                    <a:pt x="284" y="415"/>
                  </a:cubicBezTo>
                  <a:cubicBezTo>
                    <a:pt x="285" y="419"/>
                    <a:pt x="287" y="423"/>
                    <a:pt x="290" y="425"/>
                  </a:cubicBezTo>
                  <a:cubicBezTo>
                    <a:pt x="289" y="426"/>
                    <a:pt x="288" y="428"/>
                    <a:pt x="287" y="429"/>
                  </a:cubicBezTo>
                  <a:cubicBezTo>
                    <a:pt x="287" y="425"/>
                    <a:pt x="284" y="422"/>
                    <a:pt x="279" y="420"/>
                  </a:cubicBezTo>
                  <a:cubicBezTo>
                    <a:pt x="274" y="418"/>
                    <a:pt x="266" y="418"/>
                    <a:pt x="260" y="420"/>
                  </a:cubicBezTo>
                  <a:cubicBezTo>
                    <a:pt x="262" y="416"/>
                    <a:pt x="263" y="412"/>
                    <a:pt x="265" y="408"/>
                  </a:cubicBezTo>
                  <a:cubicBezTo>
                    <a:pt x="266" y="408"/>
                    <a:pt x="267" y="407"/>
                    <a:pt x="267" y="406"/>
                  </a:cubicBezTo>
                  <a:cubicBezTo>
                    <a:pt x="267" y="405"/>
                    <a:pt x="267" y="405"/>
                    <a:pt x="267" y="405"/>
                  </a:cubicBezTo>
                  <a:cubicBezTo>
                    <a:pt x="279" y="380"/>
                    <a:pt x="295" y="357"/>
                    <a:pt x="306" y="332"/>
                  </a:cubicBezTo>
                  <a:cubicBezTo>
                    <a:pt x="321" y="299"/>
                    <a:pt x="337" y="266"/>
                    <a:pt x="353" y="234"/>
                  </a:cubicBezTo>
                  <a:cubicBezTo>
                    <a:pt x="354" y="233"/>
                    <a:pt x="354" y="232"/>
                    <a:pt x="355" y="231"/>
                  </a:cubicBezTo>
                  <a:cubicBezTo>
                    <a:pt x="357" y="237"/>
                    <a:pt x="358" y="244"/>
                    <a:pt x="360" y="251"/>
                  </a:cubicBezTo>
                  <a:cubicBezTo>
                    <a:pt x="361" y="256"/>
                    <a:pt x="362" y="261"/>
                    <a:pt x="365" y="265"/>
                  </a:cubicBezTo>
                  <a:cubicBezTo>
                    <a:pt x="363" y="271"/>
                    <a:pt x="360" y="277"/>
                    <a:pt x="358" y="283"/>
                  </a:cubicBezTo>
                  <a:close/>
                  <a:moveTo>
                    <a:pt x="182" y="360"/>
                  </a:moveTo>
                  <a:cubicBezTo>
                    <a:pt x="194" y="357"/>
                    <a:pt x="205" y="356"/>
                    <a:pt x="218" y="356"/>
                  </a:cubicBezTo>
                  <a:cubicBezTo>
                    <a:pt x="218" y="356"/>
                    <a:pt x="218" y="355"/>
                    <a:pt x="218" y="355"/>
                  </a:cubicBezTo>
                  <a:cubicBezTo>
                    <a:pt x="210" y="355"/>
                    <a:pt x="202" y="354"/>
                    <a:pt x="195" y="354"/>
                  </a:cubicBezTo>
                  <a:cubicBezTo>
                    <a:pt x="191" y="353"/>
                    <a:pt x="188" y="353"/>
                    <a:pt x="184" y="354"/>
                  </a:cubicBezTo>
                  <a:cubicBezTo>
                    <a:pt x="186" y="351"/>
                    <a:pt x="187" y="348"/>
                    <a:pt x="187" y="348"/>
                  </a:cubicBezTo>
                  <a:cubicBezTo>
                    <a:pt x="188" y="347"/>
                    <a:pt x="189" y="345"/>
                    <a:pt x="189" y="344"/>
                  </a:cubicBezTo>
                  <a:cubicBezTo>
                    <a:pt x="193" y="343"/>
                    <a:pt x="196" y="343"/>
                    <a:pt x="199" y="342"/>
                  </a:cubicBezTo>
                  <a:cubicBezTo>
                    <a:pt x="206" y="341"/>
                    <a:pt x="214" y="341"/>
                    <a:pt x="221" y="341"/>
                  </a:cubicBezTo>
                  <a:cubicBezTo>
                    <a:pt x="221" y="341"/>
                    <a:pt x="221" y="340"/>
                    <a:pt x="221" y="340"/>
                  </a:cubicBezTo>
                  <a:cubicBezTo>
                    <a:pt x="212" y="340"/>
                    <a:pt x="201" y="338"/>
                    <a:pt x="192" y="339"/>
                  </a:cubicBezTo>
                  <a:cubicBezTo>
                    <a:pt x="193" y="335"/>
                    <a:pt x="195" y="331"/>
                    <a:pt x="197" y="328"/>
                  </a:cubicBezTo>
                  <a:cubicBezTo>
                    <a:pt x="209" y="328"/>
                    <a:pt x="221" y="322"/>
                    <a:pt x="233" y="320"/>
                  </a:cubicBezTo>
                  <a:cubicBezTo>
                    <a:pt x="233" y="320"/>
                    <a:pt x="233" y="319"/>
                    <a:pt x="232" y="319"/>
                  </a:cubicBezTo>
                  <a:cubicBezTo>
                    <a:pt x="227" y="320"/>
                    <a:pt x="221" y="321"/>
                    <a:pt x="216" y="322"/>
                  </a:cubicBezTo>
                  <a:cubicBezTo>
                    <a:pt x="210" y="322"/>
                    <a:pt x="205" y="323"/>
                    <a:pt x="199" y="323"/>
                  </a:cubicBezTo>
                  <a:cubicBezTo>
                    <a:pt x="200" y="322"/>
                    <a:pt x="201" y="320"/>
                    <a:pt x="202" y="318"/>
                  </a:cubicBezTo>
                  <a:cubicBezTo>
                    <a:pt x="204" y="317"/>
                    <a:pt x="205" y="315"/>
                    <a:pt x="205" y="313"/>
                  </a:cubicBezTo>
                  <a:cubicBezTo>
                    <a:pt x="205" y="311"/>
                    <a:pt x="206" y="310"/>
                    <a:pt x="207" y="308"/>
                  </a:cubicBezTo>
                  <a:cubicBezTo>
                    <a:pt x="213" y="307"/>
                    <a:pt x="219" y="305"/>
                    <a:pt x="225" y="305"/>
                  </a:cubicBezTo>
                  <a:cubicBezTo>
                    <a:pt x="232" y="304"/>
                    <a:pt x="239" y="304"/>
                    <a:pt x="246" y="302"/>
                  </a:cubicBezTo>
                  <a:cubicBezTo>
                    <a:pt x="247" y="302"/>
                    <a:pt x="246" y="301"/>
                    <a:pt x="246" y="301"/>
                  </a:cubicBezTo>
                  <a:cubicBezTo>
                    <a:pt x="237" y="303"/>
                    <a:pt x="228" y="302"/>
                    <a:pt x="220" y="302"/>
                  </a:cubicBezTo>
                  <a:cubicBezTo>
                    <a:pt x="216" y="302"/>
                    <a:pt x="213" y="302"/>
                    <a:pt x="209" y="303"/>
                  </a:cubicBezTo>
                  <a:cubicBezTo>
                    <a:pt x="210" y="302"/>
                    <a:pt x="210" y="301"/>
                    <a:pt x="211" y="300"/>
                  </a:cubicBezTo>
                  <a:cubicBezTo>
                    <a:pt x="213" y="295"/>
                    <a:pt x="215" y="291"/>
                    <a:pt x="217" y="286"/>
                  </a:cubicBezTo>
                  <a:cubicBezTo>
                    <a:pt x="228" y="287"/>
                    <a:pt x="240" y="285"/>
                    <a:pt x="250" y="285"/>
                  </a:cubicBezTo>
                  <a:cubicBezTo>
                    <a:pt x="251" y="285"/>
                    <a:pt x="251" y="283"/>
                    <a:pt x="250" y="283"/>
                  </a:cubicBezTo>
                  <a:cubicBezTo>
                    <a:pt x="240" y="283"/>
                    <a:pt x="230" y="281"/>
                    <a:pt x="220" y="282"/>
                  </a:cubicBezTo>
                  <a:cubicBezTo>
                    <a:pt x="222" y="278"/>
                    <a:pt x="223" y="274"/>
                    <a:pt x="225" y="271"/>
                  </a:cubicBezTo>
                  <a:cubicBezTo>
                    <a:pt x="236" y="269"/>
                    <a:pt x="247" y="269"/>
                    <a:pt x="257" y="265"/>
                  </a:cubicBezTo>
                  <a:cubicBezTo>
                    <a:pt x="259" y="264"/>
                    <a:pt x="258" y="261"/>
                    <a:pt x="256" y="261"/>
                  </a:cubicBezTo>
                  <a:cubicBezTo>
                    <a:pt x="247" y="265"/>
                    <a:pt x="237" y="265"/>
                    <a:pt x="227" y="266"/>
                  </a:cubicBezTo>
                  <a:cubicBezTo>
                    <a:pt x="230" y="261"/>
                    <a:pt x="232" y="257"/>
                    <a:pt x="234" y="253"/>
                  </a:cubicBezTo>
                  <a:cubicBezTo>
                    <a:pt x="235" y="252"/>
                    <a:pt x="236" y="252"/>
                    <a:pt x="237" y="252"/>
                  </a:cubicBezTo>
                  <a:cubicBezTo>
                    <a:pt x="241" y="250"/>
                    <a:pt x="246" y="250"/>
                    <a:pt x="250" y="250"/>
                  </a:cubicBezTo>
                  <a:cubicBezTo>
                    <a:pt x="257" y="249"/>
                    <a:pt x="264" y="249"/>
                    <a:pt x="271" y="247"/>
                  </a:cubicBezTo>
                  <a:cubicBezTo>
                    <a:pt x="273" y="246"/>
                    <a:pt x="272" y="244"/>
                    <a:pt x="271" y="244"/>
                  </a:cubicBezTo>
                  <a:cubicBezTo>
                    <a:pt x="262" y="246"/>
                    <a:pt x="252" y="246"/>
                    <a:pt x="243" y="247"/>
                  </a:cubicBezTo>
                  <a:cubicBezTo>
                    <a:pt x="241" y="247"/>
                    <a:pt x="239" y="247"/>
                    <a:pt x="236" y="247"/>
                  </a:cubicBezTo>
                  <a:cubicBezTo>
                    <a:pt x="239" y="242"/>
                    <a:pt x="241" y="237"/>
                    <a:pt x="244" y="232"/>
                  </a:cubicBezTo>
                  <a:cubicBezTo>
                    <a:pt x="248" y="232"/>
                    <a:pt x="252" y="231"/>
                    <a:pt x="255" y="230"/>
                  </a:cubicBezTo>
                  <a:cubicBezTo>
                    <a:pt x="262" y="228"/>
                    <a:pt x="270" y="227"/>
                    <a:pt x="277" y="228"/>
                  </a:cubicBezTo>
                  <a:cubicBezTo>
                    <a:pt x="277" y="228"/>
                    <a:pt x="277" y="227"/>
                    <a:pt x="277" y="227"/>
                  </a:cubicBezTo>
                  <a:cubicBezTo>
                    <a:pt x="267" y="227"/>
                    <a:pt x="256" y="225"/>
                    <a:pt x="246" y="227"/>
                  </a:cubicBezTo>
                  <a:cubicBezTo>
                    <a:pt x="249" y="221"/>
                    <a:pt x="252" y="215"/>
                    <a:pt x="255" y="209"/>
                  </a:cubicBezTo>
                  <a:cubicBezTo>
                    <a:pt x="260" y="209"/>
                    <a:pt x="264" y="208"/>
                    <a:pt x="268" y="208"/>
                  </a:cubicBezTo>
                  <a:cubicBezTo>
                    <a:pt x="275" y="207"/>
                    <a:pt x="282" y="207"/>
                    <a:pt x="289" y="204"/>
                  </a:cubicBezTo>
                  <a:cubicBezTo>
                    <a:pt x="289" y="204"/>
                    <a:pt x="289" y="203"/>
                    <a:pt x="289" y="203"/>
                  </a:cubicBezTo>
                  <a:cubicBezTo>
                    <a:pt x="281" y="206"/>
                    <a:pt x="273" y="206"/>
                    <a:pt x="266" y="206"/>
                  </a:cubicBezTo>
                  <a:cubicBezTo>
                    <a:pt x="263" y="206"/>
                    <a:pt x="260" y="205"/>
                    <a:pt x="257" y="205"/>
                  </a:cubicBezTo>
                  <a:cubicBezTo>
                    <a:pt x="259" y="201"/>
                    <a:pt x="261" y="197"/>
                    <a:pt x="263" y="193"/>
                  </a:cubicBezTo>
                  <a:cubicBezTo>
                    <a:pt x="264" y="191"/>
                    <a:pt x="265" y="189"/>
                    <a:pt x="266" y="186"/>
                  </a:cubicBezTo>
                  <a:cubicBezTo>
                    <a:pt x="270" y="186"/>
                    <a:pt x="273" y="185"/>
                    <a:pt x="276" y="185"/>
                  </a:cubicBezTo>
                  <a:cubicBezTo>
                    <a:pt x="285" y="183"/>
                    <a:pt x="294" y="181"/>
                    <a:pt x="303" y="182"/>
                  </a:cubicBezTo>
                  <a:cubicBezTo>
                    <a:pt x="306" y="182"/>
                    <a:pt x="306" y="178"/>
                    <a:pt x="303" y="178"/>
                  </a:cubicBezTo>
                  <a:cubicBezTo>
                    <a:pt x="295" y="177"/>
                    <a:pt x="287" y="178"/>
                    <a:pt x="279" y="179"/>
                  </a:cubicBezTo>
                  <a:cubicBezTo>
                    <a:pt x="277" y="179"/>
                    <a:pt x="273" y="179"/>
                    <a:pt x="270" y="179"/>
                  </a:cubicBezTo>
                  <a:cubicBezTo>
                    <a:pt x="272" y="175"/>
                    <a:pt x="274" y="171"/>
                    <a:pt x="276" y="167"/>
                  </a:cubicBezTo>
                  <a:cubicBezTo>
                    <a:pt x="290" y="165"/>
                    <a:pt x="303" y="162"/>
                    <a:pt x="316" y="157"/>
                  </a:cubicBezTo>
                  <a:cubicBezTo>
                    <a:pt x="317" y="157"/>
                    <a:pt x="317" y="154"/>
                    <a:pt x="315" y="155"/>
                  </a:cubicBezTo>
                  <a:cubicBezTo>
                    <a:pt x="303" y="159"/>
                    <a:pt x="291" y="161"/>
                    <a:pt x="279" y="162"/>
                  </a:cubicBezTo>
                  <a:cubicBezTo>
                    <a:pt x="282" y="157"/>
                    <a:pt x="284" y="151"/>
                    <a:pt x="287" y="146"/>
                  </a:cubicBezTo>
                  <a:cubicBezTo>
                    <a:pt x="289" y="145"/>
                    <a:pt x="290" y="145"/>
                    <a:pt x="292" y="144"/>
                  </a:cubicBezTo>
                  <a:cubicBezTo>
                    <a:pt x="296" y="143"/>
                    <a:pt x="301" y="143"/>
                    <a:pt x="305" y="143"/>
                  </a:cubicBezTo>
                  <a:cubicBezTo>
                    <a:pt x="311" y="142"/>
                    <a:pt x="317" y="141"/>
                    <a:pt x="322" y="137"/>
                  </a:cubicBezTo>
                  <a:cubicBezTo>
                    <a:pt x="322" y="137"/>
                    <a:pt x="322" y="135"/>
                    <a:pt x="321" y="136"/>
                  </a:cubicBezTo>
                  <a:cubicBezTo>
                    <a:pt x="314" y="140"/>
                    <a:pt x="306" y="139"/>
                    <a:pt x="298" y="139"/>
                  </a:cubicBezTo>
                  <a:cubicBezTo>
                    <a:pt x="296" y="139"/>
                    <a:pt x="293" y="139"/>
                    <a:pt x="291" y="139"/>
                  </a:cubicBezTo>
                  <a:cubicBezTo>
                    <a:pt x="293" y="134"/>
                    <a:pt x="295" y="130"/>
                    <a:pt x="298" y="125"/>
                  </a:cubicBezTo>
                  <a:cubicBezTo>
                    <a:pt x="298" y="125"/>
                    <a:pt x="299" y="125"/>
                    <a:pt x="299" y="125"/>
                  </a:cubicBezTo>
                  <a:cubicBezTo>
                    <a:pt x="303" y="124"/>
                    <a:pt x="307" y="123"/>
                    <a:pt x="311" y="123"/>
                  </a:cubicBezTo>
                  <a:cubicBezTo>
                    <a:pt x="318" y="122"/>
                    <a:pt x="325" y="121"/>
                    <a:pt x="332" y="118"/>
                  </a:cubicBezTo>
                  <a:cubicBezTo>
                    <a:pt x="334" y="118"/>
                    <a:pt x="333" y="116"/>
                    <a:pt x="331" y="116"/>
                  </a:cubicBezTo>
                  <a:cubicBezTo>
                    <a:pt x="323" y="119"/>
                    <a:pt x="314" y="118"/>
                    <a:pt x="305" y="118"/>
                  </a:cubicBezTo>
                  <a:cubicBezTo>
                    <a:pt x="304" y="118"/>
                    <a:pt x="303" y="118"/>
                    <a:pt x="301" y="118"/>
                  </a:cubicBezTo>
                  <a:cubicBezTo>
                    <a:pt x="303" y="116"/>
                    <a:pt x="304" y="113"/>
                    <a:pt x="305" y="111"/>
                  </a:cubicBezTo>
                  <a:cubicBezTo>
                    <a:pt x="317" y="111"/>
                    <a:pt x="328" y="106"/>
                    <a:pt x="339" y="103"/>
                  </a:cubicBezTo>
                  <a:cubicBezTo>
                    <a:pt x="340" y="103"/>
                    <a:pt x="339" y="102"/>
                    <a:pt x="339" y="102"/>
                  </a:cubicBezTo>
                  <a:cubicBezTo>
                    <a:pt x="329" y="104"/>
                    <a:pt x="318" y="104"/>
                    <a:pt x="308" y="105"/>
                  </a:cubicBezTo>
                  <a:cubicBezTo>
                    <a:pt x="311" y="100"/>
                    <a:pt x="313" y="95"/>
                    <a:pt x="316" y="89"/>
                  </a:cubicBezTo>
                  <a:cubicBezTo>
                    <a:pt x="320" y="89"/>
                    <a:pt x="325" y="88"/>
                    <a:pt x="329" y="87"/>
                  </a:cubicBezTo>
                  <a:cubicBezTo>
                    <a:pt x="335" y="86"/>
                    <a:pt x="341" y="86"/>
                    <a:pt x="346" y="86"/>
                  </a:cubicBezTo>
                  <a:cubicBezTo>
                    <a:pt x="348" y="86"/>
                    <a:pt x="348" y="83"/>
                    <a:pt x="346" y="83"/>
                  </a:cubicBezTo>
                  <a:cubicBezTo>
                    <a:pt x="338" y="83"/>
                    <a:pt x="328" y="82"/>
                    <a:pt x="319" y="83"/>
                  </a:cubicBezTo>
                  <a:cubicBezTo>
                    <a:pt x="322" y="78"/>
                    <a:pt x="324" y="74"/>
                    <a:pt x="326" y="69"/>
                  </a:cubicBezTo>
                  <a:cubicBezTo>
                    <a:pt x="329" y="68"/>
                    <a:pt x="332" y="67"/>
                    <a:pt x="335" y="67"/>
                  </a:cubicBezTo>
                  <a:cubicBezTo>
                    <a:pt x="342" y="66"/>
                    <a:pt x="350" y="65"/>
                    <a:pt x="357" y="65"/>
                  </a:cubicBezTo>
                  <a:cubicBezTo>
                    <a:pt x="358" y="65"/>
                    <a:pt x="358" y="63"/>
                    <a:pt x="357" y="63"/>
                  </a:cubicBezTo>
                  <a:cubicBezTo>
                    <a:pt x="349" y="62"/>
                    <a:pt x="339" y="61"/>
                    <a:pt x="330" y="62"/>
                  </a:cubicBezTo>
                  <a:cubicBezTo>
                    <a:pt x="331" y="59"/>
                    <a:pt x="333" y="56"/>
                    <a:pt x="334" y="53"/>
                  </a:cubicBezTo>
                  <a:cubicBezTo>
                    <a:pt x="345" y="49"/>
                    <a:pt x="356" y="48"/>
                    <a:pt x="366" y="47"/>
                  </a:cubicBezTo>
                  <a:cubicBezTo>
                    <a:pt x="366" y="47"/>
                    <a:pt x="366" y="47"/>
                    <a:pt x="366" y="47"/>
                  </a:cubicBezTo>
                  <a:cubicBezTo>
                    <a:pt x="363" y="54"/>
                    <a:pt x="360" y="60"/>
                    <a:pt x="357" y="68"/>
                  </a:cubicBezTo>
                  <a:cubicBezTo>
                    <a:pt x="356" y="70"/>
                    <a:pt x="354" y="72"/>
                    <a:pt x="353" y="75"/>
                  </a:cubicBezTo>
                  <a:cubicBezTo>
                    <a:pt x="341" y="102"/>
                    <a:pt x="332" y="130"/>
                    <a:pt x="320" y="156"/>
                  </a:cubicBezTo>
                  <a:cubicBezTo>
                    <a:pt x="318" y="160"/>
                    <a:pt x="316" y="164"/>
                    <a:pt x="314" y="169"/>
                  </a:cubicBezTo>
                  <a:cubicBezTo>
                    <a:pt x="313" y="169"/>
                    <a:pt x="312" y="170"/>
                    <a:pt x="313" y="171"/>
                  </a:cubicBezTo>
                  <a:cubicBezTo>
                    <a:pt x="309" y="179"/>
                    <a:pt x="305" y="187"/>
                    <a:pt x="301" y="195"/>
                  </a:cubicBezTo>
                  <a:cubicBezTo>
                    <a:pt x="299" y="195"/>
                    <a:pt x="298" y="197"/>
                    <a:pt x="298" y="198"/>
                  </a:cubicBezTo>
                  <a:cubicBezTo>
                    <a:pt x="298" y="199"/>
                    <a:pt x="298" y="200"/>
                    <a:pt x="299" y="200"/>
                  </a:cubicBezTo>
                  <a:cubicBezTo>
                    <a:pt x="298" y="202"/>
                    <a:pt x="297" y="203"/>
                    <a:pt x="297" y="204"/>
                  </a:cubicBezTo>
                  <a:cubicBezTo>
                    <a:pt x="296" y="205"/>
                    <a:pt x="295" y="206"/>
                    <a:pt x="295" y="207"/>
                  </a:cubicBezTo>
                  <a:cubicBezTo>
                    <a:pt x="295" y="208"/>
                    <a:pt x="295" y="208"/>
                    <a:pt x="295" y="208"/>
                  </a:cubicBezTo>
                  <a:cubicBezTo>
                    <a:pt x="288" y="222"/>
                    <a:pt x="281" y="237"/>
                    <a:pt x="274" y="251"/>
                  </a:cubicBezTo>
                  <a:cubicBezTo>
                    <a:pt x="272" y="251"/>
                    <a:pt x="270" y="253"/>
                    <a:pt x="271" y="255"/>
                  </a:cubicBezTo>
                  <a:cubicBezTo>
                    <a:pt x="271" y="255"/>
                    <a:pt x="271" y="255"/>
                    <a:pt x="271" y="256"/>
                  </a:cubicBezTo>
                  <a:cubicBezTo>
                    <a:pt x="271" y="256"/>
                    <a:pt x="271" y="257"/>
                    <a:pt x="271" y="257"/>
                  </a:cubicBezTo>
                  <a:cubicBezTo>
                    <a:pt x="271" y="257"/>
                    <a:pt x="271" y="257"/>
                    <a:pt x="271" y="257"/>
                  </a:cubicBezTo>
                  <a:cubicBezTo>
                    <a:pt x="271" y="259"/>
                    <a:pt x="270" y="260"/>
                    <a:pt x="269" y="261"/>
                  </a:cubicBezTo>
                  <a:cubicBezTo>
                    <a:pt x="269" y="261"/>
                    <a:pt x="269" y="261"/>
                    <a:pt x="269" y="261"/>
                  </a:cubicBezTo>
                  <a:cubicBezTo>
                    <a:pt x="269" y="262"/>
                    <a:pt x="268" y="263"/>
                    <a:pt x="268" y="264"/>
                  </a:cubicBezTo>
                  <a:cubicBezTo>
                    <a:pt x="268" y="264"/>
                    <a:pt x="268" y="265"/>
                    <a:pt x="268" y="265"/>
                  </a:cubicBezTo>
                  <a:cubicBezTo>
                    <a:pt x="266" y="267"/>
                    <a:pt x="265" y="270"/>
                    <a:pt x="264" y="272"/>
                  </a:cubicBezTo>
                  <a:cubicBezTo>
                    <a:pt x="263" y="273"/>
                    <a:pt x="262" y="274"/>
                    <a:pt x="262" y="275"/>
                  </a:cubicBezTo>
                  <a:cubicBezTo>
                    <a:pt x="262" y="276"/>
                    <a:pt x="262" y="276"/>
                    <a:pt x="262" y="276"/>
                  </a:cubicBezTo>
                  <a:cubicBezTo>
                    <a:pt x="260" y="280"/>
                    <a:pt x="258" y="284"/>
                    <a:pt x="256" y="288"/>
                  </a:cubicBezTo>
                  <a:cubicBezTo>
                    <a:pt x="254" y="288"/>
                    <a:pt x="252" y="290"/>
                    <a:pt x="253" y="292"/>
                  </a:cubicBezTo>
                  <a:cubicBezTo>
                    <a:pt x="253" y="293"/>
                    <a:pt x="253" y="293"/>
                    <a:pt x="254" y="294"/>
                  </a:cubicBezTo>
                  <a:cubicBezTo>
                    <a:pt x="253" y="295"/>
                    <a:pt x="252" y="297"/>
                    <a:pt x="251" y="299"/>
                  </a:cubicBezTo>
                  <a:cubicBezTo>
                    <a:pt x="249" y="298"/>
                    <a:pt x="246" y="300"/>
                    <a:pt x="247" y="303"/>
                  </a:cubicBezTo>
                  <a:cubicBezTo>
                    <a:pt x="247" y="303"/>
                    <a:pt x="247" y="303"/>
                    <a:pt x="247" y="304"/>
                  </a:cubicBezTo>
                  <a:cubicBezTo>
                    <a:pt x="247" y="304"/>
                    <a:pt x="247" y="304"/>
                    <a:pt x="247" y="304"/>
                  </a:cubicBezTo>
                  <a:cubicBezTo>
                    <a:pt x="247" y="304"/>
                    <a:pt x="247" y="304"/>
                    <a:pt x="247" y="304"/>
                  </a:cubicBezTo>
                  <a:cubicBezTo>
                    <a:pt x="248" y="304"/>
                    <a:pt x="248" y="305"/>
                    <a:pt x="248" y="305"/>
                  </a:cubicBezTo>
                  <a:cubicBezTo>
                    <a:pt x="234" y="334"/>
                    <a:pt x="220" y="363"/>
                    <a:pt x="206" y="392"/>
                  </a:cubicBezTo>
                  <a:cubicBezTo>
                    <a:pt x="205" y="382"/>
                    <a:pt x="199" y="373"/>
                    <a:pt x="190" y="369"/>
                  </a:cubicBezTo>
                  <a:cubicBezTo>
                    <a:pt x="196" y="369"/>
                    <a:pt x="201" y="369"/>
                    <a:pt x="206" y="367"/>
                  </a:cubicBezTo>
                  <a:cubicBezTo>
                    <a:pt x="208" y="367"/>
                    <a:pt x="207" y="364"/>
                    <a:pt x="205" y="364"/>
                  </a:cubicBezTo>
                  <a:cubicBezTo>
                    <a:pt x="200" y="366"/>
                    <a:pt x="194" y="366"/>
                    <a:pt x="188" y="366"/>
                  </a:cubicBezTo>
                  <a:cubicBezTo>
                    <a:pt x="187" y="366"/>
                    <a:pt x="186" y="367"/>
                    <a:pt x="186" y="368"/>
                  </a:cubicBezTo>
                  <a:cubicBezTo>
                    <a:pt x="183" y="367"/>
                    <a:pt x="180" y="367"/>
                    <a:pt x="177" y="368"/>
                  </a:cubicBezTo>
                  <a:cubicBezTo>
                    <a:pt x="179" y="366"/>
                    <a:pt x="180" y="363"/>
                    <a:pt x="182" y="360"/>
                  </a:cubicBezTo>
                  <a:close/>
                  <a:moveTo>
                    <a:pt x="358" y="210"/>
                  </a:moveTo>
                  <a:cubicBezTo>
                    <a:pt x="358" y="210"/>
                    <a:pt x="359" y="211"/>
                    <a:pt x="359" y="211"/>
                  </a:cubicBezTo>
                  <a:cubicBezTo>
                    <a:pt x="359" y="212"/>
                    <a:pt x="358" y="213"/>
                    <a:pt x="358" y="213"/>
                  </a:cubicBezTo>
                  <a:cubicBezTo>
                    <a:pt x="357" y="213"/>
                    <a:pt x="357" y="212"/>
                    <a:pt x="356" y="212"/>
                  </a:cubicBezTo>
                  <a:cubicBezTo>
                    <a:pt x="357" y="211"/>
                    <a:pt x="357" y="210"/>
                    <a:pt x="358" y="210"/>
                  </a:cubicBezTo>
                  <a:cubicBezTo>
                    <a:pt x="358" y="210"/>
                    <a:pt x="358" y="210"/>
                    <a:pt x="358" y="210"/>
                  </a:cubicBezTo>
                  <a:close/>
                  <a:moveTo>
                    <a:pt x="242" y="394"/>
                  </a:moveTo>
                  <a:cubicBezTo>
                    <a:pt x="240" y="387"/>
                    <a:pt x="237" y="380"/>
                    <a:pt x="235" y="373"/>
                  </a:cubicBezTo>
                  <a:cubicBezTo>
                    <a:pt x="235" y="373"/>
                    <a:pt x="233" y="369"/>
                    <a:pt x="231" y="364"/>
                  </a:cubicBezTo>
                  <a:cubicBezTo>
                    <a:pt x="232" y="364"/>
                    <a:pt x="232" y="364"/>
                    <a:pt x="232" y="364"/>
                  </a:cubicBezTo>
                  <a:cubicBezTo>
                    <a:pt x="232" y="363"/>
                    <a:pt x="232" y="362"/>
                    <a:pt x="232" y="362"/>
                  </a:cubicBezTo>
                  <a:cubicBezTo>
                    <a:pt x="240" y="376"/>
                    <a:pt x="243" y="392"/>
                    <a:pt x="253" y="406"/>
                  </a:cubicBezTo>
                  <a:cubicBezTo>
                    <a:pt x="254" y="408"/>
                    <a:pt x="258" y="407"/>
                    <a:pt x="257" y="404"/>
                  </a:cubicBezTo>
                  <a:cubicBezTo>
                    <a:pt x="256" y="401"/>
                    <a:pt x="255" y="398"/>
                    <a:pt x="254" y="395"/>
                  </a:cubicBezTo>
                  <a:cubicBezTo>
                    <a:pt x="256" y="398"/>
                    <a:pt x="258" y="401"/>
                    <a:pt x="260" y="404"/>
                  </a:cubicBezTo>
                  <a:cubicBezTo>
                    <a:pt x="258" y="408"/>
                    <a:pt x="256" y="413"/>
                    <a:pt x="254" y="418"/>
                  </a:cubicBezTo>
                  <a:cubicBezTo>
                    <a:pt x="252" y="409"/>
                    <a:pt x="249" y="400"/>
                    <a:pt x="242" y="394"/>
                  </a:cubicBezTo>
                  <a:close/>
                  <a:moveTo>
                    <a:pt x="384" y="28"/>
                  </a:moveTo>
                  <a:cubicBezTo>
                    <a:pt x="384" y="28"/>
                    <a:pt x="384" y="29"/>
                    <a:pt x="385" y="30"/>
                  </a:cubicBezTo>
                  <a:cubicBezTo>
                    <a:pt x="384" y="30"/>
                    <a:pt x="384" y="30"/>
                    <a:pt x="383" y="31"/>
                  </a:cubicBezTo>
                  <a:cubicBezTo>
                    <a:pt x="382" y="31"/>
                    <a:pt x="382" y="31"/>
                    <a:pt x="382" y="31"/>
                  </a:cubicBezTo>
                  <a:cubicBezTo>
                    <a:pt x="382" y="31"/>
                    <a:pt x="382" y="31"/>
                    <a:pt x="382" y="31"/>
                  </a:cubicBezTo>
                  <a:cubicBezTo>
                    <a:pt x="382" y="30"/>
                    <a:pt x="383" y="29"/>
                    <a:pt x="384" y="27"/>
                  </a:cubicBezTo>
                  <a:cubicBezTo>
                    <a:pt x="384" y="28"/>
                    <a:pt x="384" y="28"/>
                    <a:pt x="384" y="28"/>
                  </a:cubicBezTo>
                  <a:close/>
                  <a:moveTo>
                    <a:pt x="409" y="40"/>
                  </a:moveTo>
                  <a:cubicBezTo>
                    <a:pt x="410" y="41"/>
                    <a:pt x="411" y="42"/>
                    <a:pt x="412" y="43"/>
                  </a:cubicBezTo>
                  <a:cubicBezTo>
                    <a:pt x="418" y="58"/>
                    <a:pt x="415" y="55"/>
                    <a:pt x="411" y="48"/>
                  </a:cubicBezTo>
                  <a:cubicBezTo>
                    <a:pt x="410" y="44"/>
                    <a:pt x="409" y="42"/>
                    <a:pt x="409" y="40"/>
                  </a:cubicBezTo>
                  <a:close/>
                  <a:moveTo>
                    <a:pt x="420" y="49"/>
                  </a:moveTo>
                  <a:cubicBezTo>
                    <a:pt x="420" y="50"/>
                    <a:pt x="421" y="50"/>
                    <a:pt x="422" y="51"/>
                  </a:cubicBezTo>
                  <a:cubicBezTo>
                    <a:pt x="422" y="52"/>
                    <a:pt x="422" y="53"/>
                    <a:pt x="422" y="54"/>
                  </a:cubicBezTo>
                  <a:cubicBezTo>
                    <a:pt x="422" y="54"/>
                    <a:pt x="421" y="54"/>
                    <a:pt x="421" y="54"/>
                  </a:cubicBezTo>
                  <a:cubicBezTo>
                    <a:pt x="421" y="52"/>
                    <a:pt x="420" y="50"/>
                    <a:pt x="420" y="49"/>
                  </a:cubicBezTo>
                  <a:close/>
                  <a:moveTo>
                    <a:pt x="430" y="54"/>
                  </a:moveTo>
                  <a:cubicBezTo>
                    <a:pt x="430" y="53"/>
                    <a:pt x="430" y="53"/>
                    <a:pt x="430" y="52"/>
                  </a:cubicBezTo>
                  <a:cubicBezTo>
                    <a:pt x="430" y="53"/>
                    <a:pt x="431" y="53"/>
                    <a:pt x="432" y="54"/>
                  </a:cubicBezTo>
                  <a:cubicBezTo>
                    <a:pt x="430" y="56"/>
                    <a:pt x="429" y="58"/>
                    <a:pt x="428" y="60"/>
                  </a:cubicBezTo>
                  <a:cubicBezTo>
                    <a:pt x="428" y="59"/>
                    <a:pt x="428" y="58"/>
                    <a:pt x="428" y="57"/>
                  </a:cubicBezTo>
                  <a:cubicBezTo>
                    <a:pt x="429" y="57"/>
                    <a:pt x="431" y="56"/>
                    <a:pt x="430" y="54"/>
                  </a:cubicBezTo>
                  <a:close/>
                  <a:moveTo>
                    <a:pt x="368" y="187"/>
                  </a:moveTo>
                  <a:cubicBezTo>
                    <a:pt x="367" y="186"/>
                    <a:pt x="366" y="184"/>
                    <a:pt x="365" y="182"/>
                  </a:cubicBezTo>
                  <a:cubicBezTo>
                    <a:pt x="366" y="184"/>
                    <a:pt x="368" y="186"/>
                    <a:pt x="369" y="187"/>
                  </a:cubicBezTo>
                  <a:cubicBezTo>
                    <a:pt x="368" y="188"/>
                    <a:pt x="368" y="189"/>
                    <a:pt x="368" y="189"/>
                  </a:cubicBezTo>
                  <a:cubicBezTo>
                    <a:pt x="368" y="189"/>
                    <a:pt x="368" y="188"/>
                    <a:pt x="368" y="187"/>
                  </a:cubicBezTo>
                  <a:close/>
                  <a:moveTo>
                    <a:pt x="345" y="185"/>
                  </a:moveTo>
                  <a:cubicBezTo>
                    <a:pt x="345" y="183"/>
                    <a:pt x="344" y="182"/>
                    <a:pt x="344" y="180"/>
                  </a:cubicBezTo>
                  <a:cubicBezTo>
                    <a:pt x="346" y="183"/>
                    <a:pt x="347" y="186"/>
                    <a:pt x="349" y="188"/>
                  </a:cubicBezTo>
                  <a:cubicBezTo>
                    <a:pt x="350" y="191"/>
                    <a:pt x="352" y="194"/>
                    <a:pt x="353" y="196"/>
                  </a:cubicBezTo>
                  <a:cubicBezTo>
                    <a:pt x="353" y="195"/>
                    <a:pt x="352" y="195"/>
                    <a:pt x="352" y="195"/>
                  </a:cubicBezTo>
                  <a:cubicBezTo>
                    <a:pt x="349" y="191"/>
                    <a:pt x="347" y="188"/>
                    <a:pt x="345" y="185"/>
                  </a:cubicBezTo>
                  <a:close/>
                  <a:moveTo>
                    <a:pt x="281" y="321"/>
                  </a:moveTo>
                  <a:cubicBezTo>
                    <a:pt x="279" y="314"/>
                    <a:pt x="276" y="307"/>
                    <a:pt x="274" y="301"/>
                  </a:cubicBezTo>
                  <a:cubicBezTo>
                    <a:pt x="278" y="308"/>
                    <a:pt x="281" y="315"/>
                    <a:pt x="284" y="322"/>
                  </a:cubicBezTo>
                  <a:cubicBezTo>
                    <a:pt x="284" y="323"/>
                    <a:pt x="284" y="323"/>
                    <a:pt x="284" y="324"/>
                  </a:cubicBezTo>
                  <a:cubicBezTo>
                    <a:pt x="283" y="323"/>
                    <a:pt x="282" y="322"/>
                    <a:pt x="281" y="321"/>
                  </a:cubicBezTo>
                  <a:close/>
                  <a:moveTo>
                    <a:pt x="274" y="279"/>
                  </a:moveTo>
                  <a:cubicBezTo>
                    <a:pt x="273" y="277"/>
                    <a:pt x="272" y="274"/>
                    <a:pt x="271" y="271"/>
                  </a:cubicBezTo>
                  <a:cubicBezTo>
                    <a:pt x="271" y="270"/>
                    <a:pt x="272" y="270"/>
                    <a:pt x="272" y="270"/>
                  </a:cubicBezTo>
                  <a:cubicBezTo>
                    <a:pt x="276" y="281"/>
                    <a:pt x="280" y="292"/>
                    <a:pt x="283" y="304"/>
                  </a:cubicBezTo>
                  <a:cubicBezTo>
                    <a:pt x="281" y="296"/>
                    <a:pt x="277" y="288"/>
                    <a:pt x="274" y="279"/>
                  </a:cubicBezTo>
                  <a:close/>
                  <a:moveTo>
                    <a:pt x="284" y="277"/>
                  </a:moveTo>
                  <a:cubicBezTo>
                    <a:pt x="284" y="276"/>
                    <a:pt x="283" y="274"/>
                    <a:pt x="283" y="273"/>
                  </a:cubicBezTo>
                  <a:cubicBezTo>
                    <a:pt x="285" y="277"/>
                    <a:pt x="287" y="281"/>
                    <a:pt x="289" y="286"/>
                  </a:cubicBezTo>
                  <a:cubicBezTo>
                    <a:pt x="288" y="283"/>
                    <a:pt x="286" y="280"/>
                    <a:pt x="284" y="277"/>
                  </a:cubicBezTo>
                  <a:close/>
                  <a:moveTo>
                    <a:pt x="300" y="240"/>
                  </a:moveTo>
                  <a:cubicBezTo>
                    <a:pt x="300" y="239"/>
                    <a:pt x="300" y="239"/>
                    <a:pt x="300" y="239"/>
                  </a:cubicBezTo>
                  <a:cubicBezTo>
                    <a:pt x="301" y="240"/>
                    <a:pt x="301" y="240"/>
                    <a:pt x="302" y="241"/>
                  </a:cubicBezTo>
                  <a:cubicBezTo>
                    <a:pt x="302" y="242"/>
                    <a:pt x="303" y="243"/>
                    <a:pt x="303" y="244"/>
                  </a:cubicBezTo>
                  <a:cubicBezTo>
                    <a:pt x="302" y="243"/>
                    <a:pt x="301" y="241"/>
                    <a:pt x="300" y="240"/>
                  </a:cubicBezTo>
                  <a:close/>
                  <a:moveTo>
                    <a:pt x="316" y="223"/>
                  </a:moveTo>
                  <a:cubicBezTo>
                    <a:pt x="318" y="226"/>
                    <a:pt x="320" y="229"/>
                    <a:pt x="321" y="231"/>
                  </a:cubicBezTo>
                  <a:cubicBezTo>
                    <a:pt x="321" y="232"/>
                    <a:pt x="320" y="232"/>
                    <a:pt x="320" y="233"/>
                  </a:cubicBezTo>
                  <a:cubicBezTo>
                    <a:pt x="317" y="229"/>
                    <a:pt x="314" y="224"/>
                    <a:pt x="312" y="220"/>
                  </a:cubicBezTo>
                  <a:cubicBezTo>
                    <a:pt x="311" y="218"/>
                    <a:pt x="309" y="216"/>
                    <a:pt x="308" y="213"/>
                  </a:cubicBezTo>
                  <a:cubicBezTo>
                    <a:pt x="309" y="214"/>
                    <a:pt x="311" y="216"/>
                    <a:pt x="313" y="218"/>
                  </a:cubicBezTo>
                  <a:cubicBezTo>
                    <a:pt x="314" y="220"/>
                    <a:pt x="315" y="221"/>
                    <a:pt x="316" y="222"/>
                  </a:cubicBezTo>
                  <a:cubicBezTo>
                    <a:pt x="316" y="223"/>
                    <a:pt x="316" y="223"/>
                    <a:pt x="316" y="223"/>
                  </a:cubicBezTo>
                  <a:close/>
                  <a:moveTo>
                    <a:pt x="305" y="205"/>
                  </a:moveTo>
                  <a:cubicBezTo>
                    <a:pt x="305" y="204"/>
                    <a:pt x="304" y="203"/>
                    <a:pt x="304" y="202"/>
                  </a:cubicBezTo>
                  <a:cubicBezTo>
                    <a:pt x="304" y="203"/>
                    <a:pt x="305" y="205"/>
                    <a:pt x="306" y="206"/>
                  </a:cubicBezTo>
                  <a:cubicBezTo>
                    <a:pt x="305" y="206"/>
                    <a:pt x="305" y="206"/>
                    <a:pt x="305" y="205"/>
                  </a:cubicBezTo>
                  <a:close/>
                  <a:moveTo>
                    <a:pt x="315" y="280"/>
                  </a:moveTo>
                  <a:cubicBezTo>
                    <a:pt x="317" y="282"/>
                    <a:pt x="319" y="284"/>
                    <a:pt x="320" y="284"/>
                  </a:cubicBezTo>
                  <a:cubicBezTo>
                    <a:pt x="316" y="283"/>
                    <a:pt x="311" y="278"/>
                    <a:pt x="307" y="272"/>
                  </a:cubicBezTo>
                  <a:cubicBezTo>
                    <a:pt x="309" y="274"/>
                    <a:pt x="312" y="277"/>
                    <a:pt x="315" y="280"/>
                  </a:cubicBezTo>
                  <a:close/>
                  <a:moveTo>
                    <a:pt x="320" y="257"/>
                  </a:moveTo>
                  <a:cubicBezTo>
                    <a:pt x="320" y="256"/>
                    <a:pt x="320" y="255"/>
                    <a:pt x="320" y="255"/>
                  </a:cubicBezTo>
                  <a:cubicBezTo>
                    <a:pt x="318" y="252"/>
                    <a:pt x="317" y="250"/>
                    <a:pt x="315" y="247"/>
                  </a:cubicBezTo>
                  <a:cubicBezTo>
                    <a:pt x="315" y="247"/>
                    <a:pt x="315" y="247"/>
                    <a:pt x="315" y="246"/>
                  </a:cubicBezTo>
                  <a:cubicBezTo>
                    <a:pt x="316" y="248"/>
                    <a:pt x="318" y="250"/>
                    <a:pt x="319" y="252"/>
                  </a:cubicBezTo>
                  <a:cubicBezTo>
                    <a:pt x="319" y="252"/>
                    <a:pt x="319" y="252"/>
                    <a:pt x="319" y="252"/>
                  </a:cubicBezTo>
                  <a:cubicBezTo>
                    <a:pt x="319" y="252"/>
                    <a:pt x="320" y="253"/>
                    <a:pt x="321" y="255"/>
                  </a:cubicBezTo>
                  <a:cubicBezTo>
                    <a:pt x="321" y="255"/>
                    <a:pt x="322" y="256"/>
                    <a:pt x="322" y="256"/>
                  </a:cubicBezTo>
                  <a:cubicBezTo>
                    <a:pt x="321" y="256"/>
                    <a:pt x="320" y="256"/>
                    <a:pt x="320" y="257"/>
                  </a:cubicBezTo>
                  <a:close/>
                  <a:moveTo>
                    <a:pt x="320" y="243"/>
                  </a:moveTo>
                  <a:cubicBezTo>
                    <a:pt x="322" y="246"/>
                    <a:pt x="325" y="249"/>
                    <a:pt x="327" y="252"/>
                  </a:cubicBezTo>
                  <a:cubicBezTo>
                    <a:pt x="328" y="257"/>
                    <a:pt x="327" y="256"/>
                    <a:pt x="324" y="251"/>
                  </a:cubicBezTo>
                  <a:cubicBezTo>
                    <a:pt x="323" y="248"/>
                    <a:pt x="321" y="246"/>
                    <a:pt x="320" y="243"/>
                  </a:cubicBezTo>
                  <a:close/>
                  <a:moveTo>
                    <a:pt x="317" y="216"/>
                  </a:moveTo>
                  <a:cubicBezTo>
                    <a:pt x="317" y="216"/>
                    <a:pt x="318" y="216"/>
                    <a:pt x="318" y="216"/>
                  </a:cubicBezTo>
                  <a:cubicBezTo>
                    <a:pt x="319" y="218"/>
                    <a:pt x="321" y="220"/>
                    <a:pt x="322" y="223"/>
                  </a:cubicBezTo>
                  <a:cubicBezTo>
                    <a:pt x="322" y="223"/>
                    <a:pt x="322" y="223"/>
                    <a:pt x="322" y="223"/>
                  </a:cubicBezTo>
                  <a:cubicBezTo>
                    <a:pt x="320" y="221"/>
                    <a:pt x="319" y="218"/>
                    <a:pt x="317" y="216"/>
                  </a:cubicBezTo>
                  <a:close/>
                  <a:moveTo>
                    <a:pt x="324" y="161"/>
                  </a:moveTo>
                  <a:cubicBezTo>
                    <a:pt x="324" y="161"/>
                    <a:pt x="324" y="161"/>
                    <a:pt x="323" y="161"/>
                  </a:cubicBezTo>
                  <a:cubicBezTo>
                    <a:pt x="324" y="160"/>
                    <a:pt x="324" y="160"/>
                    <a:pt x="324" y="159"/>
                  </a:cubicBezTo>
                  <a:cubicBezTo>
                    <a:pt x="326" y="164"/>
                    <a:pt x="328" y="169"/>
                    <a:pt x="330" y="173"/>
                  </a:cubicBezTo>
                  <a:cubicBezTo>
                    <a:pt x="327" y="169"/>
                    <a:pt x="325" y="165"/>
                    <a:pt x="324" y="161"/>
                  </a:cubicBezTo>
                  <a:close/>
                  <a:moveTo>
                    <a:pt x="323" y="215"/>
                  </a:moveTo>
                  <a:cubicBezTo>
                    <a:pt x="323" y="215"/>
                    <a:pt x="323" y="216"/>
                    <a:pt x="323" y="216"/>
                  </a:cubicBezTo>
                  <a:cubicBezTo>
                    <a:pt x="323" y="216"/>
                    <a:pt x="323" y="215"/>
                    <a:pt x="322" y="215"/>
                  </a:cubicBezTo>
                  <a:cubicBezTo>
                    <a:pt x="321" y="212"/>
                    <a:pt x="319" y="210"/>
                    <a:pt x="318" y="208"/>
                  </a:cubicBezTo>
                  <a:cubicBezTo>
                    <a:pt x="316" y="204"/>
                    <a:pt x="319" y="208"/>
                    <a:pt x="323" y="213"/>
                  </a:cubicBezTo>
                  <a:cubicBezTo>
                    <a:pt x="323" y="214"/>
                    <a:pt x="323" y="214"/>
                    <a:pt x="323" y="215"/>
                  </a:cubicBezTo>
                  <a:close/>
                  <a:moveTo>
                    <a:pt x="323" y="189"/>
                  </a:moveTo>
                  <a:cubicBezTo>
                    <a:pt x="323" y="189"/>
                    <a:pt x="324" y="190"/>
                    <a:pt x="324" y="190"/>
                  </a:cubicBezTo>
                  <a:cubicBezTo>
                    <a:pt x="324" y="190"/>
                    <a:pt x="324" y="191"/>
                    <a:pt x="324" y="191"/>
                  </a:cubicBezTo>
                  <a:cubicBezTo>
                    <a:pt x="324" y="190"/>
                    <a:pt x="323" y="190"/>
                    <a:pt x="323" y="189"/>
                  </a:cubicBezTo>
                  <a:close/>
                  <a:moveTo>
                    <a:pt x="333" y="188"/>
                  </a:moveTo>
                  <a:cubicBezTo>
                    <a:pt x="335" y="192"/>
                    <a:pt x="338" y="195"/>
                    <a:pt x="341" y="199"/>
                  </a:cubicBezTo>
                  <a:cubicBezTo>
                    <a:pt x="340" y="200"/>
                    <a:pt x="340" y="200"/>
                    <a:pt x="340" y="201"/>
                  </a:cubicBezTo>
                  <a:cubicBezTo>
                    <a:pt x="337" y="196"/>
                    <a:pt x="335" y="192"/>
                    <a:pt x="333" y="188"/>
                  </a:cubicBezTo>
                  <a:close/>
                  <a:moveTo>
                    <a:pt x="340" y="203"/>
                  </a:moveTo>
                  <a:cubicBezTo>
                    <a:pt x="337" y="199"/>
                    <a:pt x="334" y="195"/>
                    <a:pt x="331" y="191"/>
                  </a:cubicBezTo>
                  <a:cubicBezTo>
                    <a:pt x="331" y="190"/>
                    <a:pt x="331" y="190"/>
                    <a:pt x="331" y="189"/>
                  </a:cubicBezTo>
                  <a:cubicBezTo>
                    <a:pt x="334" y="192"/>
                    <a:pt x="337" y="199"/>
                    <a:pt x="340" y="203"/>
                  </a:cubicBezTo>
                  <a:close/>
                  <a:moveTo>
                    <a:pt x="392" y="43"/>
                  </a:moveTo>
                  <a:cubicBezTo>
                    <a:pt x="393" y="45"/>
                    <a:pt x="394" y="47"/>
                    <a:pt x="395" y="49"/>
                  </a:cubicBezTo>
                  <a:cubicBezTo>
                    <a:pt x="395" y="49"/>
                    <a:pt x="395" y="49"/>
                    <a:pt x="395" y="49"/>
                  </a:cubicBezTo>
                  <a:cubicBezTo>
                    <a:pt x="394" y="47"/>
                    <a:pt x="392" y="47"/>
                    <a:pt x="390" y="48"/>
                  </a:cubicBezTo>
                  <a:cubicBezTo>
                    <a:pt x="389" y="46"/>
                    <a:pt x="388" y="43"/>
                    <a:pt x="388" y="40"/>
                  </a:cubicBezTo>
                  <a:cubicBezTo>
                    <a:pt x="389" y="41"/>
                    <a:pt x="391" y="42"/>
                    <a:pt x="392" y="43"/>
                  </a:cubicBezTo>
                  <a:close/>
                  <a:moveTo>
                    <a:pt x="403" y="51"/>
                  </a:moveTo>
                  <a:cubicBezTo>
                    <a:pt x="404" y="53"/>
                    <a:pt x="406" y="55"/>
                    <a:pt x="407" y="56"/>
                  </a:cubicBezTo>
                  <a:cubicBezTo>
                    <a:pt x="409" y="61"/>
                    <a:pt x="410" y="65"/>
                    <a:pt x="413" y="68"/>
                  </a:cubicBezTo>
                  <a:cubicBezTo>
                    <a:pt x="414" y="70"/>
                    <a:pt x="414" y="73"/>
                    <a:pt x="415" y="75"/>
                  </a:cubicBezTo>
                  <a:cubicBezTo>
                    <a:pt x="414" y="74"/>
                    <a:pt x="413" y="73"/>
                    <a:pt x="412" y="71"/>
                  </a:cubicBezTo>
                  <a:cubicBezTo>
                    <a:pt x="408" y="64"/>
                    <a:pt x="405" y="57"/>
                    <a:pt x="402" y="50"/>
                  </a:cubicBezTo>
                  <a:cubicBezTo>
                    <a:pt x="402" y="51"/>
                    <a:pt x="403" y="51"/>
                    <a:pt x="403" y="51"/>
                  </a:cubicBezTo>
                  <a:close/>
                  <a:moveTo>
                    <a:pt x="413" y="96"/>
                  </a:moveTo>
                  <a:cubicBezTo>
                    <a:pt x="413" y="94"/>
                    <a:pt x="412" y="92"/>
                    <a:pt x="412" y="91"/>
                  </a:cubicBezTo>
                  <a:cubicBezTo>
                    <a:pt x="413" y="90"/>
                    <a:pt x="414" y="89"/>
                    <a:pt x="415" y="87"/>
                  </a:cubicBezTo>
                  <a:cubicBezTo>
                    <a:pt x="415" y="90"/>
                    <a:pt x="414" y="93"/>
                    <a:pt x="413" y="96"/>
                  </a:cubicBezTo>
                  <a:close/>
                  <a:moveTo>
                    <a:pt x="398" y="128"/>
                  </a:moveTo>
                  <a:cubicBezTo>
                    <a:pt x="397" y="126"/>
                    <a:pt x="396" y="124"/>
                    <a:pt x="395" y="122"/>
                  </a:cubicBezTo>
                  <a:cubicBezTo>
                    <a:pt x="396" y="122"/>
                    <a:pt x="396" y="122"/>
                    <a:pt x="397" y="122"/>
                  </a:cubicBezTo>
                  <a:cubicBezTo>
                    <a:pt x="398" y="123"/>
                    <a:pt x="400" y="122"/>
                    <a:pt x="400" y="121"/>
                  </a:cubicBezTo>
                  <a:cubicBezTo>
                    <a:pt x="401" y="120"/>
                    <a:pt x="401" y="120"/>
                    <a:pt x="401" y="119"/>
                  </a:cubicBezTo>
                  <a:cubicBezTo>
                    <a:pt x="401" y="118"/>
                    <a:pt x="401" y="117"/>
                    <a:pt x="401" y="116"/>
                  </a:cubicBezTo>
                  <a:cubicBezTo>
                    <a:pt x="401" y="115"/>
                    <a:pt x="401" y="115"/>
                    <a:pt x="401" y="115"/>
                  </a:cubicBezTo>
                  <a:cubicBezTo>
                    <a:pt x="401" y="116"/>
                    <a:pt x="401" y="117"/>
                    <a:pt x="402" y="117"/>
                  </a:cubicBezTo>
                  <a:cubicBezTo>
                    <a:pt x="402" y="118"/>
                    <a:pt x="402" y="118"/>
                    <a:pt x="403" y="118"/>
                  </a:cubicBezTo>
                  <a:cubicBezTo>
                    <a:pt x="401" y="122"/>
                    <a:pt x="400" y="125"/>
                    <a:pt x="398" y="128"/>
                  </a:cubicBezTo>
                  <a:close/>
                  <a:moveTo>
                    <a:pt x="377" y="153"/>
                  </a:moveTo>
                  <a:cubicBezTo>
                    <a:pt x="377" y="152"/>
                    <a:pt x="377" y="150"/>
                    <a:pt x="376" y="149"/>
                  </a:cubicBezTo>
                  <a:cubicBezTo>
                    <a:pt x="378" y="151"/>
                    <a:pt x="379" y="154"/>
                    <a:pt x="380" y="156"/>
                  </a:cubicBezTo>
                  <a:cubicBezTo>
                    <a:pt x="381" y="157"/>
                    <a:pt x="383" y="158"/>
                    <a:pt x="384" y="158"/>
                  </a:cubicBezTo>
                  <a:cubicBezTo>
                    <a:pt x="383" y="159"/>
                    <a:pt x="382" y="160"/>
                    <a:pt x="382" y="162"/>
                  </a:cubicBezTo>
                  <a:cubicBezTo>
                    <a:pt x="380" y="159"/>
                    <a:pt x="379" y="156"/>
                    <a:pt x="377" y="153"/>
                  </a:cubicBezTo>
                  <a:close/>
                  <a:moveTo>
                    <a:pt x="378" y="169"/>
                  </a:moveTo>
                  <a:cubicBezTo>
                    <a:pt x="378" y="169"/>
                    <a:pt x="378" y="170"/>
                    <a:pt x="378" y="170"/>
                  </a:cubicBezTo>
                  <a:cubicBezTo>
                    <a:pt x="378" y="169"/>
                    <a:pt x="378" y="169"/>
                    <a:pt x="378" y="169"/>
                  </a:cubicBezTo>
                  <a:cubicBezTo>
                    <a:pt x="378" y="169"/>
                    <a:pt x="378" y="169"/>
                    <a:pt x="378" y="169"/>
                  </a:cubicBezTo>
                  <a:cubicBezTo>
                    <a:pt x="378" y="169"/>
                    <a:pt x="378" y="169"/>
                    <a:pt x="378" y="169"/>
                  </a:cubicBezTo>
                  <a:close/>
                  <a:moveTo>
                    <a:pt x="386" y="153"/>
                  </a:moveTo>
                  <a:cubicBezTo>
                    <a:pt x="386" y="153"/>
                    <a:pt x="386" y="153"/>
                    <a:pt x="386" y="153"/>
                  </a:cubicBezTo>
                  <a:cubicBezTo>
                    <a:pt x="386" y="153"/>
                    <a:pt x="386" y="153"/>
                    <a:pt x="386" y="153"/>
                  </a:cubicBezTo>
                  <a:cubicBezTo>
                    <a:pt x="386" y="153"/>
                    <a:pt x="386" y="153"/>
                    <a:pt x="386" y="153"/>
                  </a:cubicBezTo>
                  <a:cubicBezTo>
                    <a:pt x="380" y="139"/>
                    <a:pt x="371" y="126"/>
                    <a:pt x="366" y="112"/>
                  </a:cubicBezTo>
                  <a:cubicBezTo>
                    <a:pt x="373" y="124"/>
                    <a:pt x="382" y="135"/>
                    <a:pt x="389" y="147"/>
                  </a:cubicBezTo>
                  <a:cubicBezTo>
                    <a:pt x="388" y="149"/>
                    <a:pt x="387" y="151"/>
                    <a:pt x="386" y="153"/>
                  </a:cubicBezTo>
                  <a:close/>
                  <a:moveTo>
                    <a:pt x="361" y="127"/>
                  </a:moveTo>
                  <a:cubicBezTo>
                    <a:pt x="358" y="122"/>
                    <a:pt x="354" y="117"/>
                    <a:pt x="351" y="111"/>
                  </a:cubicBezTo>
                  <a:cubicBezTo>
                    <a:pt x="351" y="110"/>
                    <a:pt x="352" y="108"/>
                    <a:pt x="352" y="106"/>
                  </a:cubicBezTo>
                  <a:cubicBezTo>
                    <a:pt x="354" y="113"/>
                    <a:pt x="358" y="120"/>
                    <a:pt x="361" y="127"/>
                  </a:cubicBezTo>
                  <a:close/>
                  <a:moveTo>
                    <a:pt x="411" y="82"/>
                  </a:moveTo>
                  <a:cubicBezTo>
                    <a:pt x="412" y="83"/>
                    <a:pt x="413" y="83"/>
                    <a:pt x="414" y="83"/>
                  </a:cubicBezTo>
                  <a:cubicBezTo>
                    <a:pt x="414" y="83"/>
                    <a:pt x="414" y="83"/>
                    <a:pt x="414" y="83"/>
                  </a:cubicBezTo>
                  <a:cubicBezTo>
                    <a:pt x="413" y="85"/>
                    <a:pt x="412" y="86"/>
                    <a:pt x="411" y="86"/>
                  </a:cubicBezTo>
                  <a:cubicBezTo>
                    <a:pt x="410" y="85"/>
                    <a:pt x="409" y="85"/>
                    <a:pt x="408" y="85"/>
                  </a:cubicBezTo>
                  <a:cubicBezTo>
                    <a:pt x="408" y="85"/>
                    <a:pt x="408" y="85"/>
                    <a:pt x="408" y="85"/>
                  </a:cubicBezTo>
                  <a:cubicBezTo>
                    <a:pt x="407" y="84"/>
                    <a:pt x="406" y="83"/>
                    <a:pt x="405" y="83"/>
                  </a:cubicBezTo>
                  <a:cubicBezTo>
                    <a:pt x="404" y="81"/>
                    <a:pt x="404" y="79"/>
                    <a:pt x="404" y="76"/>
                  </a:cubicBezTo>
                  <a:cubicBezTo>
                    <a:pt x="403" y="74"/>
                    <a:pt x="401" y="74"/>
                    <a:pt x="400" y="75"/>
                  </a:cubicBezTo>
                  <a:cubicBezTo>
                    <a:pt x="399" y="73"/>
                    <a:pt x="398" y="70"/>
                    <a:pt x="397" y="68"/>
                  </a:cubicBezTo>
                  <a:cubicBezTo>
                    <a:pt x="397" y="68"/>
                    <a:pt x="397" y="69"/>
                    <a:pt x="397" y="69"/>
                  </a:cubicBezTo>
                  <a:cubicBezTo>
                    <a:pt x="398" y="70"/>
                    <a:pt x="399" y="70"/>
                    <a:pt x="400" y="70"/>
                  </a:cubicBezTo>
                  <a:cubicBezTo>
                    <a:pt x="404" y="74"/>
                    <a:pt x="407" y="78"/>
                    <a:pt x="411" y="82"/>
                  </a:cubicBezTo>
                  <a:close/>
                  <a:moveTo>
                    <a:pt x="401" y="95"/>
                  </a:moveTo>
                  <a:cubicBezTo>
                    <a:pt x="401" y="96"/>
                    <a:pt x="401" y="98"/>
                    <a:pt x="401" y="100"/>
                  </a:cubicBezTo>
                  <a:cubicBezTo>
                    <a:pt x="400" y="99"/>
                    <a:pt x="400" y="99"/>
                    <a:pt x="400" y="98"/>
                  </a:cubicBezTo>
                  <a:cubicBezTo>
                    <a:pt x="399" y="96"/>
                    <a:pt x="399" y="94"/>
                    <a:pt x="399" y="92"/>
                  </a:cubicBezTo>
                  <a:cubicBezTo>
                    <a:pt x="399" y="93"/>
                    <a:pt x="400" y="94"/>
                    <a:pt x="401" y="95"/>
                  </a:cubicBezTo>
                  <a:close/>
                  <a:moveTo>
                    <a:pt x="380" y="36"/>
                  </a:moveTo>
                  <a:cubicBezTo>
                    <a:pt x="381" y="37"/>
                    <a:pt x="381" y="38"/>
                    <a:pt x="381" y="38"/>
                  </a:cubicBezTo>
                  <a:cubicBezTo>
                    <a:pt x="381" y="38"/>
                    <a:pt x="380" y="38"/>
                    <a:pt x="380" y="38"/>
                  </a:cubicBezTo>
                  <a:cubicBezTo>
                    <a:pt x="380" y="38"/>
                    <a:pt x="380" y="37"/>
                    <a:pt x="380" y="36"/>
                  </a:cubicBezTo>
                  <a:close/>
                  <a:moveTo>
                    <a:pt x="377" y="40"/>
                  </a:moveTo>
                  <a:cubicBezTo>
                    <a:pt x="377" y="42"/>
                    <a:pt x="376" y="45"/>
                    <a:pt x="375" y="47"/>
                  </a:cubicBezTo>
                  <a:cubicBezTo>
                    <a:pt x="375" y="47"/>
                    <a:pt x="374" y="47"/>
                    <a:pt x="374" y="46"/>
                  </a:cubicBezTo>
                  <a:cubicBezTo>
                    <a:pt x="375" y="44"/>
                    <a:pt x="376" y="42"/>
                    <a:pt x="377" y="40"/>
                  </a:cubicBezTo>
                  <a:cubicBezTo>
                    <a:pt x="377" y="40"/>
                    <a:pt x="377" y="40"/>
                    <a:pt x="377" y="40"/>
                  </a:cubicBezTo>
                  <a:close/>
                  <a:moveTo>
                    <a:pt x="378" y="43"/>
                  </a:moveTo>
                  <a:cubicBezTo>
                    <a:pt x="382" y="51"/>
                    <a:pt x="386" y="59"/>
                    <a:pt x="390" y="67"/>
                  </a:cubicBezTo>
                  <a:cubicBezTo>
                    <a:pt x="385" y="60"/>
                    <a:pt x="381" y="54"/>
                    <a:pt x="376" y="48"/>
                  </a:cubicBezTo>
                  <a:cubicBezTo>
                    <a:pt x="377" y="46"/>
                    <a:pt x="377" y="45"/>
                    <a:pt x="378" y="43"/>
                  </a:cubicBezTo>
                  <a:close/>
                  <a:moveTo>
                    <a:pt x="393" y="83"/>
                  </a:moveTo>
                  <a:cubicBezTo>
                    <a:pt x="393" y="83"/>
                    <a:pt x="392" y="83"/>
                    <a:pt x="392" y="83"/>
                  </a:cubicBezTo>
                  <a:cubicBezTo>
                    <a:pt x="392" y="83"/>
                    <a:pt x="393" y="84"/>
                    <a:pt x="393" y="84"/>
                  </a:cubicBezTo>
                  <a:cubicBezTo>
                    <a:pt x="391" y="82"/>
                    <a:pt x="390" y="79"/>
                    <a:pt x="389" y="77"/>
                  </a:cubicBezTo>
                  <a:cubicBezTo>
                    <a:pt x="390" y="79"/>
                    <a:pt x="391" y="81"/>
                    <a:pt x="393" y="83"/>
                  </a:cubicBezTo>
                  <a:close/>
                  <a:moveTo>
                    <a:pt x="390" y="113"/>
                  </a:moveTo>
                  <a:cubicBezTo>
                    <a:pt x="391" y="114"/>
                    <a:pt x="392" y="115"/>
                    <a:pt x="393" y="116"/>
                  </a:cubicBezTo>
                  <a:cubicBezTo>
                    <a:pt x="392" y="116"/>
                    <a:pt x="392" y="116"/>
                    <a:pt x="392" y="116"/>
                  </a:cubicBezTo>
                  <a:cubicBezTo>
                    <a:pt x="392" y="115"/>
                    <a:pt x="391" y="114"/>
                    <a:pt x="390" y="113"/>
                  </a:cubicBezTo>
                  <a:close/>
                  <a:moveTo>
                    <a:pt x="391" y="129"/>
                  </a:moveTo>
                  <a:cubicBezTo>
                    <a:pt x="391" y="131"/>
                    <a:pt x="391" y="131"/>
                    <a:pt x="391" y="131"/>
                  </a:cubicBezTo>
                  <a:cubicBezTo>
                    <a:pt x="390" y="129"/>
                    <a:pt x="390" y="128"/>
                    <a:pt x="389" y="127"/>
                  </a:cubicBezTo>
                  <a:cubicBezTo>
                    <a:pt x="389" y="127"/>
                    <a:pt x="390" y="128"/>
                    <a:pt x="391" y="129"/>
                  </a:cubicBezTo>
                  <a:close/>
                  <a:moveTo>
                    <a:pt x="392" y="133"/>
                  </a:moveTo>
                  <a:cubicBezTo>
                    <a:pt x="392" y="133"/>
                    <a:pt x="393" y="133"/>
                    <a:pt x="393" y="133"/>
                  </a:cubicBezTo>
                  <a:cubicBezTo>
                    <a:pt x="393" y="133"/>
                    <a:pt x="394" y="133"/>
                    <a:pt x="394" y="134"/>
                  </a:cubicBezTo>
                  <a:cubicBezTo>
                    <a:pt x="394" y="134"/>
                    <a:pt x="395" y="135"/>
                    <a:pt x="395" y="135"/>
                  </a:cubicBezTo>
                  <a:cubicBezTo>
                    <a:pt x="395" y="136"/>
                    <a:pt x="394" y="136"/>
                    <a:pt x="394" y="137"/>
                  </a:cubicBezTo>
                  <a:cubicBezTo>
                    <a:pt x="393" y="136"/>
                    <a:pt x="393" y="135"/>
                    <a:pt x="392" y="133"/>
                  </a:cubicBezTo>
                  <a:close/>
                  <a:moveTo>
                    <a:pt x="369" y="59"/>
                  </a:moveTo>
                  <a:cubicBezTo>
                    <a:pt x="374" y="68"/>
                    <a:pt x="380" y="77"/>
                    <a:pt x="386" y="86"/>
                  </a:cubicBezTo>
                  <a:cubicBezTo>
                    <a:pt x="389" y="92"/>
                    <a:pt x="391" y="99"/>
                    <a:pt x="393" y="106"/>
                  </a:cubicBezTo>
                  <a:cubicBezTo>
                    <a:pt x="384" y="92"/>
                    <a:pt x="376" y="78"/>
                    <a:pt x="366" y="66"/>
                  </a:cubicBezTo>
                  <a:cubicBezTo>
                    <a:pt x="367" y="64"/>
                    <a:pt x="368" y="61"/>
                    <a:pt x="369" y="59"/>
                  </a:cubicBezTo>
                  <a:close/>
                  <a:moveTo>
                    <a:pt x="363" y="76"/>
                  </a:moveTo>
                  <a:cubicBezTo>
                    <a:pt x="363" y="76"/>
                    <a:pt x="362" y="76"/>
                    <a:pt x="362" y="76"/>
                  </a:cubicBezTo>
                  <a:cubicBezTo>
                    <a:pt x="362" y="75"/>
                    <a:pt x="362" y="75"/>
                    <a:pt x="362" y="74"/>
                  </a:cubicBezTo>
                  <a:cubicBezTo>
                    <a:pt x="363" y="75"/>
                    <a:pt x="363" y="75"/>
                    <a:pt x="363" y="76"/>
                  </a:cubicBezTo>
                  <a:close/>
                  <a:moveTo>
                    <a:pt x="342" y="134"/>
                  </a:moveTo>
                  <a:cubicBezTo>
                    <a:pt x="345" y="139"/>
                    <a:pt x="347" y="144"/>
                    <a:pt x="350" y="149"/>
                  </a:cubicBezTo>
                  <a:cubicBezTo>
                    <a:pt x="350" y="150"/>
                    <a:pt x="351" y="150"/>
                    <a:pt x="351" y="150"/>
                  </a:cubicBezTo>
                  <a:cubicBezTo>
                    <a:pt x="348" y="146"/>
                    <a:pt x="344" y="141"/>
                    <a:pt x="341" y="136"/>
                  </a:cubicBezTo>
                  <a:cubicBezTo>
                    <a:pt x="342" y="135"/>
                    <a:pt x="342" y="134"/>
                    <a:pt x="342" y="134"/>
                  </a:cubicBezTo>
                  <a:close/>
                  <a:moveTo>
                    <a:pt x="345" y="165"/>
                  </a:moveTo>
                  <a:cubicBezTo>
                    <a:pt x="347" y="167"/>
                    <a:pt x="348" y="170"/>
                    <a:pt x="349" y="172"/>
                  </a:cubicBezTo>
                  <a:cubicBezTo>
                    <a:pt x="349" y="172"/>
                    <a:pt x="349" y="172"/>
                    <a:pt x="349" y="173"/>
                  </a:cubicBezTo>
                  <a:cubicBezTo>
                    <a:pt x="347" y="170"/>
                    <a:pt x="346" y="168"/>
                    <a:pt x="344" y="165"/>
                  </a:cubicBezTo>
                  <a:cubicBezTo>
                    <a:pt x="344" y="165"/>
                    <a:pt x="345" y="164"/>
                    <a:pt x="345" y="163"/>
                  </a:cubicBezTo>
                  <a:cubicBezTo>
                    <a:pt x="345" y="164"/>
                    <a:pt x="345" y="164"/>
                    <a:pt x="345" y="165"/>
                  </a:cubicBezTo>
                  <a:close/>
                  <a:moveTo>
                    <a:pt x="354" y="155"/>
                  </a:moveTo>
                  <a:cubicBezTo>
                    <a:pt x="353" y="155"/>
                    <a:pt x="353" y="154"/>
                    <a:pt x="353" y="154"/>
                  </a:cubicBezTo>
                  <a:cubicBezTo>
                    <a:pt x="355" y="156"/>
                    <a:pt x="357" y="159"/>
                    <a:pt x="359" y="161"/>
                  </a:cubicBezTo>
                  <a:cubicBezTo>
                    <a:pt x="360" y="163"/>
                    <a:pt x="361" y="163"/>
                    <a:pt x="362" y="162"/>
                  </a:cubicBezTo>
                  <a:cubicBezTo>
                    <a:pt x="364" y="167"/>
                    <a:pt x="366" y="171"/>
                    <a:pt x="368" y="176"/>
                  </a:cubicBezTo>
                  <a:cubicBezTo>
                    <a:pt x="375" y="196"/>
                    <a:pt x="363" y="170"/>
                    <a:pt x="360" y="166"/>
                  </a:cubicBezTo>
                  <a:cubicBezTo>
                    <a:pt x="358" y="162"/>
                    <a:pt x="356" y="159"/>
                    <a:pt x="354" y="155"/>
                  </a:cubicBezTo>
                  <a:close/>
                  <a:moveTo>
                    <a:pt x="371" y="171"/>
                  </a:moveTo>
                  <a:cubicBezTo>
                    <a:pt x="371" y="171"/>
                    <a:pt x="371" y="172"/>
                    <a:pt x="372" y="173"/>
                  </a:cubicBezTo>
                  <a:cubicBezTo>
                    <a:pt x="372" y="174"/>
                    <a:pt x="374" y="174"/>
                    <a:pt x="376" y="174"/>
                  </a:cubicBezTo>
                  <a:cubicBezTo>
                    <a:pt x="375" y="175"/>
                    <a:pt x="374" y="177"/>
                    <a:pt x="373" y="179"/>
                  </a:cubicBezTo>
                  <a:cubicBezTo>
                    <a:pt x="372" y="176"/>
                    <a:pt x="372" y="174"/>
                    <a:pt x="371" y="171"/>
                  </a:cubicBezTo>
                  <a:close/>
                  <a:moveTo>
                    <a:pt x="404" y="37"/>
                  </a:moveTo>
                  <a:cubicBezTo>
                    <a:pt x="405" y="38"/>
                    <a:pt x="405" y="38"/>
                    <a:pt x="406" y="38"/>
                  </a:cubicBezTo>
                  <a:cubicBezTo>
                    <a:pt x="406" y="39"/>
                    <a:pt x="406" y="39"/>
                    <a:pt x="406" y="40"/>
                  </a:cubicBezTo>
                  <a:cubicBezTo>
                    <a:pt x="405" y="39"/>
                    <a:pt x="405" y="38"/>
                    <a:pt x="404" y="37"/>
                  </a:cubicBezTo>
                  <a:close/>
                  <a:moveTo>
                    <a:pt x="385" y="31"/>
                  </a:moveTo>
                  <a:cubicBezTo>
                    <a:pt x="385" y="31"/>
                    <a:pt x="385" y="31"/>
                    <a:pt x="384" y="31"/>
                  </a:cubicBezTo>
                  <a:cubicBezTo>
                    <a:pt x="385" y="31"/>
                    <a:pt x="385" y="31"/>
                    <a:pt x="385" y="30"/>
                  </a:cubicBezTo>
                  <a:cubicBezTo>
                    <a:pt x="386" y="31"/>
                    <a:pt x="386" y="31"/>
                    <a:pt x="386" y="32"/>
                  </a:cubicBezTo>
                  <a:cubicBezTo>
                    <a:pt x="386" y="32"/>
                    <a:pt x="385" y="31"/>
                    <a:pt x="385" y="31"/>
                  </a:cubicBezTo>
                  <a:close/>
                  <a:moveTo>
                    <a:pt x="337" y="131"/>
                  </a:moveTo>
                  <a:cubicBezTo>
                    <a:pt x="337" y="131"/>
                    <a:pt x="337" y="131"/>
                    <a:pt x="337" y="131"/>
                  </a:cubicBezTo>
                  <a:cubicBezTo>
                    <a:pt x="337" y="131"/>
                    <a:pt x="337" y="131"/>
                    <a:pt x="337" y="131"/>
                  </a:cubicBezTo>
                  <a:cubicBezTo>
                    <a:pt x="337" y="131"/>
                    <a:pt x="337" y="131"/>
                    <a:pt x="337" y="131"/>
                  </a:cubicBezTo>
                  <a:close/>
                  <a:moveTo>
                    <a:pt x="335" y="135"/>
                  </a:moveTo>
                  <a:cubicBezTo>
                    <a:pt x="335" y="135"/>
                    <a:pt x="335" y="135"/>
                    <a:pt x="335" y="135"/>
                  </a:cubicBezTo>
                  <a:cubicBezTo>
                    <a:pt x="337" y="138"/>
                    <a:pt x="338" y="141"/>
                    <a:pt x="340" y="144"/>
                  </a:cubicBezTo>
                  <a:cubicBezTo>
                    <a:pt x="339" y="143"/>
                    <a:pt x="339" y="142"/>
                    <a:pt x="338" y="141"/>
                  </a:cubicBezTo>
                  <a:cubicBezTo>
                    <a:pt x="336" y="139"/>
                    <a:pt x="332" y="141"/>
                    <a:pt x="334" y="144"/>
                  </a:cubicBezTo>
                  <a:cubicBezTo>
                    <a:pt x="337" y="149"/>
                    <a:pt x="339" y="153"/>
                    <a:pt x="342" y="158"/>
                  </a:cubicBezTo>
                  <a:cubicBezTo>
                    <a:pt x="342" y="159"/>
                    <a:pt x="342" y="160"/>
                    <a:pt x="342" y="161"/>
                  </a:cubicBezTo>
                  <a:cubicBezTo>
                    <a:pt x="338" y="156"/>
                    <a:pt x="335" y="151"/>
                    <a:pt x="332" y="146"/>
                  </a:cubicBezTo>
                  <a:cubicBezTo>
                    <a:pt x="332" y="145"/>
                    <a:pt x="331" y="145"/>
                    <a:pt x="331" y="145"/>
                  </a:cubicBezTo>
                  <a:cubicBezTo>
                    <a:pt x="332" y="141"/>
                    <a:pt x="334" y="138"/>
                    <a:pt x="335" y="135"/>
                  </a:cubicBezTo>
                  <a:close/>
                  <a:moveTo>
                    <a:pt x="328" y="150"/>
                  </a:moveTo>
                  <a:cubicBezTo>
                    <a:pt x="332" y="159"/>
                    <a:pt x="337" y="168"/>
                    <a:pt x="342" y="176"/>
                  </a:cubicBezTo>
                  <a:cubicBezTo>
                    <a:pt x="342" y="178"/>
                    <a:pt x="342" y="180"/>
                    <a:pt x="343" y="182"/>
                  </a:cubicBezTo>
                  <a:cubicBezTo>
                    <a:pt x="337" y="174"/>
                    <a:pt x="332" y="165"/>
                    <a:pt x="328" y="155"/>
                  </a:cubicBezTo>
                  <a:cubicBezTo>
                    <a:pt x="328" y="154"/>
                    <a:pt x="327" y="154"/>
                    <a:pt x="327" y="154"/>
                  </a:cubicBezTo>
                  <a:cubicBezTo>
                    <a:pt x="327" y="152"/>
                    <a:pt x="328" y="151"/>
                    <a:pt x="328" y="150"/>
                  </a:cubicBezTo>
                  <a:close/>
                  <a:moveTo>
                    <a:pt x="320" y="168"/>
                  </a:moveTo>
                  <a:cubicBezTo>
                    <a:pt x="320" y="171"/>
                    <a:pt x="321" y="173"/>
                    <a:pt x="321" y="176"/>
                  </a:cubicBezTo>
                  <a:cubicBezTo>
                    <a:pt x="320" y="174"/>
                    <a:pt x="319" y="173"/>
                    <a:pt x="319" y="171"/>
                  </a:cubicBezTo>
                  <a:cubicBezTo>
                    <a:pt x="319" y="170"/>
                    <a:pt x="319" y="169"/>
                    <a:pt x="320" y="168"/>
                  </a:cubicBezTo>
                  <a:close/>
                  <a:moveTo>
                    <a:pt x="315" y="181"/>
                  </a:moveTo>
                  <a:cubicBezTo>
                    <a:pt x="315" y="180"/>
                    <a:pt x="314" y="180"/>
                    <a:pt x="314" y="180"/>
                  </a:cubicBezTo>
                  <a:cubicBezTo>
                    <a:pt x="314" y="180"/>
                    <a:pt x="314" y="180"/>
                    <a:pt x="315" y="179"/>
                  </a:cubicBezTo>
                  <a:cubicBezTo>
                    <a:pt x="315" y="180"/>
                    <a:pt x="315" y="180"/>
                    <a:pt x="315" y="181"/>
                  </a:cubicBezTo>
                  <a:close/>
                  <a:moveTo>
                    <a:pt x="311" y="186"/>
                  </a:moveTo>
                  <a:cubicBezTo>
                    <a:pt x="311" y="190"/>
                    <a:pt x="312" y="193"/>
                    <a:pt x="313" y="195"/>
                  </a:cubicBezTo>
                  <a:cubicBezTo>
                    <a:pt x="312" y="195"/>
                    <a:pt x="312" y="194"/>
                    <a:pt x="311" y="193"/>
                  </a:cubicBezTo>
                  <a:cubicBezTo>
                    <a:pt x="311" y="192"/>
                    <a:pt x="310" y="193"/>
                    <a:pt x="310" y="193"/>
                  </a:cubicBezTo>
                  <a:cubicBezTo>
                    <a:pt x="311" y="195"/>
                    <a:pt x="312" y="196"/>
                    <a:pt x="313" y="197"/>
                  </a:cubicBezTo>
                  <a:cubicBezTo>
                    <a:pt x="312" y="197"/>
                    <a:pt x="311" y="197"/>
                    <a:pt x="311" y="198"/>
                  </a:cubicBezTo>
                  <a:cubicBezTo>
                    <a:pt x="310" y="197"/>
                    <a:pt x="308" y="195"/>
                    <a:pt x="307" y="194"/>
                  </a:cubicBezTo>
                  <a:cubicBezTo>
                    <a:pt x="309" y="192"/>
                    <a:pt x="310" y="189"/>
                    <a:pt x="311" y="187"/>
                  </a:cubicBezTo>
                  <a:cubicBezTo>
                    <a:pt x="311" y="187"/>
                    <a:pt x="311" y="186"/>
                    <a:pt x="311" y="186"/>
                  </a:cubicBezTo>
                  <a:close/>
                  <a:moveTo>
                    <a:pt x="305" y="199"/>
                  </a:moveTo>
                  <a:cubicBezTo>
                    <a:pt x="309" y="203"/>
                    <a:pt x="312" y="207"/>
                    <a:pt x="315" y="212"/>
                  </a:cubicBezTo>
                  <a:cubicBezTo>
                    <a:pt x="315" y="212"/>
                    <a:pt x="315" y="213"/>
                    <a:pt x="316" y="214"/>
                  </a:cubicBezTo>
                  <a:cubicBezTo>
                    <a:pt x="312" y="209"/>
                    <a:pt x="309" y="204"/>
                    <a:pt x="305" y="199"/>
                  </a:cubicBezTo>
                  <a:cubicBezTo>
                    <a:pt x="305" y="199"/>
                    <a:pt x="305" y="199"/>
                    <a:pt x="305" y="199"/>
                  </a:cubicBezTo>
                  <a:close/>
                  <a:moveTo>
                    <a:pt x="300" y="223"/>
                  </a:moveTo>
                  <a:cubicBezTo>
                    <a:pt x="299" y="224"/>
                    <a:pt x="299" y="224"/>
                    <a:pt x="299" y="224"/>
                  </a:cubicBezTo>
                  <a:cubicBezTo>
                    <a:pt x="298" y="223"/>
                    <a:pt x="296" y="221"/>
                    <a:pt x="295" y="220"/>
                  </a:cubicBezTo>
                  <a:cubicBezTo>
                    <a:pt x="296" y="219"/>
                    <a:pt x="296" y="218"/>
                    <a:pt x="297" y="217"/>
                  </a:cubicBezTo>
                  <a:cubicBezTo>
                    <a:pt x="298" y="219"/>
                    <a:pt x="299" y="221"/>
                    <a:pt x="300" y="223"/>
                  </a:cubicBezTo>
                  <a:close/>
                  <a:moveTo>
                    <a:pt x="293" y="226"/>
                  </a:moveTo>
                  <a:cubicBezTo>
                    <a:pt x="294" y="228"/>
                    <a:pt x="295" y="230"/>
                    <a:pt x="296" y="232"/>
                  </a:cubicBezTo>
                  <a:cubicBezTo>
                    <a:pt x="296" y="232"/>
                    <a:pt x="296" y="232"/>
                    <a:pt x="296" y="233"/>
                  </a:cubicBezTo>
                  <a:cubicBezTo>
                    <a:pt x="295" y="232"/>
                    <a:pt x="295" y="231"/>
                    <a:pt x="294" y="230"/>
                  </a:cubicBezTo>
                  <a:cubicBezTo>
                    <a:pt x="293" y="229"/>
                    <a:pt x="292" y="229"/>
                    <a:pt x="291" y="229"/>
                  </a:cubicBezTo>
                  <a:cubicBezTo>
                    <a:pt x="292" y="228"/>
                    <a:pt x="292" y="227"/>
                    <a:pt x="293" y="226"/>
                  </a:cubicBezTo>
                  <a:close/>
                  <a:moveTo>
                    <a:pt x="289" y="233"/>
                  </a:moveTo>
                  <a:cubicBezTo>
                    <a:pt x="289" y="235"/>
                    <a:pt x="290" y="236"/>
                    <a:pt x="290" y="237"/>
                  </a:cubicBezTo>
                  <a:cubicBezTo>
                    <a:pt x="288" y="237"/>
                    <a:pt x="287" y="238"/>
                    <a:pt x="287" y="240"/>
                  </a:cubicBezTo>
                  <a:cubicBezTo>
                    <a:pt x="288" y="241"/>
                    <a:pt x="289" y="243"/>
                    <a:pt x="289" y="244"/>
                  </a:cubicBezTo>
                  <a:cubicBezTo>
                    <a:pt x="288" y="242"/>
                    <a:pt x="287" y="241"/>
                    <a:pt x="286" y="240"/>
                  </a:cubicBezTo>
                  <a:cubicBezTo>
                    <a:pt x="286" y="240"/>
                    <a:pt x="286" y="240"/>
                    <a:pt x="286" y="240"/>
                  </a:cubicBezTo>
                  <a:cubicBezTo>
                    <a:pt x="287" y="238"/>
                    <a:pt x="288" y="236"/>
                    <a:pt x="289" y="233"/>
                  </a:cubicBezTo>
                  <a:close/>
                  <a:moveTo>
                    <a:pt x="281" y="251"/>
                  </a:moveTo>
                  <a:cubicBezTo>
                    <a:pt x="283" y="256"/>
                    <a:pt x="284" y="262"/>
                    <a:pt x="287" y="267"/>
                  </a:cubicBezTo>
                  <a:cubicBezTo>
                    <a:pt x="284" y="263"/>
                    <a:pt x="281" y="259"/>
                    <a:pt x="279" y="256"/>
                  </a:cubicBezTo>
                  <a:cubicBezTo>
                    <a:pt x="279" y="254"/>
                    <a:pt x="280" y="252"/>
                    <a:pt x="281" y="251"/>
                  </a:cubicBezTo>
                  <a:close/>
                  <a:moveTo>
                    <a:pt x="270" y="274"/>
                  </a:moveTo>
                  <a:cubicBezTo>
                    <a:pt x="271" y="278"/>
                    <a:pt x="272" y="281"/>
                    <a:pt x="273" y="285"/>
                  </a:cubicBezTo>
                  <a:cubicBezTo>
                    <a:pt x="272" y="282"/>
                    <a:pt x="270" y="279"/>
                    <a:pt x="269" y="276"/>
                  </a:cubicBezTo>
                  <a:cubicBezTo>
                    <a:pt x="269" y="275"/>
                    <a:pt x="270" y="275"/>
                    <a:pt x="270" y="274"/>
                  </a:cubicBezTo>
                  <a:close/>
                  <a:moveTo>
                    <a:pt x="269" y="304"/>
                  </a:moveTo>
                  <a:cubicBezTo>
                    <a:pt x="267" y="302"/>
                    <a:pt x="265" y="299"/>
                    <a:pt x="263" y="297"/>
                  </a:cubicBezTo>
                  <a:cubicBezTo>
                    <a:pt x="263" y="296"/>
                    <a:pt x="263" y="296"/>
                    <a:pt x="262" y="296"/>
                  </a:cubicBezTo>
                  <a:cubicBezTo>
                    <a:pt x="262" y="295"/>
                    <a:pt x="261" y="294"/>
                    <a:pt x="261" y="293"/>
                  </a:cubicBezTo>
                  <a:cubicBezTo>
                    <a:pt x="262" y="291"/>
                    <a:pt x="263" y="289"/>
                    <a:pt x="264" y="287"/>
                  </a:cubicBezTo>
                  <a:cubicBezTo>
                    <a:pt x="265" y="293"/>
                    <a:pt x="267" y="298"/>
                    <a:pt x="269" y="304"/>
                  </a:cubicBezTo>
                  <a:close/>
                  <a:moveTo>
                    <a:pt x="276" y="324"/>
                  </a:moveTo>
                  <a:cubicBezTo>
                    <a:pt x="274" y="320"/>
                    <a:pt x="272" y="316"/>
                    <a:pt x="270" y="311"/>
                  </a:cubicBezTo>
                  <a:cubicBezTo>
                    <a:pt x="270" y="312"/>
                    <a:pt x="270" y="312"/>
                    <a:pt x="271" y="312"/>
                  </a:cubicBezTo>
                  <a:cubicBezTo>
                    <a:pt x="271" y="313"/>
                    <a:pt x="272" y="314"/>
                    <a:pt x="273" y="315"/>
                  </a:cubicBezTo>
                  <a:cubicBezTo>
                    <a:pt x="274" y="318"/>
                    <a:pt x="275" y="321"/>
                    <a:pt x="276" y="324"/>
                  </a:cubicBezTo>
                  <a:close/>
                  <a:moveTo>
                    <a:pt x="239" y="358"/>
                  </a:moveTo>
                  <a:cubicBezTo>
                    <a:pt x="240" y="359"/>
                    <a:pt x="240" y="359"/>
                    <a:pt x="241" y="359"/>
                  </a:cubicBezTo>
                  <a:cubicBezTo>
                    <a:pt x="241" y="361"/>
                    <a:pt x="242" y="362"/>
                    <a:pt x="242" y="364"/>
                  </a:cubicBezTo>
                  <a:cubicBezTo>
                    <a:pt x="241" y="362"/>
                    <a:pt x="240" y="360"/>
                    <a:pt x="239" y="358"/>
                  </a:cubicBezTo>
                  <a:close/>
                  <a:moveTo>
                    <a:pt x="246" y="335"/>
                  </a:moveTo>
                  <a:cubicBezTo>
                    <a:pt x="249" y="344"/>
                    <a:pt x="255" y="360"/>
                    <a:pt x="262" y="373"/>
                  </a:cubicBezTo>
                  <a:cubicBezTo>
                    <a:pt x="262" y="377"/>
                    <a:pt x="261" y="380"/>
                    <a:pt x="261" y="383"/>
                  </a:cubicBezTo>
                  <a:cubicBezTo>
                    <a:pt x="257" y="367"/>
                    <a:pt x="251" y="351"/>
                    <a:pt x="246" y="335"/>
                  </a:cubicBezTo>
                  <a:close/>
                  <a:moveTo>
                    <a:pt x="248" y="368"/>
                  </a:moveTo>
                  <a:cubicBezTo>
                    <a:pt x="251" y="378"/>
                    <a:pt x="255" y="388"/>
                    <a:pt x="260" y="397"/>
                  </a:cubicBezTo>
                  <a:cubicBezTo>
                    <a:pt x="258" y="396"/>
                    <a:pt x="252" y="384"/>
                    <a:pt x="250" y="381"/>
                  </a:cubicBezTo>
                  <a:cubicBezTo>
                    <a:pt x="248" y="377"/>
                    <a:pt x="246" y="372"/>
                    <a:pt x="244" y="368"/>
                  </a:cubicBezTo>
                  <a:cubicBezTo>
                    <a:pt x="246" y="369"/>
                    <a:pt x="247" y="368"/>
                    <a:pt x="248" y="368"/>
                  </a:cubicBezTo>
                  <a:close/>
                  <a:moveTo>
                    <a:pt x="270" y="354"/>
                  </a:moveTo>
                  <a:cubicBezTo>
                    <a:pt x="269" y="354"/>
                    <a:pt x="268" y="355"/>
                    <a:pt x="268" y="356"/>
                  </a:cubicBezTo>
                  <a:cubicBezTo>
                    <a:pt x="268" y="355"/>
                    <a:pt x="268" y="355"/>
                    <a:pt x="268" y="355"/>
                  </a:cubicBezTo>
                  <a:cubicBezTo>
                    <a:pt x="267" y="354"/>
                    <a:pt x="265" y="353"/>
                    <a:pt x="264" y="354"/>
                  </a:cubicBezTo>
                  <a:cubicBezTo>
                    <a:pt x="261" y="345"/>
                    <a:pt x="257" y="336"/>
                    <a:pt x="254" y="326"/>
                  </a:cubicBezTo>
                  <a:cubicBezTo>
                    <a:pt x="248" y="306"/>
                    <a:pt x="256" y="329"/>
                    <a:pt x="258" y="333"/>
                  </a:cubicBezTo>
                  <a:cubicBezTo>
                    <a:pt x="260" y="338"/>
                    <a:pt x="263" y="342"/>
                    <a:pt x="267" y="346"/>
                  </a:cubicBezTo>
                  <a:cubicBezTo>
                    <a:pt x="268" y="349"/>
                    <a:pt x="269" y="351"/>
                    <a:pt x="270" y="354"/>
                  </a:cubicBezTo>
                  <a:close/>
                  <a:moveTo>
                    <a:pt x="261" y="332"/>
                  </a:moveTo>
                  <a:cubicBezTo>
                    <a:pt x="262" y="334"/>
                    <a:pt x="263" y="335"/>
                    <a:pt x="263" y="337"/>
                  </a:cubicBezTo>
                  <a:cubicBezTo>
                    <a:pt x="262" y="336"/>
                    <a:pt x="262" y="334"/>
                    <a:pt x="261" y="332"/>
                  </a:cubicBezTo>
                  <a:close/>
                  <a:moveTo>
                    <a:pt x="264" y="318"/>
                  </a:moveTo>
                  <a:cubicBezTo>
                    <a:pt x="261" y="313"/>
                    <a:pt x="258" y="309"/>
                    <a:pt x="255" y="304"/>
                  </a:cubicBezTo>
                  <a:cubicBezTo>
                    <a:pt x="256" y="303"/>
                    <a:pt x="256" y="302"/>
                    <a:pt x="257" y="301"/>
                  </a:cubicBezTo>
                  <a:cubicBezTo>
                    <a:pt x="259" y="307"/>
                    <a:pt x="262" y="312"/>
                    <a:pt x="264" y="318"/>
                  </a:cubicBezTo>
                  <a:close/>
                  <a:moveTo>
                    <a:pt x="249" y="317"/>
                  </a:moveTo>
                  <a:cubicBezTo>
                    <a:pt x="251" y="331"/>
                    <a:pt x="257" y="344"/>
                    <a:pt x="262" y="358"/>
                  </a:cubicBezTo>
                  <a:cubicBezTo>
                    <a:pt x="262" y="359"/>
                    <a:pt x="262" y="361"/>
                    <a:pt x="263" y="363"/>
                  </a:cubicBezTo>
                  <a:cubicBezTo>
                    <a:pt x="263" y="364"/>
                    <a:pt x="264" y="365"/>
                    <a:pt x="264" y="366"/>
                  </a:cubicBezTo>
                  <a:cubicBezTo>
                    <a:pt x="263" y="366"/>
                    <a:pt x="263" y="366"/>
                    <a:pt x="262" y="367"/>
                  </a:cubicBezTo>
                  <a:cubicBezTo>
                    <a:pt x="262" y="367"/>
                    <a:pt x="262" y="367"/>
                    <a:pt x="262" y="366"/>
                  </a:cubicBezTo>
                  <a:cubicBezTo>
                    <a:pt x="256" y="353"/>
                    <a:pt x="250" y="340"/>
                    <a:pt x="245" y="327"/>
                  </a:cubicBezTo>
                  <a:cubicBezTo>
                    <a:pt x="245" y="327"/>
                    <a:pt x="245" y="327"/>
                    <a:pt x="245" y="327"/>
                  </a:cubicBezTo>
                  <a:cubicBezTo>
                    <a:pt x="246" y="323"/>
                    <a:pt x="248" y="320"/>
                    <a:pt x="249" y="317"/>
                  </a:cubicBezTo>
                  <a:close/>
                  <a:moveTo>
                    <a:pt x="243" y="331"/>
                  </a:moveTo>
                  <a:cubicBezTo>
                    <a:pt x="243" y="332"/>
                    <a:pt x="242" y="332"/>
                    <a:pt x="242" y="333"/>
                  </a:cubicBezTo>
                  <a:cubicBezTo>
                    <a:pt x="243" y="336"/>
                    <a:pt x="244" y="339"/>
                    <a:pt x="245" y="343"/>
                  </a:cubicBezTo>
                  <a:cubicBezTo>
                    <a:pt x="244" y="340"/>
                    <a:pt x="242" y="337"/>
                    <a:pt x="241" y="334"/>
                  </a:cubicBezTo>
                  <a:cubicBezTo>
                    <a:pt x="242" y="333"/>
                    <a:pt x="242" y="332"/>
                    <a:pt x="243" y="331"/>
                  </a:cubicBezTo>
                  <a:close/>
                  <a:moveTo>
                    <a:pt x="227" y="363"/>
                  </a:moveTo>
                  <a:cubicBezTo>
                    <a:pt x="227" y="363"/>
                    <a:pt x="227" y="364"/>
                    <a:pt x="227" y="364"/>
                  </a:cubicBezTo>
                  <a:cubicBezTo>
                    <a:pt x="227" y="364"/>
                    <a:pt x="227" y="364"/>
                    <a:pt x="227" y="364"/>
                  </a:cubicBezTo>
                  <a:cubicBezTo>
                    <a:pt x="227" y="364"/>
                    <a:pt x="227" y="364"/>
                    <a:pt x="227" y="363"/>
                  </a:cubicBezTo>
                  <a:close/>
                  <a:moveTo>
                    <a:pt x="224" y="370"/>
                  </a:moveTo>
                  <a:cubicBezTo>
                    <a:pt x="226" y="373"/>
                    <a:pt x="227" y="376"/>
                    <a:pt x="228" y="377"/>
                  </a:cubicBezTo>
                  <a:cubicBezTo>
                    <a:pt x="227" y="376"/>
                    <a:pt x="226" y="373"/>
                    <a:pt x="224" y="370"/>
                  </a:cubicBezTo>
                  <a:cubicBezTo>
                    <a:pt x="224" y="370"/>
                    <a:pt x="224" y="370"/>
                    <a:pt x="224" y="370"/>
                  </a:cubicBezTo>
                  <a:close/>
                  <a:moveTo>
                    <a:pt x="221" y="377"/>
                  </a:moveTo>
                  <a:cubicBezTo>
                    <a:pt x="228" y="392"/>
                    <a:pt x="224" y="385"/>
                    <a:pt x="220" y="378"/>
                  </a:cubicBezTo>
                  <a:cubicBezTo>
                    <a:pt x="220" y="377"/>
                    <a:pt x="221" y="377"/>
                    <a:pt x="221" y="377"/>
                  </a:cubicBezTo>
                  <a:close/>
                  <a:moveTo>
                    <a:pt x="220" y="379"/>
                  </a:moveTo>
                  <a:cubicBezTo>
                    <a:pt x="221" y="382"/>
                    <a:pt x="222" y="386"/>
                    <a:pt x="223" y="389"/>
                  </a:cubicBezTo>
                  <a:cubicBezTo>
                    <a:pt x="220" y="389"/>
                    <a:pt x="217" y="390"/>
                    <a:pt x="214" y="391"/>
                  </a:cubicBezTo>
                  <a:cubicBezTo>
                    <a:pt x="216" y="387"/>
                    <a:pt x="218" y="383"/>
                    <a:pt x="220" y="379"/>
                  </a:cubicBezTo>
                  <a:close/>
                  <a:moveTo>
                    <a:pt x="227" y="384"/>
                  </a:moveTo>
                  <a:cubicBezTo>
                    <a:pt x="228" y="385"/>
                    <a:pt x="229" y="387"/>
                    <a:pt x="230" y="389"/>
                  </a:cubicBezTo>
                  <a:cubicBezTo>
                    <a:pt x="229" y="389"/>
                    <a:pt x="228" y="388"/>
                    <a:pt x="227" y="388"/>
                  </a:cubicBezTo>
                  <a:cubicBezTo>
                    <a:pt x="227" y="387"/>
                    <a:pt x="227" y="385"/>
                    <a:pt x="227" y="384"/>
                  </a:cubicBezTo>
                  <a:close/>
                  <a:moveTo>
                    <a:pt x="235" y="390"/>
                  </a:moveTo>
                  <a:cubicBezTo>
                    <a:pt x="235" y="390"/>
                    <a:pt x="235" y="390"/>
                    <a:pt x="234" y="390"/>
                  </a:cubicBezTo>
                  <a:cubicBezTo>
                    <a:pt x="234" y="390"/>
                    <a:pt x="235" y="390"/>
                    <a:pt x="235" y="389"/>
                  </a:cubicBezTo>
                  <a:cubicBezTo>
                    <a:pt x="235" y="390"/>
                    <a:pt x="235" y="390"/>
                    <a:pt x="235" y="390"/>
                  </a:cubicBezTo>
                  <a:close/>
                  <a:moveTo>
                    <a:pt x="271" y="373"/>
                  </a:moveTo>
                  <a:cubicBezTo>
                    <a:pt x="272" y="374"/>
                    <a:pt x="273" y="374"/>
                    <a:pt x="274" y="373"/>
                  </a:cubicBezTo>
                  <a:cubicBezTo>
                    <a:pt x="275" y="374"/>
                    <a:pt x="276" y="374"/>
                    <a:pt x="277" y="373"/>
                  </a:cubicBezTo>
                  <a:cubicBezTo>
                    <a:pt x="275" y="376"/>
                    <a:pt x="273" y="380"/>
                    <a:pt x="271" y="383"/>
                  </a:cubicBezTo>
                  <a:cubicBezTo>
                    <a:pt x="271" y="380"/>
                    <a:pt x="271" y="376"/>
                    <a:pt x="271" y="373"/>
                  </a:cubicBezTo>
                  <a:close/>
                  <a:moveTo>
                    <a:pt x="276" y="352"/>
                  </a:moveTo>
                  <a:cubicBezTo>
                    <a:pt x="277" y="355"/>
                    <a:pt x="278" y="358"/>
                    <a:pt x="280" y="361"/>
                  </a:cubicBezTo>
                  <a:cubicBezTo>
                    <a:pt x="280" y="362"/>
                    <a:pt x="282" y="363"/>
                    <a:pt x="283" y="363"/>
                  </a:cubicBezTo>
                  <a:cubicBezTo>
                    <a:pt x="282" y="366"/>
                    <a:pt x="280" y="368"/>
                    <a:pt x="279" y="371"/>
                  </a:cubicBezTo>
                  <a:cubicBezTo>
                    <a:pt x="279" y="370"/>
                    <a:pt x="279" y="370"/>
                    <a:pt x="279" y="370"/>
                  </a:cubicBezTo>
                  <a:cubicBezTo>
                    <a:pt x="279" y="364"/>
                    <a:pt x="277" y="358"/>
                    <a:pt x="276" y="352"/>
                  </a:cubicBezTo>
                  <a:close/>
                  <a:moveTo>
                    <a:pt x="286" y="358"/>
                  </a:moveTo>
                  <a:cubicBezTo>
                    <a:pt x="285" y="356"/>
                    <a:pt x="285" y="353"/>
                    <a:pt x="284" y="350"/>
                  </a:cubicBezTo>
                  <a:cubicBezTo>
                    <a:pt x="286" y="352"/>
                    <a:pt x="289" y="351"/>
                    <a:pt x="289" y="348"/>
                  </a:cubicBezTo>
                  <a:cubicBezTo>
                    <a:pt x="288" y="342"/>
                    <a:pt x="287" y="337"/>
                    <a:pt x="285" y="331"/>
                  </a:cubicBezTo>
                  <a:cubicBezTo>
                    <a:pt x="285" y="332"/>
                    <a:pt x="286" y="332"/>
                    <a:pt x="286" y="332"/>
                  </a:cubicBezTo>
                  <a:cubicBezTo>
                    <a:pt x="286" y="333"/>
                    <a:pt x="287" y="333"/>
                    <a:pt x="288" y="333"/>
                  </a:cubicBezTo>
                  <a:cubicBezTo>
                    <a:pt x="289" y="336"/>
                    <a:pt x="291" y="339"/>
                    <a:pt x="292" y="343"/>
                  </a:cubicBezTo>
                  <a:cubicBezTo>
                    <a:pt x="292" y="344"/>
                    <a:pt x="292" y="344"/>
                    <a:pt x="293" y="345"/>
                  </a:cubicBezTo>
                  <a:cubicBezTo>
                    <a:pt x="291" y="349"/>
                    <a:pt x="288" y="354"/>
                    <a:pt x="286" y="358"/>
                  </a:cubicBezTo>
                  <a:close/>
                  <a:moveTo>
                    <a:pt x="297" y="337"/>
                  </a:moveTo>
                  <a:cubicBezTo>
                    <a:pt x="296" y="330"/>
                    <a:pt x="295" y="324"/>
                    <a:pt x="293" y="317"/>
                  </a:cubicBezTo>
                  <a:cubicBezTo>
                    <a:pt x="294" y="318"/>
                    <a:pt x="294" y="319"/>
                    <a:pt x="295" y="320"/>
                  </a:cubicBezTo>
                  <a:cubicBezTo>
                    <a:pt x="296" y="321"/>
                    <a:pt x="297" y="321"/>
                    <a:pt x="298" y="321"/>
                  </a:cubicBezTo>
                  <a:cubicBezTo>
                    <a:pt x="299" y="323"/>
                    <a:pt x="300" y="325"/>
                    <a:pt x="301" y="327"/>
                  </a:cubicBezTo>
                  <a:cubicBezTo>
                    <a:pt x="301" y="327"/>
                    <a:pt x="301" y="328"/>
                    <a:pt x="301" y="328"/>
                  </a:cubicBezTo>
                  <a:cubicBezTo>
                    <a:pt x="300" y="331"/>
                    <a:pt x="298" y="334"/>
                    <a:pt x="297" y="337"/>
                  </a:cubicBezTo>
                  <a:close/>
                  <a:moveTo>
                    <a:pt x="308" y="313"/>
                  </a:moveTo>
                  <a:cubicBezTo>
                    <a:pt x="307" y="307"/>
                    <a:pt x="305" y="300"/>
                    <a:pt x="303" y="294"/>
                  </a:cubicBezTo>
                  <a:cubicBezTo>
                    <a:pt x="303" y="294"/>
                    <a:pt x="303" y="294"/>
                    <a:pt x="303" y="293"/>
                  </a:cubicBezTo>
                  <a:cubicBezTo>
                    <a:pt x="303" y="293"/>
                    <a:pt x="303" y="292"/>
                    <a:pt x="304" y="291"/>
                  </a:cubicBezTo>
                  <a:cubicBezTo>
                    <a:pt x="305" y="294"/>
                    <a:pt x="307" y="296"/>
                    <a:pt x="308" y="299"/>
                  </a:cubicBezTo>
                  <a:cubicBezTo>
                    <a:pt x="310" y="301"/>
                    <a:pt x="314" y="301"/>
                    <a:pt x="314" y="297"/>
                  </a:cubicBezTo>
                  <a:cubicBezTo>
                    <a:pt x="313" y="292"/>
                    <a:pt x="312" y="288"/>
                    <a:pt x="310" y="283"/>
                  </a:cubicBezTo>
                  <a:cubicBezTo>
                    <a:pt x="313" y="286"/>
                    <a:pt x="316" y="288"/>
                    <a:pt x="319" y="290"/>
                  </a:cubicBezTo>
                  <a:cubicBezTo>
                    <a:pt x="315" y="298"/>
                    <a:pt x="311" y="306"/>
                    <a:pt x="308" y="313"/>
                  </a:cubicBezTo>
                  <a:close/>
                  <a:moveTo>
                    <a:pt x="325" y="278"/>
                  </a:moveTo>
                  <a:cubicBezTo>
                    <a:pt x="324" y="273"/>
                    <a:pt x="323" y="269"/>
                    <a:pt x="321" y="265"/>
                  </a:cubicBezTo>
                  <a:cubicBezTo>
                    <a:pt x="322" y="266"/>
                    <a:pt x="324" y="266"/>
                    <a:pt x="324" y="265"/>
                  </a:cubicBezTo>
                  <a:cubicBezTo>
                    <a:pt x="325" y="267"/>
                    <a:pt x="325" y="269"/>
                    <a:pt x="326" y="270"/>
                  </a:cubicBezTo>
                  <a:cubicBezTo>
                    <a:pt x="327" y="271"/>
                    <a:pt x="327" y="271"/>
                    <a:pt x="328" y="272"/>
                  </a:cubicBezTo>
                  <a:cubicBezTo>
                    <a:pt x="327" y="274"/>
                    <a:pt x="326" y="276"/>
                    <a:pt x="325" y="278"/>
                  </a:cubicBezTo>
                  <a:close/>
                  <a:moveTo>
                    <a:pt x="333" y="260"/>
                  </a:moveTo>
                  <a:cubicBezTo>
                    <a:pt x="333" y="259"/>
                    <a:pt x="333" y="259"/>
                    <a:pt x="333" y="258"/>
                  </a:cubicBezTo>
                  <a:cubicBezTo>
                    <a:pt x="333" y="258"/>
                    <a:pt x="334" y="258"/>
                    <a:pt x="334" y="258"/>
                  </a:cubicBezTo>
                  <a:cubicBezTo>
                    <a:pt x="334" y="258"/>
                    <a:pt x="334" y="258"/>
                    <a:pt x="334" y="258"/>
                  </a:cubicBezTo>
                  <a:cubicBezTo>
                    <a:pt x="334" y="258"/>
                    <a:pt x="334" y="258"/>
                    <a:pt x="334" y="258"/>
                  </a:cubicBezTo>
                  <a:cubicBezTo>
                    <a:pt x="334" y="259"/>
                    <a:pt x="334" y="259"/>
                    <a:pt x="333" y="260"/>
                  </a:cubicBezTo>
                  <a:close/>
                  <a:moveTo>
                    <a:pt x="337" y="254"/>
                  </a:moveTo>
                  <a:cubicBezTo>
                    <a:pt x="333" y="246"/>
                    <a:pt x="329" y="238"/>
                    <a:pt x="325" y="230"/>
                  </a:cubicBezTo>
                  <a:cubicBezTo>
                    <a:pt x="325" y="229"/>
                    <a:pt x="325" y="228"/>
                    <a:pt x="325" y="227"/>
                  </a:cubicBezTo>
                  <a:cubicBezTo>
                    <a:pt x="326" y="229"/>
                    <a:pt x="327" y="231"/>
                    <a:pt x="328" y="232"/>
                  </a:cubicBezTo>
                  <a:cubicBezTo>
                    <a:pt x="330" y="238"/>
                    <a:pt x="333" y="243"/>
                    <a:pt x="337" y="248"/>
                  </a:cubicBezTo>
                  <a:cubicBezTo>
                    <a:pt x="338" y="249"/>
                    <a:pt x="338" y="249"/>
                    <a:pt x="339" y="249"/>
                  </a:cubicBezTo>
                  <a:cubicBezTo>
                    <a:pt x="338" y="251"/>
                    <a:pt x="337" y="252"/>
                    <a:pt x="337" y="254"/>
                  </a:cubicBezTo>
                  <a:close/>
                  <a:moveTo>
                    <a:pt x="341" y="245"/>
                  </a:moveTo>
                  <a:cubicBezTo>
                    <a:pt x="337" y="239"/>
                    <a:pt x="334" y="233"/>
                    <a:pt x="330" y="227"/>
                  </a:cubicBezTo>
                  <a:cubicBezTo>
                    <a:pt x="330" y="225"/>
                    <a:pt x="329" y="224"/>
                    <a:pt x="329" y="222"/>
                  </a:cubicBezTo>
                  <a:cubicBezTo>
                    <a:pt x="329" y="221"/>
                    <a:pt x="328" y="220"/>
                    <a:pt x="328" y="220"/>
                  </a:cubicBezTo>
                  <a:cubicBezTo>
                    <a:pt x="328" y="220"/>
                    <a:pt x="329" y="220"/>
                    <a:pt x="329" y="220"/>
                  </a:cubicBezTo>
                  <a:cubicBezTo>
                    <a:pt x="331" y="223"/>
                    <a:pt x="332" y="226"/>
                    <a:pt x="334" y="229"/>
                  </a:cubicBezTo>
                  <a:cubicBezTo>
                    <a:pt x="335" y="233"/>
                    <a:pt x="335" y="233"/>
                    <a:pt x="338" y="238"/>
                  </a:cubicBezTo>
                  <a:cubicBezTo>
                    <a:pt x="339" y="239"/>
                    <a:pt x="340" y="239"/>
                    <a:pt x="341" y="239"/>
                  </a:cubicBezTo>
                  <a:cubicBezTo>
                    <a:pt x="342" y="239"/>
                    <a:pt x="342" y="240"/>
                    <a:pt x="343" y="241"/>
                  </a:cubicBezTo>
                  <a:cubicBezTo>
                    <a:pt x="342" y="243"/>
                    <a:pt x="341" y="244"/>
                    <a:pt x="341" y="245"/>
                  </a:cubicBezTo>
                  <a:close/>
                  <a:moveTo>
                    <a:pt x="346" y="235"/>
                  </a:moveTo>
                  <a:cubicBezTo>
                    <a:pt x="343" y="228"/>
                    <a:pt x="338" y="221"/>
                    <a:pt x="333" y="215"/>
                  </a:cubicBezTo>
                  <a:cubicBezTo>
                    <a:pt x="330" y="209"/>
                    <a:pt x="327" y="202"/>
                    <a:pt x="325" y="194"/>
                  </a:cubicBezTo>
                  <a:cubicBezTo>
                    <a:pt x="325" y="194"/>
                    <a:pt x="325" y="193"/>
                    <a:pt x="325" y="192"/>
                  </a:cubicBezTo>
                  <a:cubicBezTo>
                    <a:pt x="326" y="193"/>
                    <a:pt x="326" y="193"/>
                    <a:pt x="327" y="194"/>
                  </a:cubicBezTo>
                  <a:cubicBezTo>
                    <a:pt x="331" y="207"/>
                    <a:pt x="337" y="219"/>
                    <a:pt x="348" y="231"/>
                  </a:cubicBezTo>
                  <a:cubicBezTo>
                    <a:pt x="348" y="232"/>
                    <a:pt x="347" y="234"/>
                    <a:pt x="346" y="235"/>
                  </a:cubicBezTo>
                  <a:close/>
                  <a:moveTo>
                    <a:pt x="352" y="224"/>
                  </a:moveTo>
                  <a:cubicBezTo>
                    <a:pt x="349" y="219"/>
                    <a:pt x="346" y="214"/>
                    <a:pt x="343" y="209"/>
                  </a:cubicBezTo>
                  <a:cubicBezTo>
                    <a:pt x="344" y="209"/>
                    <a:pt x="344" y="209"/>
                    <a:pt x="344" y="208"/>
                  </a:cubicBezTo>
                  <a:cubicBezTo>
                    <a:pt x="344" y="207"/>
                    <a:pt x="345" y="206"/>
                    <a:pt x="345" y="204"/>
                  </a:cubicBezTo>
                  <a:cubicBezTo>
                    <a:pt x="345" y="205"/>
                    <a:pt x="346" y="206"/>
                    <a:pt x="346" y="207"/>
                  </a:cubicBezTo>
                  <a:cubicBezTo>
                    <a:pt x="349" y="211"/>
                    <a:pt x="351" y="214"/>
                    <a:pt x="354" y="218"/>
                  </a:cubicBezTo>
                  <a:cubicBezTo>
                    <a:pt x="354" y="218"/>
                    <a:pt x="354" y="218"/>
                    <a:pt x="354" y="218"/>
                  </a:cubicBezTo>
                  <a:cubicBezTo>
                    <a:pt x="354" y="218"/>
                    <a:pt x="354" y="218"/>
                    <a:pt x="354" y="218"/>
                  </a:cubicBezTo>
                  <a:cubicBezTo>
                    <a:pt x="354" y="219"/>
                    <a:pt x="355" y="219"/>
                    <a:pt x="355" y="219"/>
                  </a:cubicBezTo>
                  <a:cubicBezTo>
                    <a:pt x="354" y="221"/>
                    <a:pt x="353" y="223"/>
                    <a:pt x="352" y="224"/>
                  </a:cubicBezTo>
                  <a:close/>
                  <a:moveTo>
                    <a:pt x="356" y="211"/>
                  </a:moveTo>
                  <a:cubicBezTo>
                    <a:pt x="354" y="208"/>
                    <a:pt x="352" y="205"/>
                    <a:pt x="350" y="203"/>
                  </a:cubicBezTo>
                  <a:cubicBezTo>
                    <a:pt x="348" y="200"/>
                    <a:pt x="347" y="197"/>
                    <a:pt x="345" y="194"/>
                  </a:cubicBezTo>
                  <a:cubicBezTo>
                    <a:pt x="345" y="194"/>
                    <a:pt x="345" y="194"/>
                    <a:pt x="345" y="194"/>
                  </a:cubicBezTo>
                  <a:cubicBezTo>
                    <a:pt x="349" y="199"/>
                    <a:pt x="353" y="204"/>
                    <a:pt x="357" y="209"/>
                  </a:cubicBezTo>
                  <a:cubicBezTo>
                    <a:pt x="357" y="210"/>
                    <a:pt x="356" y="210"/>
                    <a:pt x="356" y="211"/>
                  </a:cubicBezTo>
                  <a:close/>
                  <a:moveTo>
                    <a:pt x="360" y="202"/>
                  </a:moveTo>
                  <a:cubicBezTo>
                    <a:pt x="360" y="200"/>
                    <a:pt x="359" y="199"/>
                    <a:pt x="358" y="197"/>
                  </a:cubicBezTo>
                  <a:cubicBezTo>
                    <a:pt x="360" y="198"/>
                    <a:pt x="363" y="196"/>
                    <a:pt x="362" y="194"/>
                  </a:cubicBezTo>
                  <a:cubicBezTo>
                    <a:pt x="361" y="189"/>
                    <a:pt x="359" y="185"/>
                    <a:pt x="358" y="181"/>
                  </a:cubicBezTo>
                  <a:cubicBezTo>
                    <a:pt x="360" y="184"/>
                    <a:pt x="362" y="187"/>
                    <a:pt x="363" y="190"/>
                  </a:cubicBezTo>
                  <a:cubicBezTo>
                    <a:pt x="364" y="192"/>
                    <a:pt x="366" y="191"/>
                    <a:pt x="367" y="190"/>
                  </a:cubicBezTo>
                  <a:cubicBezTo>
                    <a:pt x="367" y="190"/>
                    <a:pt x="367" y="190"/>
                    <a:pt x="367" y="191"/>
                  </a:cubicBezTo>
                  <a:cubicBezTo>
                    <a:pt x="365" y="194"/>
                    <a:pt x="362" y="198"/>
                    <a:pt x="360" y="202"/>
                  </a:cubicBezTo>
                  <a:close/>
                  <a:moveTo>
                    <a:pt x="435" y="50"/>
                  </a:moveTo>
                  <a:cubicBezTo>
                    <a:pt x="435" y="50"/>
                    <a:pt x="435" y="49"/>
                    <a:pt x="435" y="49"/>
                  </a:cubicBezTo>
                  <a:cubicBezTo>
                    <a:pt x="431" y="46"/>
                    <a:pt x="431" y="46"/>
                    <a:pt x="431" y="46"/>
                  </a:cubicBezTo>
                  <a:cubicBezTo>
                    <a:pt x="433" y="47"/>
                    <a:pt x="434" y="48"/>
                    <a:pt x="436" y="49"/>
                  </a:cubicBezTo>
                  <a:cubicBezTo>
                    <a:pt x="436" y="49"/>
                    <a:pt x="436" y="49"/>
                    <a:pt x="435" y="50"/>
                  </a:cubicBezTo>
                  <a:close/>
                  <a:moveTo>
                    <a:pt x="422" y="43"/>
                  </a:moveTo>
                  <a:cubicBezTo>
                    <a:pt x="421" y="42"/>
                    <a:pt x="419" y="41"/>
                    <a:pt x="418" y="39"/>
                  </a:cubicBezTo>
                  <a:cubicBezTo>
                    <a:pt x="420" y="40"/>
                    <a:pt x="422" y="41"/>
                    <a:pt x="423" y="42"/>
                  </a:cubicBezTo>
                  <a:cubicBezTo>
                    <a:pt x="423" y="42"/>
                    <a:pt x="422" y="43"/>
                    <a:pt x="422" y="43"/>
                  </a:cubicBezTo>
                  <a:close/>
                  <a:moveTo>
                    <a:pt x="411" y="36"/>
                  </a:moveTo>
                  <a:cubicBezTo>
                    <a:pt x="411" y="36"/>
                    <a:pt x="411" y="36"/>
                    <a:pt x="411" y="36"/>
                  </a:cubicBezTo>
                  <a:cubicBezTo>
                    <a:pt x="411" y="36"/>
                    <a:pt x="411" y="36"/>
                    <a:pt x="411" y="36"/>
                  </a:cubicBezTo>
                  <a:cubicBezTo>
                    <a:pt x="411" y="36"/>
                    <a:pt x="411" y="36"/>
                    <a:pt x="411" y="36"/>
                  </a:cubicBezTo>
                  <a:close/>
                  <a:moveTo>
                    <a:pt x="406" y="36"/>
                  </a:moveTo>
                  <a:cubicBezTo>
                    <a:pt x="405" y="35"/>
                    <a:pt x="404" y="35"/>
                    <a:pt x="403" y="35"/>
                  </a:cubicBezTo>
                  <a:cubicBezTo>
                    <a:pt x="402" y="34"/>
                    <a:pt x="401" y="32"/>
                    <a:pt x="401" y="32"/>
                  </a:cubicBezTo>
                  <a:cubicBezTo>
                    <a:pt x="402" y="32"/>
                    <a:pt x="404" y="33"/>
                    <a:pt x="405" y="33"/>
                  </a:cubicBezTo>
                  <a:cubicBezTo>
                    <a:pt x="405" y="34"/>
                    <a:pt x="405" y="35"/>
                    <a:pt x="406" y="36"/>
                  </a:cubicBezTo>
                  <a:close/>
                  <a:moveTo>
                    <a:pt x="395" y="32"/>
                  </a:moveTo>
                  <a:cubicBezTo>
                    <a:pt x="394" y="31"/>
                    <a:pt x="393" y="29"/>
                    <a:pt x="391" y="28"/>
                  </a:cubicBezTo>
                  <a:cubicBezTo>
                    <a:pt x="393" y="28"/>
                    <a:pt x="395" y="29"/>
                    <a:pt x="397" y="30"/>
                  </a:cubicBezTo>
                  <a:cubicBezTo>
                    <a:pt x="396" y="30"/>
                    <a:pt x="395" y="31"/>
                    <a:pt x="395" y="32"/>
                  </a:cubicBezTo>
                  <a:close/>
                  <a:moveTo>
                    <a:pt x="199" y="469"/>
                  </a:moveTo>
                  <a:cubicBezTo>
                    <a:pt x="199" y="469"/>
                    <a:pt x="199" y="469"/>
                    <a:pt x="199" y="469"/>
                  </a:cubicBezTo>
                  <a:cubicBezTo>
                    <a:pt x="200" y="469"/>
                    <a:pt x="200" y="469"/>
                    <a:pt x="200" y="470"/>
                  </a:cubicBezTo>
                  <a:cubicBezTo>
                    <a:pt x="200" y="470"/>
                    <a:pt x="200" y="470"/>
                    <a:pt x="199" y="469"/>
                  </a:cubicBezTo>
                  <a:close/>
                  <a:moveTo>
                    <a:pt x="174" y="457"/>
                  </a:moveTo>
                  <a:cubicBezTo>
                    <a:pt x="174" y="456"/>
                    <a:pt x="174" y="456"/>
                    <a:pt x="174" y="456"/>
                  </a:cubicBezTo>
                  <a:cubicBezTo>
                    <a:pt x="175" y="456"/>
                    <a:pt x="175" y="456"/>
                    <a:pt x="175" y="456"/>
                  </a:cubicBezTo>
                  <a:cubicBezTo>
                    <a:pt x="175" y="456"/>
                    <a:pt x="175" y="456"/>
                    <a:pt x="174" y="457"/>
                  </a:cubicBezTo>
                  <a:close/>
                  <a:moveTo>
                    <a:pt x="217" y="473"/>
                  </a:moveTo>
                  <a:cubicBezTo>
                    <a:pt x="213" y="466"/>
                    <a:pt x="206" y="460"/>
                    <a:pt x="198" y="458"/>
                  </a:cubicBezTo>
                  <a:cubicBezTo>
                    <a:pt x="190" y="455"/>
                    <a:pt x="182" y="452"/>
                    <a:pt x="174" y="451"/>
                  </a:cubicBezTo>
                  <a:cubicBezTo>
                    <a:pt x="174" y="445"/>
                    <a:pt x="174" y="438"/>
                    <a:pt x="174" y="432"/>
                  </a:cubicBezTo>
                  <a:cubicBezTo>
                    <a:pt x="175" y="415"/>
                    <a:pt x="171" y="398"/>
                    <a:pt x="172" y="381"/>
                  </a:cubicBezTo>
                  <a:cubicBezTo>
                    <a:pt x="176" y="381"/>
                    <a:pt x="178" y="377"/>
                    <a:pt x="177" y="374"/>
                  </a:cubicBezTo>
                  <a:cubicBezTo>
                    <a:pt x="188" y="367"/>
                    <a:pt x="205" y="386"/>
                    <a:pt x="206" y="397"/>
                  </a:cubicBezTo>
                  <a:cubicBezTo>
                    <a:pt x="206" y="397"/>
                    <a:pt x="206" y="398"/>
                    <a:pt x="206" y="397"/>
                  </a:cubicBezTo>
                  <a:cubicBezTo>
                    <a:pt x="206" y="397"/>
                    <a:pt x="206" y="396"/>
                    <a:pt x="206" y="396"/>
                  </a:cubicBezTo>
                  <a:cubicBezTo>
                    <a:pt x="208" y="398"/>
                    <a:pt x="210" y="398"/>
                    <a:pt x="212" y="396"/>
                  </a:cubicBezTo>
                  <a:cubicBezTo>
                    <a:pt x="212" y="395"/>
                    <a:pt x="212" y="395"/>
                    <a:pt x="213" y="394"/>
                  </a:cubicBezTo>
                  <a:cubicBezTo>
                    <a:pt x="220" y="393"/>
                    <a:pt x="228" y="393"/>
                    <a:pt x="234" y="396"/>
                  </a:cubicBezTo>
                  <a:cubicBezTo>
                    <a:pt x="236" y="397"/>
                    <a:pt x="237" y="398"/>
                    <a:pt x="238" y="399"/>
                  </a:cubicBezTo>
                  <a:cubicBezTo>
                    <a:pt x="239" y="400"/>
                    <a:pt x="239" y="401"/>
                    <a:pt x="239" y="401"/>
                  </a:cubicBezTo>
                  <a:cubicBezTo>
                    <a:pt x="240" y="402"/>
                    <a:pt x="240" y="403"/>
                    <a:pt x="241" y="403"/>
                  </a:cubicBezTo>
                  <a:cubicBezTo>
                    <a:pt x="245" y="409"/>
                    <a:pt x="246" y="417"/>
                    <a:pt x="246" y="424"/>
                  </a:cubicBezTo>
                  <a:cubicBezTo>
                    <a:pt x="246" y="426"/>
                    <a:pt x="248" y="427"/>
                    <a:pt x="250" y="428"/>
                  </a:cubicBezTo>
                  <a:cubicBezTo>
                    <a:pt x="250" y="430"/>
                    <a:pt x="253" y="432"/>
                    <a:pt x="255" y="430"/>
                  </a:cubicBezTo>
                  <a:cubicBezTo>
                    <a:pt x="261" y="427"/>
                    <a:pt x="267" y="426"/>
                    <a:pt x="273" y="426"/>
                  </a:cubicBezTo>
                  <a:cubicBezTo>
                    <a:pt x="276" y="426"/>
                    <a:pt x="280" y="426"/>
                    <a:pt x="282" y="428"/>
                  </a:cubicBezTo>
                  <a:cubicBezTo>
                    <a:pt x="283" y="429"/>
                    <a:pt x="283" y="430"/>
                    <a:pt x="283" y="432"/>
                  </a:cubicBezTo>
                  <a:cubicBezTo>
                    <a:pt x="262" y="445"/>
                    <a:pt x="239" y="459"/>
                    <a:pt x="217" y="473"/>
                  </a:cubicBezTo>
                  <a:close/>
                  <a:moveTo>
                    <a:pt x="362" y="206"/>
                  </a:moveTo>
                  <a:cubicBezTo>
                    <a:pt x="361" y="205"/>
                    <a:pt x="361" y="205"/>
                    <a:pt x="361" y="204"/>
                  </a:cubicBezTo>
                  <a:cubicBezTo>
                    <a:pt x="364" y="200"/>
                    <a:pt x="366" y="195"/>
                    <a:pt x="369" y="191"/>
                  </a:cubicBezTo>
                  <a:cubicBezTo>
                    <a:pt x="369" y="190"/>
                    <a:pt x="370" y="190"/>
                    <a:pt x="370" y="189"/>
                  </a:cubicBezTo>
                  <a:cubicBezTo>
                    <a:pt x="370" y="190"/>
                    <a:pt x="370" y="190"/>
                    <a:pt x="370" y="190"/>
                  </a:cubicBezTo>
                  <a:cubicBezTo>
                    <a:pt x="367" y="195"/>
                    <a:pt x="365" y="201"/>
                    <a:pt x="362" y="206"/>
                  </a:cubicBezTo>
                  <a:close/>
                  <a:moveTo>
                    <a:pt x="435" y="65"/>
                  </a:moveTo>
                  <a:cubicBezTo>
                    <a:pt x="432" y="71"/>
                    <a:pt x="430" y="77"/>
                    <a:pt x="427" y="83"/>
                  </a:cubicBezTo>
                  <a:cubicBezTo>
                    <a:pt x="429" y="77"/>
                    <a:pt x="432" y="71"/>
                    <a:pt x="435" y="65"/>
                  </a:cubicBezTo>
                  <a:close/>
                  <a:moveTo>
                    <a:pt x="343" y="32"/>
                  </a:moveTo>
                  <a:cubicBezTo>
                    <a:pt x="354" y="32"/>
                    <a:pt x="364" y="30"/>
                    <a:pt x="374" y="28"/>
                  </a:cubicBezTo>
                  <a:cubicBezTo>
                    <a:pt x="375" y="28"/>
                    <a:pt x="375" y="28"/>
                    <a:pt x="374" y="28"/>
                  </a:cubicBezTo>
                  <a:cubicBezTo>
                    <a:pt x="365" y="31"/>
                    <a:pt x="354" y="30"/>
                    <a:pt x="345" y="30"/>
                  </a:cubicBezTo>
                  <a:cubicBezTo>
                    <a:pt x="349" y="21"/>
                    <a:pt x="353" y="12"/>
                    <a:pt x="356" y="3"/>
                  </a:cubicBezTo>
                  <a:cubicBezTo>
                    <a:pt x="359" y="14"/>
                    <a:pt x="370" y="20"/>
                    <a:pt x="381" y="24"/>
                  </a:cubicBezTo>
                  <a:cubicBezTo>
                    <a:pt x="380" y="25"/>
                    <a:pt x="380" y="25"/>
                    <a:pt x="380" y="26"/>
                  </a:cubicBezTo>
                  <a:cubicBezTo>
                    <a:pt x="377" y="29"/>
                    <a:pt x="375" y="32"/>
                    <a:pt x="373" y="35"/>
                  </a:cubicBezTo>
                  <a:cubicBezTo>
                    <a:pt x="372" y="37"/>
                    <a:pt x="371" y="39"/>
                    <a:pt x="369" y="41"/>
                  </a:cubicBezTo>
                  <a:cubicBezTo>
                    <a:pt x="367" y="41"/>
                    <a:pt x="365" y="43"/>
                    <a:pt x="366" y="45"/>
                  </a:cubicBezTo>
                  <a:cubicBezTo>
                    <a:pt x="356" y="46"/>
                    <a:pt x="346" y="45"/>
                    <a:pt x="337" y="47"/>
                  </a:cubicBezTo>
                  <a:cubicBezTo>
                    <a:pt x="339" y="42"/>
                    <a:pt x="341" y="37"/>
                    <a:pt x="343" y="32"/>
                  </a:cubicBezTo>
                  <a:close/>
                  <a:moveTo>
                    <a:pt x="347" y="419"/>
                  </a:moveTo>
                  <a:cubicBezTo>
                    <a:pt x="344" y="459"/>
                    <a:pt x="346" y="500"/>
                    <a:pt x="346" y="541"/>
                  </a:cubicBezTo>
                  <a:cubicBezTo>
                    <a:pt x="324" y="537"/>
                    <a:pt x="302" y="539"/>
                    <a:pt x="280" y="541"/>
                  </a:cubicBezTo>
                  <a:cubicBezTo>
                    <a:pt x="248" y="543"/>
                    <a:pt x="216" y="541"/>
                    <a:pt x="185" y="539"/>
                  </a:cubicBezTo>
                  <a:cubicBezTo>
                    <a:pt x="129" y="536"/>
                    <a:pt x="65" y="531"/>
                    <a:pt x="9" y="541"/>
                  </a:cubicBezTo>
                  <a:cubicBezTo>
                    <a:pt x="9" y="540"/>
                    <a:pt x="9" y="540"/>
                    <a:pt x="9" y="540"/>
                  </a:cubicBezTo>
                  <a:cubicBezTo>
                    <a:pt x="9" y="386"/>
                    <a:pt x="21" y="229"/>
                    <a:pt x="3" y="76"/>
                  </a:cubicBezTo>
                  <a:cubicBezTo>
                    <a:pt x="51" y="73"/>
                    <a:pt x="98" y="77"/>
                    <a:pt x="146" y="77"/>
                  </a:cubicBezTo>
                  <a:cubicBezTo>
                    <a:pt x="200" y="76"/>
                    <a:pt x="254" y="85"/>
                    <a:pt x="309" y="83"/>
                  </a:cubicBezTo>
                  <a:cubicBezTo>
                    <a:pt x="288" y="122"/>
                    <a:pt x="269" y="162"/>
                    <a:pt x="250" y="202"/>
                  </a:cubicBezTo>
                  <a:cubicBezTo>
                    <a:pt x="249" y="202"/>
                    <a:pt x="249" y="202"/>
                    <a:pt x="249" y="202"/>
                  </a:cubicBezTo>
                  <a:cubicBezTo>
                    <a:pt x="183" y="200"/>
                    <a:pt x="116" y="195"/>
                    <a:pt x="51" y="200"/>
                  </a:cubicBezTo>
                  <a:cubicBezTo>
                    <a:pt x="50" y="200"/>
                    <a:pt x="50" y="201"/>
                    <a:pt x="51" y="201"/>
                  </a:cubicBezTo>
                  <a:cubicBezTo>
                    <a:pt x="115" y="207"/>
                    <a:pt x="181" y="212"/>
                    <a:pt x="245" y="212"/>
                  </a:cubicBezTo>
                  <a:cubicBezTo>
                    <a:pt x="239" y="224"/>
                    <a:pt x="232" y="237"/>
                    <a:pt x="226" y="250"/>
                  </a:cubicBezTo>
                  <a:cubicBezTo>
                    <a:pt x="225" y="249"/>
                    <a:pt x="224" y="249"/>
                    <a:pt x="222" y="249"/>
                  </a:cubicBezTo>
                  <a:cubicBezTo>
                    <a:pt x="190" y="250"/>
                    <a:pt x="159" y="245"/>
                    <a:pt x="127" y="245"/>
                  </a:cubicBezTo>
                  <a:cubicBezTo>
                    <a:pt x="103" y="246"/>
                    <a:pt x="75" y="254"/>
                    <a:pt x="51" y="247"/>
                  </a:cubicBezTo>
                  <a:cubicBezTo>
                    <a:pt x="49" y="246"/>
                    <a:pt x="48" y="249"/>
                    <a:pt x="50" y="250"/>
                  </a:cubicBezTo>
                  <a:cubicBezTo>
                    <a:pt x="67" y="262"/>
                    <a:pt x="95" y="258"/>
                    <a:pt x="115" y="257"/>
                  </a:cubicBezTo>
                  <a:cubicBezTo>
                    <a:pt x="150" y="257"/>
                    <a:pt x="186" y="261"/>
                    <a:pt x="221" y="260"/>
                  </a:cubicBezTo>
                  <a:cubicBezTo>
                    <a:pt x="214" y="276"/>
                    <a:pt x="206" y="292"/>
                    <a:pt x="198" y="307"/>
                  </a:cubicBezTo>
                  <a:cubicBezTo>
                    <a:pt x="185" y="303"/>
                    <a:pt x="168" y="305"/>
                    <a:pt x="154" y="305"/>
                  </a:cubicBezTo>
                  <a:cubicBezTo>
                    <a:pt x="124" y="306"/>
                    <a:pt x="95" y="304"/>
                    <a:pt x="65" y="304"/>
                  </a:cubicBezTo>
                  <a:cubicBezTo>
                    <a:pt x="64" y="304"/>
                    <a:pt x="64" y="306"/>
                    <a:pt x="65" y="306"/>
                  </a:cubicBezTo>
                  <a:cubicBezTo>
                    <a:pt x="88" y="316"/>
                    <a:pt x="116" y="315"/>
                    <a:pt x="141" y="317"/>
                  </a:cubicBezTo>
                  <a:cubicBezTo>
                    <a:pt x="156" y="317"/>
                    <a:pt x="178" y="313"/>
                    <a:pt x="193" y="318"/>
                  </a:cubicBezTo>
                  <a:cubicBezTo>
                    <a:pt x="189" y="324"/>
                    <a:pt x="184" y="333"/>
                    <a:pt x="179" y="342"/>
                  </a:cubicBezTo>
                  <a:cubicBezTo>
                    <a:pt x="179" y="342"/>
                    <a:pt x="179" y="342"/>
                    <a:pt x="178" y="342"/>
                  </a:cubicBezTo>
                  <a:cubicBezTo>
                    <a:pt x="178" y="343"/>
                    <a:pt x="178" y="343"/>
                    <a:pt x="178" y="344"/>
                  </a:cubicBezTo>
                  <a:cubicBezTo>
                    <a:pt x="173" y="354"/>
                    <a:pt x="169" y="364"/>
                    <a:pt x="171" y="370"/>
                  </a:cubicBezTo>
                  <a:cubicBezTo>
                    <a:pt x="138" y="357"/>
                    <a:pt x="88" y="360"/>
                    <a:pt x="56" y="373"/>
                  </a:cubicBezTo>
                  <a:cubicBezTo>
                    <a:pt x="54" y="374"/>
                    <a:pt x="55" y="377"/>
                    <a:pt x="57" y="376"/>
                  </a:cubicBezTo>
                  <a:cubicBezTo>
                    <a:pt x="74" y="374"/>
                    <a:pt x="92" y="374"/>
                    <a:pt x="110" y="374"/>
                  </a:cubicBezTo>
                  <a:cubicBezTo>
                    <a:pt x="128" y="374"/>
                    <a:pt x="151" y="373"/>
                    <a:pt x="169" y="381"/>
                  </a:cubicBezTo>
                  <a:cubicBezTo>
                    <a:pt x="166" y="395"/>
                    <a:pt x="166" y="410"/>
                    <a:pt x="167" y="425"/>
                  </a:cubicBezTo>
                  <a:cubicBezTo>
                    <a:pt x="167" y="425"/>
                    <a:pt x="167" y="425"/>
                    <a:pt x="167" y="425"/>
                  </a:cubicBezTo>
                  <a:cubicBezTo>
                    <a:pt x="144" y="418"/>
                    <a:pt x="120" y="421"/>
                    <a:pt x="95" y="424"/>
                  </a:cubicBezTo>
                  <a:cubicBezTo>
                    <a:pt x="86" y="423"/>
                    <a:pt x="77" y="423"/>
                    <a:pt x="71" y="426"/>
                  </a:cubicBezTo>
                  <a:cubicBezTo>
                    <a:pt x="68" y="426"/>
                    <a:pt x="65" y="427"/>
                    <a:pt x="62" y="427"/>
                  </a:cubicBezTo>
                  <a:cubicBezTo>
                    <a:pt x="62" y="427"/>
                    <a:pt x="62" y="427"/>
                    <a:pt x="62" y="427"/>
                  </a:cubicBezTo>
                  <a:cubicBezTo>
                    <a:pt x="64" y="428"/>
                    <a:pt x="66" y="428"/>
                    <a:pt x="68" y="428"/>
                  </a:cubicBezTo>
                  <a:cubicBezTo>
                    <a:pt x="67" y="430"/>
                    <a:pt x="68" y="432"/>
                    <a:pt x="70" y="433"/>
                  </a:cubicBezTo>
                  <a:cubicBezTo>
                    <a:pt x="75" y="437"/>
                    <a:pt x="82" y="436"/>
                    <a:pt x="89" y="436"/>
                  </a:cubicBezTo>
                  <a:cubicBezTo>
                    <a:pt x="101" y="437"/>
                    <a:pt x="112" y="438"/>
                    <a:pt x="124" y="438"/>
                  </a:cubicBezTo>
                  <a:cubicBezTo>
                    <a:pt x="130" y="439"/>
                    <a:pt x="140" y="439"/>
                    <a:pt x="149" y="438"/>
                  </a:cubicBezTo>
                  <a:cubicBezTo>
                    <a:pt x="155" y="439"/>
                    <a:pt x="161" y="438"/>
                    <a:pt x="167" y="437"/>
                  </a:cubicBezTo>
                  <a:cubicBezTo>
                    <a:pt x="168" y="450"/>
                    <a:pt x="168" y="463"/>
                    <a:pt x="169" y="476"/>
                  </a:cubicBezTo>
                  <a:cubicBezTo>
                    <a:pt x="130" y="475"/>
                    <a:pt x="91" y="475"/>
                    <a:pt x="54" y="480"/>
                  </a:cubicBezTo>
                  <a:cubicBezTo>
                    <a:pt x="53" y="480"/>
                    <a:pt x="53" y="481"/>
                    <a:pt x="54" y="481"/>
                  </a:cubicBezTo>
                  <a:cubicBezTo>
                    <a:pt x="91" y="486"/>
                    <a:pt x="130" y="489"/>
                    <a:pt x="169" y="490"/>
                  </a:cubicBezTo>
                  <a:cubicBezTo>
                    <a:pt x="169" y="496"/>
                    <a:pt x="170" y="501"/>
                    <a:pt x="170" y="507"/>
                  </a:cubicBezTo>
                  <a:cubicBezTo>
                    <a:pt x="170" y="507"/>
                    <a:pt x="170" y="508"/>
                    <a:pt x="170" y="508"/>
                  </a:cubicBezTo>
                  <a:cubicBezTo>
                    <a:pt x="170" y="512"/>
                    <a:pt x="176" y="512"/>
                    <a:pt x="177" y="508"/>
                  </a:cubicBezTo>
                  <a:cubicBezTo>
                    <a:pt x="177" y="508"/>
                    <a:pt x="178" y="508"/>
                    <a:pt x="178" y="508"/>
                  </a:cubicBezTo>
                  <a:cubicBezTo>
                    <a:pt x="179" y="508"/>
                    <a:pt x="179" y="507"/>
                    <a:pt x="180" y="507"/>
                  </a:cubicBezTo>
                  <a:cubicBezTo>
                    <a:pt x="182" y="505"/>
                    <a:pt x="183" y="503"/>
                    <a:pt x="185" y="501"/>
                  </a:cubicBezTo>
                  <a:cubicBezTo>
                    <a:pt x="191" y="498"/>
                    <a:pt x="197" y="494"/>
                    <a:pt x="203" y="491"/>
                  </a:cubicBezTo>
                  <a:cubicBezTo>
                    <a:pt x="240" y="492"/>
                    <a:pt x="277" y="492"/>
                    <a:pt x="314" y="492"/>
                  </a:cubicBezTo>
                  <a:cubicBezTo>
                    <a:pt x="320" y="492"/>
                    <a:pt x="320" y="481"/>
                    <a:pt x="314" y="481"/>
                  </a:cubicBezTo>
                  <a:cubicBezTo>
                    <a:pt x="285" y="481"/>
                    <a:pt x="255" y="480"/>
                    <a:pt x="226" y="478"/>
                  </a:cubicBezTo>
                  <a:cubicBezTo>
                    <a:pt x="245" y="467"/>
                    <a:pt x="263" y="455"/>
                    <a:pt x="281" y="443"/>
                  </a:cubicBezTo>
                  <a:cubicBezTo>
                    <a:pt x="282" y="443"/>
                    <a:pt x="282" y="444"/>
                    <a:pt x="283" y="444"/>
                  </a:cubicBezTo>
                  <a:cubicBezTo>
                    <a:pt x="287" y="445"/>
                    <a:pt x="292" y="444"/>
                    <a:pt x="296" y="443"/>
                  </a:cubicBezTo>
                  <a:cubicBezTo>
                    <a:pt x="297" y="443"/>
                    <a:pt x="297" y="443"/>
                    <a:pt x="297" y="442"/>
                  </a:cubicBezTo>
                  <a:cubicBezTo>
                    <a:pt x="298" y="443"/>
                    <a:pt x="298" y="443"/>
                    <a:pt x="299" y="443"/>
                  </a:cubicBezTo>
                  <a:cubicBezTo>
                    <a:pt x="301" y="443"/>
                    <a:pt x="302" y="442"/>
                    <a:pt x="302" y="441"/>
                  </a:cubicBezTo>
                  <a:cubicBezTo>
                    <a:pt x="305" y="440"/>
                    <a:pt x="307" y="439"/>
                    <a:pt x="309" y="437"/>
                  </a:cubicBezTo>
                  <a:cubicBezTo>
                    <a:pt x="310" y="436"/>
                    <a:pt x="309" y="435"/>
                    <a:pt x="308" y="435"/>
                  </a:cubicBezTo>
                  <a:cubicBezTo>
                    <a:pt x="304" y="435"/>
                    <a:pt x="299" y="434"/>
                    <a:pt x="295" y="434"/>
                  </a:cubicBezTo>
                  <a:cubicBezTo>
                    <a:pt x="294" y="434"/>
                    <a:pt x="293" y="434"/>
                    <a:pt x="292" y="434"/>
                  </a:cubicBezTo>
                  <a:cubicBezTo>
                    <a:pt x="318" y="400"/>
                    <a:pt x="336" y="359"/>
                    <a:pt x="352" y="318"/>
                  </a:cubicBezTo>
                  <a:cubicBezTo>
                    <a:pt x="353" y="351"/>
                    <a:pt x="350" y="385"/>
                    <a:pt x="347" y="419"/>
                  </a:cubicBezTo>
                  <a:close/>
                  <a:moveTo>
                    <a:pt x="456" y="89"/>
                  </a:moveTo>
                  <a:cubicBezTo>
                    <a:pt x="453" y="95"/>
                    <a:pt x="449" y="101"/>
                    <a:pt x="446" y="108"/>
                  </a:cubicBezTo>
                  <a:cubicBezTo>
                    <a:pt x="445" y="106"/>
                    <a:pt x="444" y="104"/>
                    <a:pt x="442" y="102"/>
                  </a:cubicBezTo>
                  <a:cubicBezTo>
                    <a:pt x="439" y="97"/>
                    <a:pt x="437" y="92"/>
                    <a:pt x="434" y="87"/>
                  </a:cubicBezTo>
                  <a:cubicBezTo>
                    <a:pt x="434" y="87"/>
                    <a:pt x="433" y="87"/>
                    <a:pt x="433" y="88"/>
                  </a:cubicBezTo>
                  <a:cubicBezTo>
                    <a:pt x="435" y="92"/>
                    <a:pt x="437" y="97"/>
                    <a:pt x="439" y="102"/>
                  </a:cubicBezTo>
                  <a:cubicBezTo>
                    <a:pt x="441" y="105"/>
                    <a:pt x="442" y="108"/>
                    <a:pt x="444" y="112"/>
                  </a:cubicBezTo>
                  <a:cubicBezTo>
                    <a:pt x="441" y="119"/>
                    <a:pt x="437" y="126"/>
                    <a:pt x="434" y="133"/>
                  </a:cubicBezTo>
                  <a:cubicBezTo>
                    <a:pt x="432" y="124"/>
                    <a:pt x="426" y="116"/>
                    <a:pt x="422" y="108"/>
                  </a:cubicBezTo>
                  <a:cubicBezTo>
                    <a:pt x="422" y="108"/>
                    <a:pt x="421" y="108"/>
                    <a:pt x="421" y="108"/>
                  </a:cubicBezTo>
                  <a:cubicBezTo>
                    <a:pt x="428" y="117"/>
                    <a:pt x="428" y="128"/>
                    <a:pt x="432" y="137"/>
                  </a:cubicBezTo>
                  <a:cubicBezTo>
                    <a:pt x="431" y="138"/>
                    <a:pt x="431" y="139"/>
                    <a:pt x="430" y="141"/>
                  </a:cubicBezTo>
                  <a:cubicBezTo>
                    <a:pt x="428" y="145"/>
                    <a:pt x="426" y="148"/>
                    <a:pt x="424" y="152"/>
                  </a:cubicBezTo>
                  <a:cubicBezTo>
                    <a:pt x="422" y="145"/>
                    <a:pt x="419" y="137"/>
                    <a:pt x="416" y="129"/>
                  </a:cubicBezTo>
                  <a:cubicBezTo>
                    <a:pt x="416" y="129"/>
                    <a:pt x="415" y="129"/>
                    <a:pt x="416" y="129"/>
                  </a:cubicBezTo>
                  <a:cubicBezTo>
                    <a:pt x="418" y="137"/>
                    <a:pt x="421" y="145"/>
                    <a:pt x="424" y="154"/>
                  </a:cubicBezTo>
                  <a:cubicBezTo>
                    <a:pt x="420" y="161"/>
                    <a:pt x="416" y="168"/>
                    <a:pt x="412" y="176"/>
                  </a:cubicBezTo>
                  <a:cubicBezTo>
                    <a:pt x="407" y="171"/>
                    <a:pt x="403" y="165"/>
                    <a:pt x="402" y="159"/>
                  </a:cubicBezTo>
                  <a:cubicBezTo>
                    <a:pt x="401" y="158"/>
                    <a:pt x="400" y="158"/>
                    <a:pt x="401" y="159"/>
                  </a:cubicBezTo>
                  <a:cubicBezTo>
                    <a:pt x="402" y="166"/>
                    <a:pt x="406" y="172"/>
                    <a:pt x="410" y="178"/>
                  </a:cubicBezTo>
                  <a:cubicBezTo>
                    <a:pt x="411" y="178"/>
                    <a:pt x="411" y="178"/>
                    <a:pt x="411" y="178"/>
                  </a:cubicBezTo>
                  <a:cubicBezTo>
                    <a:pt x="406" y="187"/>
                    <a:pt x="401" y="196"/>
                    <a:pt x="397" y="204"/>
                  </a:cubicBezTo>
                  <a:cubicBezTo>
                    <a:pt x="393" y="197"/>
                    <a:pt x="389" y="190"/>
                    <a:pt x="386" y="183"/>
                  </a:cubicBezTo>
                  <a:cubicBezTo>
                    <a:pt x="386" y="182"/>
                    <a:pt x="386" y="183"/>
                    <a:pt x="386" y="183"/>
                  </a:cubicBezTo>
                  <a:cubicBezTo>
                    <a:pt x="388" y="191"/>
                    <a:pt x="391" y="199"/>
                    <a:pt x="395" y="207"/>
                  </a:cubicBezTo>
                  <a:cubicBezTo>
                    <a:pt x="391" y="214"/>
                    <a:pt x="387" y="221"/>
                    <a:pt x="384" y="228"/>
                  </a:cubicBezTo>
                  <a:cubicBezTo>
                    <a:pt x="382" y="223"/>
                    <a:pt x="380" y="219"/>
                    <a:pt x="379" y="214"/>
                  </a:cubicBezTo>
                  <a:cubicBezTo>
                    <a:pt x="378" y="212"/>
                    <a:pt x="375" y="212"/>
                    <a:pt x="376" y="214"/>
                  </a:cubicBezTo>
                  <a:cubicBezTo>
                    <a:pt x="377" y="221"/>
                    <a:pt x="379" y="226"/>
                    <a:pt x="382" y="232"/>
                  </a:cubicBezTo>
                  <a:cubicBezTo>
                    <a:pt x="381" y="234"/>
                    <a:pt x="380" y="235"/>
                    <a:pt x="379" y="237"/>
                  </a:cubicBezTo>
                  <a:cubicBezTo>
                    <a:pt x="375" y="244"/>
                    <a:pt x="371" y="252"/>
                    <a:pt x="368" y="259"/>
                  </a:cubicBezTo>
                  <a:cubicBezTo>
                    <a:pt x="366" y="254"/>
                    <a:pt x="364" y="250"/>
                    <a:pt x="362" y="245"/>
                  </a:cubicBezTo>
                  <a:cubicBezTo>
                    <a:pt x="360" y="240"/>
                    <a:pt x="358" y="235"/>
                    <a:pt x="355" y="230"/>
                  </a:cubicBezTo>
                  <a:cubicBezTo>
                    <a:pt x="361" y="218"/>
                    <a:pt x="368" y="206"/>
                    <a:pt x="374" y="194"/>
                  </a:cubicBezTo>
                  <a:cubicBezTo>
                    <a:pt x="375" y="194"/>
                    <a:pt x="377" y="193"/>
                    <a:pt x="377" y="191"/>
                  </a:cubicBezTo>
                  <a:cubicBezTo>
                    <a:pt x="377" y="191"/>
                    <a:pt x="376" y="190"/>
                    <a:pt x="376" y="190"/>
                  </a:cubicBezTo>
                  <a:cubicBezTo>
                    <a:pt x="383" y="177"/>
                    <a:pt x="389" y="165"/>
                    <a:pt x="395" y="153"/>
                  </a:cubicBezTo>
                  <a:cubicBezTo>
                    <a:pt x="397" y="153"/>
                    <a:pt x="399" y="151"/>
                    <a:pt x="398" y="149"/>
                  </a:cubicBezTo>
                  <a:cubicBezTo>
                    <a:pt x="398" y="149"/>
                    <a:pt x="398" y="149"/>
                    <a:pt x="398" y="148"/>
                  </a:cubicBezTo>
                  <a:cubicBezTo>
                    <a:pt x="402" y="141"/>
                    <a:pt x="405" y="134"/>
                    <a:pt x="409" y="127"/>
                  </a:cubicBezTo>
                  <a:cubicBezTo>
                    <a:pt x="409" y="126"/>
                    <a:pt x="410" y="125"/>
                    <a:pt x="410" y="124"/>
                  </a:cubicBezTo>
                  <a:cubicBezTo>
                    <a:pt x="415" y="117"/>
                    <a:pt x="418" y="110"/>
                    <a:pt x="420" y="103"/>
                  </a:cubicBezTo>
                  <a:cubicBezTo>
                    <a:pt x="427" y="89"/>
                    <a:pt x="433" y="75"/>
                    <a:pt x="438" y="61"/>
                  </a:cubicBezTo>
                  <a:cubicBezTo>
                    <a:pt x="439" y="59"/>
                    <a:pt x="441" y="57"/>
                    <a:pt x="443" y="55"/>
                  </a:cubicBezTo>
                  <a:cubicBezTo>
                    <a:pt x="443" y="54"/>
                    <a:pt x="443" y="54"/>
                    <a:pt x="444" y="53"/>
                  </a:cubicBezTo>
                  <a:cubicBezTo>
                    <a:pt x="451" y="58"/>
                    <a:pt x="459" y="62"/>
                    <a:pt x="467" y="67"/>
                  </a:cubicBezTo>
                  <a:cubicBezTo>
                    <a:pt x="468" y="68"/>
                    <a:pt x="469" y="68"/>
                    <a:pt x="470" y="68"/>
                  </a:cubicBezTo>
                  <a:cubicBezTo>
                    <a:pt x="468" y="71"/>
                    <a:pt x="466" y="74"/>
                    <a:pt x="464" y="77"/>
                  </a:cubicBezTo>
                  <a:cubicBezTo>
                    <a:pt x="464" y="77"/>
                    <a:pt x="464" y="77"/>
                    <a:pt x="464" y="77"/>
                  </a:cubicBezTo>
                  <a:cubicBezTo>
                    <a:pt x="461" y="73"/>
                    <a:pt x="458" y="68"/>
                    <a:pt x="455" y="65"/>
                  </a:cubicBezTo>
                  <a:cubicBezTo>
                    <a:pt x="454" y="64"/>
                    <a:pt x="453" y="65"/>
                    <a:pt x="454" y="66"/>
                  </a:cubicBezTo>
                  <a:cubicBezTo>
                    <a:pt x="457" y="69"/>
                    <a:pt x="460" y="73"/>
                    <a:pt x="462" y="77"/>
                  </a:cubicBezTo>
                  <a:cubicBezTo>
                    <a:pt x="463" y="78"/>
                    <a:pt x="463" y="78"/>
                    <a:pt x="463" y="78"/>
                  </a:cubicBezTo>
                  <a:cubicBezTo>
                    <a:pt x="461" y="81"/>
                    <a:pt x="459" y="84"/>
                    <a:pt x="457" y="87"/>
                  </a:cubicBezTo>
                  <a:cubicBezTo>
                    <a:pt x="454" y="82"/>
                    <a:pt x="451" y="76"/>
                    <a:pt x="449" y="69"/>
                  </a:cubicBezTo>
                  <a:cubicBezTo>
                    <a:pt x="449" y="69"/>
                    <a:pt x="447" y="69"/>
                    <a:pt x="448" y="70"/>
                  </a:cubicBezTo>
                  <a:cubicBezTo>
                    <a:pt x="450" y="77"/>
                    <a:pt x="453" y="83"/>
                    <a:pt x="456" y="89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6" name="Freeform 483"/>
            <p:cNvSpPr/>
            <p:nvPr>
              <p:custDataLst>
                <p:tags r:id="rId6"/>
              </p:custDataLst>
            </p:nvPr>
          </p:nvSpPr>
          <p:spPr bwMode="auto">
            <a:xfrm>
              <a:off x="8733" y="5914"/>
              <a:ext cx="3" cy="5"/>
            </a:xfrm>
            <a:custGeom>
              <a:avLst/>
              <a:gdLst>
                <a:gd name="T0" fmla="*/ 0 w 4"/>
                <a:gd name="T1" fmla="*/ 1 h 5"/>
                <a:gd name="T2" fmla="*/ 3 w 4"/>
                <a:gd name="T3" fmla="*/ 5 h 5"/>
                <a:gd name="T4" fmla="*/ 3 w 4"/>
                <a:gd name="T5" fmla="*/ 5 h 5"/>
                <a:gd name="T6" fmla="*/ 3 w 4"/>
                <a:gd name="T7" fmla="*/ 5 h 5"/>
                <a:gd name="T8" fmla="*/ 4 w 4"/>
                <a:gd name="T9" fmla="*/ 5 h 5"/>
                <a:gd name="T10" fmla="*/ 2 w 4"/>
                <a:gd name="T11" fmla="*/ 1 h 5"/>
                <a:gd name="T12" fmla="*/ 1 w 4"/>
                <a:gd name="T13" fmla="*/ 1 h 5"/>
                <a:gd name="T14" fmla="*/ 1 w 4"/>
                <a:gd name="T15" fmla="*/ 0 h 5"/>
                <a:gd name="T16" fmla="*/ 1 w 4"/>
                <a:gd name="T17" fmla="*/ 1 h 5"/>
                <a:gd name="T18" fmla="*/ 0 w 4"/>
                <a:gd name="T1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0" y="1"/>
                  </a:moveTo>
                  <a:cubicBezTo>
                    <a:pt x="1" y="3"/>
                    <a:pt x="2" y="4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3" y="3"/>
                    <a:pt x="2" y="3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7" name="Freeform 484"/>
            <p:cNvSpPr/>
            <p:nvPr>
              <p:custDataLst>
                <p:tags r:id="rId7"/>
              </p:custDataLst>
            </p:nvPr>
          </p:nvSpPr>
          <p:spPr bwMode="auto">
            <a:xfrm>
              <a:off x="8568" y="5669"/>
              <a:ext cx="222" cy="26"/>
            </a:xfrm>
            <a:custGeom>
              <a:avLst/>
              <a:gdLst>
                <a:gd name="T0" fmla="*/ 106 w 232"/>
                <a:gd name="T1" fmla="*/ 26 h 27"/>
                <a:gd name="T2" fmla="*/ 173 w 232"/>
                <a:gd name="T3" fmla="*/ 24 h 27"/>
                <a:gd name="T4" fmla="*/ 229 w 232"/>
                <a:gd name="T5" fmla="*/ 19 h 27"/>
                <a:gd name="T6" fmla="*/ 229 w 232"/>
                <a:gd name="T7" fmla="*/ 12 h 27"/>
                <a:gd name="T8" fmla="*/ 115 w 232"/>
                <a:gd name="T9" fmla="*/ 13 h 27"/>
                <a:gd name="T10" fmla="*/ 0 w 232"/>
                <a:gd name="T11" fmla="*/ 9 h 27"/>
                <a:gd name="T12" fmla="*/ 0 w 232"/>
                <a:gd name="T13" fmla="*/ 10 h 27"/>
                <a:gd name="T14" fmla="*/ 106 w 232"/>
                <a:gd name="T15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27">
                  <a:moveTo>
                    <a:pt x="106" y="26"/>
                  </a:moveTo>
                  <a:cubicBezTo>
                    <a:pt x="128" y="26"/>
                    <a:pt x="150" y="25"/>
                    <a:pt x="173" y="24"/>
                  </a:cubicBezTo>
                  <a:cubicBezTo>
                    <a:pt x="191" y="23"/>
                    <a:pt x="211" y="25"/>
                    <a:pt x="229" y="19"/>
                  </a:cubicBezTo>
                  <a:cubicBezTo>
                    <a:pt x="232" y="17"/>
                    <a:pt x="232" y="13"/>
                    <a:pt x="229" y="12"/>
                  </a:cubicBezTo>
                  <a:cubicBezTo>
                    <a:pt x="196" y="0"/>
                    <a:pt x="150" y="12"/>
                    <a:pt x="115" y="13"/>
                  </a:cubicBezTo>
                  <a:cubicBezTo>
                    <a:pt x="77" y="15"/>
                    <a:pt x="39" y="12"/>
                    <a:pt x="0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32" y="27"/>
                    <a:pt x="70" y="27"/>
                    <a:pt x="106" y="26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20280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7892415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Using Binary Heaps for Sorting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355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6BB27CC6-4E01-41D9-A846-B59A157BA201}" type="datetime1">
              <a:rPr lang="zh-CN" altLang="en-US" sz="790" smtClean="0"/>
              <a:pPr algn="l"/>
              <a:t>2024/10/16</a:t>
            </a:fld>
            <a:endParaRPr lang="en-US" altLang="zh-CN" sz="790"/>
          </a:p>
        </p:txBody>
      </p:sp>
      <p:sp>
        <p:nvSpPr>
          <p:cNvPr id="23555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7-2 Sorting II</a:t>
            </a:r>
            <a:endParaRPr lang="en-US" altLang="zh-CN" sz="790"/>
          </a:p>
        </p:txBody>
      </p:sp>
      <p:sp>
        <p:nvSpPr>
          <p:cNvPr id="2355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8A18E3D-6293-4F31-A856-86EBCCCA506F}" type="slidenum">
              <a:rPr lang="en-US" altLang="zh-CN" sz="790"/>
              <a:pPr algn="r"/>
              <a:t>4</a:t>
            </a:fld>
            <a:endParaRPr lang="en-US" altLang="zh-CN" sz="790"/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85265"/>
            <a:ext cx="8072755" cy="3012440"/>
          </a:xfrm>
        </p:spPr>
        <p:txBody>
          <a:bodyPr/>
          <a:lstStyle/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Build a </a:t>
            </a:r>
            <a:r>
              <a:rPr lang="en-US" altLang="zh-CN" sz="2400" u="sng" dirty="0">
                <a:solidFill>
                  <a:srgbClr val="0000FF"/>
                </a:solidFill>
                <a:ea typeface="宋体" panose="02010600030101010101" pitchFamily="2" charset="-122"/>
              </a:rPr>
              <a:t>max-heap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Do N </a:t>
            </a:r>
            <a:r>
              <a:rPr lang="en-US" altLang="zh-CN" sz="2400" u="sng" dirty="0" err="1">
                <a:solidFill>
                  <a:srgbClr val="0000FF"/>
                </a:solidFill>
                <a:ea typeface="宋体" panose="02010600030101010101" pitchFamily="2" charset="-122"/>
              </a:rPr>
              <a:t>DeleteMax</a:t>
            </a:r>
            <a:r>
              <a:rPr lang="en-US" altLang="zh-CN" sz="2400" u="sng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operations and store each Max element as it comes out of the heap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Data comes out in largest to smallest order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Where can we put the elements as they are removed from the heap?</a:t>
            </a:r>
          </a:p>
        </p:txBody>
      </p:sp>
      <p:sp>
        <p:nvSpPr>
          <p:cNvPr id="27" name="Line 4"/>
          <p:cNvSpPr>
            <a:spLocks noChangeShapeType="1"/>
          </p:cNvSpPr>
          <p:nvPr/>
        </p:nvSpPr>
        <p:spPr bwMode="auto">
          <a:xfrm>
            <a:off x="4409982" y="5389495"/>
            <a:ext cx="389669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2769165" y="4362434"/>
            <a:ext cx="112712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>
                <a:solidFill>
                  <a:srgbClr val="0000FF"/>
                </a:solidFill>
                <a:latin typeface="Sitka Text" pitchFamily="2" charset="0"/>
                <a:ea typeface="宋体" panose="02010600030101010101" pitchFamily="2" charset="-122"/>
              </a:rPr>
              <a:t>Build</a:t>
            </a:r>
          </a:p>
          <a:p>
            <a:r>
              <a:rPr lang="en-US" altLang="zh-CN" sz="1600" b="1" dirty="0">
                <a:solidFill>
                  <a:srgbClr val="0000FF"/>
                </a:solidFill>
                <a:latin typeface="Sitka Text" pitchFamily="2" charset="0"/>
                <a:ea typeface="宋体" panose="02010600030101010101" pitchFamily="2" charset="-122"/>
              </a:rPr>
              <a:t>Max-heap</a:t>
            </a: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5104972" y="4440637"/>
            <a:ext cx="119634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zh-CN" sz="1600" b="1" dirty="0" err="1">
                <a:solidFill>
                  <a:srgbClr val="0000FF"/>
                </a:solidFill>
                <a:latin typeface="Sitka Text" pitchFamily="2" charset="0"/>
                <a:ea typeface="宋体" panose="02010600030101010101" pitchFamily="2" charset="-122"/>
              </a:rPr>
              <a:t>DeleteMax</a:t>
            </a: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3370232" y="4989444"/>
            <a:ext cx="258365" cy="25836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31" name="Oval 8"/>
          <p:cNvSpPr>
            <a:spLocks noChangeArrowheads="1"/>
          </p:cNvSpPr>
          <p:nvPr/>
        </p:nvSpPr>
        <p:spPr bwMode="auto">
          <a:xfrm>
            <a:off x="3713132" y="5389494"/>
            <a:ext cx="258365" cy="25836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2" name="Oval 9"/>
          <p:cNvSpPr>
            <a:spLocks noChangeArrowheads="1"/>
          </p:cNvSpPr>
          <p:nvPr/>
        </p:nvSpPr>
        <p:spPr bwMode="auto">
          <a:xfrm>
            <a:off x="3027332" y="5389494"/>
            <a:ext cx="258365" cy="25836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cxnSp>
        <p:nvCxnSpPr>
          <p:cNvPr id="33" name="AutoShape 10"/>
          <p:cNvCxnSpPr>
            <a:cxnSpLocks noChangeShapeType="1"/>
            <a:stCxn id="30" idx="3"/>
            <a:endCxn id="32" idx="0"/>
          </p:cNvCxnSpPr>
          <p:nvPr/>
        </p:nvCxnSpPr>
        <p:spPr bwMode="auto">
          <a:xfrm flipH="1">
            <a:off x="3157109" y="5209710"/>
            <a:ext cx="251222" cy="1797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11"/>
          <p:cNvCxnSpPr>
            <a:cxnSpLocks noChangeShapeType="1"/>
            <a:stCxn id="30" idx="5"/>
            <a:endCxn id="31" idx="0"/>
          </p:cNvCxnSpPr>
          <p:nvPr/>
        </p:nvCxnSpPr>
        <p:spPr bwMode="auto">
          <a:xfrm>
            <a:off x="3590497" y="5209710"/>
            <a:ext cx="252413" cy="1797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Oval 12"/>
          <p:cNvSpPr>
            <a:spLocks noChangeArrowheads="1"/>
          </p:cNvSpPr>
          <p:nvPr/>
        </p:nvSpPr>
        <p:spPr bwMode="auto">
          <a:xfrm>
            <a:off x="3342847" y="5816929"/>
            <a:ext cx="258366" cy="25836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6" name="Oval 13"/>
          <p:cNvSpPr>
            <a:spLocks noChangeArrowheads="1"/>
          </p:cNvSpPr>
          <p:nvPr/>
        </p:nvSpPr>
        <p:spPr bwMode="auto">
          <a:xfrm>
            <a:off x="2657047" y="5816929"/>
            <a:ext cx="258366" cy="25836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cxnSp>
        <p:nvCxnSpPr>
          <p:cNvPr id="37" name="AutoShape 14"/>
          <p:cNvCxnSpPr>
            <a:cxnSpLocks noChangeShapeType="1"/>
            <a:stCxn id="32" idx="3"/>
            <a:endCxn id="36" idx="0"/>
          </p:cNvCxnSpPr>
          <p:nvPr/>
        </p:nvCxnSpPr>
        <p:spPr bwMode="auto">
          <a:xfrm flipH="1">
            <a:off x="2786825" y="5609760"/>
            <a:ext cx="278606" cy="207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15"/>
          <p:cNvCxnSpPr>
            <a:cxnSpLocks noChangeShapeType="1"/>
            <a:stCxn id="32" idx="5"/>
            <a:endCxn id="35" idx="0"/>
          </p:cNvCxnSpPr>
          <p:nvPr/>
        </p:nvCxnSpPr>
        <p:spPr bwMode="auto">
          <a:xfrm>
            <a:off x="3247597" y="5609760"/>
            <a:ext cx="225029" cy="207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Oval 16"/>
          <p:cNvSpPr>
            <a:spLocks noChangeArrowheads="1"/>
          </p:cNvSpPr>
          <p:nvPr/>
        </p:nvSpPr>
        <p:spPr bwMode="auto">
          <a:xfrm>
            <a:off x="5644921" y="4898361"/>
            <a:ext cx="258365" cy="25836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40" name="Oval 17"/>
          <p:cNvSpPr>
            <a:spLocks noChangeArrowheads="1"/>
          </p:cNvSpPr>
          <p:nvPr/>
        </p:nvSpPr>
        <p:spPr bwMode="auto">
          <a:xfrm>
            <a:off x="5987821" y="5298411"/>
            <a:ext cx="258365" cy="25836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41" name="Oval 18"/>
          <p:cNvSpPr>
            <a:spLocks noChangeArrowheads="1"/>
          </p:cNvSpPr>
          <p:nvPr/>
        </p:nvSpPr>
        <p:spPr bwMode="auto">
          <a:xfrm>
            <a:off x="5302021" y="5298411"/>
            <a:ext cx="258365" cy="25836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cxnSp>
        <p:nvCxnSpPr>
          <p:cNvPr id="42" name="AutoShape 19"/>
          <p:cNvCxnSpPr>
            <a:cxnSpLocks noChangeShapeType="1"/>
            <a:stCxn id="39" idx="3"/>
            <a:endCxn id="41" idx="0"/>
          </p:cNvCxnSpPr>
          <p:nvPr/>
        </p:nvCxnSpPr>
        <p:spPr bwMode="auto">
          <a:xfrm flipH="1">
            <a:off x="5431799" y="5118627"/>
            <a:ext cx="251222" cy="1797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20"/>
          <p:cNvCxnSpPr>
            <a:cxnSpLocks noChangeShapeType="1"/>
            <a:stCxn id="39" idx="5"/>
            <a:endCxn id="40" idx="0"/>
          </p:cNvCxnSpPr>
          <p:nvPr/>
        </p:nvCxnSpPr>
        <p:spPr bwMode="auto">
          <a:xfrm>
            <a:off x="5865186" y="5118627"/>
            <a:ext cx="252413" cy="1797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Oval 21"/>
          <p:cNvSpPr>
            <a:spLocks noChangeArrowheads="1"/>
          </p:cNvSpPr>
          <p:nvPr/>
        </p:nvSpPr>
        <p:spPr bwMode="auto">
          <a:xfrm>
            <a:off x="5617536" y="5725846"/>
            <a:ext cx="258366" cy="258365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45" name="Oval 22"/>
          <p:cNvSpPr>
            <a:spLocks noChangeArrowheads="1"/>
          </p:cNvSpPr>
          <p:nvPr/>
        </p:nvSpPr>
        <p:spPr bwMode="auto">
          <a:xfrm>
            <a:off x="4931736" y="5725846"/>
            <a:ext cx="258366" cy="25836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cxnSp>
        <p:nvCxnSpPr>
          <p:cNvPr id="46" name="AutoShape 23"/>
          <p:cNvCxnSpPr>
            <a:cxnSpLocks noChangeShapeType="1"/>
            <a:stCxn id="41" idx="3"/>
            <a:endCxn id="45" idx="0"/>
          </p:cNvCxnSpPr>
          <p:nvPr/>
        </p:nvCxnSpPr>
        <p:spPr bwMode="auto">
          <a:xfrm flipH="1">
            <a:off x="5061515" y="5518677"/>
            <a:ext cx="278606" cy="207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48132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37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Analysis of Quicksort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5632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EBF3E1C5-9443-4879-A928-3CCA46E682D5}" type="datetime1">
              <a:rPr lang="zh-CN" altLang="en-US" sz="790" smtClean="0"/>
              <a:pPr algn="l"/>
              <a:t>2024/10/16</a:t>
            </a:fld>
            <a:endParaRPr lang="en-US" altLang="zh-CN" sz="790"/>
          </a:p>
        </p:txBody>
      </p:sp>
      <p:sp>
        <p:nvSpPr>
          <p:cNvPr id="5632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7-2 Sorting II</a:t>
            </a:r>
            <a:endParaRPr lang="en-US" altLang="zh-CN" sz="790"/>
          </a:p>
        </p:txBody>
      </p:sp>
      <p:sp>
        <p:nvSpPr>
          <p:cNvPr id="5632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3F819A47-83FE-42B0-9AAC-64E9932E5797}" type="slidenum">
              <a:rPr lang="en-US" altLang="zh-CN" sz="790"/>
              <a:pPr algn="r"/>
              <a:t>40</a:t>
            </a:fld>
            <a:endParaRPr lang="en-US" altLang="zh-CN" sz="790"/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995" y="1843405"/>
            <a:ext cx="8147685" cy="421068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Best Case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Algorithm always chooses best pivot and splits sub-arrays in half at each recursion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T(N) = 2T(N/2) + O(N)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Same recurrence relation as </a:t>
            </a:r>
            <a:r>
              <a:rPr lang="en-US" altLang="zh-CN" dirty="0" err="1" smtClean="0">
                <a:ea typeface="宋体" panose="02010600030101010101" pitchFamily="2" charset="-122"/>
              </a:rPr>
              <a:t>Mergesort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T(N) = </a:t>
            </a:r>
            <a:r>
              <a:rPr lang="en-US" altLang="zh-CN" u="sng" dirty="0" smtClean="0">
                <a:solidFill>
                  <a:srgbClr val="0000FF"/>
                </a:solidFill>
                <a:ea typeface="宋体" panose="02010600030101010101" pitchFamily="2" charset="-122"/>
              </a:rPr>
              <a:t>O(N log N)</a:t>
            </a:r>
          </a:p>
        </p:txBody>
      </p:sp>
      <p:grpSp>
        <p:nvGrpSpPr>
          <p:cNvPr id="2" name="组合 37"/>
          <p:cNvGrpSpPr/>
          <p:nvPr/>
        </p:nvGrpSpPr>
        <p:grpSpPr>
          <a:xfrm rot="1020000">
            <a:off x="7864475" y="5113020"/>
            <a:ext cx="832485" cy="975995"/>
            <a:chOff x="8523" y="5551"/>
            <a:chExt cx="452" cy="530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945" name="Freeform 482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8523" y="5551"/>
              <a:ext cx="453" cy="530"/>
            </a:xfrm>
            <a:custGeom>
              <a:avLst/>
              <a:gdLst>
                <a:gd name="T0" fmla="*/ 2 w 474"/>
                <a:gd name="T1" fmla="*/ 544 h 555"/>
                <a:gd name="T2" fmla="*/ 450 w 474"/>
                <a:gd name="T3" fmla="*/ 114 h 555"/>
                <a:gd name="T4" fmla="*/ 330 w 474"/>
                <a:gd name="T5" fmla="*/ 290 h 555"/>
                <a:gd name="T6" fmla="*/ 309 w 474"/>
                <a:gd name="T7" fmla="*/ 393 h 555"/>
                <a:gd name="T8" fmla="*/ 260 w 474"/>
                <a:gd name="T9" fmla="*/ 420 h 555"/>
                <a:gd name="T10" fmla="*/ 187 w 474"/>
                <a:gd name="T11" fmla="*/ 348 h 555"/>
                <a:gd name="T12" fmla="*/ 246 w 474"/>
                <a:gd name="T13" fmla="*/ 302 h 555"/>
                <a:gd name="T14" fmla="*/ 250 w 474"/>
                <a:gd name="T15" fmla="*/ 250 h 555"/>
                <a:gd name="T16" fmla="*/ 257 w 474"/>
                <a:gd name="T17" fmla="*/ 205 h 555"/>
                <a:gd name="T18" fmla="*/ 322 w 474"/>
                <a:gd name="T19" fmla="*/ 137 h 555"/>
                <a:gd name="T20" fmla="*/ 316 w 474"/>
                <a:gd name="T21" fmla="*/ 89 h 555"/>
                <a:gd name="T22" fmla="*/ 320 w 474"/>
                <a:gd name="T23" fmla="*/ 156 h 555"/>
                <a:gd name="T24" fmla="*/ 269 w 474"/>
                <a:gd name="T25" fmla="*/ 261 h 555"/>
                <a:gd name="T26" fmla="*/ 206 w 474"/>
                <a:gd name="T27" fmla="*/ 392 h 555"/>
                <a:gd name="T28" fmla="*/ 235 w 474"/>
                <a:gd name="T29" fmla="*/ 373 h 555"/>
                <a:gd name="T30" fmla="*/ 384 w 474"/>
                <a:gd name="T31" fmla="*/ 27 h 555"/>
                <a:gd name="T32" fmla="*/ 428 w 474"/>
                <a:gd name="T33" fmla="*/ 57 h 555"/>
                <a:gd name="T34" fmla="*/ 284 w 474"/>
                <a:gd name="T35" fmla="*/ 322 h 555"/>
                <a:gd name="T36" fmla="*/ 303 w 474"/>
                <a:gd name="T37" fmla="*/ 244 h 555"/>
                <a:gd name="T38" fmla="*/ 320 w 474"/>
                <a:gd name="T39" fmla="*/ 284 h 555"/>
                <a:gd name="T40" fmla="*/ 320 w 474"/>
                <a:gd name="T41" fmla="*/ 243 h 555"/>
                <a:gd name="T42" fmla="*/ 323 w 474"/>
                <a:gd name="T43" fmla="*/ 213 h 555"/>
                <a:gd name="T44" fmla="*/ 395 w 474"/>
                <a:gd name="T45" fmla="*/ 49 h 555"/>
                <a:gd name="T46" fmla="*/ 413 w 474"/>
                <a:gd name="T47" fmla="*/ 96 h 555"/>
                <a:gd name="T48" fmla="*/ 382 w 474"/>
                <a:gd name="T49" fmla="*/ 162 h 555"/>
                <a:gd name="T50" fmla="*/ 351 w 474"/>
                <a:gd name="T51" fmla="*/ 111 h 555"/>
                <a:gd name="T52" fmla="*/ 411 w 474"/>
                <a:gd name="T53" fmla="*/ 82 h 555"/>
                <a:gd name="T54" fmla="*/ 378 w 474"/>
                <a:gd name="T55" fmla="*/ 43 h 555"/>
                <a:gd name="T56" fmla="*/ 389 w 474"/>
                <a:gd name="T57" fmla="*/ 127 h 555"/>
                <a:gd name="T58" fmla="*/ 362 w 474"/>
                <a:gd name="T59" fmla="*/ 74 h 555"/>
                <a:gd name="T60" fmla="*/ 359 w 474"/>
                <a:gd name="T61" fmla="*/ 161 h 555"/>
                <a:gd name="T62" fmla="*/ 384 w 474"/>
                <a:gd name="T63" fmla="*/ 31 h 555"/>
                <a:gd name="T64" fmla="*/ 332 w 474"/>
                <a:gd name="T65" fmla="*/ 146 h 555"/>
                <a:gd name="T66" fmla="*/ 315 w 474"/>
                <a:gd name="T67" fmla="*/ 179 h 555"/>
                <a:gd name="T68" fmla="*/ 305 w 474"/>
                <a:gd name="T69" fmla="*/ 199 h 555"/>
                <a:gd name="T70" fmla="*/ 289 w 474"/>
                <a:gd name="T71" fmla="*/ 244 h 555"/>
                <a:gd name="T72" fmla="*/ 261 w 474"/>
                <a:gd name="T73" fmla="*/ 293 h 555"/>
                <a:gd name="T74" fmla="*/ 246 w 474"/>
                <a:gd name="T75" fmla="*/ 335 h 555"/>
                <a:gd name="T76" fmla="*/ 263 w 474"/>
                <a:gd name="T77" fmla="*/ 337 h 555"/>
                <a:gd name="T78" fmla="*/ 243 w 474"/>
                <a:gd name="T79" fmla="*/ 331 h 555"/>
                <a:gd name="T80" fmla="*/ 221 w 474"/>
                <a:gd name="T81" fmla="*/ 377 h 555"/>
                <a:gd name="T82" fmla="*/ 277 w 474"/>
                <a:gd name="T83" fmla="*/ 373 h 555"/>
                <a:gd name="T84" fmla="*/ 292 w 474"/>
                <a:gd name="T85" fmla="*/ 343 h 555"/>
                <a:gd name="T86" fmla="*/ 314 w 474"/>
                <a:gd name="T87" fmla="*/ 297 h 555"/>
                <a:gd name="T88" fmla="*/ 333 w 474"/>
                <a:gd name="T89" fmla="*/ 260 h 555"/>
                <a:gd name="T90" fmla="*/ 341 w 474"/>
                <a:gd name="T91" fmla="*/ 239 h 555"/>
                <a:gd name="T92" fmla="*/ 354 w 474"/>
                <a:gd name="T93" fmla="*/ 218 h 555"/>
                <a:gd name="T94" fmla="*/ 363 w 474"/>
                <a:gd name="T95" fmla="*/ 190 h 555"/>
                <a:gd name="T96" fmla="*/ 411 w 474"/>
                <a:gd name="T97" fmla="*/ 36 h 555"/>
                <a:gd name="T98" fmla="*/ 174 w 474"/>
                <a:gd name="T99" fmla="*/ 457 h 555"/>
                <a:gd name="T100" fmla="*/ 234 w 474"/>
                <a:gd name="T101" fmla="*/ 396 h 555"/>
                <a:gd name="T102" fmla="*/ 370 w 474"/>
                <a:gd name="T103" fmla="*/ 190 h 555"/>
                <a:gd name="T104" fmla="*/ 337 w 474"/>
                <a:gd name="T105" fmla="*/ 47 h 555"/>
                <a:gd name="T106" fmla="*/ 245 w 474"/>
                <a:gd name="T107" fmla="*/ 212 h 555"/>
                <a:gd name="T108" fmla="*/ 178 w 474"/>
                <a:gd name="T109" fmla="*/ 342 h 555"/>
                <a:gd name="T110" fmla="*/ 89 w 474"/>
                <a:gd name="T111" fmla="*/ 436 h 555"/>
                <a:gd name="T112" fmla="*/ 314 w 474"/>
                <a:gd name="T113" fmla="*/ 492 h 555"/>
                <a:gd name="T114" fmla="*/ 456 w 474"/>
                <a:gd name="T115" fmla="*/ 89 h 555"/>
                <a:gd name="T116" fmla="*/ 424 w 474"/>
                <a:gd name="T117" fmla="*/ 154 h 555"/>
                <a:gd name="T118" fmla="*/ 368 w 474"/>
                <a:gd name="T119" fmla="*/ 259 h 555"/>
                <a:gd name="T120" fmla="*/ 467 w 474"/>
                <a:gd name="T121" fmla="*/ 67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74" h="555">
                  <a:moveTo>
                    <a:pt x="471" y="60"/>
                  </a:moveTo>
                  <a:cubicBezTo>
                    <a:pt x="451" y="47"/>
                    <a:pt x="430" y="34"/>
                    <a:pt x="408" y="25"/>
                  </a:cubicBezTo>
                  <a:cubicBezTo>
                    <a:pt x="391" y="18"/>
                    <a:pt x="370" y="15"/>
                    <a:pt x="357" y="1"/>
                  </a:cubicBezTo>
                  <a:cubicBezTo>
                    <a:pt x="357" y="0"/>
                    <a:pt x="356" y="1"/>
                    <a:pt x="356" y="1"/>
                  </a:cubicBezTo>
                  <a:cubicBezTo>
                    <a:pt x="356" y="1"/>
                    <a:pt x="356" y="2"/>
                    <a:pt x="356" y="2"/>
                  </a:cubicBezTo>
                  <a:cubicBezTo>
                    <a:pt x="346" y="17"/>
                    <a:pt x="336" y="33"/>
                    <a:pt x="327" y="49"/>
                  </a:cubicBezTo>
                  <a:cubicBezTo>
                    <a:pt x="327" y="49"/>
                    <a:pt x="327" y="49"/>
                    <a:pt x="326" y="49"/>
                  </a:cubicBezTo>
                  <a:cubicBezTo>
                    <a:pt x="324" y="49"/>
                    <a:pt x="324" y="52"/>
                    <a:pt x="325" y="53"/>
                  </a:cubicBezTo>
                  <a:cubicBezTo>
                    <a:pt x="321" y="61"/>
                    <a:pt x="317" y="68"/>
                    <a:pt x="313" y="75"/>
                  </a:cubicBezTo>
                  <a:cubicBezTo>
                    <a:pt x="257" y="78"/>
                    <a:pt x="202" y="66"/>
                    <a:pt x="146" y="69"/>
                  </a:cubicBezTo>
                  <a:cubicBezTo>
                    <a:pt x="98" y="72"/>
                    <a:pt x="49" y="61"/>
                    <a:pt x="2" y="75"/>
                  </a:cubicBezTo>
                  <a:cubicBezTo>
                    <a:pt x="2" y="75"/>
                    <a:pt x="1" y="75"/>
                    <a:pt x="1" y="76"/>
                  </a:cubicBezTo>
                  <a:cubicBezTo>
                    <a:pt x="1" y="230"/>
                    <a:pt x="0" y="385"/>
                    <a:pt x="1" y="540"/>
                  </a:cubicBezTo>
                  <a:cubicBezTo>
                    <a:pt x="1" y="541"/>
                    <a:pt x="1" y="541"/>
                    <a:pt x="1" y="542"/>
                  </a:cubicBezTo>
                  <a:cubicBezTo>
                    <a:pt x="0" y="543"/>
                    <a:pt x="0" y="544"/>
                    <a:pt x="2" y="544"/>
                  </a:cubicBezTo>
                  <a:cubicBezTo>
                    <a:pt x="58" y="555"/>
                    <a:pt x="119" y="545"/>
                    <a:pt x="176" y="548"/>
                  </a:cubicBezTo>
                  <a:cubicBezTo>
                    <a:pt x="205" y="549"/>
                    <a:pt x="233" y="550"/>
                    <a:pt x="262" y="550"/>
                  </a:cubicBezTo>
                  <a:cubicBezTo>
                    <a:pt x="292" y="551"/>
                    <a:pt x="320" y="544"/>
                    <a:pt x="350" y="550"/>
                  </a:cubicBezTo>
                  <a:cubicBezTo>
                    <a:pt x="353" y="551"/>
                    <a:pt x="355" y="548"/>
                    <a:pt x="355" y="545"/>
                  </a:cubicBezTo>
                  <a:cubicBezTo>
                    <a:pt x="355" y="545"/>
                    <a:pt x="356" y="544"/>
                    <a:pt x="356" y="543"/>
                  </a:cubicBezTo>
                  <a:cubicBezTo>
                    <a:pt x="355" y="502"/>
                    <a:pt x="353" y="460"/>
                    <a:pt x="355" y="419"/>
                  </a:cubicBezTo>
                  <a:cubicBezTo>
                    <a:pt x="357" y="383"/>
                    <a:pt x="361" y="349"/>
                    <a:pt x="355" y="313"/>
                  </a:cubicBezTo>
                  <a:cubicBezTo>
                    <a:pt x="355" y="313"/>
                    <a:pt x="355" y="313"/>
                    <a:pt x="354" y="313"/>
                  </a:cubicBezTo>
                  <a:cubicBezTo>
                    <a:pt x="363" y="291"/>
                    <a:pt x="372" y="270"/>
                    <a:pt x="381" y="250"/>
                  </a:cubicBezTo>
                  <a:cubicBezTo>
                    <a:pt x="382" y="247"/>
                    <a:pt x="384" y="243"/>
                    <a:pt x="386" y="239"/>
                  </a:cubicBezTo>
                  <a:cubicBezTo>
                    <a:pt x="387" y="240"/>
                    <a:pt x="388" y="239"/>
                    <a:pt x="388" y="237"/>
                  </a:cubicBezTo>
                  <a:cubicBezTo>
                    <a:pt x="388" y="237"/>
                    <a:pt x="387" y="237"/>
                    <a:pt x="387" y="236"/>
                  </a:cubicBezTo>
                  <a:cubicBezTo>
                    <a:pt x="400" y="211"/>
                    <a:pt x="415" y="186"/>
                    <a:pt x="428" y="161"/>
                  </a:cubicBezTo>
                  <a:cubicBezTo>
                    <a:pt x="435" y="146"/>
                    <a:pt x="442" y="131"/>
                    <a:pt x="449" y="116"/>
                  </a:cubicBezTo>
                  <a:cubicBezTo>
                    <a:pt x="450" y="115"/>
                    <a:pt x="450" y="115"/>
                    <a:pt x="450" y="114"/>
                  </a:cubicBezTo>
                  <a:cubicBezTo>
                    <a:pt x="450" y="114"/>
                    <a:pt x="450" y="114"/>
                    <a:pt x="450" y="114"/>
                  </a:cubicBezTo>
                  <a:cubicBezTo>
                    <a:pt x="453" y="107"/>
                    <a:pt x="456" y="101"/>
                    <a:pt x="459" y="94"/>
                  </a:cubicBezTo>
                  <a:cubicBezTo>
                    <a:pt x="459" y="95"/>
                    <a:pt x="459" y="95"/>
                    <a:pt x="459" y="95"/>
                  </a:cubicBezTo>
                  <a:cubicBezTo>
                    <a:pt x="460" y="97"/>
                    <a:pt x="462" y="96"/>
                    <a:pt x="461" y="94"/>
                  </a:cubicBezTo>
                  <a:cubicBezTo>
                    <a:pt x="461" y="94"/>
                    <a:pt x="460" y="93"/>
                    <a:pt x="460" y="92"/>
                  </a:cubicBezTo>
                  <a:cubicBezTo>
                    <a:pt x="464" y="84"/>
                    <a:pt x="468" y="75"/>
                    <a:pt x="472" y="67"/>
                  </a:cubicBezTo>
                  <a:cubicBezTo>
                    <a:pt x="473" y="67"/>
                    <a:pt x="472" y="66"/>
                    <a:pt x="472" y="66"/>
                  </a:cubicBezTo>
                  <a:cubicBezTo>
                    <a:pt x="474" y="64"/>
                    <a:pt x="474" y="62"/>
                    <a:pt x="471" y="60"/>
                  </a:cubicBezTo>
                  <a:close/>
                  <a:moveTo>
                    <a:pt x="358" y="283"/>
                  </a:moveTo>
                  <a:cubicBezTo>
                    <a:pt x="354" y="275"/>
                    <a:pt x="352" y="267"/>
                    <a:pt x="348" y="260"/>
                  </a:cubicBezTo>
                  <a:cubicBezTo>
                    <a:pt x="348" y="259"/>
                    <a:pt x="347" y="260"/>
                    <a:pt x="347" y="260"/>
                  </a:cubicBezTo>
                  <a:cubicBezTo>
                    <a:pt x="350" y="269"/>
                    <a:pt x="352" y="278"/>
                    <a:pt x="356" y="287"/>
                  </a:cubicBezTo>
                  <a:cubicBezTo>
                    <a:pt x="352" y="295"/>
                    <a:pt x="349" y="304"/>
                    <a:pt x="345" y="313"/>
                  </a:cubicBezTo>
                  <a:cubicBezTo>
                    <a:pt x="340" y="305"/>
                    <a:pt x="336" y="297"/>
                    <a:pt x="330" y="290"/>
                  </a:cubicBezTo>
                  <a:cubicBezTo>
                    <a:pt x="330" y="290"/>
                    <a:pt x="330" y="290"/>
                    <a:pt x="330" y="290"/>
                  </a:cubicBezTo>
                  <a:cubicBezTo>
                    <a:pt x="334" y="300"/>
                    <a:pt x="336" y="310"/>
                    <a:pt x="343" y="318"/>
                  </a:cubicBezTo>
                  <a:cubicBezTo>
                    <a:pt x="340" y="327"/>
                    <a:pt x="336" y="335"/>
                    <a:pt x="333" y="343"/>
                  </a:cubicBezTo>
                  <a:cubicBezTo>
                    <a:pt x="329" y="331"/>
                    <a:pt x="323" y="320"/>
                    <a:pt x="321" y="308"/>
                  </a:cubicBezTo>
                  <a:cubicBezTo>
                    <a:pt x="321" y="307"/>
                    <a:pt x="321" y="308"/>
                    <a:pt x="321" y="308"/>
                  </a:cubicBezTo>
                  <a:cubicBezTo>
                    <a:pt x="325" y="321"/>
                    <a:pt x="328" y="334"/>
                    <a:pt x="331" y="347"/>
                  </a:cubicBezTo>
                  <a:cubicBezTo>
                    <a:pt x="329" y="352"/>
                    <a:pt x="327" y="357"/>
                    <a:pt x="325" y="362"/>
                  </a:cubicBezTo>
                  <a:cubicBezTo>
                    <a:pt x="322" y="352"/>
                    <a:pt x="318" y="342"/>
                    <a:pt x="316" y="332"/>
                  </a:cubicBezTo>
                  <a:cubicBezTo>
                    <a:pt x="316" y="331"/>
                    <a:pt x="315" y="331"/>
                    <a:pt x="315" y="332"/>
                  </a:cubicBezTo>
                  <a:cubicBezTo>
                    <a:pt x="316" y="344"/>
                    <a:pt x="321" y="355"/>
                    <a:pt x="322" y="367"/>
                  </a:cubicBezTo>
                  <a:cubicBezTo>
                    <a:pt x="320" y="372"/>
                    <a:pt x="317" y="377"/>
                    <a:pt x="315" y="382"/>
                  </a:cubicBezTo>
                  <a:cubicBezTo>
                    <a:pt x="311" y="373"/>
                    <a:pt x="308" y="363"/>
                    <a:pt x="307" y="352"/>
                  </a:cubicBezTo>
                  <a:cubicBezTo>
                    <a:pt x="307" y="351"/>
                    <a:pt x="306" y="351"/>
                    <a:pt x="306" y="352"/>
                  </a:cubicBezTo>
                  <a:cubicBezTo>
                    <a:pt x="305" y="365"/>
                    <a:pt x="309" y="376"/>
                    <a:pt x="312" y="388"/>
                  </a:cubicBezTo>
                  <a:cubicBezTo>
                    <a:pt x="311" y="390"/>
                    <a:pt x="310" y="391"/>
                    <a:pt x="309" y="393"/>
                  </a:cubicBezTo>
                  <a:cubicBezTo>
                    <a:pt x="309" y="393"/>
                    <a:pt x="309" y="393"/>
                    <a:pt x="309" y="393"/>
                  </a:cubicBezTo>
                  <a:cubicBezTo>
                    <a:pt x="308" y="393"/>
                    <a:pt x="308" y="394"/>
                    <a:pt x="308" y="394"/>
                  </a:cubicBezTo>
                  <a:cubicBezTo>
                    <a:pt x="308" y="395"/>
                    <a:pt x="308" y="395"/>
                    <a:pt x="308" y="395"/>
                  </a:cubicBezTo>
                  <a:cubicBezTo>
                    <a:pt x="307" y="397"/>
                    <a:pt x="306" y="399"/>
                    <a:pt x="305" y="400"/>
                  </a:cubicBezTo>
                  <a:cubicBezTo>
                    <a:pt x="301" y="391"/>
                    <a:pt x="299" y="380"/>
                    <a:pt x="295" y="370"/>
                  </a:cubicBezTo>
                  <a:cubicBezTo>
                    <a:pt x="295" y="370"/>
                    <a:pt x="294" y="370"/>
                    <a:pt x="294" y="370"/>
                  </a:cubicBezTo>
                  <a:cubicBezTo>
                    <a:pt x="298" y="381"/>
                    <a:pt x="299" y="393"/>
                    <a:pt x="304" y="403"/>
                  </a:cubicBezTo>
                  <a:cubicBezTo>
                    <a:pt x="300" y="409"/>
                    <a:pt x="297" y="415"/>
                    <a:pt x="293" y="421"/>
                  </a:cubicBezTo>
                  <a:cubicBezTo>
                    <a:pt x="288" y="418"/>
                    <a:pt x="286" y="410"/>
                    <a:pt x="284" y="406"/>
                  </a:cubicBezTo>
                  <a:cubicBezTo>
                    <a:pt x="282" y="400"/>
                    <a:pt x="280" y="394"/>
                    <a:pt x="277" y="388"/>
                  </a:cubicBezTo>
                  <a:cubicBezTo>
                    <a:pt x="277" y="387"/>
                    <a:pt x="276" y="388"/>
                    <a:pt x="276" y="388"/>
                  </a:cubicBezTo>
                  <a:cubicBezTo>
                    <a:pt x="279" y="397"/>
                    <a:pt x="280" y="406"/>
                    <a:pt x="284" y="415"/>
                  </a:cubicBezTo>
                  <a:cubicBezTo>
                    <a:pt x="285" y="419"/>
                    <a:pt x="287" y="423"/>
                    <a:pt x="290" y="425"/>
                  </a:cubicBezTo>
                  <a:cubicBezTo>
                    <a:pt x="289" y="426"/>
                    <a:pt x="288" y="428"/>
                    <a:pt x="287" y="429"/>
                  </a:cubicBezTo>
                  <a:cubicBezTo>
                    <a:pt x="287" y="425"/>
                    <a:pt x="284" y="422"/>
                    <a:pt x="279" y="420"/>
                  </a:cubicBezTo>
                  <a:cubicBezTo>
                    <a:pt x="274" y="418"/>
                    <a:pt x="266" y="418"/>
                    <a:pt x="260" y="420"/>
                  </a:cubicBezTo>
                  <a:cubicBezTo>
                    <a:pt x="262" y="416"/>
                    <a:pt x="263" y="412"/>
                    <a:pt x="265" y="408"/>
                  </a:cubicBezTo>
                  <a:cubicBezTo>
                    <a:pt x="266" y="408"/>
                    <a:pt x="267" y="407"/>
                    <a:pt x="267" y="406"/>
                  </a:cubicBezTo>
                  <a:cubicBezTo>
                    <a:pt x="267" y="405"/>
                    <a:pt x="267" y="405"/>
                    <a:pt x="267" y="405"/>
                  </a:cubicBezTo>
                  <a:cubicBezTo>
                    <a:pt x="279" y="380"/>
                    <a:pt x="295" y="357"/>
                    <a:pt x="306" y="332"/>
                  </a:cubicBezTo>
                  <a:cubicBezTo>
                    <a:pt x="321" y="299"/>
                    <a:pt x="337" y="266"/>
                    <a:pt x="353" y="234"/>
                  </a:cubicBezTo>
                  <a:cubicBezTo>
                    <a:pt x="354" y="233"/>
                    <a:pt x="354" y="232"/>
                    <a:pt x="355" y="231"/>
                  </a:cubicBezTo>
                  <a:cubicBezTo>
                    <a:pt x="357" y="237"/>
                    <a:pt x="358" y="244"/>
                    <a:pt x="360" y="251"/>
                  </a:cubicBezTo>
                  <a:cubicBezTo>
                    <a:pt x="361" y="256"/>
                    <a:pt x="362" y="261"/>
                    <a:pt x="365" y="265"/>
                  </a:cubicBezTo>
                  <a:cubicBezTo>
                    <a:pt x="363" y="271"/>
                    <a:pt x="360" y="277"/>
                    <a:pt x="358" y="283"/>
                  </a:cubicBezTo>
                  <a:close/>
                  <a:moveTo>
                    <a:pt x="182" y="360"/>
                  </a:moveTo>
                  <a:cubicBezTo>
                    <a:pt x="194" y="357"/>
                    <a:pt x="205" y="356"/>
                    <a:pt x="218" y="356"/>
                  </a:cubicBezTo>
                  <a:cubicBezTo>
                    <a:pt x="218" y="356"/>
                    <a:pt x="218" y="355"/>
                    <a:pt x="218" y="355"/>
                  </a:cubicBezTo>
                  <a:cubicBezTo>
                    <a:pt x="210" y="355"/>
                    <a:pt x="202" y="354"/>
                    <a:pt x="195" y="354"/>
                  </a:cubicBezTo>
                  <a:cubicBezTo>
                    <a:pt x="191" y="353"/>
                    <a:pt x="188" y="353"/>
                    <a:pt x="184" y="354"/>
                  </a:cubicBezTo>
                  <a:cubicBezTo>
                    <a:pt x="186" y="351"/>
                    <a:pt x="187" y="348"/>
                    <a:pt x="187" y="348"/>
                  </a:cubicBezTo>
                  <a:cubicBezTo>
                    <a:pt x="188" y="347"/>
                    <a:pt x="189" y="345"/>
                    <a:pt x="189" y="344"/>
                  </a:cubicBezTo>
                  <a:cubicBezTo>
                    <a:pt x="193" y="343"/>
                    <a:pt x="196" y="343"/>
                    <a:pt x="199" y="342"/>
                  </a:cubicBezTo>
                  <a:cubicBezTo>
                    <a:pt x="206" y="341"/>
                    <a:pt x="214" y="341"/>
                    <a:pt x="221" y="341"/>
                  </a:cubicBezTo>
                  <a:cubicBezTo>
                    <a:pt x="221" y="341"/>
                    <a:pt x="221" y="340"/>
                    <a:pt x="221" y="340"/>
                  </a:cubicBezTo>
                  <a:cubicBezTo>
                    <a:pt x="212" y="340"/>
                    <a:pt x="201" y="338"/>
                    <a:pt x="192" y="339"/>
                  </a:cubicBezTo>
                  <a:cubicBezTo>
                    <a:pt x="193" y="335"/>
                    <a:pt x="195" y="331"/>
                    <a:pt x="197" y="328"/>
                  </a:cubicBezTo>
                  <a:cubicBezTo>
                    <a:pt x="209" y="328"/>
                    <a:pt x="221" y="322"/>
                    <a:pt x="233" y="320"/>
                  </a:cubicBezTo>
                  <a:cubicBezTo>
                    <a:pt x="233" y="320"/>
                    <a:pt x="233" y="319"/>
                    <a:pt x="232" y="319"/>
                  </a:cubicBezTo>
                  <a:cubicBezTo>
                    <a:pt x="227" y="320"/>
                    <a:pt x="221" y="321"/>
                    <a:pt x="216" y="322"/>
                  </a:cubicBezTo>
                  <a:cubicBezTo>
                    <a:pt x="210" y="322"/>
                    <a:pt x="205" y="323"/>
                    <a:pt x="199" y="323"/>
                  </a:cubicBezTo>
                  <a:cubicBezTo>
                    <a:pt x="200" y="322"/>
                    <a:pt x="201" y="320"/>
                    <a:pt x="202" y="318"/>
                  </a:cubicBezTo>
                  <a:cubicBezTo>
                    <a:pt x="204" y="317"/>
                    <a:pt x="205" y="315"/>
                    <a:pt x="205" y="313"/>
                  </a:cubicBezTo>
                  <a:cubicBezTo>
                    <a:pt x="205" y="311"/>
                    <a:pt x="206" y="310"/>
                    <a:pt x="207" y="308"/>
                  </a:cubicBezTo>
                  <a:cubicBezTo>
                    <a:pt x="213" y="307"/>
                    <a:pt x="219" y="305"/>
                    <a:pt x="225" y="305"/>
                  </a:cubicBezTo>
                  <a:cubicBezTo>
                    <a:pt x="232" y="304"/>
                    <a:pt x="239" y="304"/>
                    <a:pt x="246" y="302"/>
                  </a:cubicBezTo>
                  <a:cubicBezTo>
                    <a:pt x="247" y="302"/>
                    <a:pt x="246" y="301"/>
                    <a:pt x="246" y="301"/>
                  </a:cubicBezTo>
                  <a:cubicBezTo>
                    <a:pt x="237" y="303"/>
                    <a:pt x="228" y="302"/>
                    <a:pt x="220" y="302"/>
                  </a:cubicBezTo>
                  <a:cubicBezTo>
                    <a:pt x="216" y="302"/>
                    <a:pt x="213" y="302"/>
                    <a:pt x="209" y="303"/>
                  </a:cubicBezTo>
                  <a:cubicBezTo>
                    <a:pt x="210" y="302"/>
                    <a:pt x="210" y="301"/>
                    <a:pt x="211" y="300"/>
                  </a:cubicBezTo>
                  <a:cubicBezTo>
                    <a:pt x="213" y="295"/>
                    <a:pt x="215" y="291"/>
                    <a:pt x="217" y="286"/>
                  </a:cubicBezTo>
                  <a:cubicBezTo>
                    <a:pt x="228" y="287"/>
                    <a:pt x="240" y="285"/>
                    <a:pt x="250" y="285"/>
                  </a:cubicBezTo>
                  <a:cubicBezTo>
                    <a:pt x="251" y="285"/>
                    <a:pt x="251" y="283"/>
                    <a:pt x="250" y="283"/>
                  </a:cubicBezTo>
                  <a:cubicBezTo>
                    <a:pt x="240" y="283"/>
                    <a:pt x="230" y="281"/>
                    <a:pt x="220" y="282"/>
                  </a:cubicBezTo>
                  <a:cubicBezTo>
                    <a:pt x="222" y="278"/>
                    <a:pt x="223" y="274"/>
                    <a:pt x="225" y="271"/>
                  </a:cubicBezTo>
                  <a:cubicBezTo>
                    <a:pt x="236" y="269"/>
                    <a:pt x="247" y="269"/>
                    <a:pt x="257" y="265"/>
                  </a:cubicBezTo>
                  <a:cubicBezTo>
                    <a:pt x="259" y="264"/>
                    <a:pt x="258" y="261"/>
                    <a:pt x="256" y="261"/>
                  </a:cubicBezTo>
                  <a:cubicBezTo>
                    <a:pt x="247" y="265"/>
                    <a:pt x="237" y="265"/>
                    <a:pt x="227" y="266"/>
                  </a:cubicBezTo>
                  <a:cubicBezTo>
                    <a:pt x="230" y="261"/>
                    <a:pt x="232" y="257"/>
                    <a:pt x="234" y="253"/>
                  </a:cubicBezTo>
                  <a:cubicBezTo>
                    <a:pt x="235" y="252"/>
                    <a:pt x="236" y="252"/>
                    <a:pt x="237" y="252"/>
                  </a:cubicBezTo>
                  <a:cubicBezTo>
                    <a:pt x="241" y="250"/>
                    <a:pt x="246" y="250"/>
                    <a:pt x="250" y="250"/>
                  </a:cubicBezTo>
                  <a:cubicBezTo>
                    <a:pt x="257" y="249"/>
                    <a:pt x="264" y="249"/>
                    <a:pt x="271" y="247"/>
                  </a:cubicBezTo>
                  <a:cubicBezTo>
                    <a:pt x="273" y="246"/>
                    <a:pt x="272" y="244"/>
                    <a:pt x="271" y="244"/>
                  </a:cubicBezTo>
                  <a:cubicBezTo>
                    <a:pt x="262" y="246"/>
                    <a:pt x="252" y="246"/>
                    <a:pt x="243" y="247"/>
                  </a:cubicBezTo>
                  <a:cubicBezTo>
                    <a:pt x="241" y="247"/>
                    <a:pt x="239" y="247"/>
                    <a:pt x="236" y="247"/>
                  </a:cubicBezTo>
                  <a:cubicBezTo>
                    <a:pt x="239" y="242"/>
                    <a:pt x="241" y="237"/>
                    <a:pt x="244" y="232"/>
                  </a:cubicBezTo>
                  <a:cubicBezTo>
                    <a:pt x="248" y="232"/>
                    <a:pt x="252" y="231"/>
                    <a:pt x="255" y="230"/>
                  </a:cubicBezTo>
                  <a:cubicBezTo>
                    <a:pt x="262" y="228"/>
                    <a:pt x="270" y="227"/>
                    <a:pt x="277" y="228"/>
                  </a:cubicBezTo>
                  <a:cubicBezTo>
                    <a:pt x="277" y="228"/>
                    <a:pt x="277" y="227"/>
                    <a:pt x="277" y="227"/>
                  </a:cubicBezTo>
                  <a:cubicBezTo>
                    <a:pt x="267" y="227"/>
                    <a:pt x="256" y="225"/>
                    <a:pt x="246" y="227"/>
                  </a:cubicBezTo>
                  <a:cubicBezTo>
                    <a:pt x="249" y="221"/>
                    <a:pt x="252" y="215"/>
                    <a:pt x="255" y="209"/>
                  </a:cubicBezTo>
                  <a:cubicBezTo>
                    <a:pt x="260" y="209"/>
                    <a:pt x="264" y="208"/>
                    <a:pt x="268" y="208"/>
                  </a:cubicBezTo>
                  <a:cubicBezTo>
                    <a:pt x="275" y="207"/>
                    <a:pt x="282" y="207"/>
                    <a:pt x="289" y="204"/>
                  </a:cubicBezTo>
                  <a:cubicBezTo>
                    <a:pt x="289" y="204"/>
                    <a:pt x="289" y="203"/>
                    <a:pt x="289" y="203"/>
                  </a:cubicBezTo>
                  <a:cubicBezTo>
                    <a:pt x="281" y="206"/>
                    <a:pt x="273" y="206"/>
                    <a:pt x="266" y="206"/>
                  </a:cubicBezTo>
                  <a:cubicBezTo>
                    <a:pt x="263" y="206"/>
                    <a:pt x="260" y="205"/>
                    <a:pt x="257" y="205"/>
                  </a:cubicBezTo>
                  <a:cubicBezTo>
                    <a:pt x="259" y="201"/>
                    <a:pt x="261" y="197"/>
                    <a:pt x="263" y="193"/>
                  </a:cubicBezTo>
                  <a:cubicBezTo>
                    <a:pt x="264" y="191"/>
                    <a:pt x="265" y="189"/>
                    <a:pt x="266" y="186"/>
                  </a:cubicBezTo>
                  <a:cubicBezTo>
                    <a:pt x="270" y="186"/>
                    <a:pt x="273" y="185"/>
                    <a:pt x="276" y="185"/>
                  </a:cubicBezTo>
                  <a:cubicBezTo>
                    <a:pt x="285" y="183"/>
                    <a:pt x="294" y="181"/>
                    <a:pt x="303" y="182"/>
                  </a:cubicBezTo>
                  <a:cubicBezTo>
                    <a:pt x="306" y="182"/>
                    <a:pt x="306" y="178"/>
                    <a:pt x="303" y="178"/>
                  </a:cubicBezTo>
                  <a:cubicBezTo>
                    <a:pt x="295" y="177"/>
                    <a:pt x="287" y="178"/>
                    <a:pt x="279" y="179"/>
                  </a:cubicBezTo>
                  <a:cubicBezTo>
                    <a:pt x="277" y="179"/>
                    <a:pt x="273" y="179"/>
                    <a:pt x="270" y="179"/>
                  </a:cubicBezTo>
                  <a:cubicBezTo>
                    <a:pt x="272" y="175"/>
                    <a:pt x="274" y="171"/>
                    <a:pt x="276" y="167"/>
                  </a:cubicBezTo>
                  <a:cubicBezTo>
                    <a:pt x="290" y="165"/>
                    <a:pt x="303" y="162"/>
                    <a:pt x="316" y="157"/>
                  </a:cubicBezTo>
                  <a:cubicBezTo>
                    <a:pt x="317" y="157"/>
                    <a:pt x="317" y="154"/>
                    <a:pt x="315" y="155"/>
                  </a:cubicBezTo>
                  <a:cubicBezTo>
                    <a:pt x="303" y="159"/>
                    <a:pt x="291" y="161"/>
                    <a:pt x="279" y="162"/>
                  </a:cubicBezTo>
                  <a:cubicBezTo>
                    <a:pt x="282" y="157"/>
                    <a:pt x="284" y="151"/>
                    <a:pt x="287" y="146"/>
                  </a:cubicBezTo>
                  <a:cubicBezTo>
                    <a:pt x="289" y="145"/>
                    <a:pt x="290" y="145"/>
                    <a:pt x="292" y="144"/>
                  </a:cubicBezTo>
                  <a:cubicBezTo>
                    <a:pt x="296" y="143"/>
                    <a:pt x="301" y="143"/>
                    <a:pt x="305" y="143"/>
                  </a:cubicBezTo>
                  <a:cubicBezTo>
                    <a:pt x="311" y="142"/>
                    <a:pt x="317" y="141"/>
                    <a:pt x="322" y="137"/>
                  </a:cubicBezTo>
                  <a:cubicBezTo>
                    <a:pt x="322" y="137"/>
                    <a:pt x="322" y="135"/>
                    <a:pt x="321" y="136"/>
                  </a:cubicBezTo>
                  <a:cubicBezTo>
                    <a:pt x="314" y="140"/>
                    <a:pt x="306" y="139"/>
                    <a:pt x="298" y="139"/>
                  </a:cubicBezTo>
                  <a:cubicBezTo>
                    <a:pt x="296" y="139"/>
                    <a:pt x="293" y="139"/>
                    <a:pt x="291" y="139"/>
                  </a:cubicBezTo>
                  <a:cubicBezTo>
                    <a:pt x="293" y="134"/>
                    <a:pt x="295" y="130"/>
                    <a:pt x="298" y="125"/>
                  </a:cubicBezTo>
                  <a:cubicBezTo>
                    <a:pt x="298" y="125"/>
                    <a:pt x="299" y="125"/>
                    <a:pt x="299" y="125"/>
                  </a:cubicBezTo>
                  <a:cubicBezTo>
                    <a:pt x="303" y="124"/>
                    <a:pt x="307" y="123"/>
                    <a:pt x="311" y="123"/>
                  </a:cubicBezTo>
                  <a:cubicBezTo>
                    <a:pt x="318" y="122"/>
                    <a:pt x="325" y="121"/>
                    <a:pt x="332" y="118"/>
                  </a:cubicBezTo>
                  <a:cubicBezTo>
                    <a:pt x="334" y="118"/>
                    <a:pt x="333" y="116"/>
                    <a:pt x="331" y="116"/>
                  </a:cubicBezTo>
                  <a:cubicBezTo>
                    <a:pt x="323" y="119"/>
                    <a:pt x="314" y="118"/>
                    <a:pt x="305" y="118"/>
                  </a:cubicBezTo>
                  <a:cubicBezTo>
                    <a:pt x="304" y="118"/>
                    <a:pt x="303" y="118"/>
                    <a:pt x="301" y="118"/>
                  </a:cubicBezTo>
                  <a:cubicBezTo>
                    <a:pt x="303" y="116"/>
                    <a:pt x="304" y="113"/>
                    <a:pt x="305" y="111"/>
                  </a:cubicBezTo>
                  <a:cubicBezTo>
                    <a:pt x="317" y="111"/>
                    <a:pt x="328" y="106"/>
                    <a:pt x="339" y="103"/>
                  </a:cubicBezTo>
                  <a:cubicBezTo>
                    <a:pt x="340" y="103"/>
                    <a:pt x="339" y="102"/>
                    <a:pt x="339" y="102"/>
                  </a:cubicBezTo>
                  <a:cubicBezTo>
                    <a:pt x="329" y="104"/>
                    <a:pt x="318" y="104"/>
                    <a:pt x="308" y="105"/>
                  </a:cubicBezTo>
                  <a:cubicBezTo>
                    <a:pt x="311" y="100"/>
                    <a:pt x="313" y="95"/>
                    <a:pt x="316" y="89"/>
                  </a:cubicBezTo>
                  <a:cubicBezTo>
                    <a:pt x="320" y="89"/>
                    <a:pt x="325" y="88"/>
                    <a:pt x="329" y="87"/>
                  </a:cubicBezTo>
                  <a:cubicBezTo>
                    <a:pt x="335" y="86"/>
                    <a:pt x="341" y="86"/>
                    <a:pt x="346" y="86"/>
                  </a:cubicBezTo>
                  <a:cubicBezTo>
                    <a:pt x="348" y="86"/>
                    <a:pt x="348" y="83"/>
                    <a:pt x="346" y="83"/>
                  </a:cubicBezTo>
                  <a:cubicBezTo>
                    <a:pt x="338" y="83"/>
                    <a:pt x="328" y="82"/>
                    <a:pt x="319" y="83"/>
                  </a:cubicBezTo>
                  <a:cubicBezTo>
                    <a:pt x="322" y="78"/>
                    <a:pt x="324" y="74"/>
                    <a:pt x="326" y="69"/>
                  </a:cubicBezTo>
                  <a:cubicBezTo>
                    <a:pt x="329" y="68"/>
                    <a:pt x="332" y="67"/>
                    <a:pt x="335" y="67"/>
                  </a:cubicBezTo>
                  <a:cubicBezTo>
                    <a:pt x="342" y="66"/>
                    <a:pt x="350" y="65"/>
                    <a:pt x="357" y="65"/>
                  </a:cubicBezTo>
                  <a:cubicBezTo>
                    <a:pt x="358" y="65"/>
                    <a:pt x="358" y="63"/>
                    <a:pt x="357" y="63"/>
                  </a:cubicBezTo>
                  <a:cubicBezTo>
                    <a:pt x="349" y="62"/>
                    <a:pt x="339" y="61"/>
                    <a:pt x="330" y="62"/>
                  </a:cubicBezTo>
                  <a:cubicBezTo>
                    <a:pt x="331" y="59"/>
                    <a:pt x="333" y="56"/>
                    <a:pt x="334" y="53"/>
                  </a:cubicBezTo>
                  <a:cubicBezTo>
                    <a:pt x="345" y="49"/>
                    <a:pt x="356" y="48"/>
                    <a:pt x="366" y="47"/>
                  </a:cubicBezTo>
                  <a:cubicBezTo>
                    <a:pt x="366" y="47"/>
                    <a:pt x="366" y="47"/>
                    <a:pt x="366" y="47"/>
                  </a:cubicBezTo>
                  <a:cubicBezTo>
                    <a:pt x="363" y="54"/>
                    <a:pt x="360" y="60"/>
                    <a:pt x="357" y="68"/>
                  </a:cubicBezTo>
                  <a:cubicBezTo>
                    <a:pt x="356" y="70"/>
                    <a:pt x="354" y="72"/>
                    <a:pt x="353" y="75"/>
                  </a:cubicBezTo>
                  <a:cubicBezTo>
                    <a:pt x="341" y="102"/>
                    <a:pt x="332" y="130"/>
                    <a:pt x="320" y="156"/>
                  </a:cubicBezTo>
                  <a:cubicBezTo>
                    <a:pt x="318" y="160"/>
                    <a:pt x="316" y="164"/>
                    <a:pt x="314" y="169"/>
                  </a:cubicBezTo>
                  <a:cubicBezTo>
                    <a:pt x="313" y="169"/>
                    <a:pt x="312" y="170"/>
                    <a:pt x="313" y="171"/>
                  </a:cubicBezTo>
                  <a:cubicBezTo>
                    <a:pt x="309" y="179"/>
                    <a:pt x="305" y="187"/>
                    <a:pt x="301" y="195"/>
                  </a:cubicBezTo>
                  <a:cubicBezTo>
                    <a:pt x="299" y="195"/>
                    <a:pt x="298" y="197"/>
                    <a:pt x="298" y="198"/>
                  </a:cubicBezTo>
                  <a:cubicBezTo>
                    <a:pt x="298" y="199"/>
                    <a:pt x="298" y="200"/>
                    <a:pt x="299" y="200"/>
                  </a:cubicBezTo>
                  <a:cubicBezTo>
                    <a:pt x="298" y="202"/>
                    <a:pt x="297" y="203"/>
                    <a:pt x="297" y="204"/>
                  </a:cubicBezTo>
                  <a:cubicBezTo>
                    <a:pt x="296" y="205"/>
                    <a:pt x="295" y="206"/>
                    <a:pt x="295" y="207"/>
                  </a:cubicBezTo>
                  <a:cubicBezTo>
                    <a:pt x="295" y="208"/>
                    <a:pt x="295" y="208"/>
                    <a:pt x="295" y="208"/>
                  </a:cubicBezTo>
                  <a:cubicBezTo>
                    <a:pt x="288" y="222"/>
                    <a:pt x="281" y="237"/>
                    <a:pt x="274" y="251"/>
                  </a:cubicBezTo>
                  <a:cubicBezTo>
                    <a:pt x="272" y="251"/>
                    <a:pt x="270" y="253"/>
                    <a:pt x="271" y="255"/>
                  </a:cubicBezTo>
                  <a:cubicBezTo>
                    <a:pt x="271" y="255"/>
                    <a:pt x="271" y="255"/>
                    <a:pt x="271" y="256"/>
                  </a:cubicBezTo>
                  <a:cubicBezTo>
                    <a:pt x="271" y="256"/>
                    <a:pt x="271" y="257"/>
                    <a:pt x="271" y="257"/>
                  </a:cubicBezTo>
                  <a:cubicBezTo>
                    <a:pt x="271" y="257"/>
                    <a:pt x="271" y="257"/>
                    <a:pt x="271" y="257"/>
                  </a:cubicBezTo>
                  <a:cubicBezTo>
                    <a:pt x="271" y="259"/>
                    <a:pt x="270" y="260"/>
                    <a:pt x="269" y="261"/>
                  </a:cubicBezTo>
                  <a:cubicBezTo>
                    <a:pt x="269" y="261"/>
                    <a:pt x="269" y="261"/>
                    <a:pt x="269" y="261"/>
                  </a:cubicBezTo>
                  <a:cubicBezTo>
                    <a:pt x="269" y="262"/>
                    <a:pt x="268" y="263"/>
                    <a:pt x="268" y="264"/>
                  </a:cubicBezTo>
                  <a:cubicBezTo>
                    <a:pt x="268" y="264"/>
                    <a:pt x="268" y="265"/>
                    <a:pt x="268" y="265"/>
                  </a:cubicBezTo>
                  <a:cubicBezTo>
                    <a:pt x="266" y="267"/>
                    <a:pt x="265" y="270"/>
                    <a:pt x="264" y="272"/>
                  </a:cubicBezTo>
                  <a:cubicBezTo>
                    <a:pt x="263" y="273"/>
                    <a:pt x="262" y="274"/>
                    <a:pt x="262" y="275"/>
                  </a:cubicBezTo>
                  <a:cubicBezTo>
                    <a:pt x="262" y="276"/>
                    <a:pt x="262" y="276"/>
                    <a:pt x="262" y="276"/>
                  </a:cubicBezTo>
                  <a:cubicBezTo>
                    <a:pt x="260" y="280"/>
                    <a:pt x="258" y="284"/>
                    <a:pt x="256" y="288"/>
                  </a:cubicBezTo>
                  <a:cubicBezTo>
                    <a:pt x="254" y="288"/>
                    <a:pt x="252" y="290"/>
                    <a:pt x="253" y="292"/>
                  </a:cubicBezTo>
                  <a:cubicBezTo>
                    <a:pt x="253" y="293"/>
                    <a:pt x="253" y="293"/>
                    <a:pt x="254" y="294"/>
                  </a:cubicBezTo>
                  <a:cubicBezTo>
                    <a:pt x="253" y="295"/>
                    <a:pt x="252" y="297"/>
                    <a:pt x="251" y="299"/>
                  </a:cubicBezTo>
                  <a:cubicBezTo>
                    <a:pt x="249" y="298"/>
                    <a:pt x="246" y="300"/>
                    <a:pt x="247" y="303"/>
                  </a:cubicBezTo>
                  <a:cubicBezTo>
                    <a:pt x="247" y="303"/>
                    <a:pt x="247" y="303"/>
                    <a:pt x="247" y="304"/>
                  </a:cubicBezTo>
                  <a:cubicBezTo>
                    <a:pt x="247" y="304"/>
                    <a:pt x="247" y="304"/>
                    <a:pt x="247" y="304"/>
                  </a:cubicBezTo>
                  <a:cubicBezTo>
                    <a:pt x="247" y="304"/>
                    <a:pt x="247" y="304"/>
                    <a:pt x="247" y="304"/>
                  </a:cubicBezTo>
                  <a:cubicBezTo>
                    <a:pt x="248" y="304"/>
                    <a:pt x="248" y="305"/>
                    <a:pt x="248" y="305"/>
                  </a:cubicBezTo>
                  <a:cubicBezTo>
                    <a:pt x="234" y="334"/>
                    <a:pt x="220" y="363"/>
                    <a:pt x="206" y="392"/>
                  </a:cubicBezTo>
                  <a:cubicBezTo>
                    <a:pt x="205" y="382"/>
                    <a:pt x="199" y="373"/>
                    <a:pt x="190" y="369"/>
                  </a:cubicBezTo>
                  <a:cubicBezTo>
                    <a:pt x="196" y="369"/>
                    <a:pt x="201" y="369"/>
                    <a:pt x="206" y="367"/>
                  </a:cubicBezTo>
                  <a:cubicBezTo>
                    <a:pt x="208" y="367"/>
                    <a:pt x="207" y="364"/>
                    <a:pt x="205" y="364"/>
                  </a:cubicBezTo>
                  <a:cubicBezTo>
                    <a:pt x="200" y="366"/>
                    <a:pt x="194" y="366"/>
                    <a:pt x="188" y="366"/>
                  </a:cubicBezTo>
                  <a:cubicBezTo>
                    <a:pt x="187" y="366"/>
                    <a:pt x="186" y="367"/>
                    <a:pt x="186" y="368"/>
                  </a:cubicBezTo>
                  <a:cubicBezTo>
                    <a:pt x="183" y="367"/>
                    <a:pt x="180" y="367"/>
                    <a:pt x="177" y="368"/>
                  </a:cubicBezTo>
                  <a:cubicBezTo>
                    <a:pt x="179" y="366"/>
                    <a:pt x="180" y="363"/>
                    <a:pt x="182" y="360"/>
                  </a:cubicBezTo>
                  <a:close/>
                  <a:moveTo>
                    <a:pt x="358" y="210"/>
                  </a:moveTo>
                  <a:cubicBezTo>
                    <a:pt x="358" y="210"/>
                    <a:pt x="359" y="211"/>
                    <a:pt x="359" y="211"/>
                  </a:cubicBezTo>
                  <a:cubicBezTo>
                    <a:pt x="359" y="212"/>
                    <a:pt x="358" y="213"/>
                    <a:pt x="358" y="213"/>
                  </a:cubicBezTo>
                  <a:cubicBezTo>
                    <a:pt x="357" y="213"/>
                    <a:pt x="357" y="212"/>
                    <a:pt x="356" y="212"/>
                  </a:cubicBezTo>
                  <a:cubicBezTo>
                    <a:pt x="357" y="211"/>
                    <a:pt x="357" y="210"/>
                    <a:pt x="358" y="210"/>
                  </a:cubicBezTo>
                  <a:cubicBezTo>
                    <a:pt x="358" y="210"/>
                    <a:pt x="358" y="210"/>
                    <a:pt x="358" y="210"/>
                  </a:cubicBezTo>
                  <a:close/>
                  <a:moveTo>
                    <a:pt x="242" y="394"/>
                  </a:moveTo>
                  <a:cubicBezTo>
                    <a:pt x="240" y="387"/>
                    <a:pt x="237" y="380"/>
                    <a:pt x="235" y="373"/>
                  </a:cubicBezTo>
                  <a:cubicBezTo>
                    <a:pt x="235" y="373"/>
                    <a:pt x="233" y="369"/>
                    <a:pt x="231" y="364"/>
                  </a:cubicBezTo>
                  <a:cubicBezTo>
                    <a:pt x="232" y="364"/>
                    <a:pt x="232" y="364"/>
                    <a:pt x="232" y="364"/>
                  </a:cubicBezTo>
                  <a:cubicBezTo>
                    <a:pt x="232" y="363"/>
                    <a:pt x="232" y="362"/>
                    <a:pt x="232" y="362"/>
                  </a:cubicBezTo>
                  <a:cubicBezTo>
                    <a:pt x="240" y="376"/>
                    <a:pt x="243" y="392"/>
                    <a:pt x="253" y="406"/>
                  </a:cubicBezTo>
                  <a:cubicBezTo>
                    <a:pt x="254" y="408"/>
                    <a:pt x="258" y="407"/>
                    <a:pt x="257" y="404"/>
                  </a:cubicBezTo>
                  <a:cubicBezTo>
                    <a:pt x="256" y="401"/>
                    <a:pt x="255" y="398"/>
                    <a:pt x="254" y="395"/>
                  </a:cubicBezTo>
                  <a:cubicBezTo>
                    <a:pt x="256" y="398"/>
                    <a:pt x="258" y="401"/>
                    <a:pt x="260" y="404"/>
                  </a:cubicBezTo>
                  <a:cubicBezTo>
                    <a:pt x="258" y="408"/>
                    <a:pt x="256" y="413"/>
                    <a:pt x="254" y="418"/>
                  </a:cubicBezTo>
                  <a:cubicBezTo>
                    <a:pt x="252" y="409"/>
                    <a:pt x="249" y="400"/>
                    <a:pt x="242" y="394"/>
                  </a:cubicBezTo>
                  <a:close/>
                  <a:moveTo>
                    <a:pt x="384" y="28"/>
                  </a:moveTo>
                  <a:cubicBezTo>
                    <a:pt x="384" y="28"/>
                    <a:pt x="384" y="29"/>
                    <a:pt x="385" y="30"/>
                  </a:cubicBezTo>
                  <a:cubicBezTo>
                    <a:pt x="384" y="30"/>
                    <a:pt x="384" y="30"/>
                    <a:pt x="383" y="31"/>
                  </a:cubicBezTo>
                  <a:cubicBezTo>
                    <a:pt x="382" y="31"/>
                    <a:pt x="382" y="31"/>
                    <a:pt x="382" y="31"/>
                  </a:cubicBezTo>
                  <a:cubicBezTo>
                    <a:pt x="382" y="31"/>
                    <a:pt x="382" y="31"/>
                    <a:pt x="382" y="31"/>
                  </a:cubicBezTo>
                  <a:cubicBezTo>
                    <a:pt x="382" y="30"/>
                    <a:pt x="383" y="29"/>
                    <a:pt x="384" y="27"/>
                  </a:cubicBezTo>
                  <a:cubicBezTo>
                    <a:pt x="384" y="28"/>
                    <a:pt x="384" y="28"/>
                    <a:pt x="384" y="28"/>
                  </a:cubicBezTo>
                  <a:close/>
                  <a:moveTo>
                    <a:pt x="409" y="40"/>
                  </a:moveTo>
                  <a:cubicBezTo>
                    <a:pt x="410" y="41"/>
                    <a:pt x="411" y="42"/>
                    <a:pt x="412" y="43"/>
                  </a:cubicBezTo>
                  <a:cubicBezTo>
                    <a:pt x="418" y="58"/>
                    <a:pt x="415" y="55"/>
                    <a:pt x="411" y="48"/>
                  </a:cubicBezTo>
                  <a:cubicBezTo>
                    <a:pt x="410" y="44"/>
                    <a:pt x="409" y="42"/>
                    <a:pt x="409" y="40"/>
                  </a:cubicBezTo>
                  <a:close/>
                  <a:moveTo>
                    <a:pt x="420" y="49"/>
                  </a:moveTo>
                  <a:cubicBezTo>
                    <a:pt x="420" y="50"/>
                    <a:pt x="421" y="50"/>
                    <a:pt x="422" y="51"/>
                  </a:cubicBezTo>
                  <a:cubicBezTo>
                    <a:pt x="422" y="52"/>
                    <a:pt x="422" y="53"/>
                    <a:pt x="422" y="54"/>
                  </a:cubicBezTo>
                  <a:cubicBezTo>
                    <a:pt x="422" y="54"/>
                    <a:pt x="421" y="54"/>
                    <a:pt x="421" y="54"/>
                  </a:cubicBezTo>
                  <a:cubicBezTo>
                    <a:pt x="421" y="52"/>
                    <a:pt x="420" y="50"/>
                    <a:pt x="420" y="49"/>
                  </a:cubicBezTo>
                  <a:close/>
                  <a:moveTo>
                    <a:pt x="430" y="54"/>
                  </a:moveTo>
                  <a:cubicBezTo>
                    <a:pt x="430" y="53"/>
                    <a:pt x="430" y="53"/>
                    <a:pt x="430" y="52"/>
                  </a:cubicBezTo>
                  <a:cubicBezTo>
                    <a:pt x="430" y="53"/>
                    <a:pt x="431" y="53"/>
                    <a:pt x="432" y="54"/>
                  </a:cubicBezTo>
                  <a:cubicBezTo>
                    <a:pt x="430" y="56"/>
                    <a:pt x="429" y="58"/>
                    <a:pt x="428" y="60"/>
                  </a:cubicBezTo>
                  <a:cubicBezTo>
                    <a:pt x="428" y="59"/>
                    <a:pt x="428" y="58"/>
                    <a:pt x="428" y="57"/>
                  </a:cubicBezTo>
                  <a:cubicBezTo>
                    <a:pt x="429" y="57"/>
                    <a:pt x="431" y="56"/>
                    <a:pt x="430" y="54"/>
                  </a:cubicBezTo>
                  <a:close/>
                  <a:moveTo>
                    <a:pt x="368" y="187"/>
                  </a:moveTo>
                  <a:cubicBezTo>
                    <a:pt x="367" y="186"/>
                    <a:pt x="366" y="184"/>
                    <a:pt x="365" y="182"/>
                  </a:cubicBezTo>
                  <a:cubicBezTo>
                    <a:pt x="366" y="184"/>
                    <a:pt x="368" y="186"/>
                    <a:pt x="369" y="187"/>
                  </a:cubicBezTo>
                  <a:cubicBezTo>
                    <a:pt x="368" y="188"/>
                    <a:pt x="368" y="189"/>
                    <a:pt x="368" y="189"/>
                  </a:cubicBezTo>
                  <a:cubicBezTo>
                    <a:pt x="368" y="189"/>
                    <a:pt x="368" y="188"/>
                    <a:pt x="368" y="187"/>
                  </a:cubicBezTo>
                  <a:close/>
                  <a:moveTo>
                    <a:pt x="345" y="185"/>
                  </a:moveTo>
                  <a:cubicBezTo>
                    <a:pt x="345" y="183"/>
                    <a:pt x="344" y="182"/>
                    <a:pt x="344" y="180"/>
                  </a:cubicBezTo>
                  <a:cubicBezTo>
                    <a:pt x="346" y="183"/>
                    <a:pt x="347" y="186"/>
                    <a:pt x="349" y="188"/>
                  </a:cubicBezTo>
                  <a:cubicBezTo>
                    <a:pt x="350" y="191"/>
                    <a:pt x="352" y="194"/>
                    <a:pt x="353" y="196"/>
                  </a:cubicBezTo>
                  <a:cubicBezTo>
                    <a:pt x="353" y="195"/>
                    <a:pt x="352" y="195"/>
                    <a:pt x="352" y="195"/>
                  </a:cubicBezTo>
                  <a:cubicBezTo>
                    <a:pt x="349" y="191"/>
                    <a:pt x="347" y="188"/>
                    <a:pt x="345" y="185"/>
                  </a:cubicBezTo>
                  <a:close/>
                  <a:moveTo>
                    <a:pt x="281" y="321"/>
                  </a:moveTo>
                  <a:cubicBezTo>
                    <a:pt x="279" y="314"/>
                    <a:pt x="276" y="307"/>
                    <a:pt x="274" y="301"/>
                  </a:cubicBezTo>
                  <a:cubicBezTo>
                    <a:pt x="278" y="308"/>
                    <a:pt x="281" y="315"/>
                    <a:pt x="284" y="322"/>
                  </a:cubicBezTo>
                  <a:cubicBezTo>
                    <a:pt x="284" y="323"/>
                    <a:pt x="284" y="323"/>
                    <a:pt x="284" y="324"/>
                  </a:cubicBezTo>
                  <a:cubicBezTo>
                    <a:pt x="283" y="323"/>
                    <a:pt x="282" y="322"/>
                    <a:pt x="281" y="321"/>
                  </a:cubicBezTo>
                  <a:close/>
                  <a:moveTo>
                    <a:pt x="274" y="279"/>
                  </a:moveTo>
                  <a:cubicBezTo>
                    <a:pt x="273" y="277"/>
                    <a:pt x="272" y="274"/>
                    <a:pt x="271" y="271"/>
                  </a:cubicBezTo>
                  <a:cubicBezTo>
                    <a:pt x="271" y="270"/>
                    <a:pt x="272" y="270"/>
                    <a:pt x="272" y="270"/>
                  </a:cubicBezTo>
                  <a:cubicBezTo>
                    <a:pt x="276" y="281"/>
                    <a:pt x="280" y="292"/>
                    <a:pt x="283" y="304"/>
                  </a:cubicBezTo>
                  <a:cubicBezTo>
                    <a:pt x="281" y="296"/>
                    <a:pt x="277" y="288"/>
                    <a:pt x="274" y="279"/>
                  </a:cubicBezTo>
                  <a:close/>
                  <a:moveTo>
                    <a:pt x="284" y="277"/>
                  </a:moveTo>
                  <a:cubicBezTo>
                    <a:pt x="284" y="276"/>
                    <a:pt x="283" y="274"/>
                    <a:pt x="283" y="273"/>
                  </a:cubicBezTo>
                  <a:cubicBezTo>
                    <a:pt x="285" y="277"/>
                    <a:pt x="287" y="281"/>
                    <a:pt x="289" y="286"/>
                  </a:cubicBezTo>
                  <a:cubicBezTo>
                    <a:pt x="288" y="283"/>
                    <a:pt x="286" y="280"/>
                    <a:pt x="284" y="277"/>
                  </a:cubicBezTo>
                  <a:close/>
                  <a:moveTo>
                    <a:pt x="300" y="240"/>
                  </a:moveTo>
                  <a:cubicBezTo>
                    <a:pt x="300" y="239"/>
                    <a:pt x="300" y="239"/>
                    <a:pt x="300" y="239"/>
                  </a:cubicBezTo>
                  <a:cubicBezTo>
                    <a:pt x="301" y="240"/>
                    <a:pt x="301" y="240"/>
                    <a:pt x="302" y="241"/>
                  </a:cubicBezTo>
                  <a:cubicBezTo>
                    <a:pt x="302" y="242"/>
                    <a:pt x="303" y="243"/>
                    <a:pt x="303" y="244"/>
                  </a:cubicBezTo>
                  <a:cubicBezTo>
                    <a:pt x="302" y="243"/>
                    <a:pt x="301" y="241"/>
                    <a:pt x="300" y="240"/>
                  </a:cubicBezTo>
                  <a:close/>
                  <a:moveTo>
                    <a:pt x="316" y="223"/>
                  </a:moveTo>
                  <a:cubicBezTo>
                    <a:pt x="318" y="226"/>
                    <a:pt x="320" y="229"/>
                    <a:pt x="321" y="231"/>
                  </a:cubicBezTo>
                  <a:cubicBezTo>
                    <a:pt x="321" y="232"/>
                    <a:pt x="320" y="232"/>
                    <a:pt x="320" y="233"/>
                  </a:cubicBezTo>
                  <a:cubicBezTo>
                    <a:pt x="317" y="229"/>
                    <a:pt x="314" y="224"/>
                    <a:pt x="312" y="220"/>
                  </a:cubicBezTo>
                  <a:cubicBezTo>
                    <a:pt x="311" y="218"/>
                    <a:pt x="309" y="216"/>
                    <a:pt x="308" y="213"/>
                  </a:cubicBezTo>
                  <a:cubicBezTo>
                    <a:pt x="309" y="214"/>
                    <a:pt x="311" y="216"/>
                    <a:pt x="313" y="218"/>
                  </a:cubicBezTo>
                  <a:cubicBezTo>
                    <a:pt x="314" y="220"/>
                    <a:pt x="315" y="221"/>
                    <a:pt x="316" y="222"/>
                  </a:cubicBezTo>
                  <a:cubicBezTo>
                    <a:pt x="316" y="223"/>
                    <a:pt x="316" y="223"/>
                    <a:pt x="316" y="223"/>
                  </a:cubicBezTo>
                  <a:close/>
                  <a:moveTo>
                    <a:pt x="305" y="205"/>
                  </a:moveTo>
                  <a:cubicBezTo>
                    <a:pt x="305" y="204"/>
                    <a:pt x="304" y="203"/>
                    <a:pt x="304" y="202"/>
                  </a:cubicBezTo>
                  <a:cubicBezTo>
                    <a:pt x="304" y="203"/>
                    <a:pt x="305" y="205"/>
                    <a:pt x="306" y="206"/>
                  </a:cubicBezTo>
                  <a:cubicBezTo>
                    <a:pt x="305" y="206"/>
                    <a:pt x="305" y="206"/>
                    <a:pt x="305" y="205"/>
                  </a:cubicBezTo>
                  <a:close/>
                  <a:moveTo>
                    <a:pt x="315" y="280"/>
                  </a:moveTo>
                  <a:cubicBezTo>
                    <a:pt x="317" y="282"/>
                    <a:pt x="319" y="284"/>
                    <a:pt x="320" y="284"/>
                  </a:cubicBezTo>
                  <a:cubicBezTo>
                    <a:pt x="316" y="283"/>
                    <a:pt x="311" y="278"/>
                    <a:pt x="307" y="272"/>
                  </a:cubicBezTo>
                  <a:cubicBezTo>
                    <a:pt x="309" y="274"/>
                    <a:pt x="312" y="277"/>
                    <a:pt x="315" y="280"/>
                  </a:cubicBezTo>
                  <a:close/>
                  <a:moveTo>
                    <a:pt x="320" y="257"/>
                  </a:moveTo>
                  <a:cubicBezTo>
                    <a:pt x="320" y="256"/>
                    <a:pt x="320" y="255"/>
                    <a:pt x="320" y="255"/>
                  </a:cubicBezTo>
                  <a:cubicBezTo>
                    <a:pt x="318" y="252"/>
                    <a:pt x="317" y="250"/>
                    <a:pt x="315" y="247"/>
                  </a:cubicBezTo>
                  <a:cubicBezTo>
                    <a:pt x="315" y="247"/>
                    <a:pt x="315" y="247"/>
                    <a:pt x="315" y="246"/>
                  </a:cubicBezTo>
                  <a:cubicBezTo>
                    <a:pt x="316" y="248"/>
                    <a:pt x="318" y="250"/>
                    <a:pt x="319" y="252"/>
                  </a:cubicBezTo>
                  <a:cubicBezTo>
                    <a:pt x="319" y="252"/>
                    <a:pt x="319" y="252"/>
                    <a:pt x="319" y="252"/>
                  </a:cubicBezTo>
                  <a:cubicBezTo>
                    <a:pt x="319" y="252"/>
                    <a:pt x="320" y="253"/>
                    <a:pt x="321" y="255"/>
                  </a:cubicBezTo>
                  <a:cubicBezTo>
                    <a:pt x="321" y="255"/>
                    <a:pt x="322" y="256"/>
                    <a:pt x="322" y="256"/>
                  </a:cubicBezTo>
                  <a:cubicBezTo>
                    <a:pt x="321" y="256"/>
                    <a:pt x="320" y="256"/>
                    <a:pt x="320" y="257"/>
                  </a:cubicBezTo>
                  <a:close/>
                  <a:moveTo>
                    <a:pt x="320" y="243"/>
                  </a:moveTo>
                  <a:cubicBezTo>
                    <a:pt x="322" y="246"/>
                    <a:pt x="325" y="249"/>
                    <a:pt x="327" y="252"/>
                  </a:cubicBezTo>
                  <a:cubicBezTo>
                    <a:pt x="328" y="257"/>
                    <a:pt x="327" y="256"/>
                    <a:pt x="324" y="251"/>
                  </a:cubicBezTo>
                  <a:cubicBezTo>
                    <a:pt x="323" y="248"/>
                    <a:pt x="321" y="246"/>
                    <a:pt x="320" y="243"/>
                  </a:cubicBezTo>
                  <a:close/>
                  <a:moveTo>
                    <a:pt x="317" y="216"/>
                  </a:moveTo>
                  <a:cubicBezTo>
                    <a:pt x="317" y="216"/>
                    <a:pt x="318" y="216"/>
                    <a:pt x="318" y="216"/>
                  </a:cubicBezTo>
                  <a:cubicBezTo>
                    <a:pt x="319" y="218"/>
                    <a:pt x="321" y="220"/>
                    <a:pt x="322" y="223"/>
                  </a:cubicBezTo>
                  <a:cubicBezTo>
                    <a:pt x="322" y="223"/>
                    <a:pt x="322" y="223"/>
                    <a:pt x="322" y="223"/>
                  </a:cubicBezTo>
                  <a:cubicBezTo>
                    <a:pt x="320" y="221"/>
                    <a:pt x="319" y="218"/>
                    <a:pt x="317" y="216"/>
                  </a:cubicBezTo>
                  <a:close/>
                  <a:moveTo>
                    <a:pt x="324" y="161"/>
                  </a:moveTo>
                  <a:cubicBezTo>
                    <a:pt x="324" y="161"/>
                    <a:pt x="324" y="161"/>
                    <a:pt x="323" y="161"/>
                  </a:cubicBezTo>
                  <a:cubicBezTo>
                    <a:pt x="324" y="160"/>
                    <a:pt x="324" y="160"/>
                    <a:pt x="324" y="159"/>
                  </a:cubicBezTo>
                  <a:cubicBezTo>
                    <a:pt x="326" y="164"/>
                    <a:pt x="328" y="169"/>
                    <a:pt x="330" y="173"/>
                  </a:cubicBezTo>
                  <a:cubicBezTo>
                    <a:pt x="327" y="169"/>
                    <a:pt x="325" y="165"/>
                    <a:pt x="324" y="161"/>
                  </a:cubicBezTo>
                  <a:close/>
                  <a:moveTo>
                    <a:pt x="323" y="215"/>
                  </a:moveTo>
                  <a:cubicBezTo>
                    <a:pt x="323" y="215"/>
                    <a:pt x="323" y="216"/>
                    <a:pt x="323" y="216"/>
                  </a:cubicBezTo>
                  <a:cubicBezTo>
                    <a:pt x="323" y="216"/>
                    <a:pt x="323" y="215"/>
                    <a:pt x="322" y="215"/>
                  </a:cubicBezTo>
                  <a:cubicBezTo>
                    <a:pt x="321" y="212"/>
                    <a:pt x="319" y="210"/>
                    <a:pt x="318" y="208"/>
                  </a:cubicBezTo>
                  <a:cubicBezTo>
                    <a:pt x="316" y="204"/>
                    <a:pt x="319" y="208"/>
                    <a:pt x="323" y="213"/>
                  </a:cubicBezTo>
                  <a:cubicBezTo>
                    <a:pt x="323" y="214"/>
                    <a:pt x="323" y="214"/>
                    <a:pt x="323" y="215"/>
                  </a:cubicBezTo>
                  <a:close/>
                  <a:moveTo>
                    <a:pt x="323" y="189"/>
                  </a:moveTo>
                  <a:cubicBezTo>
                    <a:pt x="323" y="189"/>
                    <a:pt x="324" y="190"/>
                    <a:pt x="324" y="190"/>
                  </a:cubicBezTo>
                  <a:cubicBezTo>
                    <a:pt x="324" y="190"/>
                    <a:pt x="324" y="191"/>
                    <a:pt x="324" y="191"/>
                  </a:cubicBezTo>
                  <a:cubicBezTo>
                    <a:pt x="324" y="190"/>
                    <a:pt x="323" y="190"/>
                    <a:pt x="323" y="189"/>
                  </a:cubicBezTo>
                  <a:close/>
                  <a:moveTo>
                    <a:pt x="333" y="188"/>
                  </a:moveTo>
                  <a:cubicBezTo>
                    <a:pt x="335" y="192"/>
                    <a:pt x="338" y="195"/>
                    <a:pt x="341" y="199"/>
                  </a:cubicBezTo>
                  <a:cubicBezTo>
                    <a:pt x="340" y="200"/>
                    <a:pt x="340" y="200"/>
                    <a:pt x="340" y="201"/>
                  </a:cubicBezTo>
                  <a:cubicBezTo>
                    <a:pt x="337" y="196"/>
                    <a:pt x="335" y="192"/>
                    <a:pt x="333" y="188"/>
                  </a:cubicBezTo>
                  <a:close/>
                  <a:moveTo>
                    <a:pt x="340" y="203"/>
                  </a:moveTo>
                  <a:cubicBezTo>
                    <a:pt x="337" y="199"/>
                    <a:pt x="334" y="195"/>
                    <a:pt x="331" y="191"/>
                  </a:cubicBezTo>
                  <a:cubicBezTo>
                    <a:pt x="331" y="190"/>
                    <a:pt x="331" y="190"/>
                    <a:pt x="331" y="189"/>
                  </a:cubicBezTo>
                  <a:cubicBezTo>
                    <a:pt x="334" y="192"/>
                    <a:pt x="337" y="199"/>
                    <a:pt x="340" y="203"/>
                  </a:cubicBezTo>
                  <a:close/>
                  <a:moveTo>
                    <a:pt x="392" y="43"/>
                  </a:moveTo>
                  <a:cubicBezTo>
                    <a:pt x="393" y="45"/>
                    <a:pt x="394" y="47"/>
                    <a:pt x="395" y="49"/>
                  </a:cubicBezTo>
                  <a:cubicBezTo>
                    <a:pt x="395" y="49"/>
                    <a:pt x="395" y="49"/>
                    <a:pt x="395" y="49"/>
                  </a:cubicBezTo>
                  <a:cubicBezTo>
                    <a:pt x="394" y="47"/>
                    <a:pt x="392" y="47"/>
                    <a:pt x="390" y="48"/>
                  </a:cubicBezTo>
                  <a:cubicBezTo>
                    <a:pt x="389" y="46"/>
                    <a:pt x="388" y="43"/>
                    <a:pt x="388" y="40"/>
                  </a:cubicBezTo>
                  <a:cubicBezTo>
                    <a:pt x="389" y="41"/>
                    <a:pt x="391" y="42"/>
                    <a:pt x="392" y="43"/>
                  </a:cubicBezTo>
                  <a:close/>
                  <a:moveTo>
                    <a:pt x="403" y="51"/>
                  </a:moveTo>
                  <a:cubicBezTo>
                    <a:pt x="404" y="53"/>
                    <a:pt x="406" y="55"/>
                    <a:pt x="407" y="56"/>
                  </a:cubicBezTo>
                  <a:cubicBezTo>
                    <a:pt x="409" y="61"/>
                    <a:pt x="410" y="65"/>
                    <a:pt x="413" y="68"/>
                  </a:cubicBezTo>
                  <a:cubicBezTo>
                    <a:pt x="414" y="70"/>
                    <a:pt x="414" y="73"/>
                    <a:pt x="415" y="75"/>
                  </a:cubicBezTo>
                  <a:cubicBezTo>
                    <a:pt x="414" y="74"/>
                    <a:pt x="413" y="73"/>
                    <a:pt x="412" y="71"/>
                  </a:cubicBezTo>
                  <a:cubicBezTo>
                    <a:pt x="408" y="64"/>
                    <a:pt x="405" y="57"/>
                    <a:pt x="402" y="50"/>
                  </a:cubicBezTo>
                  <a:cubicBezTo>
                    <a:pt x="402" y="51"/>
                    <a:pt x="403" y="51"/>
                    <a:pt x="403" y="51"/>
                  </a:cubicBezTo>
                  <a:close/>
                  <a:moveTo>
                    <a:pt x="413" y="96"/>
                  </a:moveTo>
                  <a:cubicBezTo>
                    <a:pt x="413" y="94"/>
                    <a:pt x="412" y="92"/>
                    <a:pt x="412" y="91"/>
                  </a:cubicBezTo>
                  <a:cubicBezTo>
                    <a:pt x="413" y="90"/>
                    <a:pt x="414" y="89"/>
                    <a:pt x="415" y="87"/>
                  </a:cubicBezTo>
                  <a:cubicBezTo>
                    <a:pt x="415" y="90"/>
                    <a:pt x="414" y="93"/>
                    <a:pt x="413" y="96"/>
                  </a:cubicBezTo>
                  <a:close/>
                  <a:moveTo>
                    <a:pt x="398" y="128"/>
                  </a:moveTo>
                  <a:cubicBezTo>
                    <a:pt x="397" y="126"/>
                    <a:pt x="396" y="124"/>
                    <a:pt x="395" y="122"/>
                  </a:cubicBezTo>
                  <a:cubicBezTo>
                    <a:pt x="396" y="122"/>
                    <a:pt x="396" y="122"/>
                    <a:pt x="397" y="122"/>
                  </a:cubicBezTo>
                  <a:cubicBezTo>
                    <a:pt x="398" y="123"/>
                    <a:pt x="400" y="122"/>
                    <a:pt x="400" y="121"/>
                  </a:cubicBezTo>
                  <a:cubicBezTo>
                    <a:pt x="401" y="120"/>
                    <a:pt x="401" y="120"/>
                    <a:pt x="401" y="119"/>
                  </a:cubicBezTo>
                  <a:cubicBezTo>
                    <a:pt x="401" y="118"/>
                    <a:pt x="401" y="117"/>
                    <a:pt x="401" y="116"/>
                  </a:cubicBezTo>
                  <a:cubicBezTo>
                    <a:pt x="401" y="115"/>
                    <a:pt x="401" y="115"/>
                    <a:pt x="401" y="115"/>
                  </a:cubicBezTo>
                  <a:cubicBezTo>
                    <a:pt x="401" y="116"/>
                    <a:pt x="401" y="117"/>
                    <a:pt x="402" y="117"/>
                  </a:cubicBezTo>
                  <a:cubicBezTo>
                    <a:pt x="402" y="118"/>
                    <a:pt x="402" y="118"/>
                    <a:pt x="403" y="118"/>
                  </a:cubicBezTo>
                  <a:cubicBezTo>
                    <a:pt x="401" y="122"/>
                    <a:pt x="400" y="125"/>
                    <a:pt x="398" y="128"/>
                  </a:cubicBezTo>
                  <a:close/>
                  <a:moveTo>
                    <a:pt x="377" y="153"/>
                  </a:moveTo>
                  <a:cubicBezTo>
                    <a:pt x="377" y="152"/>
                    <a:pt x="377" y="150"/>
                    <a:pt x="376" y="149"/>
                  </a:cubicBezTo>
                  <a:cubicBezTo>
                    <a:pt x="378" y="151"/>
                    <a:pt x="379" y="154"/>
                    <a:pt x="380" y="156"/>
                  </a:cubicBezTo>
                  <a:cubicBezTo>
                    <a:pt x="381" y="157"/>
                    <a:pt x="383" y="158"/>
                    <a:pt x="384" y="158"/>
                  </a:cubicBezTo>
                  <a:cubicBezTo>
                    <a:pt x="383" y="159"/>
                    <a:pt x="382" y="160"/>
                    <a:pt x="382" y="162"/>
                  </a:cubicBezTo>
                  <a:cubicBezTo>
                    <a:pt x="380" y="159"/>
                    <a:pt x="379" y="156"/>
                    <a:pt x="377" y="153"/>
                  </a:cubicBezTo>
                  <a:close/>
                  <a:moveTo>
                    <a:pt x="378" y="169"/>
                  </a:moveTo>
                  <a:cubicBezTo>
                    <a:pt x="378" y="169"/>
                    <a:pt x="378" y="170"/>
                    <a:pt x="378" y="170"/>
                  </a:cubicBezTo>
                  <a:cubicBezTo>
                    <a:pt x="378" y="169"/>
                    <a:pt x="378" y="169"/>
                    <a:pt x="378" y="169"/>
                  </a:cubicBezTo>
                  <a:cubicBezTo>
                    <a:pt x="378" y="169"/>
                    <a:pt x="378" y="169"/>
                    <a:pt x="378" y="169"/>
                  </a:cubicBezTo>
                  <a:cubicBezTo>
                    <a:pt x="378" y="169"/>
                    <a:pt x="378" y="169"/>
                    <a:pt x="378" y="169"/>
                  </a:cubicBezTo>
                  <a:close/>
                  <a:moveTo>
                    <a:pt x="386" y="153"/>
                  </a:moveTo>
                  <a:cubicBezTo>
                    <a:pt x="386" y="153"/>
                    <a:pt x="386" y="153"/>
                    <a:pt x="386" y="153"/>
                  </a:cubicBezTo>
                  <a:cubicBezTo>
                    <a:pt x="386" y="153"/>
                    <a:pt x="386" y="153"/>
                    <a:pt x="386" y="153"/>
                  </a:cubicBezTo>
                  <a:cubicBezTo>
                    <a:pt x="386" y="153"/>
                    <a:pt x="386" y="153"/>
                    <a:pt x="386" y="153"/>
                  </a:cubicBezTo>
                  <a:cubicBezTo>
                    <a:pt x="380" y="139"/>
                    <a:pt x="371" y="126"/>
                    <a:pt x="366" y="112"/>
                  </a:cubicBezTo>
                  <a:cubicBezTo>
                    <a:pt x="373" y="124"/>
                    <a:pt x="382" y="135"/>
                    <a:pt x="389" y="147"/>
                  </a:cubicBezTo>
                  <a:cubicBezTo>
                    <a:pt x="388" y="149"/>
                    <a:pt x="387" y="151"/>
                    <a:pt x="386" y="153"/>
                  </a:cubicBezTo>
                  <a:close/>
                  <a:moveTo>
                    <a:pt x="361" y="127"/>
                  </a:moveTo>
                  <a:cubicBezTo>
                    <a:pt x="358" y="122"/>
                    <a:pt x="354" y="117"/>
                    <a:pt x="351" y="111"/>
                  </a:cubicBezTo>
                  <a:cubicBezTo>
                    <a:pt x="351" y="110"/>
                    <a:pt x="352" y="108"/>
                    <a:pt x="352" y="106"/>
                  </a:cubicBezTo>
                  <a:cubicBezTo>
                    <a:pt x="354" y="113"/>
                    <a:pt x="358" y="120"/>
                    <a:pt x="361" y="127"/>
                  </a:cubicBezTo>
                  <a:close/>
                  <a:moveTo>
                    <a:pt x="411" y="82"/>
                  </a:moveTo>
                  <a:cubicBezTo>
                    <a:pt x="412" y="83"/>
                    <a:pt x="413" y="83"/>
                    <a:pt x="414" y="83"/>
                  </a:cubicBezTo>
                  <a:cubicBezTo>
                    <a:pt x="414" y="83"/>
                    <a:pt x="414" y="83"/>
                    <a:pt x="414" y="83"/>
                  </a:cubicBezTo>
                  <a:cubicBezTo>
                    <a:pt x="413" y="85"/>
                    <a:pt x="412" y="86"/>
                    <a:pt x="411" y="86"/>
                  </a:cubicBezTo>
                  <a:cubicBezTo>
                    <a:pt x="410" y="85"/>
                    <a:pt x="409" y="85"/>
                    <a:pt x="408" y="85"/>
                  </a:cubicBezTo>
                  <a:cubicBezTo>
                    <a:pt x="408" y="85"/>
                    <a:pt x="408" y="85"/>
                    <a:pt x="408" y="85"/>
                  </a:cubicBezTo>
                  <a:cubicBezTo>
                    <a:pt x="407" y="84"/>
                    <a:pt x="406" y="83"/>
                    <a:pt x="405" y="83"/>
                  </a:cubicBezTo>
                  <a:cubicBezTo>
                    <a:pt x="404" y="81"/>
                    <a:pt x="404" y="79"/>
                    <a:pt x="404" y="76"/>
                  </a:cubicBezTo>
                  <a:cubicBezTo>
                    <a:pt x="403" y="74"/>
                    <a:pt x="401" y="74"/>
                    <a:pt x="400" y="75"/>
                  </a:cubicBezTo>
                  <a:cubicBezTo>
                    <a:pt x="399" y="73"/>
                    <a:pt x="398" y="70"/>
                    <a:pt x="397" y="68"/>
                  </a:cubicBezTo>
                  <a:cubicBezTo>
                    <a:pt x="397" y="68"/>
                    <a:pt x="397" y="69"/>
                    <a:pt x="397" y="69"/>
                  </a:cubicBezTo>
                  <a:cubicBezTo>
                    <a:pt x="398" y="70"/>
                    <a:pt x="399" y="70"/>
                    <a:pt x="400" y="70"/>
                  </a:cubicBezTo>
                  <a:cubicBezTo>
                    <a:pt x="404" y="74"/>
                    <a:pt x="407" y="78"/>
                    <a:pt x="411" y="82"/>
                  </a:cubicBezTo>
                  <a:close/>
                  <a:moveTo>
                    <a:pt x="401" y="95"/>
                  </a:moveTo>
                  <a:cubicBezTo>
                    <a:pt x="401" y="96"/>
                    <a:pt x="401" y="98"/>
                    <a:pt x="401" y="100"/>
                  </a:cubicBezTo>
                  <a:cubicBezTo>
                    <a:pt x="400" y="99"/>
                    <a:pt x="400" y="99"/>
                    <a:pt x="400" y="98"/>
                  </a:cubicBezTo>
                  <a:cubicBezTo>
                    <a:pt x="399" y="96"/>
                    <a:pt x="399" y="94"/>
                    <a:pt x="399" y="92"/>
                  </a:cubicBezTo>
                  <a:cubicBezTo>
                    <a:pt x="399" y="93"/>
                    <a:pt x="400" y="94"/>
                    <a:pt x="401" y="95"/>
                  </a:cubicBezTo>
                  <a:close/>
                  <a:moveTo>
                    <a:pt x="380" y="36"/>
                  </a:moveTo>
                  <a:cubicBezTo>
                    <a:pt x="381" y="37"/>
                    <a:pt x="381" y="38"/>
                    <a:pt x="381" y="38"/>
                  </a:cubicBezTo>
                  <a:cubicBezTo>
                    <a:pt x="381" y="38"/>
                    <a:pt x="380" y="38"/>
                    <a:pt x="380" y="38"/>
                  </a:cubicBezTo>
                  <a:cubicBezTo>
                    <a:pt x="380" y="38"/>
                    <a:pt x="380" y="37"/>
                    <a:pt x="380" y="36"/>
                  </a:cubicBezTo>
                  <a:close/>
                  <a:moveTo>
                    <a:pt x="377" y="40"/>
                  </a:moveTo>
                  <a:cubicBezTo>
                    <a:pt x="377" y="42"/>
                    <a:pt x="376" y="45"/>
                    <a:pt x="375" y="47"/>
                  </a:cubicBezTo>
                  <a:cubicBezTo>
                    <a:pt x="375" y="47"/>
                    <a:pt x="374" y="47"/>
                    <a:pt x="374" y="46"/>
                  </a:cubicBezTo>
                  <a:cubicBezTo>
                    <a:pt x="375" y="44"/>
                    <a:pt x="376" y="42"/>
                    <a:pt x="377" y="40"/>
                  </a:cubicBezTo>
                  <a:cubicBezTo>
                    <a:pt x="377" y="40"/>
                    <a:pt x="377" y="40"/>
                    <a:pt x="377" y="40"/>
                  </a:cubicBezTo>
                  <a:close/>
                  <a:moveTo>
                    <a:pt x="378" y="43"/>
                  </a:moveTo>
                  <a:cubicBezTo>
                    <a:pt x="382" y="51"/>
                    <a:pt x="386" y="59"/>
                    <a:pt x="390" y="67"/>
                  </a:cubicBezTo>
                  <a:cubicBezTo>
                    <a:pt x="385" y="60"/>
                    <a:pt x="381" y="54"/>
                    <a:pt x="376" y="48"/>
                  </a:cubicBezTo>
                  <a:cubicBezTo>
                    <a:pt x="377" y="46"/>
                    <a:pt x="377" y="45"/>
                    <a:pt x="378" y="43"/>
                  </a:cubicBezTo>
                  <a:close/>
                  <a:moveTo>
                    <a:pt x="393" y="83"/>
                  </a:moveTo>
                  <a:cubicBezTo>
                    <a:pt x="393" y="83"/>
                    <a:pt x="392" y="83"/>
                    <a:pt x="392" y="83"/>
                  </a:cubicBezTo>
                  <a:cubicBezTo>
                    <a:pt x="392" y="83"/>
                    <a:pt x="393" y="84"/>
                    <a:pt x="393" y="84"/>
                  </a:cubicBezTo>
                  <a:cubicBezTo>
                    <a:pt x="391" y="82"/>
                    <a:pt x="390" y="79"/>
                    <a:pt x="389" y="77"/>
                  </a:cubicBezTo>
                  <a:cubicBezTo>
                    <a:pt x="390" y="79"/>
                    <a:pt x="391" y="81"/>
                    <a:pt x="393" y="83"/>
                  </a:cubicBezTo>
                  <a:close/>
                  <a:moveTo>
                    <a:pt x="390" y="113"/>
                  </a:moveTo>
                  <a:cubicBezTo>
                    <a:pt x="391" y="114"/>
                    <a:pt x="392" y="115"/>
                    <a:pt x="393" y="116"/>
                  </a:cubicBezTo>
                  <a:cubicBezTo>
                    <a:pt x="392" y="116"/>
                    <a:pt x="392" y="116"/>
                    <a:pt x="392" y="116"/>
                  </a:cubicBezTo>
                  <a:cubicBezTo>
                    <a:pt x="392" y="115"/>
                    <a:pt x="391" y="114"/>
                    <a:pt x="390" y="113"/>
                  </a:cubicBezTo>
                  <a:close/>
                  <a:moveTo>
                    <a:pt x="391" y="129"/>
                  </a:moveTo>
                  <a:cubicBezTo>
                    <a:pt x="391" y="131"/>
                    <a:pt x="391" y="131"/>
                    <a:pt x="391" y="131"/>
                  </a:cubicBezTo>
                  <a:cubicBezTo>
                    <a:pt x="390" y="129"/>
                    <a:pt x="390" y="128"/>
                    <a:pt x="389" y="127"/>
                  </a:cubicBezTo>
                  <a:cubicBezTo>
                    <a:pt x="389" y="127"/>
                    <a:pt x="390" y="128"/>
                    <a:pt x="391" y="129"/>
                  </a:cubicBezTo>
                  <a:close/>
                  <a:moveTo>
                    <a:pt x="392" y="133"/>
                  </a:moveTo>
                  <a:cubicBezTo>
                    <a:pt x="392" y="133"/>
                    <a:pt x="393" y="133"/>
                    <a:pt x="393" y="133"/>
                  </a:cubicBezTo>
                  <a:cubicBezTo>
                    <a:pt x="393" y="133"/>
                    <a:pt x="394" y="133"/>
                    <a:pt x="394" y="134"/>
                  </a:cubicBezTo>
                  <a:cubicBezTo>
                    <a:pt x="394" y="134"/>
                    <a:pt x="395" y="135"/>
                    <a:pt x="395" y="135"/>
                  </a:cubicBezTo>
                  <a:cubicBezTo>
                    <a:pt x="395" y="136"/>
                    <a:pt x="394" y="136"/>
                    <a:pt x="394" y="137"/>
                  </a:cubicBezTo>
                  <a:cubicBezTo>
                    <a:pt x="393" y="136"/>
                    <a:pt x="393" y="135"/>
                    <a:pt x="392" y="133"/>
                  </a:cubicBezTo>
                  <a:close/>
                  <a:moveTo>
                    <a:pt x="369" y="59"/>
                  </a:moveTo>
                  <a:cubicBezTo>
                    <a:pt x="374" y="68"/>
                    <a:pt x="380" y="77"/>
                    <a:pt x="386" y="86"/>
                  </a:cubicBezTo>
                  <a:cubicBezTo>
                    <a:pt x="389" y="92"/>
                    <a:pt x="391" y="99"/>
                    <a:pt x="393" y="106"/>
                  </a:cubicBezTo>
                  <a:cubicBezTo>
                    <a:pt x="384" y="92"/>
                    <a:pt x="376" y="78"/>
                    <a:pt x="366" y="66"/>
                  </a:cubicBezTo>
                  <a:cubicBezTo>
                    <a:pt x="367" y="64"/>
                    <a:pt x="368" y="61"/>
                    <a:pt x="369" y="59"/>
                  </a:cubicBezTo>
                  <a:close/>
                  <a:moveTo>
                    <a:pt x="363" y="76"/>
                  </a:moveTo>
                  <a:cubicBezTo>
                    <a:pt x="363" y="76"/>
                    <a:pt x="362" y="76"/>
                    <a:pt x="362" y="76"/>
                  </a:cubicBezTo>
                  <a:cubicBezTo>
                    <a:pt x="362" y="75"/>
                    <a:pt x="362" y="75"/>
                    <a:pt x="362" y="74"/>
                  </a:cubicBezTo>
                  <a:cubicBezTo>
                    <a:pt x="363" y="75"/>
                    <a:pt x="363" y="75"/>
                    <a:pt x="363" y="76"/>
                  </a:cubicBezTo>
                  <a:close/>
                  <a:moveTo>
                    <a:pt x="342" y="134"/>
                  </a:moveTo>
                  <a:cubicBezTo>
                    <a:pt x="345" y="139"/>
                    <a:pt x="347" y="144"/>
                    <a:pt x="350" y="149"/>
                  </a:cubicBezTo>
                  <a:cubicBezTo>
                    <a:pt x="350" y="150"/>
                    <a:pt x="351" y="150"/>
                    <a:pt x="351" y="150"/>
                  </a:cubicBezTo>
                  <a:cubicBezTo>
                    <a:pt x="348" y="146"/>
                    <a:pt x="344" y="141"/>
                    <a:pt x="341" y="136"/>
                  </a:cubicBezTo>
                  <a:cubicBezTo>
                    <a:pt x="342" y="135"/>
                    <a:pt x="342" y="134"/>
                    <a:pt x="342" y="134"/>
                  </a:cubicBezTo>
                  <a:close/>
                  <a:moveTo>
                    <a:pt x="345" y="165"/>
                  </a:moveTo>
                  <a:cubicBezTo>
                    <a:pt x="347" y="167"/>
                    <a:pt x="348" y="170"/>
                    <a:pt x="349" y="172"/>
                  </a:cubicBezTo>
                  <a:cubicBezTo>
                    <a:pt x="349" y="172"/>
                    <a:pt x="349" y="172"/>
                    <a:pt x="349" y="173"/>
                  </a:cubicBezTo>
                  <a:cubicBezTo>
                    <a:pt x="347" y="170"/>
                    <a:pt x="346" y="168"/>
                    <a:pt x="344" y="165"/>
                  </a:cubicBezTo>
                  <a:cubicBezTo>
                    <a:pt x="344" y="165"/>
                    <a:pt x="345" y="164"/>
                    <a:pt x="345" y="163"/>
                  </a:cubicBezTo>
                  <a:cubicBezTo>
                    <a:pt x="345" y="164"/>
                    <a:pt x="345" y="164"/>
                    <a:pt x="345" y="165"/>
                  </a:cubicBezTo>
                  <a:close/>
                  <a:moveTo>
                    <a:pt x="354" y="155"/>
                  </a:moveTo>
                  <a:cubicBezTo>
                    <a:pt x="353" y="155"/>
                    <a:pt x="353" y="154"/>
                    <a:pt x="353" y="154"/>
                  </a:cubicBezTo>
                  <a:cubicBezTo>
                    <a:pt x="355" y="156"/>
                    <a:pt x="357" y="159"/>
                    <a:pt x="359" y="161"/>
                  </a:cubicBezTo>
                  <a:cubicBezTo>
                    <a:pt x="360" y="163"/>
                    <a:pt x="361" y="163"/>
                    <a:pt x="362" y="162"/>
                  </a:cubicBezTo>
                  <a:cubicBezTo>
                    <a:pt x="364" y="167"/>
                    <a:pt x="366" y="171"/>
                    <a:pt x="368" y="176"/>
                  </a:cubicBezTo>
                  <a:cubicBezTo>
                    <a:pt x="375" y="196"/>
                    <a:pt x="363" y="170"/>
                    <a:pt x="360" y="166"/>
                  </a:cubicBezTo>
                  <a:cubicBezTo>
                    <a:pt x="358" y="162"/>
                    <a:pt x="356" y="159"/>
                    <a:pt x="354" y="155"/>
                  </a:cubicBezTo>
                  <a:close/>
                  <a:moveTo>
                    <a:pt x="371" y="171"/>
                  </a:moveTo>
                  <a:cubicBezTo>
                    <a:pt x="371" y="171"/>
                    <a:pt x="371" y="172"/>
                    <a:pt x="372" y="173"/>
                  </a:cubicBezTo>
                  <a:cubicBezTo>
                    <a:pt x="372" y="174"/>
                    <a:pt x="374" y="174"/>
                    <a:pt x="376" y="174"/>
                  </a:cubicBezTo>
                  <a:cubicBezTo>
                    <a:pt x="375" y="175"/>
                    <a:pt x="374" y="177"/>
                    <a:pt x="373" y="179"/>
                  </a:cubicBezTo>
                  <a:cubicBezTo>
                    <a:pt x="372" y="176"/>
                    <a:pt x="372" y="174"/>
                    <a:pt x="371" y="171"/>
                  </a:cubicBezTo>
                  <a:close/>
                  <a:moveTo>
                    <a:pt x="404" y="37"/>
                  </a:moveTo>
                  <a:cubicBezTo>
                    <a:pt x="405" y="38"/>
                    <a:pt x="405" y="38"/>
                    <a:pt x="406" y="38"/>
                  </a:cubicBezTo>
                  <a:cubicBezTo>
                    <a:pt x="406" y="39"/>
                    <a:pt x="406" y="39"/>
                    <a:pt x="406" y="40"/>
                  </a:cubicBezTo>
                  <a:cubicBezTo>
                    <a:pt x="405" y="39"/>
                    <a:pt x="405" y="38"/>
                    <a:pt x="404" y="37"/>
                  </a:cubicBezTo>
                  <a:close/>
                  <a:moveTo>
                    <a:pt x="385" y="31"/>
                  </a:moveTo>
                  <a:cubicBezTo>
                    <a:pt x="385" y="31"/>
                    <a:pt x="385" y="31"/>
                    <a:pt x="384" y="31"/>
                  </a:cubicBezTo>
                  <a:cubicBezTo>
                    <a:pt x="385" y="31"/>
                    <a:pt x="385" y="31"/>
                    <a:pt x="385" y="30"/>
                  </a:cubicBezTo>
                  <a:cubicBezTo>
                    <a:pt x="386" y="31"/>
                    <a:pt x="386" y="31"/>
                    <a:pt x="386" y="32"/>
                  </a:cubicBezTo>
                  <a:cubicBezTo>
                    <a:pt x="386" y="32"/>
                    <a:pt x="385" y="31"/>
                    <a:pt x="385" y="31"/>
                  </a:cubicBezTo>
                  <a:close/>
                  <a:moveTo>
                    <a:pt x="337" y="131"/>
                  </a:moveTo>
                  <a:cubicBezTo>
                    <a:pt x="337" y="131"/>
                    <a:pt x="337" y="131"/>
                    <a:pt x="337" y="131"/>
                  </a:cubicBezTo>
                  <a:cubicBezTo>
                    <a:pt x="337" y="131"/>
                    <a:pt x="337" y="131"/>
                    <a:pt x="337" y="131"/>
                  </a:cubicBezTo>
                  <a:cubicBezTo>
                    <a:pt x="337" y="131"/>
                    <a:pt x="337" y="131"/>
                    <a:pt x="337" y="131"/>
                  </a:cubicBezTo>
                  <a:close/>
                  <a:moveTo>
                    <a:pt x="335" y="135"/>
                  </a:moveTo>
                  <a:cubicBezTo>
                    <a:pt x="335" y="135"/>
                    <a:pt x="335" y="135"/>
                    <a:pt x="335" y="135"/>
                  </a:cubicBezTo>
                  <a:cubicBezTo>
                    <a:pt x="337" y="138"/>
                    <a:pt x="338" y="141"/>
                    <a:pt x="340" y="144"/>
                  </a:cubicBezTo>
                  <a:cubicBezTo>
                    <a:pt x="339" y="143"/>
                    <a:pt x="339" y="142"/>
                    <a:pt x="338" y="141"/>
                  </a:cubicBezTo>
                  <a:cubicBezTo>
                    <a:pt x="336" y="139"/>
                    <a:pt x="332" y="141"/>
                    <a:pt x="334" y="144"/>
                  </a:cubicBezTo>
                  <a:cubicBezTo>
                    <a:pt x="337" y="149"/>
                    <a:pt x="339" y="153"/>
                    <a:pt x="342" y="158"/>
                  </a:cubicBezTo>
                  <a:cubicBezTo>
                    <a:pt x="342" y="159"/>
                    <a:pt x="342" y="160"/>
                    <a:pt x="342" y="161"/>
                  </a:cubicBezTo>
                  <a:cubicBezTo>
                    <a:pt x="338" y="156"/>
                    <a:pt x="335" y="151"/>
                    <a:pt x="332" y="146"/>
                  </a:cubicBezTo>
                  <a:cubicBezTo>
                    <a:pt x="332" y="145"/>
                    <a:pt x="331" y="145"/>
                    <a:pt x="331" y="145"/>
                  </a:cubicBezTo>
                  <a:cubicBezTo>
                    <a:pt x="332" y="141"/>
                    <a:pt x="334" y="138"/>
                    <a:pt x="335" y="135"/>
                  </a:cubicBezTo>
                  <a:close/>
                  <a:moveTo>
                    <a:pt x="328" y="150"/>
                  </a:moveTo>
                  <a:cubicBezTo>
                    <a:pt x="332" y="159"/>
                    <a:pt x="337" y="168"/>
                    <a:pt x="342" y="176"/>
                  </a:cubicBezTo>
                  <a:cubicBezTo>
                    <a:pt x="342" y="178"/>
                    <a:pt x="342" y="180"/>
                    <a:pt x="343" y="182"/>
                  </a:cubicBezTo>
                  <a:cubicBezTo>
                    <a:pt x="337" y="174"/>
                    <a:pt x="332" y="165"/>
                    <a:pt x="328" y="155"/>
                  </a:cubicBezTo>
                  <a:cubicBezTo>
                    <a:pt x="328" y="154"/>
                    <a:pt x="327" y="154"/>
                    <a:pt x="327" y="154"/>
                  </a:cubicBezTo>
                  <a:cubicBezTo>
                    <a:pt x="327" y="152"/>
                    <a:pt x="328" y="151"/>
                    <a:pt x="328" y="150"/>
                  </a:cubicBezTo>
                  <a:close/>
                  <a:moveTo>
                    <a:pt x="320" y="168"/>
                  </a:moveTo>
                  <a:cubicBezTo>
                    <a:pt x="320" y="171"/>
                    <a:pt x="321" y="173"/>
                    <a:pt x="321" y="176"/>
                  </a:cubicBezTo>
                  <a:cubicBezTo>
                    <a:pt x="320" y="174"/>
                    <a:pt x="319" y="173"/>
                    <a:pt x="319" y="171"/>
                  </a:cubicBezTo>
                  <a:cubicBezTo>
                    <a:pt x="319" y="170"/>
                    <a:pt x="319" y="169"/>
                    <a:pt x="320" y="168"/>
                  </a:cubicBezTo>
                  <a:close/>
                  <a:moveTo>
                    <a:pt x="315" y="181"/>
                  </a:moveTo>
                  <a:cubicBezTo>
                    <a:pt x="315" y="180"/>
                    <a:pt x="314" y="180"/>
                    <a:pt x="314" y="180"/>
                  </a:cubicBezTo>
                  <a:cubicBezTo>
                    <a:pt x="314" y="180"/>
                    <a:pt x="314" y="180"/>
                    <a:pt x="315" y="179"/>
                  </a:cubicBezTo>
                  <a:cubicBezTo>
                    <a:pt x="315" y="180"/>
                    <a:pt x="315" y="180"/>
                    <a:pt x="315" y="181"/>
                  </a:cubicBezTo>
                  <a:close/>
                  <a:moveTo>
                    <a:pt x="311" y="186"/>
                  </a:moveTo>
                  <a:cubicBezTo>
                    <a:pt x="311" y="190"/>
                    <a:pt x="312" y="193"/>
                    <a:pt x="313" y="195"/>
                  </a:cubicBezTo>
                  <a:cubicBezTo>
                    <a:pt x="312" y="195"/>
                    <a:pt x="312" y="194"/>
                    <a:pt x="311" y="193"/>
                  </a:cubicBezTo>
                  <a:cubicBezTo>
                    <a:pt x="311" y="192"/>
                    <a:pt x="310" y="193"/>
                    <a:pt x="310" y="193"/>
                  </a:cubicBezTo>
                  <a:cubicBezTo>
                    <a:pt x="311" y="195"/>
                    <a:pt x="312" y="196"/>
                    <a:pt x="313" y="197"/>
                  </a:cubicBezTo>
                  <a:cubicBezTo>
                    <a:pt x="312" y="197"/>
                    <a:pt x="311" y="197"/>
                    <a:pt x="311" y="198"/>
                  </a:cubicBezTo>
                  <a:cubicBezTo>
                    <a:pt x="310" y="197"/>
                    <a:pt x="308" y="195"/>
                    <a:pt x="307" y="194"/>
                  </a:cubicBezTo>
                  <a:cubicBezTo>
                    <a:pt x="309" y="192"/>
                    <a:pt x="310" y="189"/>
                    <a:pt x="311" y="187"/>
                  </a:cubicBezTo>
                  <a:cubicBezTo>
                    <a:pt x="311" y="187"/>
                    <a:pt x="311" y="186"/>
                    <a:pt x="311" y="186"/>
                  </a:cubicBezTo>
                  <a:close/>
                  <a:moveTo>
                    <a:pt x="305" y="199"/>
                  </a:moveTo>
                  <a:cubicBezTo>
                    <a:pt x="309" y="203"/>
                    <a:pt x="312" y="207"/>
                    <a:pt x="315" y="212"/>
                  </a:cubicBezTo>
                  <a:cubicBezTo>
                    <a:pt x="315" y="212"/>
                    <a:pt x="315" y="213"/>
                    <a:pt x="316" y="214"/>
                  </a:cubicBezTo>
                  <a:cubicBezTo>
                    <a:pt x="312" y="209"/>
                    <a:pt x="309" y="204"/>
                    <a:pt x="305" y="199"/>
                  </a:cubicBezTo>
                  <a:cubicBezTo>
                    <a:pt x="305" y="199"/>
                    <a:pt x="305" y="199"/>
                    <a:pt x="305" y="199"/>
                  </a:cubicBezTo>
                  <a:close/>
                  <a:moveTo>
                    <a:pt x="300" y="223"/>
                  </a:moveTo>
                  <a:cubicBezTo>
                    <a:pt x="299" y="224"/>
                    <a:pt x="299" y="224"/>
                    <a:pt x="299" y="224"/>
                  </a:cubicBezTo>
                  <a:cubicBezTo>
                    <a:pt x="298" y="223"/>
                    <a:pt x="296" y="221"/>
                    <a:pt x="295" y="220"/>
                  </a:cubicBezTo>
                  <a:cubicBezTo>
                    <a:pt x="296" y="219"/>
                    <a:pt x="296" y="218"/>
                    <a:pt x="297" y="217"/>
                  </a:cubicBezTo>
                  <a:cubicBezTo>
                    <a:pt x="298" y="219"/>
                    <a:pt x="299" y="221"/>
                    <a:pt x="300" y="223"/>
                  </a:cubicBezTo>
                  <a:close/>
                  <a:moveTo>
                    <a:pt x="293" y="226"/>
                  </a:moveTo>
                  <a:cubicBezTo>
                    <a:pt x="294" y="228"/>
                    <a:pt x="295" y="230"/>
                    <a:pt x="296" y="232"/>
                  </a:cubicBezTo>
                  <a:cubicBezTo>
                    <a:pt x="296" y="232"/>
                    <a:pt x="296" y="232"/>
                    <a:pt x="296" y="233"/>
                  </a:cubicBezTo>
                  <a:cubicBezTo>
                    <a:pt x="295" y="232"/>
                    <a:pt x="295" y="231"/>
                    <a:pt x="294" y="230"/>
                  </a:cubicBezTo>
                  <a:cubicBezTo>
                    <a:pt x="293" y="229"/>
                    <a:pt x="292" y="229"/>
                    <a:pt x="291" y="229"/>
                  </a:cubicBezTo>
                  <a:cubicBezTo>
                    <a:pt x="292" y="228"/>
                    <a:pt x="292" y="227"/>
                    <a:pt x="293" y="226"/>
                  </a:cubicBezTo>
                  <a:close/>
                  <a:moveTo>
                    <a:pt x="289" y="233"/>
                  </a:moveTo>
                  <a:cubicBezTo>
                    <a:pt x="289" y="235"/>
                    <a:pt x="290" y="236"/>
                    <a:pt x="290" y="237"/>
                  </a:cubicBezTo>
                  <a:cubicBezTo>
                    <a:pt x="288" y="237"/>
                    <a:pt x="287" y="238"/>
                    <a:pt x="287" y="240"/>
                  </a:cubicBezTo>
                  <a:cubicBezTo>
                    <a:pt x="288" y="241"/>
                    <a:pt x="289" y="243"/>
                    <a:pt x="289" y="244"/>
                  </a:cubicBezTo>
                  <a:cubicBezTo>
                    <a:pt x="288" y="242"/>
                    <a:pt x="287" y="241"/>
                    <a:pt x="286" y="240"/>
                  </a:cubicBezTo>
                  <a:cubicBezTo>
                    <a:pt x="286" y="240"/>
                    <a:pt x="286" y="240"/>
                    <a:pt x="286" y="240"/>
                  </a:cubicBezTo>
                  <a:cubicBezTo>
                    <a:pt x="287" y="238"/>
                    <a:pt x="288" y="236"/>
                    <a:pt x="289" y="233"/>
                  </a:cubicBezTo>
                  <a:close/>
                  <a:moveTo>
                    <a:pt x="281" y="251"/>
                  </a:moveTo>
                  <a:cubicBezTo>
                    <a:pt x="283" y="256"/>
                    <a:pt x="284" y="262"/>
                    <a:pt x="287" y="267"/>
                  </a:cubicBezTo>
                  <a:cubicBezTo>
                    <a:pt x="284" y="263"/>
                    <a:pt x="281" y="259"/>
                    <a:pt x="279" y="256"/>
                  </a:cubicBezTo>
                  <a:cubicBezTo>
                    <a:pt x="279" y="254"/>
                    <a:pt x="280" y="252"/>
                    <a:pt x="281" y="251"/>
                  </a:cubicBezTo>
                  <a:close/>
                  <a:moveTo>
                    <a:pt x="270" y="274"/>
                  </a:moveTo>
                  <a:cubicBezTo>
                    <a:pt x="271" y="278"/>
                    <a:pt x="272" y="281"/>
                    <a:pt x="273" y="285"/>
                  </a:cubicBezTo>
                  <a:cubicBezTo>
                    <a:pt x="272" y="282"/>
                    <a:pt x="270" y="279"/>
                    <a:pt x="269" y="276"/>
                  </a:cubicBezTo>
                  <a:cubicBezTo>
                    <a:pt x="269" y="275"/>
                    <a:pt x="270" y="275"/>
                    <a:pt x="270" y="274"/>
                  </a:cubicBezTo>
                  <a:close/>
                  <a:moveTo>
                    <a:pt x="269" y="304"/>
                  </a:moveTo>
                  <a:cubicBezTo>
                    <a:pt x="267" y="302"/>
                    <a:pt x="265" y="299"/>
                    <a:pt x="263" y="297"/>
                  </a:cubicBezTo>
                  <a:cubicBezTo>
                    <a:pt x="263" y="296"/>
                    <a:pt x="263" y="296"/>
                    <a:pt x="262" y="296"/>
                  </a:cubicBezTo>
                  <a:cubicBezTo>
                    <a:pt x="262" y="295"/>
                    <a:pt x="261" y="294"/>
                    <a:pt x="261" y="293"/>
                  </a:cubicBezTo>
                  <a:cubicBezTo>
                    <a:pt x="262" y="291"/>
                    <a:pt x="263" y="289"/>
                    <a:pt x="264" y="287"/>
                  </a:cubicBezTo>
                  <a:cubicBezTo>
                    <a:pt x="265" y="293"/>
                    <a:pt x="267" y="298"/>
                    <a:pt x="269" y="304"/>
                  </a:cubicBezTo>
                  <a:close/>
                  <a:moveTo>
                    <a:pt x="276" y="324"/>
                  </a:moveTo>
                  <a:cubicBezTo>
                    <a:pt x="274" y="320"/>
                    <a:pt x="272" y="316"/>
                    <a:pt x="270" y="311"/>
                  </a:cubicBezTo>
                  <a:cubicBezTo>
                    <a:pt x="270" y="312"/>
                    <a:pt x="270" y="312"/>
                    <a:pt x="271" y="312"/>
                  </a:cubicBezTo>
                  <a:cubicBezTo>
                    <a:pt x="271" y="313"/>
                    <a:pt x="272" y="314"/>
                    <a:pt x="273" y="315"/>
                  </a:cubicBezTo>
                  <a:cubicBezTo>
                    <a:pt x="274" y="318"/>
                    <a:pt x="275" y="321"/>
                    <a:pt x="276" y="324"/>
                  </a:cubicBezTo>
                  <a:close/>
                  <a:moveTo>
                    <a:pt x="239" y="358"/>
                  </a:moveTo>
                  <a:cubicBezTo>
                    <a:pt x="240" y="359"/>
                    <a:pt x="240" y="359"/>
                    <a:pt x="241" y="359"/>
                  </a:cubicBezTo>
                  <a:cubicBezTo>
                    <a:pt x="241" y="361"/>
                    <a:pt x="242" y="362"/>
                    <a:pt x="242" y="364"/>
                  </a:cubicBezTo>
                  <a:cubicBezTo>
                    <a:pt x="241" y="362"/>
                    <a:pt x="240" y="360"/>
                    <a:pt x="239" y="358"/>
                  </a:cubicBezTo>
                  <a:close/>
                  <a:moveTo>
                    <a:pt x="246" y="335"/>
                  </a:moveTo>
                  <a:cubicBezTo>
                    <a:pt x="249" y="344"/>
                    <a:pt x="255" y="360"/>
                    <a:pt x="262" y="373"/>
                  </a:cubicBezTo>
                  <a:cubicBezTo>
                    <a:pt x="262" y="377"/>
                    <a:pt x="261" y="380"/>
                    <a:pt x="261" y="383"/>
                  </a:cubicBezTo>
                  <a:cubicBezTo>
                    <a:pt x="257" y="367"/>
                    <a:pt x="251" y="351"/>
                    <a:pt x="246" y="335"/>
                  </a:cubicBezTo>
                  <a:close/>
                  <a:moveTo>
                    <a:pt x="248" y="368"/>
                  </a:moveTo>
                  <a:cubicBezTo>
                    <a:pt x="251" y="378"/>
                    <a:pt x="255" y="388"/>
                    <a:pt x="260" y="397"/>
                  </a:cubicBezTo>
                  <a:cubicBezTo>
                    <a:pt x="258" y="396"/>
                    <a:pt x="252" y="384"/>
                    <a:pt x="250" y="381"/>
                  </a:cubicBezTo>
                  <a:cubicBezTo>
                    <a:pt x="248" y="377"/>
                    <a:pt x="246" y="372"/>
                    <a:pt x="244" y="368"/>
                  </a:cubicBezTo>
                  <a:cubicBezTo>
                    <a:pt x="246" y="369"/>
                    <a:pt x="247" y="368"/>
                    <a:pt x="248" y="368"/>
                  </a:cubicBezTo>
                  <a:close/>
                  <a:moveTo>
                    <a:pt x="270" y="354"/>
                  </a:moveTo>
                  <a:cubicBezTo>
                    <a:pt x="269" y="354"/>
                    <a:pt x="268" y="355"/>
                    <a:pt x="268" y="356"/>
                  </a:cubicBezTo>
                  <a:cubicBezTo>
                    <a:pt x="268" y="355"/>
                    <a:pt x="268" y="355"/>
                    <a:pt x="268" y="355"/>
                  </a:cubicBezTo>
                  <a:cubicBezTo>
                    <a:pt x="267" y="354"/>
                    <a:pt x="265" y="353"/>
                    <a:pt x="264" y="354"/>
                  </a:cubicBezTo>
                  <a:cubicBezTo>
                    <a:pt x="261" y="345"/>
                    <a:pt x="257" y="336"/>
                    <a:pt x="254" y="326"/>
                  </a:cubicBezTo>
                  <a:cubicBezTo>
                    <a:pt x="248" y="306"/>
                    <a:pt x="256" y="329"/>
                    <a:pt x="258" y="333"/>
                  </a:cubicBezTo>
                  <a:cubicBezTo>
                    <a:pt x="260" y="338"/>
                    <a:pt x="263" y="342"/>
                    <a:pt x="267" y="346"/>
                  </a:cubicBezTo>
                  <a:cubicBezTo>
                    <a:pt x="268" y="349"/>
                    <a:pt x="269" y="351"/>
                    <a:pt x="270" y="354"/>
                  </a:cubicBezTo>
                  <a:close/>
                  <a:moveTo>
                    <a:pt x="261" y="332"/>
                  </a:moveTo>
                  <a:cubicBezTo>
                    <a:pt x="262" y="334"/>
                    <a:pt x="263" y="335"/>
                    <a:pt x="263" y="337"/>
                  </a:cubicBezTo>
                  <a:cubicBezTo>
                    <a:pt x="262" y="336"/>
                    <a:pt x="262" y="334"/>
                    <a:pt x="261" y="332"/>
                  </a:cubicBezTo>
                  <a:close/>
                  <a:moveTo>
                    <a:pt x="264" y="318"/>
                  </a:moveTo>
                  <a:cubicBezTo>
                    <a:pt x="261" y="313"/>
                    <a:pt x="258" y="309"/>
                    <a:pt x="255" y="304"/>
                  </a:cubicBezTo>
                  <a:cubicBezTo>
                    <a:pt x="256" y="303"/>
                    <a:pt x="256" y="302"/>
                    <a:pt x="257" y="301"/>
                  </a:cubicBezTo>
                  <a:cubicBezTo>
                    <a:pt x="259" y="307"/>
                    <a:pt x="262" y="312"/>
                    <a:pt x="264" y="318"/>
                  </a:cubicBezTo>
                  <a:close/>
                  <a:moveTo>
                    <a:pt x="249" y="317"/>
                  </a:moveTo>
                  <a:cubicBezTo>
                    <a:pt x="251" y="331"/>
                    <a:pt x="257" y="344"/>
                    <a:pt x="262" y="358"/>
                  </a:cubicBezTo>
                  <a:cubicBezTo>
                    <a:pt x="262" y="359"/>
                    <a:pt x="262" y="361"/>
                    <a:pt x="263" y="363"/>
                  </a:cubicBezTo>
                  <a:cubicBezTo>
                    <a:pt x="263" y="364"/>
                    <a:pt x="264" y="365"/>
                    <a:pt x="264" y="366"/>
                  </a:cubicBezTo>
                  <a:cubicBezTo>
                    <a:pt x="263" y="366"/>
                    <a:pt x="263" y="366"/>
                    <a:pt x="262" y="367"/>
                  </a:cubicBezTo>
                  <a:cubicBezTo>
                    <a:pt x="262" y="367"/>
                    <a:pt x="262" y="367"/>
                    <a:pt x="262" y="366"/>
                  </a:cubicBezTo>
                  <a:cubicBezTo>
                    <a:pt x="256" y="353"/>
                    <a:pt x="250" y="340"/>
                    <a:pt x="245" y="327"/>
                  </a:cubicBezTo>
                  <a:cubicBezTo>
                    <a:pt x="245" y="327"/>
                    <a:pt x="245" y="327"/>
                    <a:pt x="245" y="327"/>
                  </a:cubicBezTo>
                  <a:cubicBezTo>
                    <a:pt x="246" y="323"/>
                    <a:pt x="248" y="320"/>
                    <a:pt x="249" y="317"/>
                  </a:cubicBezTo>
                  <a:close/>
                  <a:moveTo>
                    <a:pt x="243" y="331"/>
                  </a:moveTo>
                  <a:cubicBezTo>
                    <a:pt x="243" y="332"/>
                    <a:pt x="242" y="332"/>
                    <a:pt x="242" y="333"/>
                  </a:cubicBezTo>
                  <a:cubicBezTo>
                    <a:pt x="243" y="336"/>
                    <a:pt x="244" y="339"/>
                    <a:pt x="245" y="343"/>
                  </a:cubicBezTo>
                  <a:cubicBezTo>
                    <a:pt x="244" y="340"/>
                    <a:pt x="242" y="337"/>
                    <a:pt x="241" y="334"/>
                  </a:cubicBezTo>
                  <a:cubicBezTo>
                    <a:pt x="242" y="333"/>
                    <a:pt x="242" y="332"/>
                    <a:pt x="243" y="331"/>
                  </a:cubicBezTo>
                  <a:close/>
                  <a:moveTo>
                    <a:pt x="227" y="363"/>
                  </a:moveTo>
                  <a:cubicBezTo>
                    <a:pt x="227" y="363"/>
                    <a:pt x="227" y="364"/>
                    <a:pt x="227" y="364"/>
                  </a:cubicBezTo>
                  <a:cubicBezTo>
                    <a:pt x="227" y="364"/>
                    <a:pt x="227" y="364"/>
                    <a:pt x="227" y="364"/>
                  </a:cubicBezTo>
                  <a:cubicBezTo>
                    <a:pt x="227" y="364"/>
                    <a:pt x="227" y="364"/>
                    <a:pt x="227" y="363"/>
                  </a:cubicBezTo>
                  <a:close/>
                  <a:moveTo>
                    <a:pt x="224" y="370"/>
                  </a:moveTo>
                  <a:cubicBezTo>
                    <a:pt x="226" y="373"/>
                    <a:pt x="227" y="376"/>
                    <a:pt x="228" y="377"/>
                  </a:cubicBezTo>
                  <a:cubicBezTo>
                    <a:pt x="227" y="376"/>
                    <a:pt x="226" y="373"/>
                    <a:pt x="224" y="370"/>
                  </a:cubicBezTo>
                  <a:cubicBezTo>
                    <a:pt x="224" y="370"/>
                    <a:pt x="224" y="370"/>
                    <a:pt x="224" y="370"/>
                  </a:cubicBezTo>
                  <a:close/>
                  <a:moveTo>
                    <a:pt x="221" y="377"/>
                  </a:moveTo>
                  <a:cubicBezTo>
                    <a:pt x="228" y="392"/>
                    <a:pt x="224" y="385"/>
                    <a:pt x="220" y="378"/>
                  </a:cubicBezTo>
                  <a:cubicBezTo>
                    <a:pt x="220" y="377"/>
                    <a:pt x="221" y="377"/>
                    <a:pt x="221" y="377"/>
                  </a:cubicBezTo>
                  <a:close/>
                  <a:moveTo>
                    <a:pt x="220" y="379"/>
                  </a:moveTo>
                  <a:cubicBezTo>
                    <a:pt x="221" y="382"/>
                    <a:pt x="222" y="386"/>
                    <a:pt x="223" y="389"/>
                  </a:cubicBezTo>
                  <a:cubicBezTo>
                    <a:pt x="220" y="389"/>
                    <a:pt x="217" y="390"/>
                    <a:pt x="214" y="391"/>
                  </a:cubicBezTo>
                  <a:cubicBezTo>
                    <a:pt x="216" y="387"/>
                    <a:pt x="218" y="383"/>
                    <a:pt x="220" y="379"/>
                  </a:cubicBezTo>
                  <a:close/>
                  <a:moveTo>
                    <a:pt x="227" y="384"/>
                  </a:moveTo>
                  <a:cubicBezTo>
                    <a:pt x="228" y="385"/>
                    <a:pt x="229" y="387"/>
                    <a:pt x="230" y="389"/>
                  </a:cubicBezTo>
                  <a:cubicBezTo>
                    <a:pt x="229" y="389"/>
                    <a:pt x="228" y="388"/>
                    <a:pt x="227" y="388"/>
                  </a:cubicBezTo>
                  <a:cubicBezTo>
                    <a:pt x="227" y="387"/>
                    <a:pt x="227" y="385"/>
                    <a:pt x="227" y="384"/>
                  </a:cubicBezTo>
                  <a:close/>
                  <a:moveTo>
                    <a:pt x="235" y="390"/>
                  </a:moveTo>
                  <a:cubicBezTo>
                    <a:pt x="235" y="390"/>
                    <a:pt x="235" y="390"/>
                    <a:pt x="234" y="390"/>
                  </a:cubicBezTo>
                  <a:cubicBezTo>
                    <a:pt x="234" y="390"/>
                    <a:pt x="235" y="390"/>
                    <a:pt x="235" y="389"/>
                  </a:cubicBezTo>
                  <a:cubicBezTo>
                    <a:pt x="235" y="390"/>
                    <a:pt x="235" y="390"/>
                    <a:pt x="235" y="390"/>
                  </a:cubicBezTo>
                  <a:close/>
                  <a:moveTo>
                    <a:pt x="271" y="373"/>
                  </a:moveTo>
                  <a:cubicBezTo>
                    <a:pt x="272" y="374"/>
                    <a:pt x="273" y="374"/>
                    <a:pt x="274" y="373"/>
                  </a:cubicBezTo>
                  <a:cubicBezTo>
                    <a:pt x="275" y="374"/>
                    <a:pt x="276" y="374"/>
                    <a:pt x="277" y="373"/>
                  </a:cubicBezTo>
                  <a:cubicBezTo>
                    <a:pt x="275" y="376"/>
                    <a:pt x="273" y="380"/>
                    <a:pt x="271" y="383"/>
                  </a:cubicBezTo>
                  <a:cubicBezTo>
                    <a:pt x="271" y="380"/>
                    <a:pt x="271" y="376"/>
                    <a:pt x="271" y="373"/>
                  </a:cubicBezTo>
                  <a:close/>
                  <a:moveTo>
                    <a:pt x="276" y="352"/>
                  </a:moveTo>
                  <a:cubicBezTo>
                    <a:pt x="277" y="355"/>
                    <a:pt x="278" y="358"/>
                    <a:pt x="280" y="361"/>
                  </a:cubicBezTo>
                  <a:cubicBezTo>
                    <a:pt x="280" y="362"/>
                    <a:pt x="282" y="363"/>
                    <a:pt x="283" y="363"/>
                  </a:cubicBezTo>
                  <a:cubicBezTo>
                    <a:pt x="282" y="366"/>
                    <a:pt x="280" y="368"/>
                    <a:pt x="279" y="371"/>
                  </a:cubicBezTo>
                  <a:cubicBezTo>
                    <a:pt x="279" y="370"/>
                    <a:pt x="279" y="370"/>
                    <a:pt x="279" y="370"/>
                  </a:cubicBezTo>
                  <a:cubicBezTo>
                    <a:pt x="279" y="364"/>
                    <a:pt x="277" y="358"/>
                    <a:pt x="276" y="352"/>
                  </a:cubicBezTo>
                  <a:close/>
                  <a:moveTo>
                    <a:pt x="286" y="358"/>
                  </a:moveTo>
                  <a:cubicBezTo>
                    <a:pt x="285" y="356"/>
                    <a:pt x="285" y="353"/>
                    <a:pt x="284" y="350"/>
                  </a:cubicBezTo>
                  <a:cubicBezTo>
                    <a:pt x="286" y="352"/>
                    <a:pt x="289" y="351"/>
                    <a:pt x="289" y="348"/>
                  </a:cubicBezTo>
                  <a:cubicBezTo>
                    <a:pt x="288" y="342"/>
                    <a:pt x="287" y="337"/>
                    <a:pt x="285" y="331"/>
                  </a:cubicBezTo>
                  <a:cubicBezTo>
                    <a:pt x="285" y="332"/>
                    <a:pt x="286" y="332"/>
                    <a:pt x="286" y="332"/>
                  </a:cubicBezTo>
                  <a:cubicBezTo>
                    <a:pt x="286" y="333"/>
                    <a:pt x="287" y="333"/>
                    <a:pt x="288" y="333"/>
                  </a:cubicBezTo>
                  <a:cubicBezTo>
                    <a:pt x="289" y="336"/>
                    <a:pt x="291" y="339"/>
                    <a:pt x="292" y="343"/>
                  </a:cubicBezTo>
                  <a:cubicBezTo>
                    <a:pt x="292" y="344"/>
                    <a:pt x="292" y="344"/>
                    <a:pt x="293" y="345"/>
                  </a:cubicBezTo>
                  <a:cubicBezTo>
                    <a:pt x="291" y="349"/>
                    <a:pt x="288" y="354"/>
                    <a:pt x="286" y="358"/>
                  </a:cubicBezTo>
                  <a:close/>
                  <a:moveTo>
                    <a:pt x="297" y="337"/>
                  </a:moveTo>
                  <a:cubicBezTo>
                    <a:pt x="296" y="330"/>
                    <a:pt x="295" y="324"/>
                    <a:pt x="293" y="317"/>
                  </a:cubicBezTo>
                  <a:cubicBezTo>
                    <a:pt x="294" y="318"/>
                    <a:pt x="294" y="319"/>
                    <a:pt x="295" y="320"/>
                  </a:cubicBezTo>
                  <a:cubicBezTo>
                    <a:pt x="296" y="321"/>
                    <a:pt x="297" y="321"/>
                    <a:pt x="298" y="321"/>
                  </a:cubicBezTo>
                  <a:cubicBezTo>
                    <a:pt x="299" y="323"/>
                    <a:pt x="300" y="325"/>
                    <a:pt x="301" y="327"/>
                  </a:cubicBezTo>
                  <a:cubicBezTo>
                    <a:pt x="301" y="327"/>
                    <a:pt x="301" y="328"/>
                    <a:pt x="301" y="328"/>
                  </a:cubicBezTo>
                  <a:cubicBezTo>
                    <a:pt x="300" y="331"/>
                    <a:pt x="298" y="334"/>
                    <a:pt x="297" y="337"/>
                  </a:cubicBezTo>
                  <a:close/>
                  <a:moveTo>
                    <a:pt x="308" y="313"/>
                  </a:moveTo>
                  <a:cubicBezTo>
                    <a:pt x="307" y="307"/>
                    <a:pt x="305" y="300"/>
                    <a:pt x="303" y="294"/>
                  </a:cubicBezTo>
                  <a:cubicBezTo>
                    <a:pt x="303" y="294"/>
                    <a:pt x="303" y="294"/>
                    <a:pt x="303" y="293"/>
                  </a:cubicBezTo>
                  <a:cubicBezTo>
                    <a:pt x="303" y="293"/>
                    <a:pt x="303" y="292"/>
                    <a:pt x="304" y="291"/>
                  </a:cubicBezTo>
                  <a:cubicBezTo>
                    <a:pt x="305" y="294"/>
                    <a:pt x="307" y="296"/>
                    <a:pt x="308" y="299"/>
                  </a:cubicBezTo>
                  <a:cubicBezTo>
                    <a:pt x="310" y="301"/>
                    <a:pt x="314" y="301"/>
                    <a:pt x="314" y="297"/>
                  </a:cubicBezTo>
                  <a:cubicBezTo>
                    <a:pt x="313" y="292"/>
                    <a:pt x="312" y="288"/>
                    <a:pt x="310" y="283"/>
                  </a:cubicBezTo>
                  <a:cubicBezTo>
                    <a:pt x="313" y="286"/>
                    <a:pt x="316" y="288"/>
                    <a:pt x="319" y="290"/>
                  </a:cubicBezTo>
                  <a:cubicBezTo>
                    <a:pt x="315" y="298"/>
                    <a:pt x="311" y="306"/>
                    <a:pt x="308" y="313"/>
                  </a:cubicBezTo>
                  <a:close/>
                  <a:moveTo>
                    <a:pt x="325" y="278"/>
                  </a:moveTo>
                  <a:cubicBezTo>
                    <a:pt x="324" y="273"/>
                    <a:pt x="323" y="269"/>
                    <a:pt x="321" y="265"/>
                  </a:cubicBezTo>
                  <a:cubicBezTo>
                    <a:pt x="322" y="266"/>
                    <a:pt x="324" y="266"/>
                    <a:pt x="324" y="265"/>
                  </a:cubicBezTo>
                  <a:cubicBezTo>
                    <a:pt x="325" y="267"/>
                    <a:pt x="325" y="269"/>
                    <a:pt x="326" y="270"/>
                  </a:cubicBezTo>
                  <a:cubicBezTo>
                    <a:pt x="327" y="271"/>
                    <a:pt x="327" y="271"/>
                    <a:pt x="328" y="272"/>
                  </a:cubicBezTo>
                  <a:cubicBezTo>
                    <a:pt x="327" y="274"/>
                    <a:pt x="326" y="276"/>
                    <a:pt x="325" y="278"/>
                  </a:cubicBezTo>
                  <a:close/>
                  <a:moveTo>
                    <a:pt x="333" y="260"/>
                  </a:moveTo>
                  <a:cubicBezTo>
                    <a:pt x="333" y="259"/>
                    <a:pt x="333" y="259"/>
                    <a:pt x="333" y="258"/>
                  </a:cubicBezTo>
                  <a:cubicBezTo>
                    <a:pt x="333" y="258"/>
                    <a:pt x="334" y="258"/>
                    <a:pt x="334" y="258"/>
                  </a:cubicBezTo>
                  <a:cubicBezTo>
                    <a:pt x="334" y="258"/>
                    <a:pt x="334" y="258"/>
                    <a:pt x="334" y="258"/>
                  </a:cubicBezTo>
                  <a:cubicBezTo>
                    <a:pt x="334" y="258"/>
                    <a:pt x="334" y="258"/>
                    <a:pt x="334" y="258"/>
                  </a:cubicBezTo>
                  <a:cubicBezTo>
                    <a:pt x="334" y="259"/>
                    <a:pt x="334" y="259"/>
                    <a:pt x="333" y="260"/>
                  </a:cubicBezTo>
                  <a:close/>
                  <a:moveTo>
                    <a:pt x="337" y="254"/>
                  </a:moveTo>
                  <a:cubicBezTo>
                    <a:pt x="333" y="246"/>
                    <a:pt x="329" y="238"/>
                    <a:pt x="325" y="230"/>
                  </a:cubicBezTo>
                  <a:cubicBezTo>
                    <a:pt x="325" y="229"/>
                    <a:pt x="325" y="228"/>
                    <a:pt x="325" y="227"/>
                  </a:cubicBezTo>
                  <a:cubicBezTo>
                    <a:pt x="326" y="229"/>
                    <a:pt x="327" y="231"/>
                    <a:pt x="328" y="232"/>
                  </a:cubicBezTo>
                  <a:cubicBezTo>
                    <a:pt x="330" y="238"/>
                    <a:pt x="333" y="243"/>
                    <a:pt x="337" y="248"/>
                  </a:cubicBezTo>
                  <a:cubicBezTo>
                    <a:pt x="338" y="249"/>
                    <a:pt x="338" y="249"/>
                    <a:pt x="339" y="249"/>
                  </a:cubicBezTo>
                  <a:cubicBezTo>
                    <a:pt x="338" y="251"/>
                    <a:pt x="337" y="252"/>
                    <a:pt x="337" y="254"/>
                  </a:cubicBezTo>
                  <a:close/>
                  <a:moveTo>
                    <a:pt x="341" y="245"/>
                  </a:moveTo>
                  <a:cubicBezTo>
                    <a:pt x="337" y="239"/>
                    <a:pt x="334" y="233"/>
                    <a:pt x="330" y="227"/>
                  </a:cubicBezTo>
                  <a:cubicBezTo>
                    <a:pt x="330" y="225"/>
                    <a:pt x="329" y="224"/>
                    <a:pt x="329" y="222"/>
                  </a:cubicBezTo>
                  <a:cubicBezTo>
                    <a:pt x="329" y="221"/>
                    <a:pt x="328" y="220"/>
                    <a:pt x="328" y="220"/>
                  </a:cubicBezTo>
                  <a:cubicBezTo>
                    <a:pt x="328" y="220"/>
                    <a:pt x="329" y="220"/>
                    <a:pt x="329" y="220"/>
                  </a:cubicBezTo>
                  <a:cubicBezTo>
                    <a:pt x="331" y="223"/>
                    <a:pt x="332" y="226"/>
                    <a:pt x="334" y="229"/>
                  </a:cubicBezTo>
                  <a:cubicBezTo>
                    <a:pt x="335" y="233"/>
                    <a:pt x="335" y="233"/>
                    <a:pt x="338" y="238"/>
                  </a:cubicBezTo>
                  <a:cubicBezTo>
                    <a:pt x="339" y="239"/>
                    <a:pt x="340" y="239"/>
                    <a:pt x="341" y="239"/>
                  </a:cubicBezTo>
                  <a:cubicBezTo>
                    <a:pt x="342" y="239"/>
                    <a:pt x="342" y="240"/>
                    <a:pt x="343" y="241"/>
                  </a:cubicBezTo>
                  <a:cubicBezTo>
                    <a:pt x="342" y="243"/>
                    <a:pt x="341" y="244"/>
                    <a:pt x="341" y="245"/>
                  </a:cubicBezTo>
                  <a:close/>
                  <a:moveTo>
                    <a:pt x="346" y="235"/>
                  </a:moveTo>
                  <a:cubicBezTo>
                    <a:pt x="343" y="228"/>
                    <a:pt x="338" y="221"/>
                    <a:pt x="333" y="215"/>
                  </a:cubicBezTo>
                  <a:cubicBezTo>
                    <a:pt x="330" y="209"/>
                    <a:pt x="327" y="202"/>
                    <a:pt x="325" y="194"/>
                  </a:cubicBezTo>
                  <a:cubicBezTo>
                    <a:pt x="325" y="194"/>
                    <a:pt x="325" y="193"/>
                    <a:pt x="325" y="192"/>
                  </a:cubicBezTo>
                  <a:cubicBezTo>
                    <a:pt x="326" y="193"/>
                    <a:pt x="326" y="193"/>
                    <a:pt x="327" y="194"/>
                  </a:cubicBezTo>
                  <a:cubicBezTo>
                    <a:pt x="331" y="207"/>
                    <a:pt x="337" y="219"/>
                    <a:pt x="348" y="231"/>
                  </a:cubicBezTo>
                  <a:cubicBezTo>
                    <a:pt x="348" y="232"/>
                    <a:pt x="347" y="234"/>
                    <a:pt x="346" y="235"/>
                  </a:cubicBezTo>
                  <a:close/>
                  <a:moveTo>
                    <a:pt x="352" y="224"/>
                  </a:moveTo>
                  <a:cubicBezTo>
                    <a:pt x="349" y="219"/>
                    <a:pt x="346" y="214"/>
                    <a:pt x="343" y="209"/>
                  </a:cubicBezTo>
                  <a:cubicBezTo>
                    <a:pt x="344" y="209"/>
                    <a:pt x="344" y="209"/>
                    <a:pt x="344" y="208"/>
                  </a:cubicBezTo>
                  <a:cubicBezTo>
                    <a:pt x="344" y="207"/>
                    <a:pt x="345" y="206"/>
                    <a:pt x="345" y="204"/>
                  </a:cubicBezTo>
                  <a:cubicBezTo>
                    <a:pt x="345" y="205"/>
                    <a:pt x="346" y="206"/>
                    <a:pt x="346" y="207"/>
                  </a:cubicBezTo>
                  <a:cubicBezTo>
                    <a:pt x="349" y="211"/>
                    <a:pt x="351" y="214"/>
                    <a:pt x="354" y="218"/>
                  </a:cubicBezTo>
                  <a:cubicBezTo>
                    <a:pt x="354" y="218"/>
                    <a:pt x="354" y="218"/>
                    <a:pt x="354" y="218"/>
                  </a:cubicBezTo>
                  <a:cubicBezTo>
                    <a:pt x="354" y="218"/>
                    <a:pt x="354" y="218"/>
                    <a:pt x="354" y="218"/>
                  </a:cubicBezTo>
                  <a:cubicBezTo>
                    <a:pt x="354" y="219"/>
                    <a:pt x="355" y="219"/>
                    <a:pt x="355" y="219"/>
                  </a:cubicBezTo>
                  <a:cubicBezTo>
                    <a:pt x="354" y="221"/>
                    <a:pt x="353" y="223"/>
                    <a:pt x="352" y="224"/>
                  </a:cubicBezTo>
                  <a:close/>
                  <a:moveTo>
                    <a:pt x="356" y="211"/>
                  </a:moveTo>
                  <a:cubicBezTo>
                    <a:pt x="354" y="208"/>
                    <a:pt x="352" y="205"/>
                    <a:pt x="350" y="203"/>
                  </a:cubicBezTo>
                  <a:cubicBezTo>
                    <a:pt x="348" y="200"/>
                    <a:pt x="347" y="197"/>
                    <a:pt x="345" y="194"/>
                  </a:cubicBezTo>
                  <a:cubicBezTo>
                    <a:pt x="345" y="194"/>
                    <a:pt x="345" y="194"/>
                    <a:pt x="345" y="194"/>
                  </a:cubicBezTo>
                  <a:cubicBezTo>
                    <a:pt x="349" y="199"/>
                    <a:pt x="353" y="204"/>
                    <a:pt x="357" y="209"/>
                  </a:cubicBezTo>
                  <a:cubicBezTo>
                    <a:pt x="357" y="210"/>
                    <a:pt x="356" y="210"/>
                    <a:pt x="356" y="211"/>
                  </a:cubicBezTo>
                  <a:close/>
                  <a:moveTo>
                    <a:pt x="360" y="202"/>
                  </a:moveTo>
                  <a:cubicBezTo>
                    <a:pt x="360" y="200"/>
                    <a:pt x="359" y="199"/>
                    <a:pt x="358" y="197"/>
                  </a:cubicBezTo>
                  <a:cubicBezTo>
                    <a:pt x="360" y="198"/>
                    <a:pt x="363" y="196"/>
                    <a:pt x="362" y="194"/>
                  </a:cubicBezTo>
                  <a:cubicBezTo>
                    <a:pt x="361" y="189"/>
                    <a:pt x="359" y="185"/>
                    <a:pt x="358" y="181"/>
                  </a:cubicBezTo>
                  <a:cubicBezTo>
                    <a:pt x="360" y="184"/>
                    <a:pt x="362" y="187"/>
                    <a:pt x="363" y="190"/>
                  </a:cubicBezTo>
                  <a:cubicBezTo>
                    <a:pt x="364" y="192"/>
                    <a:pt x="366" y="191"/>
                    <a:pt x="367" y="190"/>
                  </a:cubicBezTo>
                  <a:cubicBezTo>
                    <a:pt x="367" y="190"/>
                    <a:pt x="367" y="190"/>
                    <a:pt x="367" y="191"/>
                  </a:cubicBezTo>
                  <a:cubicBezTo>
                    <a:pt x="365" y="194"/>
                    <a:pt x="362" y="198"/>
                    <a:pt x="360" y="202"/>
                  </a:cubicBezTo>
                  <a:close/>
                  <a:moveTo>
                    <a:pt x="435" y="50"/>
                  </a:moveTo>
                  <a:cubicBezTo>
                    <a:pt x="435" y="50"/>
                    <a:pt x="435" y="49"/>
                    <a:pt x="435" y="49"/>
                  </a:cubicBezTo>
                  <a:cubicBezTo>
                    <a:pt x="431" y="46"/>
                    <a:pt x="431" y="46"/>
                    <a:pt x="431" y="46"/>
                  </a:cubicBezTo>
                  <a:cubicBezTo>
                    <a:pt x="433" y="47"/>
                    <a:pt x="434" y="48"/>
                    <a:pt x="436" y="49"/>
                  </a:cubicBezTo>
                  <a:cubicBezTo>
                    <a:pt x="436" y="49"/>
                    <a:pt x="436" y="49"/>
                    <a:pt x="435" y="50"/>
                  </a:cubicBezTo>
                  <a:close/>
                  <a:moveTo>
                    <a:pt x="422" y="43"/>
                  </a:moveTo>
                  <a:cubicBezTo>
                    <a:pt x="421" y="42"/>
                    <a:pt x="419" y="41"/>
                    <a:pt x="418" y="39"/>
                  </a:cubicBezTo>
                  <a:cubicBezTo>
                    <a:pt x="420" y="40"/>
                    <a:pt x="422" y="41"/>
                    <a:pt x="423" y="42"/>
                  </a:cubicBezTo>
                  <a:cubicBezTo>
                    <a:pt x="423" y="42"/>
                    <a:pt x="422" y="43"/>
                    <a:pt x="422" y="43"/>
                  </a:cubicBezTo>
                  <a:close/>
                  <a:moveTo>
                    <a:pt x="411" y="36"/>
                  </a:moveTo>
                  <a:cubicBezTo>
                    <a:pt x="411" y="36"/>
                    <a:pt x="411" y="36"/>
                    <a:pt x="411" y="36"/>
                  </a:cubicBezTo>
                  <a:cubicBezTo>
                    <a:pt x="411" y="36"/>
                    <a:pt x="411" y="36"/>
                    <a:pt x="411" y="36"/>
                  </a:cubicBezTo>
                  <a:cubicBezTo>
                    <a:pt x="411" y="36"/>
                    <a:pt x="411" y="36"/>
                    <a:pt x="411" y="36"/>
                  </a:cubicBezTo>
                  <a:close/>
                  <a:moveTo>
                    <a:pt x="406" y="36"/>
                  </a:moveTo>
                  <a:cubicBezTo>
                    <a:pt x="405" y="35"/>
                    <a:pt x="404" y="35"/>
                    <a:pt x="403" y="35"/>
                  </a:cubicBezTo>
                  <a:cubicBezTo>
                    <a:pt x="402" y="34"/>
                    <a:pt x="401" y="32"/>
                    <a:pt x="401" y="32"/>
                  </a:cubicBezTo>
                  <a:cubicBezTo>
                    <a:pt x="402" y="32"/>
                    <a:pt x="404" y="33"/>
                    <a:pt x="405" y="33"/>
                  </a:cubicBezTo>
                  <a:cubicBezTo>
                    <a:pt x="405" y="34"/>
                    <a:pt x="405" y="35"/>
                    <a:pt x="406" y="36"/>
                  </a:cubicBezTo>
                  <a:close/>
                  <a:moveTo>
                    <a:pt x="395" y="32"/>
                  </a:moveTo>
                  <a:cubicBezTo>
                    <a:pt x="394" y="31"/>
                    <a:pt x="393" y="29"/>
                    <a:pt x="391" y="28"/>
                  </a:cubicBezTo>
                  <a:cubicBezTo>
                    <a:pt x="393" y="28"/>
                    <a:pt x="395" y="29"/>
                    <a:pt x="397" y="30"/>
                  </a:cubicBezTo>
                  <a:cubicBezTo>
                    <a:pt x="396" y="30"/>
                    <a:pt x="395" y="31"/>
                    <a:pt x="395" y="32"/>
                  </a:cubicBezTo>
                  <a:close/>
                  <a:moveTo>
                    <a:pt x="199" y="469"/>
                  </a:moveTo>
                  <a:cubicBezTo>
                    <a:pt x="199" y="469"/>
                    <a:pt x="199" y="469"/>
                    <a:pt x="199" y="469"/>
                  </a:cubicBezTo>
                  <a:cubicBezTo>
                    <a:pt x="200" y="469"/>
                    <a:pt x="200" y="469"/>
                    <a:pt x="200" y="470"/>
                  </a:cubicBezTo>
                  <a:cubicBezTo>
                    <a:pt x="200" y="470"/>
                    <a:pt x="200" y="470"/>
                    <a:pt x="199" y="469"/>
                  </a:cubicBezTo>
                  <a:close/>
                  <a:moveTo>
                    <a:pt x="174" y="457"/>
                  </a:moveTo>
                  <a:cubicBezTo>
                    <a:pt x="174" y="456"/>
                    <a:pt x="174" y="456"/>
                    <a:pt x="174" y="456"/>
                  </a:cubicBezTo>
                  <a:cubicBezTo>
                    <a:pt x="175" y="456"/>
                    <a:pt x="175" y="456"/>
                    <a:pt x="175" y="456"/>
                  </a:cubicBezTo>
                  <a:cubicBezTo>
                    <a:pt x="175" y="456"/>
                    <a:pt x="175" y="456"/>
                    <a:pt x="174" y="457"/>
                  </a:cubicBezTo>
                  <a:close/>
                  <a:moveTo>
                    <a:pt x="217" y="473"/>
                  </a:moveTo>
                  <a:cubicBezTo>
                    <a:pt x="213" y="466"/>
                    <a:pt x="206" y="460"/>
                    <a:pt x="198" y="458"/>
                  </a:cubicBezTo>
                  <a:cubicBezTo>
                    <a:pt x="190" y="455"/>
                    <a:pt x="182" y="452"/>
                    <a:pt x="174" y="451"/>
                  </a:cubicBezTo>
                  <a:cubicBezTo>
                    <a:pt x="174" y="445"/>
                    <a:pt x="174" y="438"/>
                    <a:pt x="174" y="432"/>
                  </a:cubicBezTo>
                  <a:cubicBezTo>
                    <a:pt x="175" y="415"/>
                    <a:pt x="171" y="398"/>
                    <a:pt x="172" y="381"/>
                  </a:cubicBezTo>
                  <a:cubicBezTo>
                    <a:pt x="176" y="381"/>
                    <a:pt x="178" y="377"/>
                    <a:pt x="177" y="374"/>
                  </a:cubicBezTo>
                  <a:cubicBezTo>
                    <a:pt x="188" y="367"/>
                    <a:pt x="205" y="386"/>
                    <a:pt x="206" y="397"/>
                  </a:cubicBezTo>
                  <a:cubicBezTo>
                    <a:pt x="206" y="397"/>
                    <a:pt x="206" y="398"/>
                    <a:pt x="206" y="397"/>
                  </a:cubicBezTo>
                  <a:cubicBezTo>
                    <a:pt x="206" y="397"/>
                    <a:pt x="206" y="396"/>
                    <a:pt x="206" y="396"/>
                  </a:cubicBezTo>
                  <a:cubicBezTo>
                    <a:pt x="208" y="398"/>
                    <a:pt x="210" y="398"/>
                    <a:pt x="212" y="396"/>
                  </a:cubicBezTo>
                  <a:cubicBezTo>
                    <a:pt x="212" y="395"/>
                    <a:pt x="212" y="395"/>
                    <a:pt x="213" y="394"/>
                  </a:cubicBezTo>
                  <a:cubicBezTo>
                    <a:pt x="220" y="393"/>
                    <a:pt x="228" y="393"/>
                    <a:pt x="234" y="396"/>
                  </a:cubicBezTo>
                  <a:cubicBezTo>
                    <a:pt x="236" y="397"/>
                    <a:pt x="237" y="398"/>
                    <a:pt x="238" y="399"/>
                  </a:cubicBezTo>
                  <a:cubicBezTo>
                    <a:pt x="239" y="400"/>
                    <a:pt x="239" y="401"/>
                    <a:pt x="239" y="401"/>
                  </a:cubicBezTo>
                  <a:cubicBezTo>
                    <a:pt x="240" y="402"/>
                    <a:pt x="240" y="403"/>
                    <a:pt x="241" y="403"/>
                  </a:cubicBezTo>
                  <a:cubicBezTo>
                    <a:pt x="245" y="409"/>
                    <a:pt x="246" y="417"/>
                    <a:pt x="246" y="424"/>
                  </a:cubicBezTo>
                  <a:cubicBezTo>
                    <a:pt x="246" y="426"/>
                    <a:pt x="248" y="427"/>
                    <a:pt x="250" y="428"/>
                  </a:cubicBezTo>
                  <a:cubicBezTo>
                    <a:pt x="250" y="430"/>
                    <a:pt x="253" y="432"/>
                    <a:pt x="255" y="430"/>
                  </a:cubicBezTo>
                  <a:cubicBezTo>
                    <a:pt x="261" y="427"/>
                    <a:pt x="267" y="426"/>
                    <a:pt x="273" y="426"/>
                  </a:cubicBezTo>
                  <a:cubicBezTo>
                    <a:pt x="276" y="426"/>
                    <a:pt x="280" y="426"/>
                    <a:pt x="282" y="428"/>
                  </a:cubicBezTo>
                  <a:cubicBezTo>
                    <a:pt x="283" y="429"/>
                    <a:pt x="283" y="430"/>
                    <a:pt x="283" y="432"/>
                  </a:cubicBezTo>
                  <a:cubicBezTo>
                    <a:pt x="262" y="445"/>
                    <a:pt x="239" y="459"/>
                    <a:pt x="217" y="473"/>
                  </a:cubicBezTo>
                  <a:close/>
                  <a:moveTo>
                    <a:pt x="362" y="206"/>
                  </a:moveTo>
                  <a:cubicBezTo>
                    <a:pt x="361" y="205"/>
                    <a:pt x="361" y="205"/>
                    <a:pt x="361" y="204"/>
                  </a:cubicBezTo>
                  <a:cubicBezTo>
                    <a:pt x="364" y="200"/>
                    <a:pt x="366" y="195"/>
                    <a:pt x="369" y="191"/>
                  </a:cubicBezTo>
                  <a:cubicBezTo>
                    <a:pt x="369" y="190"/>
                    <a:pt x="370" y="190"/>
                    <a:pt x="370" y="189"/>
                  </a:cubicBezTo>
                  <a:cubicBezTo>
                    <a:pt x="370" y="190"/>
                    <a:pt x="370" y="190"/>
                    <a:pt x="370" y="190"/>
                  </a:cubicBezTo>
                  <a:cubicBezTo>
                    <a:pt x="367" y="195"/>
                    <a:pt x="365" y="201"/>
                    <a:pt x="362" y="206"/>
                  </a:cubicBezTo>
                  <a:close/>
                  <a:moveTo>
                    <a:pt x="435" y="65"/>
                  </a:moveTo>
                  <a:cubicBezTo>
                    <a:pt x="432" y="71"/>
                    <a:pt x="430" y="77"/>
                    <a:pt x="427" y="83"/>
                  </a:cubicBezTo>
                  <a:cubicBezTo>
                    <a:pt x="429" y="77"/>
                    <a:pt x="432" y="71"/>
                    <a:pt x="435" y="65"/>
                  </a:cubicBezTo>
                  <a:close/>
                  <a:moveTo>
                    <a:pt x="343" y="32"/>
                  </a:moveTo>
                  <a:cubicBezTo>
                    <a:pt x="354" y="32"/>
                    <a:pt x="364" y="30"/>
                    <a:pt x="374" y="28"/>
                  </a:cubicBezTo>
                  <a:cubicBezTo>
                    <a:pt x="375" y="28"/>
                    <a:pt x="375" y="28"/>
                    <a:pt x="374" y="28"/>
                  </a:cubicBezTo>
                  <a:cubicBezTo>
                    <a:pt x="365" y="31"/>
                    <a:pt x="354" y="30"/>
                    <a:pt x="345" y="30"/>
                  </a:cubicBezTo>
                  <a:cubicBezTo>
                    <a:pt x="349" y="21"/>
                    <a:pt x="353" y="12"/>
                    <a:pt x="356" y="3"/>
                  </a:cubicBezTo>
                  <a:cubicBezTo>
                    <a:pt x="359" y="14"/>
                    <a:pt x="370" y="20"/>
                    <a:pt x="381" y="24"/>
                  </a:cubicBezTo>
                  <a:cubicBezTo>
                    <a:pt x="380" y="25"/>
                    <a:pt x="380" y="25"/>
                    <a:pt x="380" y="26"/>
                  </a:cubicBezTo>
                  <a:cubicBezTo>
                    <a:pt x="377" y="29"/>
                    <a:pt x="375" y="32"/>
                    <a:pt x="373" y="35"/>
                  </a:cubicBezTo>
                  <a:cubicBezTo>
                    <a:pt x="372" y="37"/>
                    <a:pt x="371" y="39"/>
                    <a:pt x="369" y="41"/>
                  </a:cubicBezTo>
                  <a:cubicBezTo>
                    <a:pt x="367" y="41"/>
                    <a:pt x="365" y="43"/>
                    <a:pt x="366" y="45"/>
                  </a:cubicBezTo>
                  <a:cubicBezTo>
                    <a:pt x="356" y="46"/>
                    <a:pt x="346" y="45"/>
                    <a:pt x="337" y="47"/>
                  </a:cubicBezTo>
                  <a:cubicBezTo>
                    <a:pt x="339" y="42"/>
                    <a:pt x="341" y="37"/>
                    <a:pt x="343" y="32"/>
                  </a:cubicBezTo>
                  <a:close/>
                  <a:moveTo>
                    <a:pt x="347" y="419"/>
                  </a:moveTo>
                  <a:cubicBezTo>
                    <a:pt x="344" y="459"/>
                    <a:pt x="346" y="500"/>
                    <a:pt x="346" y="541"/>
                  </a:cubicBezTo>
                  <a:cubicBezTo>
                    <a:pt x="324" y="537"/>
                    <a:pt x="302" y="539"/>
                    <a:pt x="280" y="541"/>
                  </a:cubicBezTo>
                  <a:cubicBezTo>
                    <a:pt x="248" y="543"/>
                    <a:pt x="216" y="541"/>
                    <a:pt x="185" y="539"/>
                  </a:cubicBezTo>
                  <a:cubicBezTo>
                    <a:pt x="129" y="536"/>
                    <a:pt x="65" y="531"/>
                    <a:pt x="9" y="541"/>
                  </a:cubicBezTo>
                  <a:cubicBezTo>
                    <a:pt x="9" y="540"/>
                    <a:pt x="9" y="540"/>
                    <a:pt x="9" y="540"/>
                  </a:cubicBezTo>
                  <a:cubicBezTo>
                    <a:pt x="9" y="386"/>
                    <a:pt x="21" y="229"/>
                    <a:pt x="3" y="76"/>
                  </a:cubicBezTo>
                  <a:cubicBezTo>
                    <a:pt x="51" y="73"/>
                    <a:pt x="98" y="77"/>
                    <a:pt x="146" y="77"/>
                  </a:cubicBezTo>
                  <a:cubicBezTo>
                    <a:pt x="200" y="76"/>
                    <a:pt x="254" y="85"/>
                    <a:pt x="309" y="83"/>
                  </a:cubicBezTo>
                  <a:cubicBezTo>
                    <a:pt x="288" y="122"/>
                    <a:pt x="269" y="162"/>
                    <a:pt x="250" y="202"/>
                  </a:cubicBezTo>
                  <a:cubicBezTo>
                    <a:pt x="249" y="202"/>
                    <a:pt x="249" y="202"/>
                    <a:pt x="249" y="202"/>
                  </a:cubicBezTo>
                  <a:cubicBezTo>
                    <a:pt x="183" y="200"/>
                    <a:pt x="116" y="195"/>
                    <a:pt x="51" y="200"/>
                  </a:cubicBezTo>
                  <a:cubicBezTo>
                    <a:pt x="50" y="200"/>
                    <a:pt x="50" y="201"/>
                    <a:pt x="51" y="201"/>
                  </a:cubicBezTo>
                  <a:cubicBezTo>
                    <a:pt x="115" y="207"/>
                    <a:pt x="181" y="212"/>
                    <a:pt x="245" y="212"/>
                  </a:cubicBezTo>
                  <a:cubicBezTo>
                    <a:pt x="239" y="224"/>
                    <a:pt x="232" y="237"/>
                    <a:pt x="226" y="250"/>
                  </a:cubicBezTo>
                  <a:cubicBezTo>
                    <a:pt x="225" y="249"/>
                    <a:pt x="224" y="249"/>
                    <a:pt x="222" y="249"/>
                  </a:cubicBezTo>
                  <a:cubicBezTo>
                    <a:pt x="190" y="250"/>
                    <a:pt x="159" y="245"/>
                    <a:pt x="127" y="245"/>
                  </a:cubicBezTo>
                  <a:cubicBezTo>
                    <a:pt x="103" y="246"/>
                    <a:pt x="75" y="254"/>
                    <a:pt x="51" y="247"/>
                  </a:cubicBezTo>
                  <a:cubicBezTo>
                    <a:pt x="49" y="246"/>
                    <a:pt x="48" y="249"/>
                    <a:pt x="50" y="250"/>
                  </a:cubicBezTo>
                  <a:cubicBezTo>
                    <a:pt x="67" y="262"/>
                    <a:pt x="95" y="258"/>
                    <a:pt x="115" y="257"/>
                  </a:cubicBezTo>
                  <a:cubicBezTo>
                    <a:pt x="150" y="257"/>
                    <a:pt x="186" y="261"/>
                    <a:pt x="221" y="260"/>
                  </a:cubicBezTo>
                  <a:cubicBezTo>
                    <a:pt x="214" y="276"/>
                    <a:pt x="206" y="292"/>
                    <a:pt x="198" y="307"/>
                  </a:cubicBezTo>
                  <a:cubicBezTo>
                    <a:pt x="185" y="303"/>
                    <a:pt x="168" y="305"/>
                    <a:pt x="154" y="305"/>
                  </a:cubicBezTo>
                  <a:cubicBezTo>
                    <a:pt x="124" y="306"/>
                    <a:pt x="95" y="304"/>
                    <a:pt x="65" y="304"/>
                  </a:cubicBezTo>
                  <a:cubicBezTo>
                    <a:pt x="64" y="304"/>
                    <a:pt x="64" y="306"/>
                    <a:pt x="65" y="306"/>
                  </a:cubicBezTo>
                  <a:cubicBezTo>
                    <a:pt x="88" y="316"/>
                    <a:pt x="116" y="315"/>
                    <a:pt x="141" y="317"/>
                  </a:cubicBezTo>
                  <a:cubicBezTo>
                    <a:pt x="156" y="317"/>
                    <a:pt x="178" y="313"/>
                    <a:pt x="193" y="318"/>
                  </a:cubicBezTo>
                  <a:cubicBezTo>
                    <a:pt x="189" y="324"/>
                    <a:pt x="184" y="333"/>
                    <a:pt x="179" y="342"/>
                  </a:cubicBezTo>
                  <a:cubicBezTo>
                    <a:pt x="179" y="342"/>
                    <a:pt x="179" y="342"/>
                    <a:pt x="178" y="342"/>
                  </a:cubicBezTo>
                  <a:cubicBezTo>
                    <a:pt x="178" y="343"/>
                    <a:pt x="178" y="343"/>
                    <a:pt x="178" y="344"/>
                  </a:cubicBezTo>
                  <a:cubicBezTo>
                    <a:pt x="173" y="354"/>
                    <a:pt x="169" y="364"/>
                    <a:pt x="171" y="370"/>
                  </a:cubicBezTo>
                  <a:cubicBezTo>
                    <a:pt x="138" y="357"/>
                    <a:pt x="88" y="360"/>
                    <a:pt x="56" y="373"/>
                  </a:cubicBezTo>
                  <a:cubicBezTo>
                    <a:pt x="54" y="374"/>
                    <a:pt x="55" y="377"/>
                    <a:pt x="57" y="376"/>
                  </a:cubicBezTo>
                  <a:cubicBezTo>
                    <a:pt x="74" y="374"/>
                    <a:pt x="92" y="374"/>
                    <a:pt x="110" y="374"/>
                  </a:cubicBezTo>
                  <a:cubicBezTo>
                    <a:pt x="128" y="374"/>
                    <a:pt x="151" y="373"/>
                    <a:pt x="169" y="381"/>
                  </a:cubicBezTo>
                  <a:cubicBezTo>
                    <a:pt x="166" y="395"/>
                    <a:pt x="166" y="410"/>
                    <a:pt x="167" y="425"/>
                  </a:cubicBezTo>
                  <a:cubicBezTo>
                    <a:pt x="167" y="425"/>
                    <a:pt x="167" y="425"/>
                    <a:pt x="167" y="425"/>
                  </a:cubicBezTo>
                  <a:cubicBezTo>
                    <a:pt x="144" y="418"/>
                    <a:pt x="120" y="421"/>
                    <a:pt x="95" y="424"/>
                  </a:cubicBezTo>
                  <a:cubicBezTo>
                    <a:pt x="86" y="423"/>
                    <a:pt x="77" y="423"/>
                    <a:pt x="71" y="426"/>
                  </a:cubicBezTo>
                  <a:cubicBezTo>
                    <a:pt x="68" y="426"/>
                    <a:pt x="65" y="427"/>
                    <a:pt x="62" y="427"/>
                  </a:cubicBezTo>
                  <a:cubicBezTo>
                    <a:pt x="62" y="427"/>
                    <a:pt x="62" y="427"/>
                    <a:pt x="62" y="427"/>
                  </a:cubicBezTo>
                  <a:cubicBezTo>
                    <a:pt x="64" y="428"/>
                    <a:pt x="66" y="428"/>
                    <a:pt x="68" y="428"/>
                  </a:cubicBezTo>
                  <a:cubicBezTo>
                    <a:pt x="67" y="430"/>
                    <a:pt x="68" y="432"/>
                    <a:pt x="70" y="433"/>
                  </a:cubicBezTo>
                  <a:cubicBezTo>
                    <a:pt x="75" y="437"/>
                    <a:pt x="82" y="436"/>
                    <a:pt x="89" y="436"/>
                  </a:cubicBezTo>
                  <a:cubicBezTo>
                    <a:pt x="101" y="437"/>
                    <a:pt x="112" y="438"/>
                    <a:pt x="124" y="438"/>
                  </a:cubicBezTo>
                  <a:cubicBezTo>
                    <a:pt x="130" y="439"/>
                    <a:pt x="140" y="439"/>
                    <a:pt x="149" y="438"/>
                  </a:cubicBezTo>
                  <a:cubicBezTo>
                    <a:pt x="155" y="439"/>
                    <a:pt x="161" y="438"/>
                    <a:pt x="167" y="437"/>
                  </a:cubicBezTo>
                  <a:cubicBezTo>
                    <a:pt x="168" y="450"/>
                    <a:pt x="168" y="463"/>
                    <a:pt x="169" y="476"/>
                  </a:cubicBezTo>
                  <a:cubicBezTo>
                    <a:pt x="130" y="475"/>
                    <a:pt x="91" y="475"/>
                    <a:pt x="54" y="480"/>
                  </a:cubicBezTo>
                  <a:cubicBezTo>
                    <a:pt x="53" y="480"/>
                    <a:pt x="53" y="481"/>
                    <a:pt x="54" y="481"/>
                  </a:cubicBezTo>
                  <a:cubicBezTo>
                    <a:pt x="91" y="486"/>
                    <a:pt x="130" y="489"/>
                    <a:pt x="169" y="490"/>
                  </a:cubicBezTo>
                  <a:cubicBezTo>
                    <a:pt x="169" y="496"/>
                    <a:pt x="170" y="501"/>
                    <a:pt x="170" y="507"/>
                  </a:cubicBezTo>
                  <a:cubicBezTo>
                    <a:pt x="170" y="507"/>
                    <a:pt x="170" y="508"/>
                    <a:pt x="170" y="508"/>
                  </a:cubicBezTo>
                  <a:cubicBezTo>
                    <a:pt x="170" y="512"/>
                    <a:pt x="176" y="512"/>
                    <a:pt x="177" y="508"/>
                  </a:cubicBezTo>
                  <a:cubicBezTo>
                    <a:pt x="177" y="508"/>
                    <a:pt x="178" y="508"/>
                    <a:pt x="178" y="508"/>
                  </a:cubicBezTo>
                  <a:cubicBezTo>
                    <a:pt x="179" y="508"/>
                    <a:pt x="179" y="507"/>
                    <a:pt x="180" y="507"/>
                  </a:cubicBezTo>
                  <a:cubicBezTo>
                    <a:pt x="182" y="505"/>
                    <a:pt x="183" y="503"/>
                    <a:pt x="185" y="501"/>
                  </a:cubicBezTo>
                  <a:cubicBezTo>
                    <a:pt x="191" y="498"/>
                    <a:pt x="197" y="494"/>
                    <a:pt x="203" y="491"/>
                  </a:cubicBezTo>
                  <a:cubicBezTo>
                    <a:pt x="240" y="492"/>
                    <a:pt x="277" y="492"/>
                    <a:pt x="314" y="492"/>
                  </a:cubicBezTo>
                  <a:cubicBezTo>
                    <a:pt x="320" y="492"/>
                    <a:pt x="320" y="481"/>
                    <a:pt x="314" y="481"/>
                  </a:cubicBezTo>
                  <a:cubicBezTo>
                    <a:pt x="285" y="481"/>
                    <a:pt x="255" y="480"/>
                    <a:pt x="226" y="478"/>
                  </a:cubicBezTo>
                  <a:cubicBezTo>
                    <a:pt x="245" y="467"/>
                    <a:pt x="263" y="455"/>
                    <a:pt x="281" y="443"/>
                  </a:cubicBezTo>
                  <a:cubicBezTo>
                    <a:pt x="282" y="443"/>
                    <a:pt x="282" y="444"/>
                    <a:pt x="283" y="444"/>
                  </a:cubicBezTo>
                  <a:cubicBezTo>
                    <a:pt x="287" y="445"/>
                    <a:pt x="292" y="444"/>
                    <a:pt x="296" y="443"/>
                  </a:cubicBezTo>
                  <a:cubicBezTo>
                    <a:pt x="297" y="443"/>
                    <a:pt x="297" y="443"/>
                    <a:pt x="297" y="442"/>
                  </a:cubicBezTo>
                  <a:cubicBezTo>
                    <a:pt x="298" y="443"/>
                    <a:pt x="298" y="443"/>
                    <a:pt x="299" y="443"/>
                  </a:cubicBezTo>
                  <a:cubicBezTo>
                    <a:pt x="301" y="443"/>
                    <a:pt x="302" y="442"/>
                    <a:pt x="302" y="441"/>
                  </a:cubicBezTo>
                  <a:cubicBezTo>
                    <a:pt x="305" y="440"/>
                    <a:pt x="307" y="439"/>
                    <a:pt x="309" y="437"/>
                  </a:cubicBezTo>
                  <a:cubicBezTo>
                    <a:pt x="310" y="436"/>
                    <a:pt x="309" y="435"/>
                    <a:pt x="308" y="435"/>
                  </a:cubicBezTo>
                  <a:cubicBezTo>
                    <a:pt x="304" y="435"/>
                    <a:pt x="299" y="434"/>
                    <a:pt x="295" y="434"/>
                  </a:cubicBezTo>
                  <a:cubicBezTo>
                    <a:pt x="294" y="434"/>
                    <a:pt x="293" y="434"/>
                    <a:pt x="292" y="434"/>
                  </a:cubicBezTo>
                  <a:cubicBezTo>
                    <a:pt x="318" y="400"/>
                    <a:pt x="336" y="359"/>
                    <a:pt x="352" y="318"/>
                  </a:cubicBezTo>
                  <a:cubicBezTo>
                    <a:pt x="353" y="351"/>
                    <a:pt x="350" y="385"/>
                    <a:pt x="347" y="419"/>
                  </a:cubicBezTo>
                  <a:close/>
                  <a:moveTo>
                    <a:pt x="456" y="89"/>
                  </a:moveTo>
                  <a:cubicBezTo>
                    <a:pt x="453" y="95"/>
                    <a:pt x="449" y="101"/>
                    <a:pt x="446" y="108"/>
                  </a:cubicBezTo>
                  <a:cubicBezTo>
                    <a:pt x="445" y="106"/>
                    <a:pt x="444" y="104"/>
                    <a:pt x="442" y="102"/>
                  </a:cubicBezTo>
                  <a:cubicBezTo>
                    <a:pt x="439" y="97"/>
                    <a:pt x="437" y="92"/>
                    <a:pt x="434" y="87"/>
                  </a:cubicBezTo>
                  <a:cubicBezTo>
                    <a:pt x="434" y="87"/>
                    <a:pt x="433" y="87"/>
                    <a:pt x="433" y="88"/>
                  </a:cubicBezTo>
                  <a:cubicBezTo>
                    <a:pt x="435" y="92"/>
                    <a:pt x="437" y="97"/>
                    <a:pt x="439" y="102"/>
                  </a:cubicBezTo>
                  <a:cubicBezTo>
                    <a:pt x="441" y="105"/>
                    <a:pt x="442" y="108"/>
                    <a:pt x="444" y="112"/>
                  </a:cubicBezTo>
                  <a:cubicBezTo>
                    <a:pt x="441" y="119"/>
                    <a:pt x="437" y="126"/>
                    <a:pt x="434" y="133"/>
                  </a:cubicBezTo>
                  <a:cubicBezTo>
                    <a:pt x="432" y="124"/>
                    <a:pt x="426" y="116"/>
                    <a:pt x="422" y="108"/>
                  </a:cubicBezTo>
                  <a:cubicBezTo>
                    <a:pt x="422" y="108"/>
                    <a:pt x="421" y="108"/>
                    <a:pt x="421" y="108"/>
                  </a:cubicBezTo>
                  <a:cubicBezTo>
                    <a:pt x="428" y="117"/>
                    <a:pt x="428" y="128"/>
                    <a:pt x="432" y="137"/>
                  </a:cubicBezTo>
                  <a:cubicBezTo>
                    <a:pt x="431" y="138"/>
                    <a:pt x="431" y="139"/>
                    <a:pt x="430" y="141"/>
                  </a:cubicBezTo>
                  <a:cubicBezTo>
                    <a:pt x="428" y="145"/>
                    <a:pt x="426" y="148"/>
                    <a:pt x="424" y="152"/>
                  </a:cubicBezTo>
                  <a:cubicBezTo>
                    <a:pt x="422" y="145"/>
                    <a:pt x="419" y="137"/>
                    <a:pt x="416" y="129"/>
                  </a:cubicBezTo>
                  <a:cubicBezTo>
                    <a:pt x="416" y="129"/>
                    <a:pt x="415" y="129"/>
                    <a:pt x="416" y="129"/>
                  </a:cubicBezTo>
                  <a:cubicBezTo>
                    <a:pt x="418" y="137"/>
                    <a:pt x="421" y="145"/>
                    <a:pt x="424" y="154"/>
                  </a:cubicBezTo>
                  <a:cubicBezTo>
                    <a:pt x="420" y="161"/>
                    <a:pt x="416" y="168"/>
                    <a:pt x="412" y="176"/>
                  </a:cubicBezTo>
                  <a:cubicBezTo>
                    <a:pt x="407" y="171"/>
                    <a:pt x="403" y="165"/>
                    <a:pt x="402" y="159"/>
                  </a:cubicBezTo>
                  <a:cubicBezTo>
                    <a:pt x="401" y="158"/>
                    <a:pt x="400" y="158"/>
                    <a:pt x="401" y="159"/>
                  </a:cubicBezTo>
                  <a:cubicBezTo>
                    <a:pt x="402" y="166"/>
                    <a:pt x="406" y="172"/>
                    <a:pt x="410" y="178"/>
                  </a:cubicBezTo>
                  <a:cubicBezTo>
                    <a:pt x="411" y="178"/>
                    <a:pt x="411" y="178"/>
                    <a:pt x="411" y="178"/>
                  </a:cubicBezTo>
                  <a:cubicBezTo>
                    <a:pt x="406" y="187"/>
                    <a:pt x="401" y="196"/>
                    <a:pt x="397" y="204"/>
                  </a:cubicBezTo>
                  <a:cubicBezTo>
                    <a:pt x="393" y="197"/>
                    <a:pt x="389" y="190"/>
                    <a:pt x="386" y="183"/>
                  </a:cubicBezTo>
                  <a:cubicBezTo>
                    <a:pt x="386" y="182"/>
                    <a:pt x="386" y="183"/>
                    <a:pt x="386" y="183"/>
                  </a:cubicBezTo>
                  <a:cubicBezTo>
                    <a:pt x="388" y="191"/>
                    <a:pt x="391" y="199"/>
                    <a:pt x="395" y="207"/>
                  </a:cubicBezTo>
                  <a:cubicBezTo>
                    <a:pt x="391" y="214"/>
                    <a:pt x="387" y="221"/>
                    <a:pt x="384" y="228"/>
                  </a:cubicBezTo>
                  <a:cubicBezTo>
                    <a:pt x="382" y="223"/>
                    <a:pt x="380" y="219"/>
                    <a:pt x="379" y="214"/>
                  </a:cubicBezTo>
                  <a:cubicBezTo>
                    <a:pt x="378" y="212"/>
                    <a:pt x="375" y="212"/>
                    <a:pt x="376" y="214"/>
                  </a:cubicBezTo>
                  <a:cubicBezTo>
                    <a:pt x="377" y="221"/>
                    <a:pt x="379" y="226"/>
                    <a:pt x="382" y="232"/>
                  </a:cubicBezTo>
                  <a:cubicBezTo>
                    <a:pt x="381" y="234"/>
                    <a:pt x="380" y="235"/>
                    <a:pt x="379" y="237"/>
                  </a:cubicBezTo>
                  <a:cubicBezTo>
                    <a:pt x="375" y="244"/>
                    <a:pt x="371" y="252"/>
                    <a:pt x="368" y="259"/>
                  </a:cubicBezTo>
                  <a:cubicBezTo>
                    <a:pt x="366" y="254"/>
                    <a:pt x="364" y="250"/>
                    <a:pt x="362" y="245"/>
                  </a:cubicBezTo>
                  <a:cubicBezTo>
                    <a:pt x="360" y="240"/>
                    <a:pt x="358" y="235"/>
                    <a:pt x="355" y="230"/>
                  </a:cubicBezTo>
                  <a:cubicBezTo>
                    <a:pt x="361" y="218"/>
                    <a:pt x="368" y="206"/>
                    <a:pt x="374" y="194"/>
                  </a:cubicBezTo>
                  <a:cubicBezTo>
                    <a:pt x="375" y="194"/>
                    <a:pt x="377" y="193"/>
                    <a:pt x="377" y="191"/>
                  </a:cubicBezTo>
                  <a:cubicBezTo>
                    <a:pt x="377" y="191"/>
                    <a:pt x="376" y="190"/>
                    <a:pt x="376" y="190"/>
                  </a:cubicBezTo>
                  <a:cubicBezTo>
                    <a:pt x="383" y="177"/>
                    <a:pt x="389" y="165"/>
                    <a:pt x="395" y="153"/>
                  </a:cubicBezTo>
                  <a:cubicBezTo>
                    <a:pt x="397" y="153"/>
                    <a:pt x="399" y="151"/>
                    <a:pt x="398" y="149"/>
                  </a:cubicBezTo>
                  <a:cubicBezTo>
                    <a:pt x="398" y="149"/>
                    <a:pt x="398" y="149"/>
                    <a:pt x="398" y="148"/>
                  </a:cubicBezTo>
                  <a:cubicBezTo>
                    <a:pt x="402" y="141"/>
                    <a:pt x="405" y="134"/>
                    <a:pt x="409" y="127"/>
                  </a:cubicBezTo>
                  <a:cubicBezTo>
                    <a:pt x="409" y="126"/>
                    <a:pt x="410" y="125"/>
                    <a:pt x="410" y="124"/>
                  </a:cubicBezTo>
                  <a:cubicBezTo>
                    <a:pt x="415" y="117"/>
                    <a:pt x="418" y="110"/>
                    <a:pt x="420" y="103"/>
                  </a:cubicBezTo>
                  <a:cubicBezTo>
                    <a:pt x="427" y="89"/>
                    <a:pt x="433" y="75"/>
                    <a:pt x="438" y="61"/>
                  </a:cubicBezTo>
                  <a:cubicBezTo>
                    <a:pt x="439" y="59"/>
                    <a:pt x="441" y="57"/>
                    <a:pt x="443" y="55"/>
                  </a:cubicBezTo>
                  <a:cubicBezTo>
                    <a:pt x="443" y="54"/>
                    <a:pt x="443" y="54"/>
                    <a:pt x="444" y="53"/>
                  </a:cubicBezTo>
                  <a:cubicBezTo>
                    <a:pt x="451" y="58"/>
                    <a:pt x="459" y="62"/>
                    <a:pt x="467" y="67"/>
                  </a:cubicBezTo>
                  <a:cubicBezTo>
                    <a:pt x="468" y="68"/>
                    <a:pt x="469" y="68"/>
                    <a:pt x="470" y="68"/>
                  </a:cubicBezTo>
                  <a:cubicBezTo>
                    <a:pt x="468" y="71"/>
                    <a:pt x="466" y="74"/>
                    <a:pt x="464" y="77"/>
                  </a:cubicBezTo>
                  <a:cubicBezTo>
                    <a:pt x="464" y="77"/>
                    <a:pt x="464" y="77"/>
                    <a:pt x="464" y="77"/>
                  </a:cubicBezTo>
                  <a:cubicBezTo>
                    <a:pt x="461" y="73"/>
                    <a:pt x="458" y="68"/>
                    <a:pt x="455" y="65"/>
                  </a:cubicBezTo>
                  <a:cubicBezTo>
                    <a:pt x="454" y="64"/>
                    <a:pt x="453" y="65"/>
                    <a:pt x="454" y="66"/>
                  </a:cubicBezTo>
                  <a:cubicBezTo>
                    <a:pt x="457" y="69"/>
                    <a:pt x="460" y="73"/>
                    <a:pt x="462" y="77"/>
                  </a:cubicBezTo>
                  <a:cubicBezTo>
                    <a:pt x="463" y="78"/>
                    <a:pt x="463" y="78"/>
                    <a:pt x="463" y="78"/>
                  </a:cubicBezTo>
                  <a:cubicBezTo>
                    <a:pt x="461" y="81"/>
                    <a:pt x="459" y="84"/>
                    <a:pt x="457" y="87"/>
                  </a:cubicBezTo>
                  <a:cubicBezTo>
                    <a:pt x="454" y="82"/>
                    <a:pt x="451" y="76"/>
                    <a:pt x="449" y="69"/>
                  </a:cubicBezTo>
                  <a:cubicBezTo>
                    <a:pt x="449" y="69"/>
                    <a:pt x="447" y="69"/>
                    <a:pt x="448" y="70"/>
                  </a:cubicBezTo>
                  <a:cubicBezTo>
                    <a:pt x="450" y="77"/>
                    <a:pt x="453" y="83"/>
                    <a:pt x="456" y="89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6" name="Freeform 483"/>
            <p:cNvSpPr/>
            <p:nvPr>
              <p:custDataLst>
                <p:tags r:id="rId6"/>
              </p:custDataLst>
            </p:nvPr>
          </p:nvSpPr>
          <p:spPr bwMode="auto">
            <a:xfrm>
              <a:off x="8733" y="5914"/>
              <a:ext cx="3" cy="5"/>
            </a:xfrm>
            <a:custGeom>
              <a:avLst/>
              <a:gdLst>
                <a:gd name="T0" fmla="*/ 0 w 4"/>
                <a:gd name="T1" fmla="*/ 1 h 5"/>
                <a:gd name="T2" fmla="*/ 3 w 4"/>
                <a:gd name="T3" fmla="*/ 5 h 5"/>
                <a:gd name="T4" fmla="*/ 3 w 4"/>
                <a:gd name="T5" fmla="*/ 5 h 5"/>
                <a:gd name="T6" fmla="*/ 3 w 4"/>
                <a:gd name="T7" fmla="*/ 5 h 5"/>
                <a:gd name="T8" fmla="*/ 4 w 4"/>
                <a:gd name="T9" fmla="*/ 5 h 5"/>
                <a:gd name="T10" fmla="*/ 2 w 4"/>
                <a:gd name="T11" fmla="*/ 1 h 5"/>
                <a:gd name="T12" fmla="*/ 1 w 4"/>
                <a:gd name="T13" fmla="*/ 1 h 5"/>
                <a:gd name="T14" fmla="*/ 1 w 4"/>
                <a:gd name="T15" fmla="*/ 0 h 5"/>
                <a:gd name="T16" fmla="*/ 1 w 4"/>
                <a:gd name="T17" fmla="*/ 1 h 5"/>
                <a:gd name="T18" fmla="*/ 0 w 4"/>
                <a:gd name="T1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0" y="1"/>
                  </a:moveTo>
                  <a:cubicBezTo>
                    <a:pt x="1" y="3"/>
                    <a:pt x="2" y="4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3" y="3"/>
                    <a:pt x="2" y="3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7" name="Freeform 484"/>
            <p:cNvSpPr/>
            <p:nvPr>
              <p:custDataLst>
                <p:tags r:id="rId7"/>
              </p:custDataLst>
            </p:nvPr>
          </p:nvSpPr>
          <p:spPr bwMode="auto">
            <a:xfrm>
              <a:off x="8568" y="5669"/>
              <a:ext cx="222" cy="26"/>
            </a:xfrm>
            <a:custGeom>
              <a:avLst/>
              <a:gdLst>
                <a:gd name="T0" fmla="*/ 106 w 232"/>
                <a:gd name="T1" fmla="*/ 26 h 27"/>
                <a:gd name="T2" fmla="*/ 173 w 232"/>
                <a:gd name="T3" fmla="*/ 24 h 27"/>
                <a:gd name="T4" fmla="*/ 229 w 232"/>
                <a:gd name="T5" fmla="*/ 19 h 27"/>
                <a:gd name="T6" fmla="*/ 229 w 232"/>
                <a:gd name="T7" fmla="*/ 12 h 27"/>
                <a:gd name="T8" fmla="*/ 115 w 232"/>
                <a:gd name="T9" fmla="*/ 13 h 27"/>
                <a:gd name="T10" fmla="*/ 0 w 232"/>
                <a:gd name="T11" fmla="*/ 9 h 27"/>
                <a:gd name="T12" fmla="*/ 0 w 232"/>
                <a:gd name="T13" fmla="*/ 10 h 27"/>
                <a:gd name="T14" fmla="*/ 106 w 232"/>
                <a:gd name="T15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27">
                  <a:moveTo>
                    <a:pt x="106" y="26"/>
                  </a:moveTo>
                  <a:cubicBezTo>
                    <a:pt x="128" y="26"/>
                    <a:pt x="150" y="25"/>
                    <a:pt x="173" y="24"/>
                  </a:cubicBezTo>
                  <a:cubicBezTo>
                    <a:pt x="191" y="23"/>
                    <a:pt x="211" y="25"/>
                    <a:pt x="229" y="19"/>
                  </a:cubicBezTo>
                  <a:cubicBezTo>
                    <a:pt x="232" y="17"/>
                    <a:pt x="232" y="13"/>
                    <a:pt x="229" y="12"/>
                  </a:cubicBezTo>
                  <a:cubicBezTo>
                    <a:pt x="196" y="0"/>
                    <a:pt x="150" y="12"/>
                    <a:pt x="115" y="13"/>
                  </a:cubicBezTo>
                  <a:cubicBezTo>
                    <a:pt x="77" y="15"/>
                    <a:pt x="39" y="12"/>
                    <a:pt x="0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32" y="27"/>
                    <a:pt x="70" y="27"/>
                    <a:pt x="106" y="26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48132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37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Analysis of Quicksort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 rot="1020000">
            <a:off x="7864475" y="5113020"/>
            <a:ext cx="832485" cy="975995"/>
            <a:chOff x="8523" y="5551"/>
            <a:chExt cx="452" cy="530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945" name="Freeform 482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8523" y="5551"/>
              <a:ext cx="453" cy="530"/>
            </a:xfrm>
            <a:custGeom>
              <a:avLst/>
              <a:gdLst>
                <a:gd name="T0" fmla="*/ 2 w 474"/>
                <a:gd name="T1" fmla="*/ 544 h 555"/>
                <a:gd name="T2" fmla="*/ 450 w 474"/>
                <a:gd name="T3" fmla="*/ 114 h 555"/>
                <a:gd name="T4" fmla="*/ 330 w 474"/>
                <a:gd name="T5" fmla="*/ 290 h 555"/>
                <a:gd name="T6" fmla="*/ 309 w 474"/>
                <a:gd name="T7" fmla="*/ 393 h 555"/>
                <a:gd name="T8" fmla="*/ 260 w 474"/>
                <a:gd name="T9" fmla="*/ 420 h 555"/>
                <a:gd name="T10" fmla="*/ 187 w 474"/>
                <a:gd name="T11" fmla="*/ 348 h 555"/>
                <a:gd name="T12" fmla="*/ 246 w 474"/>
                <a:gd name="T13" fmla="*/ 302 h 555"/>
                <a:gd name="T14" fmla="*/ 250 w 474"/>
                <a:gd name="T15" fmla="*/ 250 h 555"/>
                <a:gd name="T16" fmla="*/ 257 w 474"/>
                <a:gd name="T17" fmla="*/ 205 h 555"/>
                <a:gd name="T18" fmla="*/ 322 w 474"/>
                <a:gd name="T19" fmla="*/ 137 h 555"/>
                <a:gd name="T20" fmla="*/ 316 w 474"/>
                <a:gd name="T21" fmla="*/ 89 h 555"/>
                <a:gd name="T22" fmla="*/ 320 w 474"/>
                <a:gd name="T23" fmla="*/ 156 h 555"/>
                <a:gd name="T24" fmla="*/ 269 w 474"/>
                <a:gd name="T25" fmla="*/ 261 h 555"/>
                <a:gd name="T26" fmla="*/ 206 w 474"/>
                <a:gd name="T27" fmla="*/ 392 h 555"/>
                <a:gd name="T28" fmla="*/ 235 w 474"/>
                <a:gd name="T29" fmla="*/ 373 h 555"/>
                <a:gd name="T30" fmla="*/ 384 w 474"/>
                <a:gd name="T31" fmla="*/ 27 h 555"/>
                <a:gd name="T32" fmla="*/ 428 w 474"/>
                <a:gd name="T33" fmla="*/ 57 h 555"/>
                <a:gd name="T34" fmla="*/ 284 w 474"/>
                <a:gd name="T35" fmla="*/ 322 h 555"/>
                <a:gd name="T36" fmla="*/ 303 w 474"/>
                <a:gd name="T37" fmla="*/ 244 h 555"/>
                <a:gd name="T38" fmla="*/ 320 w 474"/>
                <a:gd name="T39" fmla="*/ 284 h 555"/>
                <a:gd name="T40" fmla="*/ 320 w 474"/>
                <a:gd name="T41" fmla="*/ 243 h 555"/>
                <a:gd name="T42" fmla="*/ 323 w 474"/>
                <a:gd name="T43" fmla="*/ 213 h 555"/>
                <a:gd name="T44" fmla="*/ 395 w 474"/>
                <a:gd name="T45" fmla="*/ 49 h 555"/>
                <a:gd name="T46" fmla="*/ 413 w 474"/>
                <a:gd name="T47" fmla="*/ 96 h 555"/>
                <a:gd name="T48" fmla="*/ 382 w 474"/>
                <a:gd name="T49" fmla="*/ 162 h 555"/>
                <a:gd name="T50" fmla="*/ 351 w 474"/>
                <a:gd name="T51" fmla="*/ 111 h 555"/>
                <a:gd name="T52" fmla="*/ 411 w 474"/>
                <a:gd name="T53" fmla="*/ 82 h 555"/>
                <a:gd name="T54" fmla="*/ 378 w 474"/>
                <a:gd name="T55" fmla="*/ 43 h 555"/>
                <a:gd name="T56" fmla="*/ 389 w 474"/>
                <a:gd name="T57" fmla="*/ 127 h 555"/>
                <a:gd name="T58" fmla="*/ 362 w 474"/>
                <a:gd name="T59" fmla="*/ 74 h 555"/>
                <a:gd name="T60" fmla="*/ 359 w 474"/>
                <a:gd name="T61" fmla="*/ 161 h 555"/>
                <a:gd name="T62" fmla="*/ 384 w 474"/>
                <a:gd name="T63" fmla="*/ 31 h 555"/>
                <a:gd name="T64" fmla="*/ 332 w 474"/>
                <a:gd name="T65" fmla="*/ 146 h 555"/>
                <a:gd name="T66" fmla="*/ 315 w 474"/>
                <a:gd name="T67" fmla="*/ 179 h 555"/>
                <a:gd name="T68" fmla="*/ 305 w 474"/>
                <a:gd name="T69" fmla="*/ 199 h 555"/>
                <a:gd name="T70" fmla="*/ 289 w 474"/>
                <a:gd name="T71" fmla="*/ 244 h 555"/>
                <a:gd name="T72" fmla="*/ 261 w 474"/>
                <a:gd name="T73" fmla="*/ 293 h 555"/>
                <a:gd name="T74" fmla="*/ 246 w 474"/>
                <a:gd name="T75" fmla="*/ 335 h 555"/>
                <a:gd name="T76" fmla="*/ 263 w 474"/>
                <a:gd name="T77" fmla="*/ 337 h 555"/>
                <a:gd name="T78" fmla="*/ 243 w 474"/>
                <a:gd name="T79" fmla="*/ 331 h 555"/>
                <a:gd name="T80" fmla="*/ 221 w 474"/>
                <a:gd name="T81" fmla="*/ 377 h 555"/>
                <a:gd name="T82" fmla="*/ 277 w 474"/>
                <a:gd name="T83" fmla="*/ 373 h 555"/>
                <a:gd name="T84" fmla="*/ 292 w 474"/>
                <a:gd name="T85" fmla="*/ 343 h 555"/>
                <a:gd name="T86" fmla="*/ 314 w 474"/>
                <a:gd name="T87" fmla="*/ 297 h 555"/>
                <a:gd name="T88" fmla="*/ 333 w 474"/>
                <a:gd name="T89" fmla="*/ 260 h 555"/>
                <a:gd name="T90" fmla="*/ 341 w 474"/>
                <a:gd name="T91" fmla="*/ 239 h 555"/>
                <a:gd name="T92" fmla="*/ 354 w 474"/>
                <a:gd name="T93" fmla="*/ 218 h 555"/>
                <a:gd name="T94" fmla="*/ 363 w 474"/>
                <a:gd name="T95" fmla="*/ 190 h 555"/>
                <a:gd name="T96" fmla="*/ 411 w 474"/>
                <a:gd name="T97" fmla="*/ 36 h 555"/>
                <a:gd name="T98" fmla="*/ 174 w 474"/>
                <a:gd name="T99" fmla="*/ 457 h 555"/>
                <a:gd name="T100" fmla="*/ 234 w 474"/>
                <a:gd name="T101" fmla="*/ 396 h 555"/>
                <a:gd name="T102" fmla="*/ 370 w 474"/>
                <a:gd name="T103" fmla="*/ 190 h 555"/>
                <a:gd name="T104" fmla="*/ 337 w 474"/>
                <a:gd name="T105" fmla="*/ 47 h 555"/>
                <a:gd name="T106" fmla="*/ 245 w 474"/>
                <a:gd name="T107" fmla="*/ 212 h 555"/>
                <a:gd name="T108" fmla="*/ 178 w 474"/>
                <a:gd name="T109" fmla="*/ 342 h 555"/>
                <a:gd name="T110" fmla="*/ 89 w 474"/>
                <a:gd name="T111" fmla="*/ 436 h 555"/>
                <a:gd name="T112" fmla="*/ 314 w 474"/>
                <a:gd name="T113" fmla="*/ 492 h 555"/>
                <a:gd name="T114" fmla="*/ 456 w 474"/>
                <a:gd name="T115" fmla="*/ 89 h 555"/>
                <a:gd name="T116" fmla="*/ 424 w 474"/>
                <a:gd name="T117" fmla="*/ 154 h 555"/>
                <a:gd name="T118" fmla="*/ 368 w 474"/>
                <a:gd name="T119" fmla="*/ 259 h 555"/>
                <a:gd name="T120" fmla="*/ 467 w 474"/>
                <a:gd name="T121" fmla="*/ 67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74" h="555">
                  <a:moveTo>
                    <a:pt x="471" y="60"/>
                  </a:moveTo>
                  <a:cubicBezTo>
                    <a:pt x="451" y="47"/>
                    <a:pt x="430" y="34"/>
                    <a:pt x="408" y="25"/>
                  </a:cubicBezTo>
                  <a:cubicBezTo>
                    <a:pt x="391" y="18"/>
                    <a:pt x="370" y="15"/>
                    <a:pt x="357" y="1"/>
                  </a:cubicBezTo>
                  <a:cubicBezTo>
                    <a:pt x="357" y="0"/>
                    <a:pt x="356" y="1"/>
                    <a:pt x="356" y="1"/>
                  </a:cubicBezTo>
                  <a:cubicBezTo>
                    <a:pt x="356" y="1"/>
                    <a:pt x="356" y="2"/>
                    <a:pt x="356" y="2"/>
                  </a:cubicBezTo>
                  <a:cubicBezTo>
                    <a:pt x="346" y="17"/>
                    <a:pt x="336" y="33"/>
                    <a:pt x="327" y="49"/>
                  </a:cubicBezTo>
                  <a:cubicBezTo>
                    <a:pt x="327" y="49"/>
                    <a:pt x="327" y="49"/>
                    <a:pt x="326" y="49"/>
                  </a:cubicBezTo>
                  <a:cubicBezTo>
                    <a:pt x="324" y="49"/>
                    <a:pt x="324" y="52"/>
                    <a:pt x="325" y="53"/>
                  </a:cubicBezTo>
                  <a:cubicBezTo>
                    <a:pt x="321" y="61"/>
                    <a:pt x="317" y="68"/>
                    <a:pt x="313" y="75"/>
                  </a:cubicBezTo>
                  <a:cubicBezTo>
                    <a:pt x="257" y="78"/>
                    <a:pt x="202" y="66"/>
                    <a:pt x="146" y="69"/>
                  </a:cubicBezTo>
                  <a:cubicBezTo>
                    <a:pt x="98" y="72"/>
                    <a:pt x="49" y="61"/>
                    <a:pt x="2" y="75"/>
                  </a:cubicBezTo>
                  <a:cubicBezTo>
                    <a:pt x="2" y="75"/>
                    <a:pt x="1" y="75"/>
                    <a:pt x="1" y="76"/>
                  </a:cubicBezTo>
                  <a:cubicBezTo>
                    <a:pt x="1" y="230"/>
                    <a:pt x="0" y="385"/>
                    <a:pt x="1" y="540"/>
                  </a:cubicBezTo>
                  <a:cubicBezTo>
                    <a:pt x="1" y="541"/>
                    <a:pt x="1" y="541"/>
                    <a:pt x="1" y="542"/>
                  </a:cubicBezTo>
                  <a:cubicBezTo>
                    <a:pt x="0" y="543"/>
                    <a:pt x="0" y="544"/>
                    <a:pt x="2" y="544"/>
                  </a:cubicBezTo>
                  <a:cubicBezTo>
                    <a:pt x="58" y="555"/>
                    <a:pt x="119" y="545"/>
                    <a:pt x="176" y="548"/>
                  </a:cubicBezTo>
                  <a:cubicBezTo>
                    <a:pt x="205" y="549"/>
                    <a:pt x="233" y="550"/>
                    <a:pt x="262" y="550"/>
                  </a:cubicBezTo>
                  <a:cubicBezTo>
                    <a:pt x="292" y="551"/>
                    <a:pt x="320" y="544"/>
                    <a:pt x="350" y="550"/>
                  </a:cubicBezTo>
                  <a:cubicBezTo>
                    <a:pt x="353" y="551"/>
                    <a:pt x="355" y="548"/>
                    <a:pt x="355" y="545"/>
                  </a:cubicBezTo>
                  <a:cubicBezTo>
                    <a:pt x="355" y="545"/>
                    <a:pt x="356" y="544"/>
                    <a:pt x="356" y="543"/>
                  </a:cubicBezTo>
                  <a:cubicBezTo>
                    <a:pt x="355" y="502"/>
                    <a:pt x="353" y="460"/>
                    <a:pt x="355" y="419"/>
                  </a:cubicBezTo>
                  <a:cubicBezTo>
                    <a:pt x="357" y="383"/>
                    <a:pt x="361" y="349"/>
                    <a:pt x="355" y="313"/>
                  </a:cubicBezTo>
                  <a:cubicBezTo>
                    <a:pt x="355" y="313"/>
                    <a:pt x="355" y="313"/>
                    <a:pt x="354" y="313"/>
                  </a:cubicBezTo>
                  <a:cubicBezTo>
                    <a:pt x="363" y="291"/>
                    <a:pt x="372" y="270"/>
                    <a:pt x="381" y="250"/>
                  </a:cubicBezTo>
                  <a:cubicBezTo>
                    <a:pt x="382" y="247"/>
                    <a:pt x="384" y="243"/>
                    <a:pt x="386" y="239"/>
                  </a:cubicBezTo>
                  <a:cubicBezTo>
                    <a:pt x="387" y="240"/>
                    <a:pt x="388" y="239"/>
                    <a:pt x="388" y="237"/>
                  </a:cubicBezTo>
                  <a:cubicBezTo>
                    <a:pt x="388" y="237"/>
                    <a:pt x="387" y="237"/>
                    <a:pt x="387" y="236"/>
                  </a:cubicBezTo>
                  <a:cubicBezTo>
                    <a:pt x="400" y="211"/>
                    <a:pt x="415" y="186"/>
                    <a:pt x="428" y="161"/>
                  </a:cubicBezTo>
                  <a:cubicBezTo>
                    <a:pt x="435" y="146"/>
                    <a:pt x="442" y="131"/>
                    <a:pt x="449" y="116"/>
                  </a:cubicBezTo>
                  <a:cubicBezTo>
                    <a:pt x="450" y="115"/>
                    <a:pt x="450" y="115"/>
                    <a:pt x="450" y="114"/>
                  </a:cubicBezTo>
                  <a:cubicBezTo>
                    <a:pt x="450" y="114"/>
                    <a:pt x="450" y="114"/>
                    <a:pt x="450" y="114"/>
                  </a:cubicBezTo>
                  <a:cubicBezTo>
                    <a:pt x="453" y="107"/>
                    <a:pt x="456" y="101"/>
                    <a:pt x="459" y="94"/>
                  </a:cubicBezTo>
                  <a:cubicBezTo>
                    <a:pt x="459" y="95"/>
                    <a:pt x="459" y="95"/>
                    <a:pt x="459" y="95"/>
                  </a:cubicBezTo>
                  <a:cubicBezTo>
                    <a:pt x="460" y="97"/>
                    <a:pt x="462" y="96"/>
                    <a:pt x="461" y="94"/>
                  </a:cubicBezTo>
                  <a:cubicBezTo>
                    <a:pt x="461" y="94"/>
                    <a:pt x="460" y="93"/>
                    <a:pt x="460" y="92"/>
                  </a:cubicBezTo>
                  <a:cubicBezTo>
                    <a:pt x="464" y="84"/>
                    <a:pt x="468" y="75"/>
                    <a:pt x="472" y="67"/>
                  </a:cubicBezTo>
                  <a:cubicBezTo>
                    <a:pt x="473" y="67"/>
                    <a:pt x="472" y="66"/>
                    <a:pt x="472" y="66"/>
                  </a:cubicBezTo>
                  <a:cubicBezTo>
                    <a:pt x="474" y="64"/>
                    <a:pt x="474" y="62"/>
                    <a:pt x="471" y="60"/>
                  </a:cubicBezTo>
                  <a:close/>
                  <a:moveTo>
                    <a:pt x="358" y="283"/>
                  </a:moveTo>
                  <a:cubicBezTo>
                    <a:pt x="354" y="275"/>
                    <a:pt x="352" y="267"/>
                    <a:pt x="348" y="260"/>
                  </a:cubicBezTo>
                  <a:cubicBezTo>
                    <a:pt x="348" y="259"/>
                    <a:pt x="347" y="260"/>
                    <a:pt x="347" y="260"/>
                  </a:cubicBezTo>
                  <a:cubicBezTo>
                    <a:pt x="350" y="269"/>
                    <a:pt x="352" y="278"/>
                    <a:pt x="356" y="287"/>
                  </a:cubicBezTo>
                  <a:cubicBezTo>
                    <a:pt x="352" y="295"/>
                    <a:pt x="349" y="304"/>
                    <a:pt x="345" y="313"/>
                  </a:cubicBezTo>
                  <a:cubicBezTo>
                    <a:pt x="340" y="305"/>
                    <a:pt x="336" y="297"/>
                    <a:pt x="330" y="290"/>
                  </a:cubicBezTo>
                  <a:cubicBezTo>
                    <a:pt x="330" y="290"/>
                    <a:pt x="330" y="290"/>
                    <a:pt x="330" y="290"/>
                  </a:cubicBezTo>
                  <a:cubicBezTo>
                    <a:pt x="334" y="300"/>
                    <a:pt x="336" y="310"/>
                    <a:pt x="343" y="318"/>
                  </a:cubicBezTo>
                  <a:cubicBezTo>
                    <a:pt x="340" y="327"/>
                    <a:pt x="336" y="335"/>
                    <a:pt x="333" y="343"/>
                  </a:cubicBezTo>
                  <a:cubicBezTo>
                    <a:pt x="329" y="331"/>
                    <a:pt x="323" y="320"/>
                    <a:pt x="321" y="308"/>
                  </a:cubicBezTo>
                  <a:cubicBezTo>
                    <a:pt x="321" y="307"/>
                    <a:pt x="321" y="308"/>
                    <a:pt x="321" y="308"/>
                  </a:cubicBezTo>
                  <a:cubicBezTo>
                    <a:pt x="325" y="321"/>
                    <a:pt x="328" y="334"/>
                    <a:pt x="331" y="347"/>
                  </a:cubicBezTo>
                  <a:cubicBezTo>
                    <a:pt x="329" y="352"/>
                    <a:pt x="327" y="357"/>
                    <a:pt x="325" y="362"/>
                  </a:cubicBezTo>
                  <a:cubicBezTo>
                    <a:pt x="322" y="352"/>
                    <a:pt x="318" y="342"/>
                    <a:pt x="316" y="332"/>
                  </a:cubicBezTo>
                  <a:cubicBezTo>
                    <a:pt x="316" y="331"/>
                    <a:pt x="315" y="331"/>
                    <a:pt x="315" y="332"/>
                  </a:cubicBezTo>
                  <a:cubicBezTo>
                    <a:pt x="316" y="344"/>
                    <a:pt x="321" y="355"/>
                    <a:pt x="322" y="367"/>
                  </a:cubicBezTo>
                  <a:cubicBezTo>
                    <a:pt x="320" y="372"/>
                    <a:pt x="317" y="377"/>
                    <a:pt x="315" y="382"/>
                  </a:cubicBezTo>
                  <a:cubicBezTo>
                    <a:pt x="311" y="373"/>
                    <a:pt x="308" y="363"/>
                    <a:pt x="307" y="352"/>
                  </a:cubicBezTo>
                  <a:cubicBezTo>
                    <a:pt x="307" y="351"/>
                    <a:pt x="306" y="351"/>
                    <a:pt x="306" y="352"/>
                  </a:cubicBezTo>
                  <a:cubicBezTo>
                    <a:pt x="305" y="365"/>
                    <a:pt x="309" y="376"/>
                    <a:pt x="312" y="388"/>
                  </a:cubicBezTo>
                  <a:cubicBezTo>
                    <a:pt x="311" y="390"/>
                    <a:pt x="310" y="391"/>
                    <a:pt x="309" y="393"/>
                  </a:cubicBezTo>
                  <a:cubicBezTo>
                    <a:pt x="309" y="393"/>
                    <a:pt x="309" y="393"/>
                    <a:pt x="309" y="393"/>
                  </a:cubicBezTo>
                  <a:cubicBezTo>
                    <a:pt x="308" y="393"/>
                    <a:pt x="308" y="394"/>
                    <a:pt x="308" y="394"/>
                  </a:cubicBezTo>
                  <a:cubicBezTo>
                    <a:pt x="308" y="395"/>
                    <a:pt x="308" y="395"/>
                    <a:pt x="308" y="395"/>
                  </a:cubicBezTo>
                  <a:cubicBezTo>
                    <a:pt x="307" y="397"/>
                    <a:pt x="306" y="399"/>
                    <a:pt x="305" y="400"/>
                  </a:cubicBezTo>
                  <a:cubicBezTo>
                    <a:pt x="301" y="391"/>
                    <a:pt x="299" y="380"/>
                    <a:pt x="295" y="370"/>
                  </a:cubicBezTo>
                  <a:cubicBezTo>
                    <a:pt x="295" y="370"/>
                    <a:pt x="294" y="370"/>
                    <a:pt x="294" y="370"/>
                  </a:cubicBezTo>
                  <a:cubicBezTo>
                    <a:pt x="298" y="381"/>
                    <a:pt x="299" y="393"/>
                    <a:pt x="304" y="403"/>
                  </a:cubicBezTo>
                  <a:cubicBezTo>
                    <a:pt x="300" y="409"/>
                    <a:pt x="297" y="415"/>
                    <a:pt x="293" y="421"/>
                  </a:cubicBezTo>
                  <a:cubicBezTo>
                    <a:pt x="288" y="418"/>
                    <a:pt x="286" y="410"/>
                    <a:pt x="284" y="406"/>
                  </a:cubicBezTo>
                  <a:cubicBezTo>
                    <a:pt x="282" y="400"/>
                    <a:pt x="280" y="394"/>
                    <a:pt x="277" y="388"/>
                  </a:cubicBezTo>
                  <a:cubicBezTo>
                    <a:pt x="277" y="387"/>
                    <a:pt x="276" y="388"/>
                    <a:pt x="276" y="388"/>
                  </a:cubicBezTo>
                  <a:cubicBezTo>
                    <a:pt x="279" y="397"/>
                    <a:pt x="280" y="406"/>
                    <a:pt x="284" y="415"/>
                  </a:cubicBezTo>
                  <a:cubicBezTo>
                    <a:pt x="285" y="419"/>
                    <a:pt x="287" y="423"/>
                    <a:pt x="290" y="425"/>
                  </a:cubicBezTo>
                  <a:cubicBezTo>
                    <a:pt x="289" y="426"/>
                    <a:pt x="288" y="428"/>
                    <a:pt x="287" y="429"/>
                  </a:cubicBezTo>
                  <a:cubicBezTo>
                    <a:pt x="287" y="425"/>
                    <a:pt x="284" y="422"/>
                    <a:pt x="279" y="420"/>
                  </a:cubicBezTo>
                  <a:cubicBezTo>
                    <a:pt x="274" y="418"/>
                    <a:pt x="266" y="418"/>
                    <a:pt x="260" y="420"/>
                  </a:cubicBezTo>
                  <a:cubicBezTo>
                    <a:pt x="262" y="416"/>
                    <a:pt x="263" y="412"/>
                    <a:pt x="265" y="408"/>
                  </a:cubicBezTo>
                  <a:cubicBezTo>
                    <a:pt x="266" y="408"/>
                    <a:pt x="267" y="407"/>
                    <a:pt x="267" y="406"/>
                  </a:cubicBezTo>
                  <a:cubicBezTo>
                    <a:pt x="267" y="405"/>
                    <a:pt x="267" y="405"/>
                    <a:pt x="267" y="405"/>
                  </a:cubicBezTo>
                  <a:cubicBezTo>
                    <a:pt x="279" y="380"/>
                    <a:pt x="295" y="357"/>
                    <a:pt x="306" y="332"/>
                  </a:cubicBezTo>
                  <a:cubicBezTo>
                    <a:pt x="321" y="299"/>
                    <a:pt x="337" y="266"/>
                    <a:pt x="353" y="234"/>
                  </a:cubicBezTo>
                  <a:cubicBezTo>
                    <a:pt x="354" y="233"/>
                    <a:pt x="354" y="232"/>
                    <a:pt x="355" y="231"/>
                  </a:cubicBezTo>
                  <a:cubicBezTo>
                    <a:pt x="357" y="237"/>
                    <a:pt x="358" y="244"/>
                    <a:pt x="360" y="251"/>
                  </a:cubicBezTo>
                  <a:cubicBezTo>
                    <a:pt x="361" y="256"/>
                    <a:pt x="362" y="261"/>
                    <a:pt x="365" y="265"/>
                  </a:cubicBezTo>
                  <a:cubicBezTo>
                    <a:pt x="363" y="271"/>
                    <a:pt x="360" y="277"/>
                    <a:pt x="358" y="283"/>
                  </a:cubicBezTo>
                  <a:close/>
                  <a:moveTo>
                    <a:pt x="182" y="360"/>
                  </a:moveTo>
                  <a:cubicBezTo>
                    <a:pt x="194" y="357"/>
                    <a:pt x="205" y="356"/>
                    <a:pt x="218" y="356"/>
                  </a:cubicBezTo>
                  <a:cubicBezTo>
                    <a:pt x="218" y="356"/>
                    <a:pt x="218" y="355"/>
                    <a:pt x="218" y="355"/>
                  </a:cubicBezTo>
                  <a:cubicBezTo>
                    <a:pt x="210" y="355"/>
                    <a:pt x="202" y="354"/>
                    <a:pt x="195" y="354"/>
                  </a:cubicBezTo>
                  <a:cubicBezTo>
                    <a:pt x="191" y="353"/>
                    <a:pt x="188" y="353"/>
                    <a:pt x="184" y="354"/>
                  </a:cubicBezTo>
                  <a:cubicBezTo>
                    <a:pt x="186" y="351"/>
                    <a:pt x="187" y="348"/>
                    <a:pt x="187" y="348"/>
                  </a:cubicBezTo>
                  <a:cubicBezTo>
                    <a:pt x="188" y="347"/>
                    <a:pt x="189" y="345"/>
                    <a:pt x="189" y="344"/>
                  </a:cubicBezTo>
                  <a:cubicBezTo>
                    <a:pt x="193" y="343"/>
                    <a:pt x="196" y="343"/>
                    <a:pt x="199" y="342"/>
                  </a:cubicBezTo>
                  <a:cubicBezTo>
                    <a:pt x="206" y="341"/>
                    <a:pt x="214" y="341"/>
                    <a:pt x="221" y="341"/>
                  </a:cubicBezTo>
                  <a:cubicBezTo>
                    <a:pt x="221" y="341"/>
                    <a:pt x="221" y="340"/>
                    <a:pt x="221" y="340"/>
                  </a:cubicBezTo>
                  <a:cubicBezTo>
                    <a:pt x="212" y="340"/>
                    <a:pt x="201" y="338"/>
                    <a:pt x="192" y="339"/>
                  </a:cubicBezTo>
                  <a:cubicBezTo>
                    <a:pt x="193" y="335"/>
                    <a:pt x="195" y="331"/>
                    <a:pt x="197" y="328"/>
                  </a:cubicBezTo>
                  <a:cubicBezTo>
                    <a:pt x="209" y="328"/>
                    <a:pt x="221" y="322"/>
                    <a:pt x="233" y="320"/>
                  </a:cubicBezTo>
                  <a:cubicBezTo>
                    <a:pt x="233" y="320"/>
                    <a:pt x="233" y="319"/>
                    <a:pt x="232" y="319"/>
                  </a:cubicBezTo>
                  <a:cubicBezTo>
                    <a:pt x="227" y="320"/>
                    <a:pt x="221" y="321"/>
                    <a:pt x="216" y="322"/>
                  </a:cubicBezTo>
                  <a:cubicBezTo>
                    <a:pt x="210" y="322"/>
                    <a:pt x="205" y="323"/>
                    <a:pt x="199" y="323"/>
                  </a:cubicBezTo>
                  <a:cubicBezTo>
                    <a:pt x="200" y="322"/>
                    <a:pt x="201" y="320"/>
                    <a:pt x="202" y="318"/>
                  </a:cubicBezTo>
                  <a:cubicBezTo>
                    <a:pt x="204" y="317"/>
                    <a:pt x="205" y="315"/>
                    <a:pt x="205" y="313"/>
                  </a:cubicBezTo>
                  <a:cubicBezTo>
                    <a:pt x="205" y="311"/>
                    <a:pt x="206" y="310"/>
                    <a:pt x="207" y="308"/>
                  </a:cubicBezTo>
                  <a:cubicBezTo>
                    <a:pt x="213" y="307"/>
                    <a:pt x="219" y="305"/>
                    <a:pt x="225" y="305"/>
                  </a:cubicBezTo>
                  <a:cubicBezTo>
                    <a:pt x="232" y="304"/>
                    <a:pt x="239" y="304"/>
                    <a:pt x="246" y="302"/>
                  </a:cubicBezTo>
                  <a:cubicBezTo>
                    <a:pt x="247" y="302"/>
                    <a:pt x="246" y="301"/>
                    <a:pt x="246" y="301"/>
                  </a:cubicBezTo>
                  <a:cubicBezTo>
                    <a:pt x="237" y="303"/>
                    <a:pt x="228" y="302"/>
                    <a:pt x="220" y="302"/>
                  </a:cubicBezTo>
                  <a:cubicBezTo>
                    <a:pt x="216" y="302"/>
                    <a:pt x="213" y="302"/>
                    <a:pt x="209" y="303"/>
                  </a:cubicBezTo>
                  <a:cubicBezTo>
                    <a:pt x="210" y="302"/>
                    <a:pt x="210" y="301"/>
                    <a:pt x="211" y="300"/>
                  </a:cubicBezTo>
                  <a:cubicBezTo>
                    <a:pt x="213" y="295"/>
                    <a:pt x="215" y="291"/>
                    <a:pt x="217" y="286"/>
                  </a:cubicBezTo>
                  <a:cubicBezTo>
                    <a:pt x="228" y="287"/>
                    <a:pt x="240" y="285"/>
                    <a:pt x="250" y="285"/>
                  </a:cubicBezTo>
                  <a:cubicBezTo>
                    <a:pt x="251" y="285"/>
                    <a:pt x="251" y="283"/>
                    <a:pt x="250" y="283"/>
                  </a:cubicBezTo>
                  <a:cubicBezTo>
                    <a:pt x="240" y="283"/>
                    <a:pt x="230" y="281"/>
                    <a:pt x="220" y="282"/>
                  </a:cubicBezTo>
                  <a:cubicBezTo>
                    <a:pt x="222" y="278"/>
                    <a:pt x="223" y="274"/>
                    <a:pt x="225" y="271"/>
                  </a:cubicBezTo>
                  <a:cubicBezTo>
                    <a:pt x="236" y="269"/>
                    <a:pt x="247" y="269"/>
                    <a:pt x="257" y="265"/>
                  </a:cubicBezTo>
                  <a:cubicBezTo>
                    <a:pt x="259" y="264"/>
                    <a:pt x="258" y="261"/>
                    <a:pt x="256" y="261"/>
                  </a:cubicBezTo>
                  <a:cubicBezTo>
                    <a:pt x="247" y="265"/>
                    <a:pt x="237" y="265"/>
                    <a:pt x="227" y="266"/>
                  </a:cubicBezTo>
                  <a:cubicBezTo>
                    <a:pt x="230" y="261"/>
                    <a:pt x="232" y="257"/>
                    <a:pt x="234" y="253"/>
                  </a:cubicBezTo>
                  <a:cubicBezTo>
                    <a:pt x="235" y="252"/>
                    <a:pt x="236" y="252"/>
                    <a:pt x="237" y="252"/>
                  </a:cubicBezTo>
                  <a:cubicBezTo>
                    <a:pt x="241" y="250"/>
                    <a:pt x="246" y="250"/>
                    <a:pt x="250" y="250"/>
                  </a:cubicBezTo>
                  <a:cubicBezTo>
                    <a:pt x="257" y="249"/>
                    <a:pt x="264" y="249"/>
                    <a:pt x="271" y="247"/>
                  </a:cubicBezTo>
                  <a:cubicBezTo>
                    <a:pt x="273" y="246"/>
                    <a:pt x="272" y="244"/>
                    <a:pt x="271" y="244"/>
                  </a:cubicBezTo>
                  <a:cubicBezTo>
                    <a:pt x="262" y="246"/>
                    <a:pt x="252" y="246"/>
                    <a:pt x="243" y="247"/>
                  </a:cubicBezTo>
                  <a:cubicBezTo>
                    <a:pt x="241" y="247"/>
                    <a:pt x="239" y="247"/>
                    <a:pt x="236" y="247"/>
                  </a:cubicBezTo>
                  <a:cubicBezTo>
                    <a:pt x="239" y="242"/>
                    <a:pt x="241" y="237"/>
                    <a:pt x="244" y="232"/>
                  </a:cubicBezTo>
                  <a:cubicBezTo>
                    <a:pt x="248" y="232"/>
                    <a:pt x="252" y="231"/>
                    <a:pt x="255" y="230"/>
                  </a:cubicBezTo>
                  <a:cubicBezTo>
                    <a:pt x="262" y="228"/>
                    <a:pt x="270" y="227"/>
                    <a:pt x="277" y="228"/>
                  </a:cubicBezTo>
                  <a:cubicBezTo>
                    <a:pt x="277" y="228"/>
                    <a:pt x="277" y="227"/>
                    <a:pt x="277" y="227"/>
                  </a:cubicBezTo>
                  <a:cubicBezTo>
                    <a:pt x="267" y="227"/>
                    <a:pt x="256" y="225"/>
                    <a:pt x="246" y="227"/>
                  </a:cubicBezTo>
                  <a:cubicBezTo>
                    <a:pt x="249" y="221"/>
                    <a:pt x="252" y="215"/>
                    <a:pt x="255" y="209"/>
                  </a:cubicBezTo>
                  <a:cubicBezTo>
                    <a:pt x="260" y="209"/>
                    <a:pt x="264" y="208"/>
                    <a:pt x="268" y="208"/>
                  </a:cubicBezTo>
                  <a:cubicBezTo>
                    <a:pt x="275" y="207"/>
                    <a:pt x="282" y="207"/>
                    <a:pt x="289" y="204"/>
                  </a:cubicBezTo>
                  <a:cubicBezTo>
                    <a:pt x="289" y="204"/>
                    <a:pt x="289" y="203"/>
                    <a:pt x="289" y="203"/>
                  </a:cubicBezTo>
                  <a:cubicBezTo>
                    <a:pt x="281" y="206"/>
                    <a:pt x="273" y="206"/>
                    <a:pt x="266" y="206"/>
                  </a:cubicBezTo>
                  <a:cubicBezTo>
                    <a:pt x="263" y="206"/>
                    <a:pt x="260" y="205"/>
                    <a:pt x="257" y="205"/>
                  </a:cubicBezTo>
                  <a:cubicBezTo>
                    <a:pt x="259" y="201"/>
                    <a:pt x="261" y="197"/>
                    <a:pt x="263" y="193"/>
                  </a:cubicBezTo>
                  <a:cubicBezTo>
                    <a:pt x="264" y="191"/>
                    <a:pt x="265" y="189"/>
                    <a:pt x="266" y="186"/>
                  </a:cubicBezTo>
                  <a:cubicBezTo>
                    <a:pt x="270" y="186"/>
                    <a:pt x="273" y="185"/>
                    <a:pt x="276" y="185"/>
                  </a:cubicBezTo>
                  <a:cubicBezTo>
                    <a:pt x="285" y="183"/>
                    <a:pt x="294" y="181"/>
                    <a:pt x="303" y="182"/>
                  </a:cubicBezTo>
                  <a:cubicBezTo>
                    <a:pt x="306" y="182"/>
                    <a:pt x="306" y="178"/>
                    <a:pt x="303" y="178"/>
                  </a:cubicBezTo>
                  <a:cubicBezTo>
                    <a:pt x="295" y="177"/>
                    <a:pt x="287" y="178"/>
                    <a:pt x="279" y="179"/>
                  </a:cubicBezTo>
                  <a:cubicBezTo>
                    <a:pt x="277" y="179"/>
                    <a:pt x="273" y="179"/>
                    <a:pt x="270" y="179"/>
                  </a:cubicBezTo>
                  <a:cubicBezTo>
                    <a:pt x="272" y="175"/>
                    <a:pt x="274" y="171"/>
                    <a:pt x="276" y="167"/>
                  </a:cubicBezTo>
                  <a:cubicBezTo>
                    <a:pt x="290" y="165"/>
                    <a:pt x="303" y="162"/>
                    <a:pt x="316" y="157"/>
                  </a:cubicBezTo>
                  <a:cubicBezTo>
                    <a:pt x="317" y="157"/>
                    <a:pt x="317" y="154"/>
                    <a:pt x="315" y="155"/>
                  </a:cubicBezTo>
                  <a:cubicBezTo>
                    <a:pt x="303" y="159"/>
                    <a:pt x="291" y="161"/>
                    <a:pt x="279" y="162"/>
                  </a:cubicBezTo>
                  <a:cubicBezTo>
                    <a:pt x="282" y="157"/>
                    <a:pt x="284" y="151"/>
                    <a:pt x="287" y="146"/>
                  </a:cubicBezTo>
                  <a:cubicBezTo>
                    <a:pt x="289" y="145"/>
                    <a:pt x="290" y="145"/>
                    <a:pt x="292" y="144"/>
                  </a:cubicBezTo>
                  <a:cubicBezTo>
                    <a:pt x="296" y="143"/>
                    <a:pt x="301" y="143"/>
                    <a:pt x="305" y="143"/>
                  </a:cubicBezTo>
                  <a:cubicBezTo>
                    <a:pt x="311" y="142"/>
                    <a:pt x="317" y="141"/>
                    <a:pt x="322" y="137"/>
                  </a:cubicBezTo>
                  <a:cubicBezTo>
                    <a:pt x="322" y="137"/>
                    <a:pt x="322" y="135"/>
                    <a:pt x="321" y="136"/>
                  </a:cubicBezTo>
                  <a:cubicBezTo>
                    <a:pt x="314" y="140"/>
                    <a:pt x="306" y="139"/>
                    <a:pt x="298" y="139"/>
                  </a:cubicBezTo>
                  <a:cubicBezTo>
                    <a:pt x="296" y="139"/>
                    <a:pt x="293" y="139"/>
                    <a:pt x="291" y="139"/>
                  </a:cubicBezTo>
                  <a:cubicBezTo>
                    <a:pt x="293" y="134"/>
                    <a:pt x="295" y="130"/>
                    <a:pt x="298" y="125"/>
                  </a:cubicBezTo>
                  <a:cubicBezTo>
                    <a:pt x="298" y="125"/>
                    <a:pt x="299" y="125"/>
                    <a:pt x="299" y="125"/>
                  </a:cubicBezTo>
                  <a:cubicBezTo>
                    <a:pt x="303" y="124"/>
                    <a:pt x="307" y="123"/>
                    <a:pt x="311" y="123"/>
                  </a:cubicBezTo>
                  <a:cubicBezTo>
                    <a:pt x="318" y="122"/>
                    <a:pt x="325" y="121"/>
                    <a:pt x="332" y="118"/>
                  </a:cubicBezTo>
                  <a:cubicBezTo>
                    <a:pt x="334" y="118"/>
                    <a:pt x="333" y="116"/>
                    <a:pt x="331" y="116"/>
                  </a:cubicBezTo>
                  <a:cubicBezTo>
                    <a:pt x="323" y="119"/>
                    <a:pt x="314" y="118"/>
                    <a:pt x="305" y="118"/>
                  </a:cubicBezTo>
                  <a:cubicBezTo>
                    <a:pt x="304" y="118"/>
                    <a:pt x="303" y="118"/>
                    <a:pt x="301" y="118"/>
                  </a:cubicBezTo>
                  <a:cubicBezTo>
                    <a:pt x="303" y="116"/>
                    <a:pt x="304" y="113"/>
                    <a:pt x="305" y="111"/>
                  </a:cubicBezTo>
                  <a:cubicBezTo>
                    <a:pt x="317" y="111"/>
                    <a:pt x="328" y="106"/>
                    <a:pt x="339" y="103"/>
                  </a:cubicBezTo>
                  <a:cubicBezTo>
                    <a:pt x="340" y="103"/>
                    <a:pt x="339" y="102"/>
                    <a:pt x="339" y="102"/>
                  </a:cubicBezTo>
                  <a:cubicBezTo>
                    <a:pt x="329" y="104"/>
                    <a:pt x="318" y="104"/>
                    <a:pt x="308" y="105"/>
                  </a:cubicBezTo>
                  <a:cubicBezTo>
                    <a:pt x="311" y="100"/>
                    <a:pt x="313" y="95"/>
                    <a:pt x="316" y="89"/>
                  </a:cubicBezTo>
                  <a:cubicBezTo>
                    <a:pt x="320" y="89"/>
                    <a:pt x="325" y="88"/>
                    <a:pt x="329" y="87"/>
                  </a:cubicBezTo>
                  <a:cubicBezTo>
                    <a:pt x="335" y="86"/>
                    <a:pt x="341" y="86"/>
                    <a:pt x="346" y="86"/>
                  </a:cubicBezTo>
                  <a:cubicBezTo>
                    <a:pt x="348" y="86"/>
                    <a:pt x="348" y="83"/>
                    <a:pt x="346" y="83"/>
                  </a:cubicBezTo>
                  <a:cubicBezTo>
                    <a:pt x="338" y="83"/>
                    <a:pt x="328" y="82"/>
                    <a:pt x="319" y="83"/>
                  </a:cubicBezTo>
                  <a:cubicBezTo>
                    <a:pt x="322" y="78"/>
                    <a:pt x="324" y="74"/>
                    <a:pt x="326" y="69"/>
                  </a:cubicBezTo>
                  <a:cubicBezTo>
                    <a:pt x="329" y="68"/>
                    <a:pt x="332" y="67"/>
                    <a:pt x="335" y="67"/>
                  </a:cubicBezTo>
                  <a:cubicBezTo>
                    <a:pt x="342" y="66"/>
                    <a:pt x="350" y="65"/>
                    <a:pt x="357" y="65"/>
                  </a:cubicBezTo>
                  <a:cubicBezTo>
                    <a:pt x="358" y="65"/>
                    <a:pt x="358" y="63"/>
                    <a:pt x="357" y="63"/>
                  </a:cubicBezTo>
                  <a:cubicBezTo>
                    <a:pt x="349" y="62"/>
                    <a:pt x="339" y="61"/>
                    <a:pt x="330" y="62"/>
                  </a:cubicBezTo>
                  <a:cubicBezTo>
                    <a:pt x="331" y="59"/>
                    <a:pt x="333" y="56"/>
                    <a:pt x="334" y="53"/>
                  </a:cubicBezTo>
                  <a:cubicBezTo>
                    <a:pt x="345" y="49"/>
                    <a:pt x="356" y="48"/>
                    <a:pt x="366" y="47"/>
                  </a:cubicBezTo>
                  <a:cubicBezTo>
                    <a:pt x="366" y="47"/>
                    <a:pt x="366" y="47"/>
                    <a:pt x="366" y="47"/>
                  </a:cubicBezTo>
                  <a:cubicBezTo>
                    <a:pt x="363" y="54"/>
                    <a:pt x="360" y="60"/>
                    <a:pt x="357" y="68"/>
                  </a:cubicBezTo>
                  <a:cubicBezTo>
                    <a:pt x="356" y="70"/>
                    <a:pt x="354" y="72"/>
                    <a:pt x="353" y="75"/>
                  </a:cubicBezTo>
                  <a:cubicBezTo>
                    <a:pt x="341" y="102"/>
                    <a:pt x="332" y="130"/>
                    <a:pt x="320" y="156"/>
                  </a:cubicBezTo>
                  <a:cubicBezTo>
                    <a:pt x="318" y="160"/>
                    <a:pt x="316" y="164"/>
                    <a:pt x="314" y="169"/>
                  </a:cubicBezTo>
                  <a:cubicBezTo>
                    <a:pt x="313" y="169"/>
                    <a:pt x="312" y="170"/>
                    <a:pt x="313" y="171"/>
                  </a:cubicBezTo>
                  <a:cubicBezTo>
                    <a:pt x="309" y="179"/>
                    <a:pt x="305" y="187"/>
                    <a:pt x="301" y="195"/>
                  </a:cubicBezTo>
                  <a:cubicBezTo>
                    <a:pt x="299" y="195"/>
                    <a:pt x="298" y="197"/>
                    <a:pt x="298" y="198"/>
                  </a:cubicBezTo>
                  <a:cubicBezTo>
                    <a:pt x="298" y="199"/>
                    <a:pt x="298" y="200"/>
                    <a:pt x="299" y="200"/>
                  </a:cubicBezTo>
                  <a:cubicBezTo>
                    <a:pt x="298" y="202"/>
                    <a:pt x="297" y="203"/>
                    <a:pt x="297" y="204"/>
                  </a:cubicBezTo>
                  <a:cubicBezTo>
                    <a:pt x="296" y="205"/>
                    <a:pt x="295" y="206"/>
                    <a:pt x="295" y="207"/>
                  </a:cubicBezTo>
                  <a:cubicBezTo>
                    <a:pt x="295" y="208"/>
                    <a:pt x="295" y="208"/>
                    <a:pt x="295" y="208"/>
                  </a:cubicBezTo>
                  <a:cubicBezTo>
                    <a:pt x="288" y="222"/>
                    <a:pt x="281" y="237"/>
                    <a:pt x="274" y="251"/>
                  </a:cubicBezTo>
                  <a:cubicBezTo>
                    <a:pt x="272" y="251"/>
                    <a:pt x="270" y="253"/>
                    <a:pt x="271" y="255"/>
                  </a:cubicBezTo>
                  <a:cubicBezTo>
                    <a:pt x="271" y="255"/>
                    <a:pt x="271" y="255"/>
                    <a:pt x="271" y="256"/>
                  </a:cubicBezTo>
                  <a:cubicBezTo>
                    <a:pt x="271" y="256"/>
                    <a:pt x="271" y="257"/>
                    <a:pt x="271" y="257"/>
                  </a:cubicBezTo>
                  <a:cubicBezTo>
                    <a:pt x="271" y="257"/>
                    <a:pt x="271" y="257"/>
                    <a:pt x="271" y="257"/>
                  </a:cubicBezTo>
                  <a:cubicBezTo>
                    <a:pt x="271" y="259"/>
                    <a:pt x="270" y="260"/>
                    <a:pt x="269" y="261"/>
                  </a:cubicBezTo>
                  <a:cubicBezTo>
                    <a:pt x="269" y="261"/>
                    <a:pt x="269" y="261"/>
                    <a:pt x="269" y="261"/>
                  </a:cubicBezTo>
                  <a:cubicBezTo>
                    <a:pt x="269" y="262"/>
                    <a:pt x="268" y="263"/>
                    <a:pt x="268" y="264"/>
                  </a:cubicBezTo>
                  <a:cubicBezTo>
                    <a:pt x="268" y="264"/>
                    <a:pt x="268" y="265"/>
                    <a:pt x="268" y="265"/>
                  </a:cubicBezTo>
                  <a:cubicBezTo>
                    <a:pt x="266" y="267"/>
                    <a:pt x="265" y="270"/>
                    <a:pt x="264" y="272"/>
                  </a:cubicBezTo>
                  <a:cubicBezTo>
                    <a:pt x="263" y="273"/>
                    <a:pt x="262" y="274"/>
                    <a:pt x="262" y="275"/>
                  </a:cubicBezTo>
                  <a:cubicBezTo>
                    <a:pt x="262" y="276"/>
                    <a:pt x="262" y="276"/>
                    <a:pt x="262" y="276"/>
                  </a:cubicBezTo>
                  <a:cubicBezTo>
                    <a:pt x="260" y="280"/>
                    <a:pt x="258" y="284"/>
                    <a:pt x="256" y="288"/>
                  </a:cubicBezTo>
                  <a:cubicBezTo>
                    <a:pt x="254" y="288"/>
                    <a:pt x="252" y="290"/>
                    <a:pt x="253" y="292"/>
                  </a:cubicBezTo>
                  <a:cubicBezTo>
                    <a:pt x="253" y="293"/>
                    <a:pt x="253" y="293"/>
                    <a:pt x="254" y="294"/>
                  </a:cubicBezTo>
                  <a:cubicBezTo>
                    <a:pt x="253" y="295"/>
                    <a:pt x="252" y="297"/>
                    <a:pt x="251" y="299"/>
                  </a:cubicBezTo>
                  <a:cubicBezTo>
                    <a:pt x="249" y="298"/>
                    <a:pt x="246" y="300"/>
                    <a:pt x="247" y="303"/>
                  </a:cubicBezTo>
                  <a:cubicBezTo>
                    <a:pt x="247" y="303"/>
                    <a:pt x="247" y="303"/>
                    <a:pt x="247" y="304"/>
                  </a:cubicBezTo>
                  <a:cubicBezTo>
                    <a:pt x="247" y="304"/>
                    <a:pt x="247" y="304"/>
                    <a:pt x="247" y="304"/>
                  </a:cubicBezTo>
                  <a:cubicBezTo>
                    <a:pt x="247" y="304"/>
                    <a:pt x="247" y="304"/>
                    <a:pt x="247" y="304"/>
                  </a:cubicBezTo>
                  <a:cubicBezTo>
                    <a:pt x="248" y="304"/>
                    <a:pt x="248" y="305"/>
                    <a:pt x="248" y="305"/>
                  </a:cubicBezTo>
                  <a:cubicBezTo>
                    <a:pt x="234" y="334"/>
                    <a:pt x="220" y="363"/>
                    <a:pt x="206" y="392"/>
                  </a:cubicBezTo>
                  <a:cubicBezTo>
                    <a:pt x="205" y="382"/>
                    <a:pt x="199" y="373"/>
                    <a:pt x="190" y="369"/>
                  </a:cubicBezTo>
                  <a:cubicBezTo>
                    <a:pt x="196" y="369"/>
                    <a:pt x="201" y="369"/>
                    <a:pt x="206" y="367"/>
                  </a:cubicBezTo>
                  <a:cubicBezTo>
                    <a:pt x="208" y="367"/>
                    <a:pt x="207" y="364"/>
                    <a:pt x="205" y="364"/>
                  </a:cubicBezTo>
                  <a:cubicBezTo>
                    <a:pt x="200" y="366"/>
                    <a:pt x="194" y="366"/>
                    <a:pt x="188" y="366"/>
                  </a:cubicBezTo>
                  <a:cubicBezTo>
                    <a:pt x="187" y="366"/>
                    <a:pt x="186" y="367"/>
                    <a:pt x="186" y="368"/>
                  </a:cubicBezTo>
                  <a:cubicBezTo>
                    <a:pt x="183" y="367"/>
                    <a:pt x="180" y="367"/>
                    <a:pt x="177" y="368"/>
                  </a:cubicBezTo>
                  <a:cubicBezTo>
                    <a:pt x="179" y="366"/>
                    <a:pt x="180" y="363"/>
                    <a:pt x="182" y="360"/>
                  </a:cubicBezTo>
                  <a:close/>
                  <a:moveTo>
                    <a:pt x="358" y="210"/>
                  </a:moveTo>
                  <a:cubicBezTo>
                    <a:pt x="358" y="210"/>
                    <a:pt x="359" y="211"/>
                    <a:pt x="359" y="211"/>
                  </a:cubicBezTo>
                  <a:cubicBezTo>
                    <a:pt x="359" y="212"/>
                    <a:pt x="358" y="213"/>
                    <a:pt x="358" y="213"/>
                  </a:cubicBezTo>
                  <a:cubicBezTo>
                    <a:pt x="357" y="213"/>
                    <a:pt x="357" y="212"/>
                    <a:pt x="356" y="212"/>
                  </a:cubicBezTo>
                  <a:cubicBezTo>
                    <a:pt x="357" y="211"/>
                    <a:pt x="357" y="210"/>
                    <a:pt x="358" y="210"/>
                  </a:cubicBezTo>
                  <a:cubicBezTo>
                    <a:pt x="358" y="210"/>
                    <a:pt x="358" y="210"/>
                    <a:pt x="358" y="210"/>
                  </a:cubicBezTo>
                  <a:close/>
                  <a:moveTo>
                    <a:pt x="242" y="394"/>
                  </a:moveTo>
                  <a:cubicBezTo>
                    <a:pt x="240" y="387"/>
                    <a:pt x="237" y="380"/>
                    <a:pt x="235" y="373"/>
                  </a:cubicBezTo>
                  <a:cubicBezTo>
                    <a:pt x="235" y="373"/>
                    <a:pt x="233" y="369"/>
                    <a:pt x="231" y="364"/>
                  </a:cubicBezTo>
                  <a:cubicBezTo>
                    <a:pt x="232" y="364"/>
                    <a:pt x="232" y="364"/>
                    <a:pt x="232" y="364"/>
                  </a:cubicBezTo>
                  <a:cubicBezTo>
                    <a:pt x="232" y="363"/>
                    <a:pt x="232" y="362"/>
                    <a:pt x="232" y="362"/>
                  </a:cubicBezTo>
                  <a:cubicBezTo>
                    <a:pt x="240" y="376"/>
                    <a:pt x="243" y="392"/>
                    <a:pt x="253" y="406"/>
                  </a:cubicBezTo>
                  <a:cubicBezTo>
                    <a:pt x="254" y="408"/>
                    <a:pt x="258" y="407"/>
                    <a:pt x="257" y="404"/>
                  </a:cubicBezTo>
                  <a:cubicBezTo>
                    <a:pt x="256" y="401"/>
                    <a:pt x="255" y="398"/>
                    <a:pt x="254" y="395"/>
                  </a:cubicBezTo>
                  <a:cubicBezTo>
                    <a:pt x="256" y="398"/>
                    <a:pt x="258" y="401"/>
                    <a:pt x="260" y="404"/>
                  </a:cubicBezTo>
                  <a:cubicBezTo>
                    <a:pt x="258" y="408"/>
                    <a:pt x="256" y="413"/>
                    <a:pt x="254" y="418"/>
                  </a:cubicBezTo>
                  <a:cubicBezTo>
                    <a:pt x="252" y="409"/>
                    <a:pt x="249" y="400"/>
                    <a:pt x="242" y="394"/>
                  </a:cubicBezTo>
                  <a:close/>
                  <a:moveTo>
                    <a:pt x="384" y="28"/>
                  </a:moveTo>
                  <a:cubicBezTo>
                    <a:pt x="384" y="28"/>
                    <a:pt x="384" y="29"/>
                    <a:pt x="385" y="30"/>
                  </a:cubicBezTo>
                  <a:cubicBezTo>
                    <a:pt x="384" y="30"/>
                    <a:pt x="384" y="30"/>
                    <a:pt x="383" y="31"/>
                  </a:cubicBezTo>
                  <a:cubicBezTo>
                    <a:pt x="382" y="31"/>
                    <a:pt x="382" y="31"/>
                    <a:pt x="382" y="31"/>
                  </a:cubicBezTo>
                  <a:cubicBezTo>
                    <a:pt x="382" y="31"/>
                    <a:pt x="382" y="31"/>
                    <a:pt x="382" y="31"/>
                  </a:cubicBezTo>
                  <a:cubicBezTo>
                    <a:pt x="382" y="30"/>
                    <a:pt x="383" y="29"/>
                    <a:pt x="384" y="27"/>
                  </a:cubicBezTo>
                  <a:cubicBezTo>
                    <a:pt x="384" y="28"/>
                    <a:pt x="384" y="28"/>
                    <a:pt x="384" y="28"/>
                  </a:cubicBezTo>
                  <a:close/>
                  <a:moveTo>
                    <a:pt x="409" y="40"/>
                  </a:moveTo>
                  <a:cubicBezTo>
                    <a:pt x="410" y="41"/>
                    <a:pt x="411" y="42"/>
                    <a:pt x="412" y="43"/>
                  </a:cubicBezTo>
                  <a:cubicBezTo>
                    <a:pt x="418" y="58"/>
                    <a:pt x="415" y="55"/>
                    <a:pt x="411" y="48"/>
                  </a:cubicBezTo>
                  <a:cubicBezTo>
                    <a:pt x="410" y="44"/>
                    <a:pt x="409" y="42"/>
                    <a:pt x="409" y="40"/>
                  </a:cubicBezTo>
                  <a:close/>
                  <a:moveTo>
                    <a:pt x="420" y="49"/>
                  </a:moveTo>
                  <a:cubicBezTo>
                    <a:pt x="420" y="50"/>
                    <a:pt x="421" y="50"/>
                    <a:pt x="422" y="51"/>
                  </a:cubicBezTo>
                  <a:cubicBezTo>
                    <a:pt x="422" y="52"/>
                    <a:pt x="422" y="53"/>
                    <a:pt x="422" y="54"/>
                  </a:cubicBezTo>
                  <a:cubicBezTo>
                    <a:pt x="422" y="54"/>
                    <a:pt x="421" y="54"/>
                    <a:pt x="421" y="54"/>
                  </a:cubicBezTo>
                  <a:cubicBezTo>
                    <a:pt x="421" y="52"/>
                    <a:pt x="420" y="50"/>
                    <a:pt x="420" y="49"/>
                  </a:cubicBezTo>
                  <a:close/>
                  <a:moveTo>
                    <a:pt x="430" y="54"/>
                  </a:moveTo>
                  <a:cubicBezTo>
                    <a:pt x="430" y="53"/>
                    <a:pt x="430" y="53"/>
                    <a:pt x="430" y="52"/>
                  </a:cubicBezTo>
                  <a:cubicBezTo>
                    <a:pt x="430" y="53"/>
                    <a:pt x="431" y="53"/>
                    <a:pt x="432" y="54"/>
                  </a:cubicBezTo>
                  <a:cubicBezTo>
                    <a:pt x="430" y="56"/>
                    <a:pt x="429" y="58"/>
                    <a:pt x="428" y="60"/>
                  </a:cubicBezTo>
                  <a:cubicBezTo>
                    <a:pt x="428" y="59"/>
                    <a:pt x="428" y="58"/>
                    <a:pt x="428" y="57"/>
                  </a:cubicBezTo>
                  <a:cubicBezTo>
                    <a:pt x="429" y="57"/>
                    <a:pt x="431" y="56"/>
                    <a:pt x="430" y="54"/>
                  </a:cubicBezTo>
                  <a:close/>
                  <a:moveTo>
                    <a:pt x="368" y="187"/>
                  </a:moveTo>
                  <a:cubicBezTo>
                    <a:pt x="367" y="186"/>
                    <a:pt x="366" y="184"/>
                    <a:pt x="365" y="182"/>
                  </a:cubicBezTo>
                  <a:cubicBezTo>
                    <a:pt x="366" y="184"/>
                    <a:pt x="368" y="186"/>
                    <a:pt x="369" y="187"/>
                  </a:cubicBezTo>
                  <a:cubicBezTo>
                    <a:pt x="368" y="188"/>
                    <a:pt x="368" y="189"/>
                    <a:pt x="368" y="189"/>
                  </a:cubicBezTo>
                  <a:cubicBezTo>
                    <a:pt x="368" y="189"/>
                    <a:pt x="368" y="188"/>
                    <a:pt x="368" y="187"/>
                  </a:cubicBezTo>
                  <a:close/>
                  <a:moveTo>
                    <a:pt x="345" y="185"/>
                  </a:moveTo>
                  <a:cubicBezTo>
                    <a:pt x="345" y="183"/>
                    <a:pt x="344" y="182"/>
                    <a:pt x="344" y="180"/>
                  </a:cubicBezTo>
                  <a:cubicBezTo>
                    <a:pt x="346" y="183"/>
                    <a:pt x="347" y="186"/>
                    <a:pt x="349" y="188"/>
                  </a:cubicBezTo>
                  <a:cubicBezTo>
                    <a:pt x="350" y="191"/>
                    <a:pt x="352" y="194"/>
                    <a:pt x="353" y="196"/>
                  </a:cubicBezTo>
                  <a:cubicBezTo>
                    <a:pt x="353" y="195"/>
                    <a:pt x="352" y="195"/>
                    <a:pt x="352" y="195"/>
                  </a:cubicBezTo>
                  <a:cubicBezTo>
                    <a:pt x="349" y="191"/>
                    <a:pt x="347" y="188"/>
                    <a:pt x="345" y="185"/>
                  </a:cubicBezTo>
                  <a:close/>
                  <a:moveTo>
                    <a:pt x="281" y="321"/>
                  </a:moveTo>
                  <a:cubicBezTo>
                    <a:pt x="279" y="314"/>
                    <a:pt x="276" y="307"/>
                    <a:pt x="274" y="301"/>
                  </a:cubicBezTo>
                  <a:cubicBezTo>
                    <a:pt x="278" y="308"/>
                    <a:pt x="281" y="315"/>
                    <a:pt x="284" y="322"/>
                  </a:cubicBezTo>
                  <a:cubicBezTo>
                    <a:pt x="284" y="323"/>
                    <a:pt x="284" y="323"/>
                    <a:pt x="284" y="324"/>
                  </a:cubicBezTo>
                  <a:cubicBezTo>
                    <a:pt x="283" y="323"/>
                    <a:pt x="282" y="322"/>
                    <a:pt x="281" y="321"/>
                  </a:cubicBezTo>
                  <a:close/>
                  <a:moveTo>
                    <a:pt x="274" y="279"/>
                  </a:moveTo>
                  <a:cubicBezTo>
                    <a:pt x="273" y="277"/>
                    <a:pt x="272" y="274"/>
                    <a:pt x="271" y="271"/>
                  </a:cubicBezTo>
                  <a:cubicBezTo>
                    <a:pt x="271" y="270"/>
                    <a:pt x="272" y="270"/>
                    <a:pt x="272" y="270"/>
                  </a:cubicBezTo>
                  <a:cubicBezTo>
                    <a:pt x="276" y="281"/>
                    <a:pt x="280" y="292"/>
                    <a:pt x="283" y="304"/>
                  </a:cubicBezTo>
                  <a:cubicBezTo>
                    <a:pt x="281" y="296"/>
                    <a:pt x="277" y="288"/>
                    <a:pt x="274" y="279"/>
                  </a:cubicBezTo>
                  <a:close/>
                  <a:moveTo>
                    <a:pt x="284" y="277"/>
                  </a:moveTo>
                  <a:cubicBezTo>
                    <a:pt x="284" y="276"/>
                    <a:pt x="283" y="274"/>
                    <a:pt x="283" y="273"/>
                  </a:cubicBezTo>
                  <a:cubicBezTo>
                    <a:pt x="285" y="277"/>
                    <a:pt x="287" y="281"/>
                    <a:pt x="289" y="286"/>
                  </a:cubicBezTo>
                  <a:cubicBezTo>
                    <a:pt x="288" y="283"/>
                    <a:pt x="286" y="280"/>
                    <a:pt x="284" y="277"/>
                  </a:cubicBezTo>
                  <a:close/>
                  <a:moveTo>
                    <a:pt x="300" y="240"/>
                  </a:moveTo>
                  <a:cubicBezTo>
                    <a:pt x="300" y="239"/>
                    <a:pt x="300" y="239"/>
                    <a:pt x="300" y="239"/>
                  </a:cubicBezTo>
                  <a:cubicBezTo>
                    <a:pt x="301" y="240"/>
                    <a:pt x="301" y="240"/>
                    <a:pt x="302" y="241"/>
                  </a:cubicBezTo>
                  <a:cubicBezTo>
                    <a:pt x="302" y="242"/>
                    <a:pt x="303" y="243"/>
                    <a:pt x="303" y="244"/>
                  </a:cubicBezTo>
                  <a:cubicBezTo>
                    <a:pt x="302" y="243"/>
                    <a:pt x="301" y="241"/>
                    <a:pt x="300" y="240"/>
                  </a:cubicBezTo>
                  <a:close/>
                  <a:moveTo>
                    <a:pt x="316" y="223"/>
                  </a:moveTo>
                  <a:cubicBezTo>
                    <a:pt x="318" y="226"/>
                    <a:pt x="320" y="229"/>
                    <a:pt x="321" y="231"/>
                  </a:cubicBezTo>
                  <a:cubicBezTo>
                    <a:pt x="321" y="232"/>
                    <a:pt x="320" y="232"/>
                    <a:pt x="320" y="233"/>
                  </a:cubicBezTo>
                  <a:cubicBezTo>
                    <a:pt x="317" y="229"/>
                    <a:pt x="314" y="224"/>
                    <a:pt x="312" y="220"/>
                  </a:cubicBezTo>
                  <a:cubicBezTo>
                    <a:pt x="311" y="218"/>
                    <a:pt x="309" y="216"/>
                    <a:pt x="308" y="213"/>
                  </a:cubicBezTo>
                  <a:cubicBezTo>
                    <a:pt x="309" y="214"/>
                    <a:pt x="311" y="216"/>
                    <a:pt x="313" y="218"/>
                  </a:cubicBezTo>
                  <a:cubicBezTo>
                    <a:pt x="314" y="220"/>
                    <a:pt x="315" y="221"/>
                    <a:pt x="316" y="222"/>
                  </a:cubicBezTo>
                  <a:cubicBezTo>
                    <a:pt x="316" y="223"/>
                    <a:pt x="316" y="223"/>
                    <a:pt x="316" y="223"/>
                  </a:cubicBezTo>
                  <a:close/>
                  <a:moveTo>
                    <a:pt x="305" y="205"/>
                  </a:moveTo>
                  <a:cubicBezTo>
                    <a:pt x="305" y="204"/>
                    <a:pt x="304" y="203"/>
                    <a:pt x="304" y="202"/>
                  </a:cubicBezTo>
                  <a:cubicBezTo>
                    <a:pt x="304" y="203"/>
                    <a:pt x="305" y="205"/>
                    <a:pt x="306" y="206"/>
                  </a:cubicBezTo>
                  <a:cubicBezTo>
                    <a:pt x="305" y="206"/>
                    <a:pt x="305" y="206"/>
                    <a:pt x="305" y="205"/>
                  </a:cubicBezTo>
                  <a:close/>
                  <a:moveTo>
                    <a:pt x="315" y="280"/>
                  </a:moveTo>
                  <a:cubicBezTo>
                    <a:pt x="317" y="282"/>
                    <a:pt x="319" y="284"/>
                    <a:pt x="320" y="284"/>
                  </a:cubicBezTo>
                  <a:cubicBezTo>
                    <a:pt x="316" y="283"/>
                    <a:pt x="311" y="278"/>
                    <a:pt x="307" y="272"/>
                  </a:cubicBezTo>
                  <a:cubicBezTo>
                    <a:pt x="309" y="274"/>
                    <a:pt x="312" y="277"/>
                    <a:pt x="315" y="280"/>
                  </a:cubicBezTo>
                  <a:close/>
                  <a:moveTo>
                    <a:pt x="320" y="257"/>
                  </a:moveTo>
                  <a:cubicBezTo>
                    <a:pt x="320" y="256"/>
                    <a:pt x="320" y="255"/>
                    <a:pt x="320" y="255"/>
                  </a:cubicBezTo>
                  <a:cubicBezTo>
                    <a:pt x="318" y="252"/>
                    <a:pt x="317" y="250"/>
                    <a:pt x="315" y="247"/>
                  </a:cubicBezTo>
                  <a:cubicBezTo>
                    <a:pt x="315" y="247"/>
                    <a:pt x="315" y="247"/>
                    <a:pt x="315" y="246"/>
                  </a:cubicBezTo>
                  <a:cubicBezTo>
                    <a:pt x="316" y="248"/>
                    <a:pt x="318" y="250"/>
                    <a:pt x="319" y="252"/>
                  </a:cubicBezTo>
                  <a:cubicBezTo>
                    <a:pt x="319" y="252"/>
                    <a:pt x="319" y="252"/>
                    <a:pt x="319" y="252"/>
                  </a:cubicBezTo>
                  <a:cubicBezTo>
                    <a:pt x="319" y="252"/>
                    <a:pt x="320" y="253"/>
                    <a:pt x="321" y="255"/>
                  </a:cubicBezTo>
                  <a:cubicBezTo>
                    <a:pt x="321" y="255"/>
                    <a:pt x="322" y="256"/>
                    <a:pt x="322" y="256"/>
                  </a:cubicBezTo>
                  <a:cubicBezTo>
                    <a:pt x="321" y="256"/>
                    <a:pt x="320" y="256"/>
                    <a:pt x="320" y="257"/>
                  </a:cubicBezTo>
                  <a:close/>
                  <a:moveTo>
                    <a:pt x="320" y="243"/>
                  </a:moveTo>
                  <a:cubicBezTo>
                    <a:pt x="322" y="246"/>
                    <a:pt x="325" y="249"/>
                    <a:pt x="327" y="252"/>
                  </a:cubicBezTo>
                  <a:cubicBezTo>
                    <a:pt x="328" y="257"/>
                    <a:pt x="327" y="256"/>
                    <a:pt x="324" y="251"/>
                  </a:cubicBezTo>
                  <a:cubicBezTo>
                    <a:pt x="323" y="248"/>
                    <a:pt x="321" y="246"/>
                    <a:pt x="320" y="243"/>
                  </a:cubicBezTo>
                  <a:close/>
                  <a:moveTo>
                    <a:pt x="317" y="216"/>
                  </a:moveTo>
                  <a:cubicBezTo>
                    <a:pt x="317" y="216"/>
                    <a:pt x="318" y="216"/>
                    <a:pt x="318" y="216"/>
                  </a:cubicBezTo>
                  <a:cubicBezTo>
                    <a:pt x="319" y="218"/>
                    <a:pt x="321" y="220"/>
                    <a:pt x="322" y="223"/>
                  </a:cubicBezTo>
                  <a:cubicBezTo>
                    <a:pt x="322" y="223"/>
                    <a:pt x="322" y="223"/>
                    <a:pt x="322" y="223"/>
                  </a:cubicBezTo>
                  <a:cubicBezTo>
                    <a:pt x="320" y="221"/>
                    <a:pt x="319" y="218"/>
                    <a:pt x="317" y="216"/>
                  </a:cubicBezTo>
                  <a:close/>
                  <a:moveTo>
                    <a:pt x="324" y="161"/>
                  </a:moveTo>
                  <a:cubicBezTo>
                    <a:pt x="324" y="161"/>
                    <a:pt x="324" y="161"/>
                    <a:pt x="323" y="161"/>
                  </a:cubicBezTo>
                  <a:cubicBezTo>
                    <a:pt x="324" y="160"/>
                    <a:pt x="324" y="160"/>
                    <a:pt x="324" y="159"/>
                  </a:cubicBezTo>
                  <a:cubicBezTo>
                    <a:pt x="326" y="164"/>
                    <a:pt x="328" y="169"/>
                    <a:pt x="330" y="173"/>
                  </a:cubicBezTo>
                  <a:cubicBezTo>
                    <a:pt x="327" y="169"/>
                    <a:pt x="325" y="165"/>
                    <a:pt x="324" y="161"/>
                  </a:cubicBezTo>
                  <a:close/>
                  <a:moveTo>
                    <a:pt x="323" y="215"/>
                  </a:moveTo>
                  <a:cubicBezTo>
                    <a:pt x="323" y="215"/>
                    <a:pt x="323" y="216"/>
                    <a:pt x="323" y="216"/>
                  </a:cubicBezTo>
                  <a:cubicBezTo>
                    <a:pt x="323" y="216"/>
                    <a:pt x="323" y="215"/>
                    <a:pt x="322" y="215"/>
                  </a:cubicBezTo>
                  <a:cubicBezTo>
                    <a:pt x="321" y="212"/>
                    <a:pt x="319" y="210"/>
                    <a:pt x="318" y="208"/>
                  </a:cubicBezTo>
                  <a:cubicBezTo>
                    <a:pt x="316" y="204"/>
                    <a:pt x="319" y="208"/>
                    <a:pt x="323" y="213"/>
                  </a:cubicBezTo>
                  <a:cubicBezTo>
                    <a:pt x="323" y="214"/>
                    <a:pt x="323" y="214"/>
                    <a:pt x="323" y="215"/>
                  </a:cubicBezTo>
                  <a:close/>
                  <a:moveTo>
                    <a:pt x="323" y="189"/>
                  </a:moveTo>
                  <a:cubicBezTo>
                    <a:pt x="323" y="189"/>
                    <a:pt x="324" y="190"/>
                    <a:pt x="324" y="190"/>
                  </a:cubicBezTo>
                  <a:cubicBezTo>
                    <a:pt x="324" y="190"/>
                    <a:pt x="324" y="191"/>
                    <a:pt x="324" y="191"/>
                  </a:cubicBezTo>
                  <a:cubicBezTo>
                    <a:pt x="324" y="190"/>
                    <a:pt x="323" y="190"/>
                    <a:pt x="323" y="189"/>
                  </a:cubicBezTo>
                  <a:close/>
                  <a:moveTo>
                    <a:pt x="333" y="188"/>
                  </a:moveTo>
                  <a:cubicBezTo>
                    <a:pt x="335" y="192"/>
                    <a:pt x="338" y="195"/>
                    <a:pt x="341" y="199"/>
                  </a:cubicBezTo>
                  <a:cubicBezTo>
                    <a:pt x="340" y="200"/>
                    <a:pt x="340" y="200"/>
                    <a:pt x="340" y="201"/>
                  </a:cubicBezTo>
                  <a:cubicBezTo>
                    <a:pt x="337" y="196"/>
                    <a:pt x="335" y="192"/>
                    <a:pt x="333" y="188"/>
                  </a:cubicBezTo>
                  <a:close/>
                  <a:moveTo>
                    <a:pt x="340" y="203"/>
                  </a:moveTo>
                  <a:cubicBezTo>
                    <a:pt x="337" y="199"/>
                    <a:pt x="334" y="195"/>
                    <a:pt x="331" y="191"/>
                  </a:cubicBezTo>
                  <a:cubicBezTo>
                    <a:pt x="331" y="190"/>
                    <a:pt x="331" y="190"/>
                    <a:pt x="331" y="189"/>
                  </a:cubicBezTo>
                  <a:cubicBezTo>
                    <a:pt x="334" y="192"/>
                    <a:pt x="337" y="199"/>
                    <a:pt x="340" y="203"/>
                  </a:cubicBezTo>
                  <a:close/>
                  <a:moveTo>
                    <a:pt x="392" y="43"/>
                  </a:moveTo>
                  <a:cubicBezTo>
                    <a:pt x="393" y="45"/>
                    <a:pt x="394" y="47"/>
                    <a:pt x="395" y="49"/>
                  </a:cubicBezTo>
                  <a:cubicBezTo>
                    <a:pt x="395" y="49"/>
                    <a:pt x="395" y="49"/>
                    <a:pt x="395" y="49"/>
                  </a:cubicBezTo>
                  <a:cubicBezTo>
                    <a:pt x="394" y="47"/>
                    <a:pt x="392" y="47"/>
                    <a:pt x="390" y="48"/>
                  </a:cubicBezTo>
                  <a:cubicBezTo>
                    <a:pt x="389" y="46"/>
                    <a:pt x="388" y="43"/>
                    <a:pt x="388" y="40"/>
                  </a:cubicBezTo>
                  <a:cubicBezTo>
                    <a:pt x="389" y="41"/>
                    <a:pt x="391" y="42"/>
                    <a:pt x="392" y="43"/>
                  </a:cubicBezTo>
                  <a:close/>
                  <a:moveTo>
                    <a:pt x="403" y="51"/>
                  </a:moveTo>
                  <a:cubicBezTo>
                    <a:pt x="404" y="53"/>
                    <a:pt x="406" y="55"/>
                    <a:pt x="407" y="56"/>
                  </a:cubicBezTo>
                  <a:cubicBezTo>
                    <a:pt x="409" y="61"/>
                    <a:pt x="410" y="65"/>
                    <a:pt x="413" y="68"/>
                  </a:cubicBezTo>
                  <a:cubicBezTo>
                    <a:pt x="414" y="70"/>
                    <a:pt x="414" y="73"/>
                    <a:pt x="415" y="75"/>
                  </a:cubicBezTo>
                  <a:cubicBezTo>
                    <a:pt x="414" y="74"/>
                    <a:pt x="413" y="73"/>
                    <a:pt x="412" y="71"/>
                  </a:cubicBezTo>
                  <a:cubicBezTo>
                    <a:pt x="408" y="64"/>
                    <a:pt x="405" y="57"/>
                    <a:pt x="402" y="50"/>
                  </a:cubicBezTo>
                  <a:cubicBezTo>
                    <a:pt x="402" y="51"/>
                    <a:pt x="403" y="51"/>
                    <a:pt x="403" y="51"/>
                  </a:cubicBezTo>
                  <a:close/>
                  <a:moveTo>
                    <a:pt x="413" y="96"/>
                  </a:moveTo>
                  <a:cubicBezTo>
                    <a:pt x="413" y="94"/>
                    <a:pt x="412" y="92"/>
                    <a:pt x="412" y="91"/>
                  </a:cubicBezTo>
                  <a:cubicBezTo>
                    <a:pt x="413" y="90"/>
                    <a:pt x="414" y="89"/>
                    <a:pt x="415" y="87"/>
                  </a:cubicBezTo>
                  <a:cubicBezTo>
                    <a:pt x="415" y="90"/>
                    <a:pt x="414" y="93"/>
                    <a:pt x="413" y="96"/>
                  </a:cubicBezTo>
                  <a:close/>
                  <a:moveTo>
                    <a:pt x="398" y="128"/>
                  </a:moveTo>
                  <a:cubicBezTo>
                    <a:pt x="397" y="126"/>
                    <a:pt x="396" y="124"/>
                    <a:pt x="395" y="122"/>
                  </a:cubicBezTo>
                  <a:cubicBezTo>
                    <a:pt x="396" y="122"/>
                    <a:pt x="396" y="122"/>
                    <a:pt x="397" y="122"/>
                  </a:cubicBezTo>
                  <a:cubicBezTo>
                    <a:pt x="398" y="123"/>
                    <a:pt x="400" y="122"/>
                    <a:pt x="400" y="121"/>
                  </a:cubicBezTo>
                  <a:cubicBezTo>
                    <a:pt x="401" y="120"/>
                    <a:pt x="401" y="120"/>
                    <a:pt x="401" y="119"/>
                  </a:cubicBezTo>
                  <a:cubicBezTo>
                    <a:pt x="401" y="118"/>
                    <a:pt x="401" y="117"/>
                    <a:pt x="401" y="116"/>
                  </a:cubicBezTo>
                  <a:cubicBezTo>
                    <a:pt x="401" y="115"/>
                    <a:pt x="401" y="115"/>
                    <a:pt x="401" y="115"/>
                  </a:cubicBezTo>
                  <a:cubicBezTo>
                    <a:pt x="401" y="116"/>
                    <a:pt x="401" y="117"/>
                    <a:pt x="402" y="117"/>
                  </a:cubicBezTo>
                  <a:cubicBezTo>
                    <a:pt x="402" y="118"/>
                    <a:pt x="402" y="118"/>
                    <a:pt x="403" y="118"/>
                  </a:cubicBezTo>
                  <a:cubicBezTo>
                    <a:pt x="401" y="122"/>
                    <a:pt x="400" y="125"/>
                    <a:pt x="398" y="128"/>
                  </a:cubicBezTo>
                  <a:close/>
                  <a:moveTo>
                    <a:pt x="377" y="153"/>
                  </a:moveTo>
                  <a:cubicBezTo>
                    <a:pt x="377" y="152"/>
                    <a:pt x="377" y="150"/>
                    <a:pt x="376" y="149"/>
                  </a:cubicBezTo>
                  <a:cubicBezTo>
                    <a:pt x="378" y="151"/>
                    <a:pt x="379" y="154"/>
                    <a:pt x="380" y="156"/>
                  </a:cubicBezTo>
                  <a:cubicBezTo>
                    <a:pt x="381" y="157"/>
                    <a:pt x="383" y="158"/>
                    <a:pt x="384" y="158"/>
                  </a:cubicBezTo>
                  <a:cubicBezTo>
                    <a:pt x="383" y="159"/>
                    <a:pt x="382" y="160"/>
                    <a:pt x="382" y="162"/>
                  </a:cubicBezTo>
                  <a:cubicBezTo>
                    <a:pt x="380" y="159"/>
                    <a:pt x="379" y="156"/>
                    <a:pt x="377" y="153"/>
                  </a:cubicBezTo>
                  <a:close/>
                  <a:moveTo>
                    <a:pt x="378" y="169"/>
                  </a:moveTo>
                  <a:cubicBezTo>
                    <a:pt x="378" y="169"/>
                    <a:pt x="378" y="170"/>
                    <a:pt x="378" y="170"/>
                  </a:cubicBezTo>
                  <a:cubicBezTo>
                    <a:pt x="378" y="169"/>
                    <a:pt x="378" y="169"/>
                    <a:pt x="378" y="169"/>
                  </a:cubicBezTo>
                  <a:cubicBezTo>
                    <a:pt x="378" y="169"/>
                    <a:pt x="378" y="169"/>
                    <a:pt x="378" y="169"/>
                  </a:cubicBezTo>
                  <a:cubicBezTo>
                    <a:pt x="378" y="169"/>
                    <a:pt x="378" y="169"/>
                    <a:pt x="378" y="169"/>
                  </a:cubicBezTo>
                  <a:close/>
                  <a:moveTo>
                    <a:pt x="386" y="153"/>
                  </a:moveTo>
                  <a:cubicBezTo>
                    <a:pt x="386" y="153"/>
                    <a:pt x="386" y="153"/>
                    <a:pt x="386" y="153"/>
                  </a:cubicBezTo>
                  <a:cubicBezTo>
                    <a:pt x="386" y="153"/>
                    <a:pt x="386" y="153"/>
                    <a:pt x="386" y="153"/>
                  </a:cubicBezTo>
                  <a:cubicBezTo>
                    <a:pt x="386" y="153"/>
                    <a:pt x="386" y="153"/>
                    <a:pt x="386" y="153"/>
                  </a:cubicBezTo>
                  <a:cubicBezTo>
                    <a:pt x="380" y="139"/>
                    <a:pt x="371" y="126"/>
                    <a:pt x="366" y="112"/>
                  </a:cubicBezTo>
                  <a:cubicBezTo>
                    <a:pt x="373" y="124"/>
                    <a:pt x="382" y="135"/>
                    <a:pt x="389" y="147"/>
                  </a:cubicBezTo>
                  <a:cubicBezTo>
                    <a:pt x="388" y="149"/>
                    <a:pt x="387" y="151"/>
                    <a:pt x="386" y="153"/>
                  </a:cubicBezTo>
                  <a:close/>
                  <a:moveTo>
                    <a:pt x="361" y="127"/>
                  </a:moveTo>
                  <a:cubicBezTo>
                    <a:pt x="358" y="122"/>
                    <a:pt x="354" y="117"/>
                    <a:pt x="351" y="111"/>
                  </a:cubicBezTo>
                  <a:cubicBezTo>
                    <a:pt x="351" y="110"/>
                    <a:pt x="352" y="108"/>
                    <a:pt x="352" y="106"/>
                  </a:cubicBezTo>
                  <a:cubicBezTo>
                    <a:pt x="354" y="113"/>
                    <a:pt x="358" y="120"/>
                    <a:pt x="361" y="127"/>
                  </a:cubicBezTo>
                  <a:close/>
                  <a:moveTo>
                    <a:pt x="411" y="82"/>
                  </a:moveTo>
                  <a:cubicBezTo>
                    <a:pt x="412" y="83"/>
                    <a:pt x="413" y="83"/>
                    <a:pt x="414" y="83"/>
                  </a:cubicBezTo>
                  <a:cubicBezTo>
                    <a:pt x="414" y="83"/>
                    <a:pt x="414" y="83"/>
                    <a:pt x="414" y="83"/>
                  </a:cubicBezTo>
                  <a:cubicBezTo>
                    <a:pt x="413" y="85"/>
                    <a:pt x="412" y="86"/>
                    <a:pt x="411" y="86"/>
                  </a:cubicBezTo>
                  <a:cubicBezTo>
                    <a:pt x="410" y="85"/>
                    <a:pt x="409" y="85"/>
                    <a:pt x="408" y="85"/>
                  </a:cubicBezTo>
                  <a:cubicBezTo>
                    <a:pt x="408" y="85"/>
                    <a:pt x="408" y="85"/>
                    <a:pt x="408" y="85"/>
                  </a:cubicBezTo>
                  <a:cubicBezTo>
                    <a:pt x="407" y="84"/>
                    <a:pt x="406" y="83"/>
                    <a:pt x="405" y="83"/>
                  </a:cubicBezTo>
                  <a:cubicBezTo>
                    <a:pt x="404" y="81"/>
                    <a:pt x="404" y="79"/>
                    <a:pt x="404" y="76"/>
                  </a:cubicBezTo>
                  <a:cubicBezTo>
                    <a:pt x="403" y="74"/>
                    <a:pt x="401" y="74"/>
                    <a:pt x="400" y="75"/>
                  </a:cubicBezTo>
                  <a:cubicBezTo>
                    <a:pt x="399" y="73"/>
                    <a:pt x="398" y="70"/>
                    <a:pt x="397" y="68"/>
                  </a:cubicBezTo>
                  <a:cubicBezTo>
                    <a:pt x="397" y="68"/>
                    <a:pt x="397" y="69"/>
                    <a:pt x="397" y="69"/>
                  </a:cubicBezTo>
                  <a:cubicBezTo>
                    <a:pt x="398" y="70"/>
                    <a:pt x="399" y="70"/>
                    <a:pt x="400" y="70"/>
                  </a:cubicBezTo>
                  <a:cubicBezTo>
                    <a:pt x="404" y="74"/>
                    <a:pt x="407" y="78"/>
                    <a:pt x="411" y="82"/>
                  </a:cubicBezTo>
                  <a:close/>
                  <a:moveTo>
                    <a:pt x="401" y="95"/>
                  </a:moveTo>
                  <a:cubicBezTo>
                    <a:pt x="401" y="96"/>
                    <a:pt x="401" y="98"/>
                    <a:pt x="401" y="100"/>
                  </a:cubicBezTo>
                  <a:cubicBezTo>
                    <a:pt x="400" y="99"/>
                    <a:pt x="400" y="99"/>
                    <a:pt x="400" y="98"/>
                  </a:cubicBezTo>
                  <a:cubicBezTo>
                    <a:pt x="399" y="96"/>
                    <a:pt x="399" y="94"/>
                    <a:pt x="399" y="92"/>
                  </a:cubicBezTo>
                  <a:cubicBezTo>
                    <a:pt x="399" y="93"/>
                    <a:pt x="400" y="94"/>
                    <a:pt x="401" y="95"/>
                  </a:cubicBezTo>
                  <a:close/>
                  <a:moveTo>
                    <a:pt x="380" y="36"/>
                  </a:moveTo>
                  <a:cubicBezTo>
                    <a:pt x="381" y="37"/>
                    <a:pt x="381" y="38"/>
                    <a:pt x="381" y="38"/>
                  </a:cubicBezTo>
                  <a:cubicBezTo>
                    <a:pt x="381" y="38"/>
                    <a:pt x="380" y="38"/>
                    <a:pt x="380" y="38"/>
                  </a:cubicBezTo>
                  <a:cubicBezTo>
                    <a:pt x="380" y="38"/>
                    <a:pt x="380" y="37"/>
                    <a:pt x="380" y="36"/>
                  </a:cubicBezTo>
                  <a:close/>
                  <a:moveTo>
                    <a:pt x="377" y="40"/>
                  </a:moveTo>
                  <a:cubicBezTo>
                    <a:pt x="377" y="42"/>
                    <a:pt x="376" y="45"/>
                    <a:pt x="375" y="47"/>
                  </a:cubicBezTo>
                  <a:cubicBezTo>
                    <a:pt x="375" y="47"/>
                    <a:pt x="374" y="47"/>
                    <a:pt x="374" y="46"/>
                  </a:cubicBezTo>
                  <a:cubicBezTo>
                    <a:pt x="375" y="44"/>
                    <a:pt x="376" y="42"/>
                    <a:pt x="377" y="40"/>
                  </a:cubicBezTo>
                  <a:cubicBezTo>
                    <a:pt x="377" y="40"/>
                    <a:pt x="377" y="40"/>
                    <a:pt x="377" y="40"/>
                  </a:cubicBezTo>
                  <a:close/>
                  <a:moveTo>
                    <a:pt x="378" y="43"/>
                  </a:moveTo>
                  <a:cubicBezTo>
                    <a:pt x="382" y="51"/>
                    <a:pt x="386" y="59"/>
                    <a:pt x="390" y="67"/>
                  </a:cubicBezTo>
                  <a:cubicBezTo>
                    <a:pt x="385" y="60"/>
                    <a:pt x="381" y="54"/>
                    <a:pt x="376" y="48"/>
                  </a:cubicBezTo>
                  <a:cubicBezTo>
                    <a:pt x="377" y="46"/>
                    <a:pt x="377" y="45"/>
                    <a:pt x="378" y="43"/>
                  </a:cubicBezTo>
                  <a:close/>
                  <a:moveTo>
                    <a:pt x="393" y="83"/>
                  </a:moveTo>
                  <a:cubicBezTo>
                    <a:pt x="393" y="83"/>
                    <a:pt x="392" y="83"/>
                    <a:pt x="392" y="83"/>
                  </a:cubicBezTo>
                  <a:cubicBezTo>
                    <a:pt x="392" y="83"/>
                    <a:pt x="393" y="84"/>
                    <a:pt x="393" y="84"/>
                  </a:cubicBezTo>
                  <a:cubicBezTo>
                    <a:pt x="391" y="82"/>
                    <a:pt x="390" y="79"/>
                    <a:pt x="389" y="77"/>
                  </a:cubicBezTo>
                  <a:cubicBezTo>
                    <a:pt x="390" y="79"/>
                    <a:pt x="391" y="81"/>
                    <a:pt x="393" y="83"/>
                  </a:cubicBezTo>
                  <a:close/>
                  <a:moveTo>
                    <a:pt x="390" y="113"/>
                  </a:moveTo>
                  <a:cubicBezTo>
                    <a:pt x="391" y="114"/>
                    <a:pt x="392" y="115"/>
                    <a:pt x="393" y="116"/>
                  </a:cubicBezTo>
                  <a:cubicBezTo>
                    <a:pt x="392" y="116"/>
                    <a:pt x="392" y="116"/>
                    <a:pt x="392" y="116"/>
                  </a:cubicBezTo>
                  <a:cubicBezTo>
                    <a:pt x="392" y="115"/>
                    <a:pt x="391" y="114"/>
                    <a:pt x="390" y="113"/>
                  </a:cubicBezTo>
                  <a:close/>
                  <a:moveTo>
                    <a:pt x="391" y="129"/>
                  </a:moveTo>
                  <a:cubicBezTo>
                    <a:pt x="391" y="131"/>
                    <a:pt x="391" y="131"/>
                    <a:pt x="391" y="131"/>
                  </a:cubicBezTo>
                  <a:cubicBezTo>
                    <a:pt x="390" y="129"/>
                    <a:pt x="390" y="128"/>
                    <a:pt x="389" y="127"/>
                  </a:cubicBezTo>
                  <a:cubicBezTo>
                    <a:pt x="389" y="127"/>
                    <a:pt x="390" y="128"/>
                    <a:pt x="391" y="129"/>
                  </a:cubicBezTo>
                  <a:close/>
                  <a:moveTo>
                    <a:pt x="392" y="133"/>
                  </a:moveTo>
                  <a:cubicBezTo>
                    <a:pt x="392" y="133"/>
                    <a:pt x="393" y="133"/>
                    <a:pt x="393" y="133"/>
                  </a:cubicBezTo>
                  <a:cubicBezTo>
                    <a:pt x="393" y="133"/>
                    <a:pt x="394" y="133"/>
                    <a:pt x="394" y="134"/>
                  </a:cubicBezTo>
                  <a:cubicBezTo>
                    <a:pt x="394" y="134"/>
                    <a:pt x="395" y="135"/>
                    <a:pt x="395" y="135"/>
                  </a:cubicBezTo>
                  <a:cubicBezTo>
                    <a:pt x="395" y="136"/>
                    <a:pt x="394" y="136"/>
                    <a:pt x="394" y="137"/>
                  </a:cubicBezTo>
                  <a:cubicBezTo>
                    <a:pt x="393" y="136"/>
                    <a:pt x="393" y="135"/>
                    <a:pt x="392" y="133"/>
                  </a:cubicBezTo>
                  <a:close/>
                  <a:moveTo>
                    <a:pt x="369" y="59"/>
                  </a:moveTo>
                  <a:cubicBezTo>
                    <a:pt x="374" y="68"/>
                    <a:pt x="380" y="77"/>
                    <a:pt x="386" y="86"/>
                  </a:cubicBezTo>
                  <a:cubicBezTo>
                    <a:pt x="389" y="92"/>
                    <a:pt x="391" y="99"/>
                    <a:pt x="393" y="106"/>
                  </a:cubicBezTo>
                  <a:cubicBezTo>
                    <a:pt x="384" y="92"/>
                    <a:pt x="376" y="78"/>
                    <a:pt x="366" y="66"/>
                  </a:cubicBezTo>
                  <a:cubicBezTo>
                    <a:pt x="367" y="64"/>
                    <a:pt x="368" y="61"/>
                    <a:pt x="369" y="59"/>
                  </a:cubicBezTo>
                  <a:close/>
                  <a:moveTo>
                    <a:pt x="363" y="76"/>
                  </a:moveTo>
                  <a:cubicBezTo>
                    <a:pt x="363" y="76"/>
                    <a:pt x="362" y="76"/>
                    <a:pt x="362" y="76"/>
                  </a:cubicBezTo>
                  <a:cubicBezTo>
                    <a:pt x="362" y="75"/>
                    <a:pt x="362" y="75"/>
                    <a:pt x="362" y="74"/>
                  </a:cubicBezTo>
                  <a:cubicBezTo>
                    <a:pt x="363" y="75"/>
                    <a:pt x="363" y="75"/>
                    <a:pt x="363" y="76"/>
                  </a:cubicBezTo>
                  <a:close/>
                  <a:moveTo>
                    <a:pt x="342" y="134"/>
                  </a:moveTo>
                  <a:cubicBezTo>
                    <a:pt x="345" y="139"/>
                    <a:pt x="347" y="144"/>
                    <a:pt x="350" y="149"/>
                  </a:cubicBezTo>
                  <a:cubicBezTo>
                    <a:pt x="350" y="150"/>
                    <a:pt x="351" y="150"/>
                    <a:pt x="351" y="150"/>
                  </a:cubicBezTo>
                  <a:cubicBezTo>
                    <a:pt x="348" y="146"/>
                    <a:pt x="344" y="141"/>
                    <a:pt x="341" y="136"/>
                  </a:cubicBezTo>
                  <a:cubicBezTo>
                    <a:pt x="342" y="135"/>
                    <a:pt x="342" y="134"/>
                    <a:pt x="342" y="134"/>
                  </a:cubicBezTo>
                  <a:close/>
                  <a:moveTo>
                    <a:pt x="345" y="165"/>
                  </a:moveTo>
                  <a:cubicBezTo>
                    <a:pt x="347" y="167"/>
                    <a:pt x="348" y="170"/>
                    <a:pt x="349" y="172"/>
                  </a:cubicBezTo>
                  <a:cubicBezTo>
                    <a:pt x="349" y="172"/>
                    <a:pt x="349" y="172"/>
                    <a:pt x="349" y="173"/>
                  </a:cubicBezTo>
                  <a:cubicBezTo>
                    <a:pt x="347" y="170"/>
                    <a:pt x="346" y="168"/>
                    <a:pt x="344" y="165"/>
                  </a:cubicBezTo>
                  <a:cubicBezTo>
                    <a:pt x="344" y="165"/>
                    <a:pt x="345" y="164"/>
                    <a:pt x="345" y="163"/>
                  </a:cubicBezTo>
                  <a:cubicBezTo>
                    <a:pt x="345" y="164"/>
                    <a:pt x="345" y="164"/>
                    <a:pt x="345" y="165"/>
                  </a:cubicBezTo>
                  <a:close/>
                  <a:moveTo>
                    <a:pt x="354" y="155"/>
                  </a:moveTo>
                  <a:cubicBezTo>
                    <a:pt x="353" y="155"/>
                    <a:pt x="353" y="154"/>
                    <a:pt x="353" y="154"/>
                  </a:cubicBezTo>
                  <a:cubicBezTo>
                    <a:pt x="355" y="156"/>
                    <a:pt x="357" y="159"/>
                    <a:pt x="359" y="161"/>
                  </a:cubicBezTo>
                  <a:cubicBezTo>
                    <a:pt x="360" y="163"/>
                    <a:pt x="361" y="163"/>
                    <a:pt x="362" y="162"/>
                  </a:cubicBezTo>
                  <a:cubicBezTo>
                    <a:pt x="364" y="167"/>
                    <a:pt x="366" y="171"/>
                    <a:pt x="368" y="176"/>
                  </a:cubicBezTo>
                  <a:cubicBezTo>
                    <a:pt x="375" y="196"/>
                    <a:pt x="363" y="170"/>
                    <a:pt x="360" y="166"/>
                  </a:cubicBezTo>
                  <a:cubicBezTo>
                    <a:pt x="358" y="162"/>
                    <a:pt x="356" y="159"/>
                    <a:pt x="354" y="155"/>
                  </a:cubicBezTo>
                  <a:close/>
                  <a:moveTo>
                    <a:pt x="371" y="171"/>
                  </a:moveTo>
                  <a:cubicBezTo>
                    <a:pt x="371" y="171"/>
                    <a:pt x="371" y="172"/>
                    <a:pt x="372" y="173"/>
                  </a:cubicBezTo>
                  <a:cubicBezTo>
                    <a:pt x="372" y="174"/>
                    <a:pt x="374" y="174"/>
                    <a:pt x="376" y="174"/>
                  </a:cubicBezTo>
                  <a:cubicBezTo>
                    <a:pt x="375" y="175"/>
                    <a:pt x="374" y="177"/>
                    <a:pt x="373" y="179"/>
                  </a:cubicBezTo>
                  <a:cubicBezTo>
                    <a:pt x="372" y="176"/>
                    <a:pt x="372" y="174"/>
                    <a:pt x="371" y="171"/>
                  </a:cubicBezTo>
                  <a:close/>
                  <a:moveTo>
                    <a:pt x="404" y="37"/>
                  </a:moveTo>
                  <a:cubicBezTo>
                    <a:pt x="405" y="38"/>
                    <a:pt x="405" y="38"/>
                    <a:pt x="406" y="38"/>
                  </a:cubicBezTo>
                  <a:cubicBezTo>
                    <a:pt x="406" y="39"/>
                    <a:pt x="406" y="39"/>
                    <a:pt x="406" y="40"/>
                  </a:cubicBezTo>
                  <a:cubicBezTo>
                    <a:pt x="405" y="39"/>
                    <a:pt x="405" y="38"/>
                    <a:pt x="404" y="37"/>
                  </a:cubicBezTo>
                  <a:close/>
                  <a:moveTo>
                    <a:pt x="385" y="31"/>
                  </a:moveTo>
                  <a:cubicBezTo>
                    <a:pt x="385" y="31"/>
                    <a:pt x="385" y="31"/>
                    <a:pt x="384" y="31"/>
                  </a:cubicBezTo>
                  <a:cubicBezTo>
                    <a:pt x="385" y="31"/>
                    <a:pt x="385" y="31"/>
                    <a:pt x="385" y="30"/>
                  </a:cubicBezTo>
                  <a:cubicBezTo>
                    <a:pt x="386" y="31"/>
                    <a:pt x="386" y="31"/>
                    <a:pt x="386" y="32"/>
                  </a:cubicBezTo>
                  <a:cubicBezTo>
                    <a:pt x="386" y="32"/>
                    <a:pt x="385" y="31"/>
                    <a:pt x="385" y="31"/>
                  </a:cubicBezTo>
                  <a:close/>
                  <a:moveTo>
                    <a:pt x="337" y="131"/>
                  </a:moveTo>
                  <a:cubicBezTo>
                    <a:pt x="337" y="131"/>
                    <a:pt x="337" y="131"/>
                    <a:pt x="337" y="131"/>
                  </a:cubicBezTo>
                  <a:cubicBezTo>
                    <a:pt x="337" y="131"/>
                    <a:pt x="337" y="131"/>
                    <a:pt x="337" y="131"/>
                  </a:cubicBezTo>
                  <a:cubicBezTo>
                    <a:pt x="337" y="131"/>
                    <a:pt x="337" y="131"/>
                    <a:pt x="337" y="131"/>
                  </a:cubicBezTo>
                  <a:close/>
                  <a:moveTo>
                    <a:pt x="335" y="135"/>
                  </a:moveTo>
                  <a:cubicBezTo>
                    <a:pt x="335" y="135"/>
                    <a:pt x="335" y="135"/>
                    <a:pt x="335" y="135"/>
                  </a:cubicBezTo>
                  <a:cubicBezTo>
                    <a:pt x="337" y="138"/>
                    <a:pt x="338" y="141"/>
                    <a:pt x="340" y="144"/>
                  </a:cubicBezTo>
                  <a:cubicBezTo>
                    <a:pt x="339" y="143"/>
                    <a:pt x="339" y="142"/>
                    <a:pt x="338" y="141"/>
                  </a:cubicBezTo>
                  <a:cubicBezTo>
                    <a:pt x="336" y="139"/>
                    <a:pt x="332" y="141"/>
                    <a:pt x="334" y="144"/>
                  </a:cubicBezTo>
                  <a:cubicBezTo>
                    <a:pt x="337" y="149"/>
                    <a:pt x="339" y="153"/>
                    <a:pt x="342" y="158"/>
                  </a:cubicBezTo>
                  <a:cubicBezTo>
                    <a:pt x="342" y="159"/>
                    <a:pt x="342" y="160"/>
                    <a:pt x="342" y="161"/>
                  </a:cubicBezTo>
                  <a:cubicBezTo>
                    <a:pt x="338" y="156"/>
                    <a:pt x="335" y="151"/>
                    <a:pt x="332" y="146"/>
                  </a:cubicBezTo>
                  <a:cubicBezTo>
                    <a:pt x="332" y="145"/>
                    <a:pt x="331" y="145"/>
                    <a:pt x="331" y="145"/>
                  </a:cubicBezTo>
                  <a:cubicBezTo>
                    <a:pt x="332" y="141"/>
                    <a:pt x="334" y="138"/>
                    <a:pt x="335" y="135"/>
                  </a:cubicBezTo>
                  <a:close/>
                  <a:moveTo>
                    <a:pt x="328" y="150"/>
                  </a:moveTo>
                  <a:cubicBezTo>
                    <a:pt x="332" y="159"/>
                    <a:pt x="337" y="168"/>
                    <a:pt x="342" y="176"/>
                  </a:cubicBezTo>
                  <a:cubicBezTo>
                    <a:pt x="342" y="178"/>
                    <a:pt x="342" y="180"/>
                    <a:pt x="343" y="182"/>
                  </a:cubicBezTo>
                  <a:cubicBezTo>
                    <a:pt x="337" y="174"/>
                    <a:pt x="332" y="165"/>
                    <a:pt x="328" y="155"/>
                  </a:cubicBezTo>
                  <a:cubicBezTo>
                    <a:pt x="328" y="154"/>
                    <a:pt x="327" y="154"/>
                    <a:pt x="327" y="154"/>
                  </a:cubicBezTo>
                  <a:cubicBezTo>
                    <a:pt x="327" y="152"/>
                    <a:pt x="328" y="151"/>
                    <a:pt x="328" y="150"/>
                  </a:cubicBezTo>
                  <a:close/>
                  <a:moveTo>
                    <a:pt x="320" y="168"/>
                  </a:moveTo>
                  <a:cubicBezTo>
                    <a:pt x="320" y="171"/>
                    <a:pt x="321" y="173"/>
                    <a:pt x="321" y="176"/>
                  </a:cubicBezTo>
                  <a:cubicBezTo>
                    <a:pt x="320" y="174"/>
                    <a:pt x="319" y="173"/>
                    <a:pt x="319" y="171"/>
                  </a:cubicBezTo>
                  <a:cubicBezTo>
                    <a:pt x="319" y="170"/>
                    <a:pt x="319" y="169"/>
                    <a:pt x="320" y="168"/>
                  </a:cubicBezTo>
                  <a:close/>
                  <a:moveTo>
                    <a:pt x="315" y="181"/>
                  </a:moveTo>
                  <a:cubicBezTo>
                    <a:pt x="315" y="180"/>
                    <a:pt x="314" y="180"/>
                    <a:pt x="314" y="180"/>
                  </a:cubicBezTo>
                  <a:cubicBezTo>
                    <a:pt x="314" y="180"/>
                    <a:pt x="314" y="180"/>
                    <a:pt x="315" y="179"/>
                  </a:cubicBezTo>
                  <a:cubicBezTo>
                    <a:pt x="315" y="180"/>
                    <a:pt x="315" y="180"/>
                    <a:pt x="315" y="181"/>
                  </a:cubicBezTo>
                  <a:close/>
                  <a:moveTo>
                    <a:pt x="311" y="186"/>
                  </a:moveTo>
                  <a:cubicBezTo>
                    <a:pt x="311" y="190"/>
                    <a:pt x="312" y="193"/>
                    <a:pt x="313" y="195"/>
                  </a:cubicBezTo>
                  <a:cubicBezTo>
                    <a:pt x="312" y="195"/>
                    <a:pt x="312" y="194"/>
                    <a:pt x="311" y="193"/>
                  </a:cubicBezTo>
                  <a:cubicBezTo>
                    <a:pt x="311" y="192"/>
                    <a:pt x="310" y="193"/>
                    <a:pt x="310" y="193"/>
                  </a:cubicBezTo>
                  <a:cubicBezTo>
                    <a:pt x="311" y="195"/>
                    <a:pt x="312" y="196"/>
                    <a:pt x="313" y="197"/>
                  </a:cubicBezTo>
                  <a:cubicBezTo>
                    <a:pt x="312" y="197"/>
                    <a:pt x="311" y="197"/>
                    <a:pt x="311" y="198"/>
                  </a:cubicBezTo>
                  <a:cubicBezTo>
                    <a:pt x="310" y="197"/>
                    <a:pt x="308" y="195"/>
                    <a:pt x="307" y="194"/>
                  </a:cubicBezTo>
                  <a:cubicBezTo>
                    <a:pt x="309" y="192"/>
                    <a:pt x="310" y="189"/>
                    <a:pt x="311" y="187"/>
                  </a:cubicBezTo>
                  <a:cubicBezTo>
                    <a:pt x="311" y="187"/>
                    <a:pt x="311" y="186"/>
                    <a:pt x="311" y="186"/>
                  </a:cubicBezTo>
                  <a:close/>
                  <a:moveTo>
                    <a:pt x="305" y="199"/>
                  </a:moveTo>
                  <a:cubicBezTo>
                    <a:pt x="309" y="203"/>
                    <a:pt x="312" y="207"/>
                    <a:pt x="315" y="212"/>
                  </a:cubicBezTo>
                  <a:cubicBezTo>
                    <a:pt x="315" y="212"/>
                    <a:pt x="315" y="213"/>
                    <a:pt x="316" y="214"/>
                  </a:cubicBezTo>
                  <a:cubicBezTo>
                    <a:pt x="312" y="209"/>
                    <a:pt x="309" y="204"/>
                    <a:pt x="305" y="199"/>
                  </a:cubicBezTo>
                  <a:cubicBezTo>
                    <a:pt x="305" y="199"/>
                    <a:pt x="305" y="199"/>
                    <a:pt x="305" y="199"/>
                  </a:cubicBezTo>
                  <a:close/>
                  <a:moveTo>
                    <a:pt x="300" y="223"/>
                  </a:moveTo>
                  <a:cubicBezTo>
                    <a:pt x="299" y="224"/>
                    <a:pt x="299" y="224"/>
                    <a:pt x="299" y="224"/>
                  </a:cubicBezTo>
                  <a:cubicBezTo>
                    <a:pt x="298" y="223"/>
                    <a:pt x="296" y="221"/>
                    <a:pt x="295" y="220"/>
                  </a:cubicBezTo>
                  <a:cubicBezTo>
                    <a:pt x="296" y="219"/>
                    <a:pt x="296" y="218"/>
                    <a:pt x="297" y="217"/>
                  </a:cubicBezTo>
                  <a:cubicBezTo>
                    <a:pt x="298" y="219"/>
                    <a:pt x="299" y="221"/>
                    <a:pt x="300" y="223"/>
                  </a:cubicBezTo>
                  <a:close/>
                  <a:moveTo>
                    <a:pt x="293" y="226"/>
                  </a:moveTo>
                  <a:cubicBezTo>
                    <a:pt x="294" y="228"/>
                    <a:pt x="295" y="230"/>
                    <a:pt x="296" y="232"/>
                  </a:cubicBezTo>
                  <a:cubicBezTo>
                    <a:pt x="296" y="232"/>
                    <a:pt x="296" y="232"/>
                    <a:pt x="296" y="233"/>
                  </a:cubicBezTo>
                  <a:cubicBezTo>
                    <a:pt x="295" y="232"/>
                    <a:pt x="295" y="231"/>
                    <a:pt x="294" y="230"/>
                  </a:cubicBezTo>
                  <a:cubicBezTo>
                    <a:pt x="293" y="229"/>
                    <a:pt x="292" y="229"/>
                    <a:pt x="291" y="229"/>
                  </a:cubicBezTo>
                  <a:cubicBezTo>
                    <a:pt x="292" y="228"/>
                    <a:pt x="292" y="227"/>
                    <a:pt x="293" y="226"/>
                  </a:cubicBezTo>
                  <a:close/>
                  <a:moveTo>
                    <a:pt x="289" y="233"/>
                  </a:moveTo>
                  <a:cubicBezTo>
                    <a:pt x="289" y="235"/>
                    <a:pt x="290" y="236"/>
                    <a:pt x="290" y="237"/>
                  </a:cubicBezTo>
                  <a:cubicBezTo>
                    <a:pt x="288" y="237"/>
                    <a:pt x="287" y="238"/>
                    <a:pt x="287" y="240"/>
                  </a:cubicBezTo>
                  <a:cubicBezTo>
                    <a:pt x="288" y="241"/>
                    <a:pt x="289" y="243"/>
                    <a:pt x="289" y="244"/>
                  </a:cubicBezTo>
                  <a:cubicBezTo>
                    <a:pt x="288" y="242"/>
                    <a:pt x="287" y="241"/>
                    <a:pt x="286" y="240"/>
                  </a:cubicBezTo>
                  <a:cubicBezTo>
                    <a:pt x="286" y="240"/>
                    <a:pt x="286" y="240"/>
                    <a:pt x="286" y="240"/>
                  </a:cubicBezTo>
                  <a:cubicBezTo>
                    <a:pt x="287" y="238"/>
                    <a:pt x="288" y="236"/>
                    <a:pt x="289" y="233"/>
                  </a:cubicBezTo>
                  <a:close/>
                  <a:moveTo>
                    <a:pt x="281" y="251"/>
                  </a:moveTo>
                  <a:cubicBezTo>
                    <a:pt x="283" y="256"/>
                    <a:pt x="284" y="262"/>
                    <a:pt x="287" y="267"/>
                  </a:cubicBezTo>
                  <a:cubicBezTo>
                    <a:pt x="284" y="263"/>
                    <a:pt x="281" y="259"/>
                    <a:pt x="279" y="256"/>
                  </a:cubicBezTo>
                  <a:cubicBezTo>
                    <a:pt x="279" y="254"/>
                    <a:pt x="280" y="252"/>
                    <a:pt x="281" y="251"/>
                  </a:cubicBezTo>
                  <a:close/>
                  <a:moveTo>
                    <a:pt x="270" y="274"/>
                  </a:moveTo>
                  <a:cubicBezTo>
                    <a:pt x="271" y="278"/>
                    <a:pt x="272" y="281"/>
                    <a:pt x="273" y="285"/>
                  </a:cubicBezTo>
                  <a:cubicBezTo>
                    <a:pt x="272" y="282"/>
                    <a:pt x="270" y="279"/>
                    <a:pt x="269" y="276"/>
                  </a:cubicBezTo>
                  <a:cubicBezTo>
                    <a:pt x="269" y="275"/>
                    <a:pt x="270" y="275"/>
                    <a:pt x="270" y="274"/>
                  </a:cubicBezTo>
                  <a:close/>
                  <a:moveTo>
                    <a:pt x="269" y="304"/>
                  </a:moveTo>
                  <a:cubicBezTo>
                    <a:pt x="267" y="302"/>
                    <a:pt x="265" y="299"/>
                    <a:pt x="263" y="297"/>
                  </a:cubicBezTo>
                  <a:cubicBezTo>
                    <a:pt x="263" y="296"/>
                    <a:pt x="263" y="296"/>
                    <a:pt x="262" y="296"/>
                  </a:cubicBezTo>
                  <a:cubicBezTo>
                    <a:pt x="262" y="295"/>
                    <a:pt x="261" y="294"/>
                    <a:pt x="261" y="293"/>
                  </a:cubicBezTo>
                  <a:cubicBezTo>
                    <a:pt x="262" y="291"/>
                    <a:pt x="263" y="289"/>
                    <a:pt x="264" y="287"/>
                  </a:cubicBezTo>
                  <a:cubicBezTo>
                    <a:pt x="265" y="293"/>
                    <a:pt x="267" y="298"/>
                    <a:pt x="269" y="304"/>
                  </a:cubicBezTo>
                  <a:close/>
                  <a:moveTo>
                    <a:pt x="276" y="324"/>
                  </a:moveTo>
                  <a:cubicBezTo>
                    <a:pt x="274" y="320"/>
                    <a:pt x="272" y="316"/>
                    <a:pt x="270" y="311"/>
                  </a:cubicBezTo>
                  <a:cubicBezTo>
                    <a:pt x="270" y="312"/>
                    <a:pt x="270" y="312"/>
                    <a:pt x="271" y="312"/>
                  </a:cubicBezTo>
                  <a:cubicBezTo>
                    <a:pt x="271" y="313"/>
                    <a:pt x="272" y="314"/>
                    <a:pt x="273" y="315"/>
                  </a:cubicBezTo>
                  <a:cubicBezTo>
                    <a:pt x="274" y="318"/>
                    <a:pt x="275" y="321"/>
                    <a:pt x="276" y="324"/>
                  </a:cubicBezTo>
                  <a:close/>
                  <a:moveTo>
                    <a:pt x="239" y="358"/>
                  </a:moveTo>
                  <a:cubicBezTo>
                    <a:pt x="240" y="359"/>
                    <a:pt x="240" y="359"/>
                    <a:pt x="241" y="359"/>
                  </a:cubicBezTo>
                  <a:cubicBezTo>
                    <a:pt x="241" y="361"/>
                    <a:pt x="242" y="362"/>
                    <a:pt x="242" y="364"/>
                  </a:cubicBezTo>
                  <a:cubicBezTo>
                    <a:pt x="241" y="362"/>
                    <a:pt x="240" y="360"/>
                    <a:pt x="239" y="358"/>
                  </a:cubicBezTo>
                  <a:close/>
                  <a:moveTo>
                    <a:pt x="246" y="335"/>
                  </a:moveTo>
                  <a:cubicBezTo>
                    <a:pt x="249" y="344"/>
                    <a:pt x="255" y="360"/>
                    <a:pt x="262" y="373"/>
                  </a:cubicBezTo>
                  <a:cubicBezTo>
                    <a:pt x="262" y="377"/>
                    <a:pt x="261" y="380"/>
                    <a:pt x="261" y="383"/>
                  </a:cubicBezTo>
                  <a:cubicBezTo>
                    <a:pt x="257" y="367"/>
                    <a:pt x="251" y="351"/>
                    <a:pt x="246" y="335"/>
                  </a:cubicBezTo>
                  <a:close/>
                  <a:moveTo>
                    <a:pt x="248" y="368"/>
                  </a:moveTo>
                  <a:cubicBezTo>
                    <a:pt x="251" y="378"/>
                    <a:pt x="255" y="388"/>
                    <a:pt x="260" y="397"/>
                  </a:cubicBezTo>
                  <a:cubicBezTo>
                    <a:pt x="258" y="396"/>
                    <a:pt x="252" y="384"/>
                    <a:pt x="250" y="381"/>
                  </a:cubicBezTo>
                  <a:cubicBezTo>
                    <a:pt x="248" y="377"/>
                    <a:pt x="246" y="372"/>
                    <a:pt x="244" y="368"/>
                  </a:cubicBezTo>
                  <a:cubicBezTo>
                    <a:pt x="246" y="369"/>
                    <a:pt x="247" y="368"/>
                    <a:pt x="248" y="368"/>
                  </a:cubicBezTo>
                  <a:close/>
                  <a:moveTo>
                    <a:pt x="270" y="354"/>
                  </a:moveTo>
                  <a:cubicBezTo>
                    <a:pt x="269" y="354"/>
                    <a:pt x="268" y="355"/>
                    <a:pt x="268" y="356"/>
                  </a:cubicBezTo>
                  <a:cubicBezTo>
                    <a:pt x="268" y="355"/>
                    <a:pt x="268" y="355"/>
                    <a:pt x="268" y="355"/>
                  </a:cubicBezTo>
                  <a:cubicBezTo>
                    <a:pt x="267" y="354"/>
                    <a:pt x="265" y="353"/>
                    <a:pt x="264" y="354"/>
                  </a:cubicBezTo>
                  <a:cubicBezTo>
                    <a:pt x="261" y="345"/>
                    <a:pt x="257" y="336"/>
                    <a:pt x="254" y="326"/>
                  </a:cubicBezTo>
                  <a:cubicBezTo>
                    <a:pt x="248" y="306"/>
                    <a:pt x="256" y="329"/>
                    <a:pt x="258" y="333"/>
                  </a:cubicBezTo>
                  <a:cubicBezTo>
                    <a:pt x="260" y="338"/>
                    <a:pt x="263" y="342"/>
                    <a:pt x="267" y="346"/>
                  </a:cubicBezTo>
                  <a:cubicBezTo>
                    <a:pt x="268" y="349"/>
                    <a:pt x="269" y="351"/>
                    <a:pt x="270" y="354"/>
                  </a:cubicBezTo>
                  <a:close/>
                  <a:moveTo>
                    <a:pt x="261" y="332"/>
                  </a:moveTo>
                  <a:cubicBezTo>
                    <a:pt x="262" y="334"/>
                    <a:pt x="263" y="335"/>
                    <a:pt x="263" y="337"/>
                  </a:cubicBezTo>
                  <a:cubicBezTo>
                    <a:pt x="262" y="336"/>
                    <a:pt x="262" y="334"/>
                    <a:pt x="261" y="332"/>
                  </a:cubicBezTo>
                  <a:close/>
                  <a:moveTo>
                    <a:pt x="264" y="318"/>
                  </a:moveTo>
                  <a:cubicBezTo>
                    <a:pt x="261" y="313"/>
                    <a:pt x="258" y="309"/>
                    <a:pt x="255" y="304"/>
                  </a:cubicBezTo>
                  <a:cubicBezTo>
                    <a:pt x="256" y="303"/>
                    <a:pt x="256" y="302"/>
                    <a:pt x="257" y="301"/>
                  </a:cubicBezTo>
                  <a:cubicBezTo>
                    <a:pt x="259" y="307"/>
                    <a:pt x="262" y="312"/>
                    <a:pt x="264" y="318"/>
                  </a:cubicBezTo>
                  <a:close/>
                  <a:moveTo>
                    <a:pt x="249" y="317"/>
                  </a:moveTo>
                  <a:cubicBezTo>
                    <a:pt x="251" y="331"/>
                    <a:pt x="257" y="344"/>
                    <a:pt x="262" y="358"/>
                  </a:cubicBezTo>
                  <a:cubicBezTo>
                    <a:pt x="262" y="359"/>
                    <a:pt x="262" y="361"/>
                    <a:pt x="263" y="363"/>
                  </a:cubicBezTo>
                  <a:cubicBezTo>
                    <a:pt x="263" y="364"/>
                    <a:pt x="264" y="365"/>
                    <a:pt x="264" y="366"/>
                  </a:cubicBezTo>
                  <a:cubicBezTo>
                    <a:pt x="263" y="366"/>
                    <a:pt x="263" y="366"/>
                    <a:pt x="262" y="367"/>
                  </a:cubicBezTo>
                  <a:cubicBezTo>
                    <a:pt x="262" y="367"/>
                    <a:pt x="262" y="367"/>
                    <a:pt x="262" y="366"/>
                  </a:cubicBezTo>
                  <a:cubicBezTo>
                    <a:pt x="256" y="353"/>
                    <a:pt x="250" y="340"/>
                    <a:pt x="245" y="327"/>
                  </a:cubicBezTo>
                  <a:cubicBezTo>
                    <a:pt x="245" y="327"/>
                    <a:pt x="245" y="327"/>
                    <a:pt x="245" y="327"/>
                  </a:cubicBezTo>
                  <a:cubicBezTo>
                    <a:pt x="246" y="323"/>
                    <a:pt x="248" y="320"/>
                    <a:pt x="249" y="317"/>
                  </a:cubicBezTo>
                  <a:close/>
                  <a:moveTo>
                    <a:pt x="243" y="331"/>
                  </a:moveTo>
                  <a:cubicBezTo>
                    <a:pt x="243" y="332"/>
                    <a:pt x="242" y="332"/>
                    <a:pt x="242" y="333"/>
                  </a:cubicBezTo>
                  <a:cubicBezTo>
                    <a:pt x="243" y="336"/>
                    <a:pt x="244" y="339"/>
                    <a:pt x="245" y="343"/>
                  </a:cubicBezTo>
                  <a:cubicBezTo>
                    <a:pt x="244" y="340"/>
                    <a:pt x="242" y="337"/>
                    <a:pt x="241" y="334"/>
                  </a:cubicBezTo>
                  <a:cubicBezTo>
                    <a:pt x="242" y="333"/>
                    <a:pt x="242" y="332"/>
                    <a:pt x="243" y="331"/>
                  </a:cubicBezTo>
                  <a:close/>
                  <a:moveTo>
                    <a:pt x="227" y="363"/>
                  </a:moveTo>
                  <a:cubicBezTo>
                    <a:pt x="227" y="363"/>
                    <a:pt x="227" y="364"/>
                    <a:pt x="227" y="364"/>
                  </a:cubicBezTo>
                  <a:cubicBezTo>
                    <a:pt x="227" y="364"/>
                    <a:pt x="227" y="364"/>
                    <a:pt x="227" y="364"/>
                  </a:cubicBezTo>
                  <a:cubicBezTo>
                    <a:pt x="227" y="364"/>
                    <a:pt x="227" y="364"/>
                    <a:pt x="227" y="363"/>
                  </a:cubicBezTo>
                  <a:close/>
                  <a:moveTo>
                    <a:pt x="224" y="370"/>
                  </a:moveTo>
                  <a:cubicBezTo>
                    <a:pt x="226" y="373"/>
                    <a:pt x="227" y="376"/>
                    <a:pt x="228" y="377"/>
                  </a:cubicBezTo>
                  <a:cubicBezTo>
                    <a:pt x="227" y="376"/>
                    <a:pt x="226" y="373"/>
                    <a:pt x="224" y="370"/>
                  </a:cubicBezTo>
                  <a:cubicBezTo>
                    <a:pt x="224" y="370"/>
                    <a:pt x="224" y="370"/>
                    <a:pt x="224" y="370"/>
                  </a:cubicBezTo>
                  <a:close/>
                  <a:moveTo>
                    <a:pt x="221" y="377"/>
                  </a:moveTo>
                  <a:cubicBezTo>
                    <a:pt x="228" y="392"/>
                    <a:pt x="224" y="385"/>
                    <a:pt x="220" y="378"/>
                  </a:cubicBezTo>
                  <a:cubicBezTo>
                    <a:pt x="220" y="377"/>
                    <a:pt x="221" y="377"/>
                    <a:pt x="221" y="377"/>
                  </a:cubicBezTo>
                  <a:close/>
                  <a:moveTo>
                    <a:pt x="220" y="379"/>
                  </a:moveTo>
                  <a:cubicBezTo>
                    <a:pt x="221" y="382"/>
                    <a:pt x="222" y="386"/>
                    <a:pt x="223" y="389"/>
                  </a:cubicBezTo>
                  <a:cubicBezTo>
                    <a:pt x="220" y="389"/>
                    <a:pt x="217" y="390"/>
                    <a:pt x="214" y="391"/>
                  </a:cubicBezTo>
                  <a:cubicBezTo>
                    <a:pt x="216" y="387"/>
                    <a:pt x="218" y="383"/>
                    <a:pt x="220" y="379"/>
                  </a:cubicBezTo>
                  <a:close/>
                  <a:moveTo>
                    <a:pt x="227" y="384"/>
                  </a:moveTo>
                  <a:cubicBezTo>
                    <a:pt x="228" y="385"/>
                    <a:pt x="229" y="387"/>
                    <a:pt x="230" y="389"/>
                  </a:cubicBezTo>
                  <a:cubicBezTo>
                    <a:pt x="229" y="389"/>
                    <a:pt x="228" y="388"/>
                    <a:pt x="227" y="388"/>
                  </a:cubicBezTo>
                  <a:cubicBezTo>
                    <a:pt x="227" y="387"/>
                    <a:pt x="227" y="385"/>
                    <a:pt x="227" y="384"/>
                  </a:cubicBezTo>
                  <a:close/>
                  <a:moveTo>
                    <a:pt x="235" y="390"/>
                  </a:moveTo>
                  <a:cubicBezTo>
                    <a:pt x="235" y="390"/>
                    <a:pt x="235" y="390"/>
                    <a:pt x="234" y="390"/>
                  </a:cubicBezTo>
                  <a:cubicBezTo>
                    <a:pt x="234" y="390"/>
                    <a:pt x="235" y="390"/>
                    <a:pt x="235" y="389"/>
                  </a:cubicBezTo>
                  <a:cubicBezTo>
                    <a:pt x="235" y="390"/>
                    <a:pt x="235" y="390"/>
                    <a:pt x="235" y="390"/>
                  </a:cubicBezTo>
                  <a:close/>
                  <a:moveTo>
                    <a:pt x="271" y="373"/>
                  </a:moveTo>
                  <a:cubicBezTo>
                    <a:pt x="272" y="374"/>
                    <a:pt x="273" y="374"/>
                    <a:pt x="274" y="373"/>
                  </a:cubicBezTo>
                  <a:cubicBezTo>
                    <a:pt x="275" y="374"/>
                    <a:pt x="276" y="374"/>
                    <a:pt x="277" y="373"/>
                  </a:cubicBezTo>
                  <a:cubicBezTo>
                    <a:pt x="275" y="376"/>
                    <a:pt x="273" y="380"/>
                    <a:pt x="271" y="383"/>
                  </a:cubicBezTo>
                  <a:cubicBezTo>
                    <a:pt x="271" y="380"/>
                    <a:pt x="271" y="376"/>
                    <a:pt x="271" y="373"/>
                  </a:cubicBezTo>
                  <a:close/>
                  <a:moveTo>
                    <a:pt x="276" y="352"/>
                  </a:moveTo>
                  <a:cubicBezTo>
                    <a:pt x="277" y="355"/>
                    <a:pt x="278" y="358"/>
                    <a:pt x="280" y="361"/>
                  </a:cubicBezTo>
                  <a:cubicBezTo>
                    <a:pt x="280" y="362"/>
                    <a:pt x="282" y="363"/>
                    <a:pt x="283" y="363"/>
                  </a:cubicBezTo>
                  <a:cubicBezTo>
                    <a:pt x="282" y="366"/>
                    <a:pt x="280" y="368"/>
                    <a:pt x="279" y="371"/>
                  </a:cubicBezTo>
                  <a:cubicBezTo>
                    <a:pt x="279" y="370"/>
                    <a:pt x="279" y="370"/>
                    <a:pt x="279" y="370"/>
                  </a:cubicBezTo>
                  <a:cubicBezTo>
                    <a:pt x="279" y="364"/>
                    <a:pt x="277" y="358"/>
                    <a:pt x="276" y="352"/>
                  </a:cubicBezTo>
                  <a:close/>
                  <a:moveTo>
                    <a:pt x="286" y="358"/>
                  </a:moveTo>
                  <a:cubicBezTo>
                    <a:pt x="285" y="356"/>
                    <a:pt x="285" y="353"/>
                    <a:pt x="284" y="350"/>
                  </a:cubicBezTo>
                  <a:cubicBezTo>
                    <a:pt x="286" y="352"/>
                    <a:pt x="289" y="351"/>
                    <a:pt x="289" y="348"/>
                  </a:cubicBezTo>
                  <a:cubicBezTo>
                    <a:pt x="288" y="342"/>
                    <a:pt x="287" y="337"/>
                    <a:pt x="285" y="331"/>
                  </a:cubicBezTo>
                  <a:cubicBezTo>
                    <a:pt x="285" y="332"/>
                    <a:pt x="286" y="332"/>
                    <a:pt x="286" y="332"/>
                  </a:cubicBezTo>
                  <a:cubicBezTo>
                    <a:pt x="286" y="333"/>
                    <a:pt x="287" y="333"/>
                    <a:pt x="288" y="333"/>
                  </a:cubicBezTo>
                  <a:cubicBezTo>
                    <a:pt x="289" y="336"/>
                    <a:pt x="291" y="339"/>
                    <a:pt x="292" y="343"/>
                  </a:cubicBezTo>
                  <a:cubicBezTo>
                    <a:pt x="292" y="344"/>
                    <a:pt x="292" y="344"/>
                    <a:pt x="293" y="345"/>
                  </a:cubicBezTo>
                  <a:cubicBezTo>
                    <a:pt x="291" y="349"/>
                    <a:pt x="288" y="354"/>
                    <a:pt x="286" y="358"/>
                  </a:cubicBezTo>
                  <a:close/>
                  <a:moveTo>
                    <a:pt x="297" y="337"/>
                  </a:moveTo>
                  <a:cubicBezTo>
                    <a:pt x="296" y="330"/>
                    <a:pt x="295" y="324"/>
                    <a:pt x="293" y="317"/>
                  </a:cubicBezTo>
                  <a:cubicBezTo>
                    <a:pt x="294" y="318"/>
                    <a:pt x="294" y="319"/>
                    <a:pt x="295" y="320"/>
                  </a:cubicBezTo>
                  <a:cubicBezTo>
                    <a:pt x="296" y="321"/>
                    <a:pt x="297" y="321"/>
                    <a:pt x="298" y="321"/>
                  </a:cubicBezTo>
                  <a:cubicBezTo>
                    <a:pt x="299" y="323"/>
                    <a:pt x="300" y="325"/>
                    <a:pt x="301" y="327"/>
                  </a:cubicBezTo>
                  <a:cubicBezTo>
                    <a:pt x="301" y="327"/>
                    <a:pt x="301" y="328"/>
                    <a:pt x="301" y="328"/>
                  </a:cubicBezTo>
                  <a:cubicBezTo>
                    <a:pt x="300" y="331"/>
                    <a:pt x="298" y="334"/>
                    <a:pt x="297" y="337"/>
                  </a:cubicBezTo>
                  <a:close/>
                  <a:moveTo>
                    <a:pt x="308" y="313"/>
                  </a:moveTo>
                  <a:cubicBezTo>
                    <a:pt x="307" y="307"/>
                    <a:pt x="305" y="300"/>
                    <a:pt x="303" y="294"/>
                  </a:cubicBezTo>
                  <a:cubicBezTo>
                    <a:pt x="303" y="294"/>
                    <a:pt x="303" y="294"/>
                    <a:pt x="303" y="293"/>
                  </a:cubicBezTo>
                  <a:cubicBezTo>
                    <a:pt x="303" y="293"/>
                    <a:pt x="303" y="292"/>
                    <a:pt x="304" y="291"/>
                  </a:cubicBezTo>
                  <a:cubicBezTo>
                    <a:pt x="305" y="294"/>
                    <a:pt x="307" y="296"/>
                    <a:pt x="308" y="299"/>
                  </a:cubicBezTo>
                  <a:cubicBezTo>
                    <a:pt x="310" y="301"/>
                    <a:pt x="314" y="301"/>
                    <a:pt x="314" y="297"/>
                  </a:cubicBezTo>
                  <a:cubicBezTo>
                    <a:pt x="313" y="292"/>
                    <a:pt x="312" y="288"/>
                    <a:pt x="310" y="283"/>
                  </a:cubicBezTo>
                  <a:cubicBezTo>
                    <a:pt x="313" y="286"/>
                    <a:pt x="316" y="288"/>
                    <a:pt x="319" y="290"/>
                  </a:cubicBezTo>
                  <a:cubicBezTo>
                    <a:pt x="315" y="298"/>
                    <a:pt x="311" y="306"/>
                    <a:pt x="308" y="313"/>
                  </a:cubicBezTo>
                  <a:close/>
                  <a:moveTo>
                    <a:pt x="325" y="278"/>
                  </a:moveTo>
                  <a:cubicBezTo>
                    <a:pt x="324" y="273"/>
                    <a:pt x="323" y="269"/>
                    <a:pt x="321" y="265"/>
                  </a:cubicBezTo>
                  <a:cubicBezTo>
                    <a:pt x="322" y="266"/>
                    <a:pt x="324" y="266"/>
                    <a:pt x="324" y="265"/>
                  </a:cubicBezTo>
                  <a:cubicBezTo>
                    <a:pt x="325" y="267"/>
                    <a:pt x="325" y="269"/>
                    <a:pt x="326" y="270"/>
                  </a:cubicBezTo>
                  <a:cubicBezTo>
                    <a:pt x="327" y="271"/>
                    <a:pt x="327" y="271"/>
                    <a:pt x="328" y="272"/>
                  </a:cubicBezTo>
                  <a:cubicBezTo>
                    <a:pt x="327" y="274"/>
                    <a:pt x="326" y="276"/>
                    <a:pt x="325" y="278"/>
                  </a:cubicBezTo>
                  <a:close/>
                  <a:moveTo>
                    <a:pt x="333" y="260"/>
                  </a:moveTo>
                  <a:cubicBezTo>
                    <a:pt x="333" y="259"/>
                    <a:pt x="333" y="259"/>
                    <a:pt x="333" y="258"/>
                  </a:cubicBezTo>
                  <a:cubicBezTo>
                    <a:pt x="333" y="258"/>
                    <a:pt x="334" y="258"/>
                    <a:pt x="334" y="258"/>
                  </a:cubicBezTo>
                  <a:cubicBezTo>
                    <a:pt x="334" y="258"/>
                    <a:pt x="334" y="258"/>
                    <a:pt x="334" y="258"/>
                  </a:cubicBezTo>
                  <a:cubicBezTo>
                    <a:pt x="334" y="258"/>
                    <a:pt x="334" y="258"/>
                    <a:pt x="334" y="258"/>
                  </a:cubicBezTo>
                  <a:cubicBezTo>
                    <a:pt x="334" y="259"/>
                    <a:pt x="334" y="259"/>
                    <a:pt x="333" y="260"/>
                  </a:cubicBezTo>
                  <a:close/>
                  <a:moveTo>
                    <a:pt x="337" y="254"/>
                  </a:moveTo>
                  <a:cubicBezTo>
                    <a:pt x="333" y="246"/>
                    <a:pt x="329" y="238"/>
                    <a:pt x="325" y="230"/>
                  </a:cubicBezTo>
                  <a:cubicBezTo>
                    <a:pt x="325" y="229"/>
                    <a:pt x="325" y="228"/>
                    <a:pt x="325" y="227"/>
                  </a:cubicBezTo>
                  <a:cubicBezTo>
                    <a:pt x="326" y="229"/>
                    <a:pt x="327" y="231"/>
                    <a:pt x="328" y="232"/>
                  </a:cubicBezTo>
                  <a:cubicBezTo>
                    <a:pt x="330" y="238"/>
                    <a:pt x="333" y="243"/>
                    <a:pt x="337" y="248"/>
                  </a:cubicBezTo>
                  <a:cubicBezTo>
                    <a:pt x="338" y="249"/>
                    <a:pt x="338" y="249"/>
                    <a:pt x="339" y="249"/>
                  </a:cubicBezTo>
                  <a:cubicBezTo>
                    <a:pt x="338" y="251"/>
                    <a:pt x="337" y="252"/>
                    <a:pt x="337" y="254"/>
                  </a:cubicBezTo>
                  <a:close/>
                  <a:moveTo>
                    <a:pt x="341" y="245"/>
                  </a:moveTo>
                  <a:cubicBezTo>
                    <a:pt x="337" y="239"/>
                    <a:pt x="334" y="233"/>
                    <a:pt x="330" y="227"/>
                  </a:cubicBezTo>
                  <a:cubicBezTo>
                    <a:pt x="330" y="225"/>
                    <a:pt x="329" y="224"/>
                    <a:pt x="329" y="222"/>
                  </a:cubicBezTo>
                  <a:cubicBezTo>
                    <a:pt x="329" y="221"/>
                    <a:pt x="328" y="220"/>
                    <a:pt x="328" y="220"/>
                  </a:cubicBezTo>
                  <a:cubicBezTo>
                    <a:pt x="328" y="220"/>
                    <a:pt x="329" y="220"/>
                    <a:pt x="329" y="220"/>
                  </a:cubicBezTo>
                  <a:cubicBezTo>
                    <a:pt x="331" y="223"/>
                    <a:pt x="332" y="226"/>
                    <a:pt x="334" y="229"/>
                  </a:cubicBezTo>
                  <a:cubicBezTo>
                    <a:pt x="335" y="233"/>
                    <a:pt x="335" y="233"/>
                    <a:pt x="338" y="238"/>
                  </a:cubicBezTo>
                  <a:cubicBezTo>
                    <a:pt x="339" y="239"/>
                    <a:pt x="340" y="239"/>
                    <a:pt x="341" y="239"/>
                  </a:cubicBezTo>
                  <a:cubicBezTo>
                    <a:pt x="342" y="239"/>
                    <a:pt x="342" y="240"/>
                    <a:pt x="343" y="241"/>
                  </a:cubicBezTo>
                  <a:cubicBezTo>
                    <a:pt x="342" y="243"/>
                    <a:pt x="341" y="244"/>
                    <a:pt x="341" y="245"/>
                  </a:cubicBezTo>
                  <a:close/>
                  <a:moveTo>
                    <a:pt x="346" y="235"/>
                  </a:moveTo>
                  <a:cubicBezTo>
                    <a:pt x="343" y="228"/>
                    <a:pt x="338" y="221"/>
                    <a:pt x="333" y="215"/>
                  </a:cubicBezTo>
                  <a:cubicBezTo>
                    <a:pt x="330" y="209"/>
                    <a:pt x="327" y="202"/>
                    <a:pt x="325" y="194"/>
                  </a:cubicBezTo>
                  <a:cubicBezTo>
                    <a:pt x="325" y="194"/>
                    <a:pt x="325" y="193"/>
                    <a:pt x="325" y="192"/>
                  </a:cubicBezTo>
                  <a:cubicBezTo>
                    <a:pt x="326" y="193"/>
                    <a:pt x="326" y="193"/>
                    <a:pt x="327" y="194"/>
                  </a:cubicBezTo>
                  <a:cubicBezTo>
                    <a:pt x="331" y="207"/>
                    <a:pt x="337" y="219"/>
                    <a:pt x="348" y="231"/>
                  </a:cubicBezTo>
                  <a:cubicBezTo>
                    <a:pt x="348" y="232"/>
                    <a:pt x="347" y="234"/>
                    <a:pt x="346" y="235"/>
                  </a:cubicBezTo>
                  <a:close/>
                  <a:moveTo>
                    <a:pt x="352" y="224"/>
                  </a:moveTo>
                  <a:cubicBezTo>
                    <a:pt x="349" y="219"/>
                    <a:pt x="346" y="214"/>
                    <a:pt x="343" y="209"/>
                  </a:cubicBezTo>
                  <a:cubicBezTo>
                    <a:pt x="344" y="209"/>
                    <a:pt x="344" y="209"/>
                    <a:pt x="344" y="208"/>
                  </a:cubicBezTo>
                  <a:cubicBezTo>
                    <a:pt x="344" y="207"/>
                    <a:pt x="345" y="206"/>
                    <a:pt x="345" y="204"/>
                  </a:cubicBezTo>
                  <a:cubicBezTo>
                    <a:pt x="345" y="205"/>
                    <a:pt x="346" y="206"/>
                    <a:pt x="346" y="207"/>
                  </a:cubicBezTo>
                  <a:cubicBezTo>
                    <a:pt x="349" y="211"/>
                    <a:pt x="351" y="214"/>
                    <a:pt x="354" y="218"/>
                  </a:cubicBezTo>
                  <a:cubicBezTo>
                    <a:pt x="354" y="218"/>
                    <a:pt x="354" y="218"/>
                    <a:pt x="354" y="218"/>
                  </a:cubicBezTo>
                  <a:cubicBezTo>
                    <a:pt x="354" y="218"/>
                    <a:pt x="354" y="218"/>
                    <a:pt x="354" y="218"/>
                  </a:cubicBezTo>
                  <a:cubicBezTo>
                    <a:pt x="354" y="219"/>
                    <a:pt x="355" y="219"/>
                    <a:pt x="355" y="219"/>
                  </a:cubicBezTo>
                  <a:cubicBezTo>
                    <a:pt x="354" y="221"/>
                    <a:pt x="353" y="223"/>
                    <a:pt x="352" y="224"/>
                  </a:cubicBezTo>
                  <a:close/>
                  <a:moveTo>
                    <a:pt x="356" y="211"/>
                  </a:moveTo>
                  <a:cubicBezTo>
                    <a:pt x="354" y="208"/>
                    <a:pt x="352" y="205"/>
                    <a:pt x="350" y="203"/>
                  </a:cubicBezTo>
                  <a:cubicBezTo>
                    <a:pt x="348" y="200"/>
                    <a:pt x="347" y="197"/>
                    <a:pt x="345" y="194"/>
                  </a:cubicBezTo>
                  <a:cubicBezTo>
                    <a:pt x="345" y="194"/>
                    <a:pt x="345" y="194"/>
                    <a:pt x="345" y="194"/>
                  </a:cubicBezTo>
                  <a:cubicBezTo>
                    <a:pt x="349" y="199"/>
                    <a:pt x="353" y="204"/>
                    <a:pt x="357" y="209"/>
                  </a:cubicBezTo>
                  <a:cubicBezTo>
                    <a:pt x="357" y="210"/>
                    <a:pt x="356" y="210"/>
                    <a:pt x="356" y="211"/>
                  </a:cubicBezTo>
                  <a:close/>
                  <a:moveTo>
                    <a:pt x="360" y="202"/>
                  </a:moveTo>
                  <a:cubicBezTo>
                    <a:pt x="360" y="200"/>
                    <a:pt x="359" y="199"/>
                    <a:pt x="358" y="197"/>
                  </a:cubicBezTo>
                  <a:cubicBezTo>
                    <a:pt x="360" y="198"/>
                    <a:pt x="363" y="196"/>
                    <a:pt x="362" y="194"/>
                  </a:cubicBezTo>
                  <a:cubicBezTo>
                    <a:pt x="361" y="189"/>
                    <a:pt x="359" y="185"/>
                    <a:pt x="358" y="181"/>
                  </a:cubicBezTo>
                  <a:cubicBezTo>
                    <a:pt x="360" y="184"/>
                    <a:pt x="362" y="187"/>
                    <a:pt x="363" y="190"/>
                  </a:cubicBezTo>
                  <a:cubicBezTo>
                    <a:pt x="364" y="192"/>
                    <a:pt x="366" y="191"/>
                    <a:pt x="367" y="190"/>
                  </a:cubicBezTo>
                  <a:cubicBezTo>
                    <a:pt x="367" y="190"/>
                    <a:pt x="367" y="190"/>
                    <a:pt x="367" y="191"/>
                  </a:cubicBezTo>
                  <a:cubicBezTo>
                    <a:pt x="365" y="194"/>
                    <a:pt x="362" y="198"/>
                    <a:pt x="360" y="202"/>
                  </a:cubicBezTo>
                  <a:close/>
                  <a:moveTo>
                    <a:pt x="435" y="50"/>
                  </a:moveTo>
                  <a:cubicBezTo>
                    <a:pt x="435" y="50"/>
                    <a:pt x="435" y="49"/>
                    <a:pt x="435" y="49"/>
                  </a:cubicBezTo>
                  <a:cubicBezTo>
                    <a:pt x="431" y="46"/>
                    <a:pt x="431" y="46"/>
                    <a:pt x="431" y="46"/>
                  </a:cubicBezTo>
                  <a:cubicBezTo>
                    <a:pt x="433" y="47"/>
                    <a:pt x="434" y="48"/>
                    <a:pt x="436" y="49"/>
                  </a:cubicBezTo>
                  <a:cubicBezTo>
                    <a:pt x="436" y="49"/>
                    <a:pt x="436" y="49"/>
                    <a:pt x="435" y="50"/>
                  </a:cubicBezTo>
                  <a:close/>
                  <a:moveTo>
                    <a:pt x="422" y="43"/>
                  </a:moveTo>
                  <a:cubicBezTo>
                    <a:pt x="421" y="42"/>
                    <a:pt x="419" y="41"/>
                    <a:pt x="418" y="39"/>
                  </a:cubicBezTo>
                  <a:cubicBezTo>
                    <a:pt x="420" y="40"/>
                    <a:pt x="422" y="41"/>
                    <a:pt x="423" y="42"/>
                  </a:cubicBezTo>
                  <a:cubicBezTo>
                    <a:pt x="423" y="42"/>
                    <a:pt x="422" y="43"/>
                    <a:pt x="422" y="43"/>
                  </a:cubicBezTo>
                  <a:close/>
                  <a:moveTo>
                    <a:pt x="411" y="36"/>
                  </a:moveTo>
                  <a:cubicBezTo>
                    <a:pt x="411" y="36"/>
                    <a:pt x="411" y="36"/>
                    <a:pt x="411" y="36"/>
                  </a:cubicBezTo>
                  <a:cubicBezTo>
                    <a:pt x="411" y="36"/>
                    <a:pt x="411" y="36"/>
                    <a:pt x="411" y="36"/>
                  </a:cubicBezTo>
                  <a:cubicBezTo>
                    <a:pt x="411" y="36"/>
                    <a:pt x="411" y="36"/>
                    <a:pt x="411" y="36"/>
                  </a:cubicBezTo>
                  <a:close/>
                  <a:moveTo>
                    <a:pt x="406" y="36"/>
                  </a:moveTo>
                  <a:cubicBezTo>
                    <a:pt x="405" y="35"/>
                    <a:pt x="404" y="35"/>
                    <a:pt x="403" y="35"/>
                  </a:cubicBezTo>
                  <a:cubicBezTo>
                    <a:pt x="402" y="34"/>
                    <a:pt x="401" y="32"/>
                    <a:pt x="401" y="32"/>
                  </a:cubicBezTo>
                  <a:cubicBezTo>
                    <a:pt x="402" y="32"/>
                    <a:pt x="404" y="33"/>
                    <a:pt x="405" y="33"/>
                  </a:cubicBezTo>
                  <a:cubicBezTo>
                    <a:pt x="405" y="34"/>
                    <a:pt x="405" y="35"/>
                    <a:pt x="406" y="36"/>
                  </a:cubicBezTo>
                  <a:close/>
                  <a:moveTo>
                    <a:pt x="395" y="32"/>
                  </a:moveTo>
                  <a:cubicBezTo>
                    <a:pt x="394" y="31"/>
                    <a:pt x="393" y="29"/>
                    <a:pt x="391" y="28"/>
                  </a:cubicBezTo>
                  <a:cubicBezTo>
                    <a:pt x="393" y="28"/>
                    <a:pt x="395" y="29"/>
                    <a:pt x="397" y="30"/>
                  </a:cubicBezTo>
                  <a:cubicBezTo>
                    <a:pt x="396" y="30"/>
                    <a:pt x="395" y="31"/>
                    <a:pt x="395" y="32"/>
                  </a:cubicBezTo>
                  <a:close/>
                  <a:moveTo>
                    <a:pt x="199" y="469"/>
                  </a:moveTo>
                  <a:cubicBezTo>
                    <a:pt x="199" y="469"/>
                    <a:pt x="199" y="469"/>
                    <a:pt x="199" y="469"/>
                  </a:cubicBezTo>
                  <a:cubicBezTo>
                    <a:pt x="200" y="469"/>
                    <a:pt x="200" y="469"/>
                    <a:pt x="200" y="470"/>
                  </a:cubicBezTo>
                  <a:cubicBezTo>
                    <a:pt x="200" y="470"/>
                    <a:pt x="200" y="470"/>
                    <a:pt x="199" y="469"/>
                  </a:cubicBezTo>
                  <a:close/>
                  <a:moveTo>
                    <a:pt x="174" y="457"/>
                  </a:moveTo>
                  <a:cubicBezTo>
                    <a:pt x="174" y="456"/>
                    <a:pt x="174" y="456"/>
                    <a:pt x="174" y="456"/>
                  </a:cubicBezTo>
                  <a:cubicBezTo>
                    <a:pt x="175" y="456"/>
                    <a:pt x="175" y="456"/>
                    <a:pt x="175" y="456"/>
                  </a:cubicBezTo>
                  <a:cubicBezTo>
                    <a:pt x="175" y="456"/>
                    <a:pt x="175" y="456"/>
                    <a:pt x="174" y="457"/>
                  </a:cubicBezTo>
                  <a:close/>
                  <a:moveTo>
                    <a:pt x="217" y="473"/>
                  </a:moveTo>
                  <a:cubicBezTo>
                    <a:pt x="213" y="466"/>
                    <a:pt x="206" y="460"/>
                    <a:pt x="198" y="458"/>
                  </a:cubicBezTo>
                  <a:cubicBezTo>
                    <a:pt x="190" y="455"/>
                    <a:pt x="182" y="452"/>
                    <a:pt x="174" y="451"/>
                  </a:cubicBezTo>
                  <a:cubicBezTo>
                    <a:pt x="174" y="445"/>
                    <a:pt x="174" y="438"/>
                    <a:pt x="174" y="432"/>
                  </a:cubicBezTo>
                  <a:cubicBezTo>
                    <a:pt x="175" y="415"/>
                    <a:pt x="171" y="398"/>
                    <a:pt x="172" y="381"/>
                  </a:cubicBezTo>
                  <a:cubicBezTo>
                    <a:pt x="176" y="381"/>
                    <a:pt x="178" y="377"/>
                    <a:pt x="177" y="374"/>
                  </a:cubicBezTo>
                  <a:cubicBezTo>
                    <a:pt x="188" y="367"/>
                    <a:pt x="205" y="386"/>
                    <a:pt x="206" y="397"/>
                  </a:cubicBezTo>
                  <a:cubicBezTo>
                    <a:pt x="206" y="397"/>
                    <a:pt x="206" y="398"/>
                    <a:pt x="206" y="397"/>
                  </a:cubicBezTo>
                  <a:cubicBezTo>
                    <a:pt x="206" y="397"/>
                    <a:pt x="206" y="396"/>
                    <a:pt x="206" y="396"/>
                  </a:cubicBezTo>
                  <a:cubicBezTo>
                    <a:pt x="208" y="398"/>
                    <a:pt x="210" y="398"/>
                    <a:pt x="212" y="396"/>
                  </a:cubicBezTo>
                  <a:cubicBezTo>
                    <a:pt x="212" y="395"/>
                    <a:pt x="212" y="395"/>
                    <a:pt x="213" y="394"/>
                  </a:cubicBezTo>
                  <a:cubicBezTo>
                    <a:pt x="220" y="393"/>
                    <a:pt x="228" y="393"/>
                    <a:pt x="234" y="396"/>
                  </a:cubicBezTo>
                  <a:cubicBezTo>
                    <a:pt x="236" y="397"/>
                    <a:pt x="237" y="398"/>
                    <a:pt x="238" y="399"/>
                  </a:cubicBezTo>
                  <a:cubicBezTo>
                    <a:pt x="239" y="400"/>
                    <a:pt x="239" y="401"/>
                    <a:pt x="239" y="401"/>
                  </a:cubicBezTo>
                  <a:cubicBezTo>
                    <a:pt x="240" y="402"/>
                    <a:pt x="240" y="403"/>
                    <a:pt x="241" y="403"/>
                  </a:cubicBezTo>
                  <a:cubicBezTo>
                    <a:pt x="245" y="409"/>
                    <a:pt x="246" y="417"/>
                    <a:pt x="246" y="424"/>
                  </a:cubicBezTo>
                  <a:cubicBezTo>
                    <a:pt x="246" y="426"/>
                    <a:pt x="248" y="427"/>
                    <a:pt x="250" y="428"/>
                  </a:cubicBezTo>
                  <a:cubicBezTo>
                    <a:pt x="250" y="430"/>
                    <a:pt x="253" y="432"/>
                    <a:pt x="255" y="430"/>
                  </a:cubicBezTo>
                  <a:cubicBezTo>
                    <a:pt x="261" y="427"/>
                    <a:pt x="267" y="426"/>
                    <a:pt x="273" y="426"/>
                  </a:cubicBezTo>
                  <a:cubicBezTo>
                    <a:pt x="276" y="426"/>
                    <a:pt x="280" y="426"/>
                    <a:pt x="282" y="428"/>
                  </a:cubicBezTo>
                  <a:cubicBezTo>
                    <a:pt x="283" y="429"/>
                    <a:pt x="283" y="430"/>
                    <a:pt x="283" y="432"/>
                  </a:cubicBezTo>
                  <a:cubicBezTo>
                    <a:pt x="262" y="445"/>
                    <a:pt x="239" y="459"/>
                    <a:pt x="217" y="473"/>
                  </a:cubicBezTo>
                  <a:close/>
                  <a:moveTo>
                    <a:pt x="362" y="206"/>
                  </a:moveTo>
                  <a:cubicBezTo>
                    <a:pt x="361" y="205"/>
                    <a:pt x="361" y="205"/>
                    <a:pt x="361" y="204"/>
                  </a:cubicBezTo>
                  <a:cubicBezTo>
                    <a:pt x="364" y="200"/>
                    <a:pt x="366" y="195"/>
                    <a:pt x="369" y="191"/>
                  </a:cubicBezTo>
                  <a:cubicBezTo>
                    <a:pt x="369" y="190"/>
                    <a:pt x="370" y="190"/>
                    <a:pt x="370" y="189"/>
                  </a:cubicBezTo>
                  <a:cubicBezTo>
                    <a:pt x="370" y="190"/>
                    <a:pt x="370" y="190"/>
                    <a:pt x="370" y="190"/>
                  </a:cubicBezTo>
                  <a:cubicBezTo>
                    <a:pt x="367" y="195"/>
                    <a:pt x="365" y="201"/>
                    <a:pt x="362" y="206"/>
                  </a:cubicBezTo>
                  <a:close/>
                  <a:moveTo>
                    <a:pt x="435" y="65"/>
                  </a:moveTo>
                  <a:cubicBezTo>
                    <a:pt x="432" y="71"/>
                    <a:pt x="430" y="77"/>
                    <a:pt x="427" y="83"/>
                  </a:cubicBezTo>
                  <a:cubicBezTo>
                    <a:pt x="429" y="77"/>
                    <a:pt x="432" y="71"/>
                    <a:pt x="435" y="65"/>
                  </a:cubicBezTo>
                  <a:close/>
                  <a:moveTo>
                    <a:pt x="343" y="32"/>
                  </a:moveTo>
                  <a:cubicBezTo>
                    <a:pt x="354" y="32"/>
                    <a:pt x="364" y="30"/>
                    <a:pt x="374" y="28"/>
                  </a:cubicBezTo>
                  <a:cubicBezTo>
                    <a:pt x="375" y="28"/>
                    <a:pt x="375" y="28"/>
                    <a:pt x="374" y="28"/>
                  </a:cubicBezTo>
                  <a:cubicBezTo>
                    <a:pt x="365" y="31"/>
                    <a:pt x="354" y="30"/>
                    <a:pt x="345" y="30"/>
                  </a:cubicBezTo>
                  <a:cubicBezTo>
                    <a:pt x="349" y="21"/>
                    <a:pt x="353" y="12"/>
                    <a:pt x="356" y="3"/>
                  </a:cubicBezTo>
                  <a:cubicBezTo>
                    <a:pt x="359" y="14"/>
                    <a:pt x="370" y="20"/>
                    <a:pt x="381" y="24"/>
                  </a:cubicBezTo>
                  <a:cubicBezTo>
                    <a:pt x="380" y="25"/>
                    <a:pt x="380" y="25"/>
                    <a:pt x="380" y="26"/>
                  </a:cubicBezTo>
                  <a:cubicBezTo>
                    <a:pt x="377" y="29"/>
                    <a:pt x="375" y="32"/>
                    <a:pt x="373" y="35"/>
                  </a:cubicBezTo>
                  <a:cubicBezTo>
                    <a:pt x="372" y="37"/>
                    <a:pt x="371" y="39"/>
                    <a:pt x="369" y="41"/>
                  </a:cubicBezTo>
                  <a:cubicBezTo>
                    <a:pt x="367" y="41"/>
                    <a:pt x="365" y="43"/>
                    <a:pt x="366" y="45"/>
                  </a:cubicBezTo>
                  <a:cubicBezTo>
                    <a:pt x="356" y="46"/>
                    <a:pt x="346" y="45"/>
                    <a:pt x="337" y="47"/>
                  </a:cubicBezTo>
                  <a:cubicBezTo>
                    <a:pt x="339" y="42"/>
                    <a:pt x="341" y="37"/>
                    <a:pt x="343" y="32"/>
                  </a:cubicBezTo>
                  <a:close/>
                  <a:moveTo>
                    <a:pt x="347" y="419"/>
                  </a:moveTo>
                  <a:cubicBezTo>
                    <a:pt x="344" y="459"/>
                    <a:pt x="346" y="500"/>
                    <a:pt x="346" y="541"/>
                  </a:cubicBezTo>
                  <a:cubicBezTo>
                    <a:pt x="324" y="537"/>
                    <a:pt x="302" y="539"/>
                    <a:pt x="280" y="541"/>
                  </a:cubicBezTo>
                  <a:cubicBezTo>
                    <a:pt x="248" y="543"/>
                    <a:pt x="216" y="541"/>
                    <a:pt x="185" y="539"/>
                  </a:cubicBezTo>
                  <a:cubicBezTo>
                    <a:pt x="129" y="536"/>
                    <a:pt x="65" y="531"/>
                    <a:pt x="9" y="541"/>
                  </a:cubicBezTo>
                  <a:cubicBezTo>
                    <a:pt x="9" y="540"/>
                    <a:pt x="9" y="540"/>
                    <a:pt x="9" y="540"/>
                  </a:cubicBezTo>
                  <a:cubicBezTo>
                    <a:pt x="9" y="386"/>
                    <a:pt x="21" y="229"/>
                    <a:pt x="3" y="76"/>
                  </a:cubicBezTo>
                  <a:cubicBezTo>
                    <a:pt x="51" y="73"/>
                    <a:pt x="98" y="77"/>
                    <a:pt x="146" y="77"/>
                  </a:cubicBezTo>
                  <a:cubicBezTo>
                    <a:pt x="200" y="76"/>
                    <a:pt x="254" y="85"/>
                    <a:pt x="309" y="83"/>
                  </a:cubicBezTo>
                  <a:cubicBezTo>
                    <a:pt x="288" y="122"/>
                    <a:pt x="269" y="162"/>
                    <a:pt x="250" y="202"/>
                  </a:cubicBezTo>
                  <a:cubicBezTo>
                    <a:pt x="249" y="202"/>
                    <a:pt x="249" y="202"/>
                    <a:pt x="249" y="202"/>
                  </a:cubicBezTo>
                  <a:cubicBezTo>
                    <a:pt x="183" y="200"/>
                    <a:pt x="116" y="195"/>
                    <a:pt x="51" y="200"/>
                  </a:cubicBezTo>
                  <a:cubicBezTo>
                    <a:pt x="50" y="200"/>
                    <a:pt x="50" y="201"/>
                    <a:pt x="51" y="201"/>
                  </a:cubicBezTo>
                  <a:cubicBezTo>
                    <a:pt x="115" y="207"/>
                    <a:pt x="181" y="212"/>
                    <a:pt x="245" y="212"/>
                  </a:cubicBezTo>
                  <a:cubicBezTo>
                    <a:pt x="239" y="224"/>
                    <a:pt x="232" y="237"/>
                    <a:pt x="226" y="250"/>
                  </a:cubicBezTo>
                  <a:cubicBezTo>
                    <a:pt x="225" y="249"/>
                    <a:pt x="224" y="249"/>
                    <a:pt x="222" y="249"/>
                  </a:cubicBezTo>
                  <a:cubicBezTo>
                    <a:pt x="190" y="250"/>
                    <a:pt x="159" y="245"/>
                    <a:pt x="127" y="245"/>
                  </a:cubicBezTo>
                  <a:cubicBezTo>
                    <a:pt x="103" y="246"/>
                    <a:pt x="75" y="254"/>
                    <a:pt x="51" y="247"/>
                  </a:cubicBezTo>
                  <a:cubicBezTo>
                    <a:pt x="49" y="246"/>
                    <a:pt x="48" y="249"/>
                    <a:pt x="50" y="250"/>
                  </a:cubicBezTo>
                  <a:cubicBezTo>
                    <a:pt x="67" y="262"/>
                    <a:pt x="95" y="258"/>
                    <a:pt x="115" y="257"/>
                  </a:cubicBezTo>
                  <a:cubicBezTo>
                    <a:pt x="150" y="257"/>
                    <a:pt x="186" y="261"/>
                    <a:pt x="221" y="260"/>
                  </a:cubicBezTo>
                  <a:cubicBezTo>
                    <a:pt x="214" y="276"/>
                    <a:pt x="206" y="292"/>
                    <a:pt x="198" y="307"/>
                  </a:cubicBezTo>
                  <a:cubicBezTo>
                    <a:pt x="185" y="303"/>
                    <a:pt x="168" y="305"/>
                    <a:pt x="154" y="305"/>
                  </a:cubicBezTo>
                  <a:cubicBezTo>
                    <a:pt x="124" y="306"/>
                    <a:pt x="95" y="304"/>
                    <a:pt x="65" y="304"/>
                  </a:cubicBezTo>
                  <a:cubicBezTo>
                    <a:pt x="64" y="304"/>
                    <a:pt x="64" y="306"/>
                    <a:pt x="65" y="306"/>
                  </a:cubicBezTo>
                  <a:cubicBezTo>
                    <a:pt x="88" y="316"/>
                    <a:pt x="116" y="315"/>
                    <a:pt x="141" y="317"/>
                  </a:cubicBezTo>
                  <a:cubicBezTo>
                    <a:pt x="156" y="317"/>
                    <a:pt x="178" y="313"/>
                    <a:pt x="193" y="318"/>
                  </a:cubicBezTo>
                  <a:cubicBezTo>
                    <a:pt x="189" y="324"/>
                    <a:pt x="184" y="333"/>
                    <a:pt x="179" y="342"/>
                  </a:cubicBezTo>
                  <a:cubicBezTo>
                    <a:pt x="179" y="342"/>
                    <a:pt x="179" y="342"/>
                    <a:pt x="178" y="342"/>
                  </a:cubicBezTo>
                  <a:cubicBezTo>
                    <a:pt x="178" y="343"/>
                    <a:pt x="178" y="343"/>
                    <a:pt x="178" y="344"/>
                  </a:cubicBezTo>
                  <a:cubicBezTo>
                    <a:pt x="173" y="354"/>
                    <a:pt x="169" y="364"/>
                    <a:pt x="171" y="370"/>
                  </a:cubicBezTo>
                  <a:cubicBezTo>
                    <a:pt x="138" y="357"/>
                    <a:pt x="88" y="360"/>
                    <a:pt x="56" y="373"/>
                  </a:cubicBezTo>
                  <a:cubicBezTo>
                    <a:pt x="54" y="374"/>
                    <a:pt x="55" y="377"/>
                    <a:pt x="57" y="376"/>
                  </a:cubicBezTo>
                  <a:cubicBezTo>
                    <a:pt x="74" y="374"/>
                    <a:pt x="92" y="374"/>
                    <a:pt x="110" y="374"/>
                  </a:cubicBezTo>
                  <a:cubicBezTo>
                    <a:pt x="128" y="374"/>
                    <a:pt x="151" y="373"/>
                    <a:pt x="169" y="381"/>
                  </a:cubicBezTo>
                  <a:cubicBezTo>
                    <a:pt x="166" y="395"/>
                    <a:pt x="166" y="410"/>
                    <a:pt x="167" y="425"/>
                  </a:cubicBezTo>
                  <a:cubicBezTo>
                    <a:pt x="167" y="425"/>
                    <a:pt x="167" y="425"/>
                    <a:pt x="167" y="425"/>
                  </a:cubicBezTo>
                  <a:cubicBezTo>
                    <a:pt x="144" y="418"/>
                    <a:pt x="120" y="421"/>
                    <a:pt x="95" y="424"/>
                  </a:cubicBezTo>
                  <a:cubicBezTo>
                    <a:pt x="86" y="423"/>
                    <a:pt x="77" y="423"/>
                    <a:pt x="71" y="426"/>
                  </a:cubicBezTo>
                  <a:cubicBezTo>
                    <a:pt x="68" y="426"/>
                    <a:pt x="65" y="427"/>
                    <a:pt x="62" y="427"/>
                  </a:cubicBezTo>
                  <a:cubicBezTo>
                    <a:pt x="62" y="427"/>
                    <a:pt x="62" y="427"/>
                    <a:pt x="62" y="427"/>
                  </a:cubicBezTo>
                  <a:cubicBezTo>
                    <a:pt x="64" y="428"/>
                    <a:pt x="66" y="428"/>
                    <a:pt x="68" y="428"/>
                  </a:cubicBezTo>
                  <a:cubicBezTo>
                    <a:pt x="67" y="430"/>
                    <a:pt x="68" y="432"/>
                    <a:pt x="70" y="433"/>
                  </a:cubicBezTo>
                  <a:cubicBezTo>
                    <a:pt x="75" y="437"/>
                    <a:pt x="82" y="436"/>
                    <a:pt x="89" y="436"/>
                  </a:cubicBezTo>
                  <a:cubicBezTo>
                    <a:pt x="101" y="437"/>
                    <a:pt x="112" y="438"/>
                    <a:pt x="124" y="438"/>
                  </a:cubicBezTo>
                  <a:cubicBezTo>
                    <a:pt x="130" y="439"/>
                    <a:pt x="140" y="439"/>
                    <a:pt x="149" y="438"/>
                  </a:cubicBezTo>
                  <a:cubicBezTo>
                    <a:pt x="155" y="439"/>
                    <a:pt x="161" y="438"/>
                    <a:pt x="167" y="437"/>
                  </a:cubicBezTo>
                  <a:cubicBezTo>
                    <a:pt x="168" y="450"/>
                    <a:pt x="168" y="463"/>
                    <a:pt x="169" y="476"/>
                  </a:cubicBezTo>
                  <a:cubicBezTo>
                    <a:pt x="130" y="475"/>
                    <a:pt x="91" y="475"/>
                    <a:pt x="54" y="480"/>
                  </a:cubicBezTo>
                  <a:cubicBezTo>
                    <a:pt x="53" y="480"/>
                    <a:pt x="53" y="481"/>
                    <a:pt x="54" y="481"/>
                  </a:cubicBezTo>
                  <a:cubicBezTo>
                    <a:pt x="91" y="486"/>
                    <a:pt x="130" y="489"/>
                    <a:pt x="169" y="490"/>
                  </a:cubicBezTo>
                  <a:cubicBezTo>
                    <a:pt x="169" y="496"/>
                    <a:pt x="170" y="501"/>
                    <a:pt x="170" y="507"/>
                  </a:cubicBezTo>
                  <a:cubicBezTo>
                    <a:pt x="170" y="507"/>
                    <a:pt x="170" y="508"/>
                    <a:pt x="170" y="508"/>
                  </a:cubicBezTo>
                  <a:cubicBezTo>
                    <a:pt x="170" y="512"/>
                    <a:pt x="176" y="512"/>
                    <a:pt x="177" y="508"/>
                  </a:cubicBezTo>
                  <a:cubicBezTo>
                    <a:pt x="177" y="508"/>
                    <a:pt x="178" y="508"/>
                    <a:pt x="178" y="508"/>
                  </a:cubicBezTo>
                  <a:cubicBezTo>
                    <a:pt x="179" y="508"/>
                    <a:pt x="179" y="507"/>
                    <a:pt x="180" y="507"/>
                  </a:cubicBezTo>
                  <a:cubicBezTo>
                    <a:pt x="182" y="505"/>
                    <a:pt x="183" y="503"/>
                    <a:pt x="185" y="501"/>
                  </a:cubicBezTo>
                  <a:cubicBezTo>
                    <a:pt x="191" y="498"/>
                    <a:pt x="197" y="494"/>
                    <a:pt x="203" y="491"/>
                  </a:cubicBezTo>
                  <a:cubicBezTo>
                    <a:pt x="240" y="492"/>
                    <a:pt x="277" y="492"/>
                    <a:pt x="314" y="492"/>
                  </a:cubicBezTo>
                  <a:cubicBezTo>
                    <a:pt x="320" y="492"/>
                    <a:pt x="320" y="481"/>
                    <a:pt x="314" y="481"/>
                  </a:cubicBezTo>
                  <a:cubicBezTo>
                    <a:pt x="285" y="481"/>
                    <a:pt x="255" y="480"/>
                    <a:pt x="226" y="478"/>
                  </a:cubicBezTo>
                  <a:cubicBezTo>
                    <a:pt x="245" y="467"/>
                    <a:pt x="263" y="455"/>
                    <a:pt x="281" y="443"/>
                  </a:cubicBezTo>
                  <a:cubicBezTo>
                    <a:pt x="282" y="443"/>
                    <a:pt x="282" y="444"/>
                    <a:pt x="283" y="444"/>
                  </a:cubicBezTo>
                  <a:cubicBezTo>
                    <a:pt x="287" y="445"/>
                    <a:pt x="292" y="444"/>
                    <a:pt x="296" y="443"/>
                  </a:cubicBezTo>
                  <a:cubicBezTo>
                    <a:pt x="297" y="443"/>
                    <a:pt x="297" y="443"/>
                    <a:pt x="297" y="442"/>
                  </a:cubicBezTo>
                  <a:cubicBezTo>
                    <a:pt x="298" y="443"/>
                    <a:pt x="298" y="443"/>
                    <a:pt x="299" y="443"/>
                  </a:cubicBezTo>
                  <a:cubicBezTo>
                    <a:pt x="301" y="443"/>
                    <a:pt x="302" y="442"/>
                    <a:pt x="302" y="441"/>
                  </a:cubicBezTo>
                  <a:cubicBezTo>
                    <a:pt x="305" y="440"/>
                    <a:pt x="307" y="439"/>
                    <a:pt x="309" y="437"/>
                  </a:cubicBezTo>
                  <a:cubicBezTo>
                    <a:pt x="310" y="436"/>
                    <a:pt x="309" y="435"/>
                    <a:pt x="308" y="435"/>
                  </a:cubicBezTo>
                  <a:cubicBezTo>
                    <a:pt x="304" y="435"/>
                    <a:pt x="299" y="434"/>
                    <a:pt x="295" y="434"/>
                  </a:cubicBezTo>
                  <a:cubicBezTo>
                    <a:pt x="294" y="434"/>
                    <a:pt x="293" y="434"/>
                    <a:pt x="292" y="434"/>
                  </a:cubicBezTo>
                  <a:cubicBezTo>
                    <a:pt x="318" y="400"/>
                    <a:pt x="336" y="359"/>
                    <a:pt x="352" y="318"/>
                  </a:cubicBezTo>
                  <a:cubicBezTo>
                    <a:pt x="353" y="351"/>
                    <a:pt x="350" y="385"/>
                    <a:pt x="347" y="419"/>
                  </a:cubicBezTo>
                  <a:close/>
                  <a:moveTo>
                    <a:pt x="456" y="89"/>
                  </a:moveTo>
                  <a:cubicBezTo>
                    <a:pt x="453" y="95"/>
                    <a:pt x="449" y="101"/>
                    <a:pt x="446" y="108"/>
                  </a:cubicBezTo>
                  <a:cubicBezTo>
                    <a:pt x="445" y="106"/>
                    <a:pt x="444" y="104"/>
                    <a:pt x="442" y="102"/>
                  </a:cubicBezTo>
                  <a:cubicBezTo>
                    <a:pt x="439" y="97"/>
                    <a:pt x="437" y="92"/>
                    <a:pt x="434" y="87"/>
                  </a:cubicBezTo>
                  <a:cubicBezTo>
                    <a:pt x="434" y="87"/>
                    <a:pt x="433" y="87"/>
                    <a:pt x="433" y="88"/>
                  </a:cubicBezTo>
                  <a:cubicBezTo>
                    <a:pt x="435" y="92"/>
                    <a:pt x="437" y="97"/>
                    <a:pt x="439" y="102"/>
                  </a:cubicBezTo>
                  <a:cubicBezTo>
                    <a:pt x="441" y="105"/>
                    <a:pt x="442" y="108"/>
                    <a:pt x="444" y="112"/>
                  </a:cubicBezTo>
                  <a:cubicBezTo>
                    <a:pt x="441" y="119"/>
                    <a:pt x="437" y="126"/>
                    <a:pt x="434" y="133"/>
                  </a:cubicBezTo>
                  <a:cubicBezTo>
                    <a:pt x="432" y="124"/>
                    <a:pt x="426" y="116"/>
                    <a:pt x="422" y="108"/>
                  </a:cubicBezTo>
                  <a:cubicBezTo>
                    <a:pt x="422" y="108"/>
                    <a:pt x="421" y="108"/>
                    <a:pt x="421" y="108"/>
                  </a:cubicBezTo>
                  <a:cubicBezTo>
                    <a:pt x="428" y="117"/>
                    <a:pt x="428" y="128"/>
                    <a:pt x="432" y="137"/>
                  </a:cubicBezTo>
                  <a:cubicBezTo>
                    <a:pt x="431" y="138"/>
                    <a:pt x="431" y="139"/>
                    <a:pt x="430" y="141"/>
                  </a:cubicBezTo>
                  <a:cubicBezTo>
                    <a:pt x="428" y="145"/>
                    <a:pt x="426" y="148"/>
                    <a:pt x="424" y="152"/>
                  </a:cubicBezTo>
                  <a:cubicBezTo>
                    <a:pt x="422" y="145"/>
                    <a:pt x="419" y="137"/>
                    <a:pt x="416" y="129"/>
                  </a:cubicBezTo>
                  <a:cubicBezTo>
                    <a:pt x="416" y="129"/>
                    <a:pt x="415" y="129"/>
                    <a:pt x="416" y="129"/>
                  </a:cubicBezTo>
                  <a:cubicBezTo>
                    <a:pt x="418" y="137"/>
                    <a:pt x="421" y="145"/>
                    <a:pt x="424" y="154"/>
                  </a:cubicBezTo>
                  <a:cubicBezTo>
                    <a:pt x="420" y="161"/>
                    <a:pt x="416" y="168"/>
                    <a:pt x="412" y="176"/>
                  </a:cubicBezTo>
                  <a:cubicBezTo>
                    <a:pt x="407" y="171"/>
                    <a:pt x="403" y="165"/>
                    <a:pt x="402" y="159"/>
                  </a:cubicBezTo>
                  <a:cubicBezTo>
                    <a:pt x="401" y="158"/>
                    <a:pt x="400" y="158"/>
                    <a:pt x="401" y="159"/>
                  </a:cubicBezTo>
                  <a:cubicBezTo>
                    <a:pt x="402" y="166"/>
                    <a:pt x="406" y="172"/>
                    <a:pt x="410" y="178"/>
                  </a:cubicBezTo>
                  <a:cubicBezTo>
                    <a:pt x="411" y="178"/>
                    <a:pt x="411" y="178"/>
                    <a:pt x="411" y="178"/>
                  </a:cubicBezTo>
                  <a:cubicBezTo>
                    <a:pt x="406" y="187"/>
                    <a:pt x="401" y="196"/>
                    <a:pt x="397" y="204"/>
                  </a:cubicBezTo>
                  <a:cubicBezTo>
                    <a:pt x="393" y="197"/>
                    <a:pt x="389" y="190"/>
                    <a:pt x="386" y="183"/>
                  </a:cubicBezTo>
                  <a:cubicBezTo>
                    <a:pt x="386" y="182"/>
                    <a:pt x="386" y="183"/>
                    <a:pt x="386" y="183"/>
                  </a:cubicBezTo>
                  <a:cubicBezTo>
                    <a:pt x="388" y="191"/>
                    <a:pt x="391" y="199"/>
                    <a:pt x="395" y="207"/>
                  </a:cubicBezTo>
                  <a:cubicBezTo>
                    <a:pt x="391" y="214"/>
                    <a:pt x="387" y="221"/>
                    <a:pt x="384" y="228"/>
                  </a:cubicBezTo>
                  <a:cubicBezTo>
                    <a:pt x="382" y="223"/>
                    <a:pt x="380" y="219"/>
                    <a:pt x="379" y="214"/>
                  </a:cubicBezTo>
                  <a:cubicBezTo>
                    <a:pt x="378" y="212"/>
                    <a:pt x="375" y="212"/>
                    <a:pt x="376" y="214"/>
                  </a:cubicBezTo>
                  <a:cubicBezTo>
                    <a:pt x="377" y="221"/>
                    <a:pt x="379" y="226"/>
                    <a:pt x="382" y="232"/>
                  </a:cubicBezTo>
                  <a:cubicBezTo>
                    <a:pt x="381" y="234"/>
                    <a:pt x="380" y="235"/>
                    <a:pt x="379" y="237"/>
                  </a:cubicBezTo>
                  <a:cubicBezTo>
                    <a:pt x="375" y="244"/>
                    <a:pt x="371" y="252"/>
                    <a:pt x="368" y="259"/>
                  </a:cubicBezTo>
                  <a:cubicBezTo>
                    <a:pt x="366" y="254"/>
                    <a:pt x="364" y="250"/>
                    <a:pt x="362" y="245"/>
                  </a:cubicBezTo>
                  <a:cubicBezTo>
                    <a:pt x="360" y="240"/>
                    <a:pt x="358" y="235"/>
                    <a:pt x="355" y="230"/>
                  </a:cubicBezTo>
                  <a:cubicBezTo>
                    <a:pt x="361" y="218"/>
                    <a:pt x="368" y="206"/>
                    <a:pt x="374" y="194"/>
                  </a:cubicBezTo>
                  <a:cubicBezTo>
                    <a:pt x="375" y="194"/>
                    <a:pt x="377" y="193"/>
                    <a:pt x="377" y="191"/>
                  </a:cubicBezTo>
                  <a:cubicBezTo>
                    <a:pt x="377" y="191"/>
                    <a:pt x="376" y="190"/>
                    <a:pt x="376" y="190"/>
                  </a:cubicBezTo>
                  <a:cubicBezTo>
                    <a:pt x="383" y="177"/>
                    <a:pt x="389" y="165"/>
                    <a:pt x="395" y="153"/>
                  </a:cubicBezTo>
                  <a:cubicBezTo>
                    <a:pt x="397" y="153"/>
                    <a:pt x="399" y="151"/>
                    <a:pt x="398" y="149"/>
                  </a:cubicBezTo>
                  <a:cubicBezTo>
                    <a:pt x="398" y="149"/>
                    <a:pt x="398" y="149"/>
                    <a:pt x="398" y="148"/>
                  </a:cubicBezTo>
                  <a:cubicBezTo>
                    <a:pt x="402" y="141"/>
                    <a:pt x="405" y="134"/>
                    <a:pt x="409" y="127"/>
                  </a:cubicBezTo>
                  <a:cubicBezTo>
                    <a:pt x="409" y="126"/>
                    <a:pt x="410" y="125"/>
                    <a:pt x="410" y="124"/>
                  </a:cubicBezTo>
                  <a:cubicBezTo>
                    <a:pt x="415" y="117"/>
                    <a:pt x="418" y="110"/>
                    <a:pt x="420" y="103"/>
                  </a:cubicBezTo>
                  <a:cubicBezTo>
                    <a:pt x="427" y="89"/>
                    <a:pt x="433" y="75"/>
                    <a:pt x="438" y="61"/>
                  </a:cubicBezTo>
                  <a:cubicBezTo>
                    <a:pt x="439" y="59"/>
                    <a:pt x="441" y="57"/>
                    <a:pt x="443" y="55"/>
                  </a:cubicBezTo>
                  <a:cubicBezTo>
                    <a:pt x="443" y="54"/>
                    <a:pt x="443" y="54"/>
                    <a:pt x="444" y="53"/>
                  </a:cubicBezTo>
                  <a:cubicBezTo>
                    <a:pt x="451" y="58"/>
                    <a:pt x="459" y="62"/>
                    <a:pt x="467" y="67"/>
                  </a:cubicBezTo>
                  <a:cubicBezTo>
                    <a:pt x="468" y="68"/>
                    <a:pt x="469" y="68"/>
                    <a:pt x="470" y="68"/>
                  </a:cubicBezTo>
                  <a:cubicBezTo>
                    <a:pt x="468" y="71"/>
                    <a:pt x="466" y="74"/>
                    <a:pt x="464" y="77"/>
                  </a:cubicBezTo>
                  <a:cubicBezTo>
                    <a:pt x="464" y="77"/>
                    <a:pt x="464" y="77"/>
                    <a:pt x="464" y="77"/>
                  </a:cubicBezTo>
                  <a:cubicBezTo>
                    <a:pt x="461" y="73"/>
                    <a:pt x="458" y="68"/>
                    <a:pt x="455" y="65"/>
                  </a:cubicBezTo>
                  <a:cubicBezTo>
                    <a:pt x="454" y="64"/>
                    <a:pt x="453" y="65"/>
                    <a:pt x="454" y="66"/>
                  </a:cubicBezTo>
                  <a:cubicBezTo>
                    <a:pt x="457" y="69"/>
                    <a:pt x="460" y="73"/>
                    <a:pt x="462" y="77"/>
                  </a:cubicBezTo>
                  <a:cubicBezTo>
                    <a:pt x="463" y="78"/>
                    <a:pt x="463" y="78"/>
                    <a:pt x="463" y="78"/>
                  </a:cubicBezTo>
                  <a:cubicBezTo>
                    <a:pt x="461" y="81"/>
                    <a:pt x="459" y="84"/>
                    <a:pt x="457" y="87"/>
                  </a:cubicBezTo>
                  <a:cubicBezTo>
                    <a:pt x="454" y="82"/>
                    <a:pt x="451" y="76"/>
                    <a:pt x="449" y="69"/>
                  </a:cubicBezTo>
                  <a:cubicBezTo>
                    <a:pt x="449" y="69"/>
                    <a:pt x="447" y="69"/>
                    <a:pt x="448" y="70"/>
                  </a:cubicBezTo>
                  <a:cubicBezTo>
                    <a:pt x="450" y="77"/>
                    <a:pt x="453" y="83"/>
                    <a:pt x="456" y="89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6" name="Freeform 483"/>
            <p:cNvSpPr/>
            <p:nvPr>
              <p:custDataLst>
                <p:tags r:id="rId6"/>
              </p:custDataLst>
            </p:nvPr>
          </p:nvSpPr>
          <p:spPr bwMode="auto">
            <a:xfrm>
              <a:off x="8733" y="5914"/>
              <a:ext cx="3" cy="5"/>
            </a:xfrm>
            <a:custGeom>
              <a:avLst/>
              <a:gdLst>
                <a:gd name="T0" fmla="*/ 0 w 4"/>
                <a:gd name="T1" fmla="*/ 1 h 5"/>
                <a:gd name="T2" fmla="*/ 3 w 4"/>
                <a:gd name="T3" fmla="*/ 5 h 5"/>
                <a:gd name="T4" fmla="*/ 3 w 4"/>
                <a:gd name="T5" fmla="*/ 5 h 5"/>
                <a:gd name="T6" fmla="*/ 3 w 4"/>
                <a:gd name="T7" fmla="*/ 5 h 5"/>
                <a:gd name="T8" fmla="*/ 4 w 4"/>
                <a:gd name="T9" fmla="*/ 5 h 5"/>
                <a:gd name="T10" fmla="*/ 2 w 4"/>
                <a:gd name="T11" fmla="*/ 1 h 5"/>
                <a:gd name="T12" fmla="*/ 1 w 4"/>
                <a:gd name="T13" fmla="*/ 1 h 5"/>
                <a:gd name="T14" fmla="*/ 1 w 4"/>
                <a:gd name="T15" fmla="*/ 0 h 5"/>
                <a:gd name="T16" fmla="*/ 1 w 4"/>
                <a:gd name="T17" fmla="*/ 1 h 5"/>
                <a:gd name="T18" fmla="*/ 0 w 4"/>
                <a:gd name="T1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0" y="1"/>
                  </a:moveTo>
                  <a:cubicBezTo>
                    <a:pt x="1" y="3"/>
                    <a:pt x="2" y="4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3" y="3"/>
                    <a:pt x="2" y="3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7" name="Freeform 484"/>
            <p:cNvSpPr/>
            <p:nvPr>
              <p:custDataLst>
                <p:tags r:id="rId7"/>
              </p:custDataLst>
            </p:nvPr>
          </p:nvSpPr>
          <p:spPr bwMode="auto">
            <a:xfrm>
              <a:off x="8568" y="5669"/>
              <a:ext cx="222" cy="26"/>
            </a:xfrm>
            <a:custGeom>
              <a:avLst/>
              <a:gdLst>
                <a:gd name="T0" fmla="*/ 106 w 232"/>
                <a:gd name="T1" fmla="*/ 26 h 27"/>
                <a:gd name="T2" fmla="*/ 173 w 232"/>
                <a:gd name="T3" fmla="*/ 24 h 27"/>
                <a:gd name="T4" fmla="*/ 229 w 232"/>
                <a:gd name="T5" fmla="*/ 19 h 27"/>
                <a:gd name="T6" fmla="*/ 229 w 232"/>
                <a:gd name="T7" fmla="*/ 12 h 27"/>
                <a:gd name="T8" fmla="*/ 115 w 232"/>
                <a:gd name="T9" fmla="*/ 13 h 27"/>
                <a:gd name="T10" fmla="*/ 0 w 232"/>
                <a:gd name="T11" fmla="*/ 9 h 27"/>
                <a:gd name="T12" fmla="*/ 0 w 232"/>
                <a:gd name="T13" fmla="*/ 10 h 27"/>
                <a:gd name="T14" fmla="*/ 106 w 232"/>
                <a:gd name="T15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27">
                  <a:moveTo>
                    <a:pt x="106" y="26"/>
                  </a:moveTo>
                  <a:cubicBezTo>
                    <a:pt x="128" y="26"/>
                    <a:pt x="150" y="25"/>
                    <a:pt x="173" y="24"/>
                  </a:cubicBezTo>
                  <a:cubicBezTo>
                    <a:pt x="191" y="23"/>
                    <a:pt x="211" y="25"/>
                    <a:pt x="229" y="19"/>
                  </a:cubicBezTo>
                  <a:cubicBezTo>
                    <a:pt x="232" y="17"/>
                    <a:pt x="232" y="13"/>
                    <a:pt x="229" y="12"/>
                  </a:cubicBezTo>
                  <a:cubicBezTo>
                    <a:pt x="196" y="0"/>
                    <a:pt x="150" y="12"/>
                    <a:pt x="115" y="13"/>
                  </a:cubicBezTo>
                  <a:cubicBezTo>
                    <a:pt x="77" y="15"/>
                    <a:pt x="39" y="12"/>
                    <a:pt x="0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32" y="27"/>
                    <a:pt x="70" y="27"/>
                    <a:pt x="106" y="26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5734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C225E398-93D7-4FE7-8430-11E3B1F8D02A}" type="datetime1">
              <a:rPr lang="zh-CN" altLang="en-US" sz="790" smtClean="0"/>
              <a:pPr algn="l"/>
              <a:t>2024/10/16</a:t>
            </a:fld>
            <a:endParaRPr lang="en-US" altLang="zh-CN" sz="790"/>
          </a:p>
        </p:txBody>
      </p:sp>
      <p:sp>
        <p:nvSpPr>
          <p:cNvPr id="5734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7-2 Sorting II</a:t>
            </a:r>
            <a:endParaRPr lang="en-US" altLang="zh-CN" sz="790"/>
          </a:p>
        </p:txBody>
      </p:sp>
      <p:sp>
        <p:nvSpPr>
          <p:cNvPr id="5734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4CC35D8E-A442-4C83-A063-43CBA64CEC2C}" type="slidenum">
              <a:rPr lang="en-US" altLang="zh-CN" sz="790"/>
              <a:pPr algn="r"/>
              <a:t>41</a:t>
            </a:fld>
            <a:endParaRPr lang="en-US" altLang="zh-CN" sz="790"/>
          </a:p>
        </p:txBody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" y="1628775"/>
            <a:ext cx="7858760" cy="4495165"/>
          </a:xfrm>
        </p:spPr>
        <p:txBody>
          <a:bodyPr/>
          <a:lstStyle/>
          <a:p>
            <a:r>
              <a:rPr lang="en-US" altLang="zh-CN" sz="2800" dirty="0" smtClean="0">
                <a:ea typeface="宋体" panose="02010600030101010101" pitchFamily="2" charset="-122"/>
              </a:rPr>
              <a:t>Worst case</a:t>
            </a:r>
          </a:p>
          <a:p>
            <a:pPr lvl="1"/>
            <a:r>
              <a:rPr lang="en-US" altLang="zh-CN" sz="2400" dirty="0" smtClean="0">
                <a:ea typeface="宋体" panose="02010600030101010101" pitchFamily="2" charset="-122"/>
              </a:rPr>
              <a:t>Algorithm </a:t>
            </a:r>
            <a:r>
              <a:rPr lang="en-US" altLang="zh-CN" sz="2400" dirty="0">
                <a:ea typeface="宋体" panose="02010600030101010101" pitchFamily="2" charset="-122"/>
              </a:rPr>
              <a:t>always chooses the worst pivot – one sub-array is empty at each recursion</a:t>
            </a:r>
          </a:p>
          <a:p>
            <a:pPr lvl="1">
              <a:spcBef>
                <a:spcPct val="1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T(N</a:t>
            </a:r>
            <a:r>
              <a:rPr lang="en-US" altLang="zh-CN" sz="2400" dirty="0">
                <a:ea typeface="宋体" panose="02010600030101010101" pitchFamily="2" charset="-122"/>
              </a:rPr>
              <a:t>) </a:t>
            </a:r>
            <a:r>
              <a:rPr lang="en-US" altLang="zh-CN" sz="2400" dirty="0" smtClean="0"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T(N-1) + </a:t>
            </a:r>
            <a:r>
              <a:rPr lang="en-US" altLang="zh-CN" sz="2400" dirty="0" err="1">
                <a:ea typeface="宋体" panose="02010600030101010101" pitchFamily="2" charset="-122"/>
              </a:rPr>
              <a:t>bN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spcBef>
                <a:spcPct val="10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        </a:t>
            </a:r>
            <a:r>
              <a:rPr lang="en-US" altLang="zh-CN" sz="2400" dirty="0" smtClean="0"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T(N-2) + b(N-1) + </a:t>
            </a:r>
            <a:r>
              <a:rPr lang="en-US" altLang="zh-CN" sz="2400" dirty="0" err="1">
                <a:ea typeface="宋体" panose="02010600030101010101" pitchFamily="2" charset="-122"/>
              </a:rPr>
              <a:t>bN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</a:p>
          <a:p>
            <a:pPr lvl="1">
              <a:spcBef>
                <a:spcPct val="10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        </a:t>
            </a:r>
            <a:r>
              <a:rPr lang="en-US" altLang="zh-CN" sz="2400" dirty="0" smtClean="0"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sz="2400" dirty="0" smtClean="0">
                <a:ea typeface="宋体" panose="02010600030101010101" pitchFamily="2" charset="-122"/>
              </a:rPr>
              <a:t> T(1) </a:t>
            </a:r>
            <a:r>
              <a:rPr lang="en-US" altLang="zh-CN" sz="2400" dirty="0">
                <a:ea typeface="宋体" panose="02010600030101010101" pitchFamily="2" charset="-122"/>
              </a:rPr>
              <a:t>+ </a:t>
            </a:r>
            <a:r>
              <a:rPr lang="en-US" altLang="zh-CN" sz="2400" dirty="0" smtClean="0">
                <a:ea typeface="宋体" panose="02010600030101010101" pitchFamily="2" charset="-122"/>
              </a:rPr>
              <a:t>b(1+ </a:t>
            </a:r>
            <a:r>
              <a:rPr lang="en-US" altLang="zh-CN" sz="2400" dirty="0">
                <a:ea typeface="宋体" panose="02010600030101010101" pitchFamily="2" charset="-122"/>
              </a:rPr>
              <a:t>… </a:t>
            </a:r>
            <a:r>
              <a:rPr lang="en-US" altLang="zh-CN" sz="2400" dirty="0" smtClean="0">
                <a:ea typeface="宋体" panose="02010600030101010101" pitchFamily="2" charset="-122"/>
              </a:rPr>
              <a:t>(N-1)+ </a:t>
            </a:r>
            <a:r>
              <a:rPr lang="en-US" altLang="zh-CN" sz="2400" dirty="0" smtClean="0"/>
              <a:t>N</a:t>
            </a:r>
            <a:r>
              <a:rPr lang="en-US" altLang="zh-CN" sz="2400" dirty="0"/>
              <a:t>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spcBef>
                <a:spcPct val="10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        </a:t>
            </a:r>
            <a:r>
              <a:rPr lang="en-US" altLang="zh-CN" sz="2400" dirty="0" smtClean="0"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lang="en-US" altLang="zh-CN" sz="2400" dirty="0"/>
              <a:t>O(1)</a:t>
            </a:r>
            <a:r>
              <a:rPr lang="en-US" altLang="zh-CN" sz="2400" dirty="0" smtClean="0">
                <a:ea typeface="宋体" panose="02010600030101010101" pitchFamily="2" charset="-122"/>
                <a:sym typeface="Symbol" panose="05050102010706020507" pitchFamily="18" charset="2"/>
              </a:rPr>
              <a:t> +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O(N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)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>
              <a:spcBef>
                <a:spcPct val="1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T(N) =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O(N</a:t>
            </a:r>
            <a:r>
              <a:rPr lang="en-US" altLang="zh-CN" sz="2400" baseline="30000" dirty="0" smtClean="0">
                <a:solidFill>
                  <a:srgbClr val="0000FF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endParaRPr lang="en-US" altLang="zh-CN" sz="2400" u="sng" dirty="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10000"/>
              </a:spcBef>
            </a:pPr>
            <a:endParaRPr lang="en-US" altLang="zh-CN" sz="2800" dirty="0" smtClean="0">
              <a:ea typeface="宋体" panose="02010600030101010101" pitchFamily="2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Fortunately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average case performance </a:t>
            </a:r>
            <a:r>
              <a:rPr lang="en-US" altLang="zh-CN" sz="2800" dirty="0">
                <a:ea typeface="宋体" panose="02010600030101010101" pitchFamily="2" charset="-122"/>
              </a:rPr>
              <a:t>is    O(N log N) (see text for proof)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05282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37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Properties of Quicksort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5837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5AC6AB32-29A8-49D2-8601-EF0D4AFEBE9C}" type="datetime1">
              <a:rPr lang="zh-CN" altLang="en-US" sz="790" smtClean="0"/>
              <a:pPr algn="l"/>
              <a:t>2024/10/16</a:t>
            </a:fld>
            <a:endParaRPr lang="en-US" altLang="zh-CN" sz="790"/>
          </a:p>
        </p:txBody>
      </p:sp>
      <p:sp>
        <p:nvSpPr>
          <p:cNvPr id="58371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7-2 Sorting II</a:t>
            </a:r>
            <a:endParaRPr lang="en-US" altLang="zh-CN" sz="790"/>
          </a:p>
        </p:txBody>
      </p:sp>
      <p:sp>
        <p:nvSpPr>
          <p:cNvPr id="5837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935263F-129F-4BF8-8A0D-942B4BB4BD1A}" type="slidenum">
              <a:rPr lang="en-US" altLang="zh-CN" sz="790"/>
              <a:pPr algn="r"/>
              <a:t>42</a:t>
            </a:fld>
            <a:endParaRPr lang="en-US" altLang="zh-CN" sz="790"/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710" y="1757045"/>
            <a:ext cx="8594090" cy="4351020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Not stable because of long distance swapping.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Pure </a:t>
            </a:r>
            <a:r>
              <a:rPr lang="en-US" altLang="zh-CN" dirty="0">
                <a:ea typeface="宋体" panose="02010600030101010101" pitchFamily="2" charset="-122"/>
              </a:rPr>
              <a:t>quicksort not good for small arrays.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“In-place”, but uses auxiliary storage because of recursive call (</a:t>
            </a:r>
            <a:r>
              <a:rPr lang="en-US" altLang="zh-CN" dirty="0" smtClean="0">
                <a:ea typeface="宋体" panose="02010600030101010101" pitchFamily="2" charset="-122"/>
              </a:rPr>
              <a:t>O(</a:t>
            </a:r>
            <a:r>
              <a:rPr lang="en-US" altLang="zh-CN" dirty="0" err="1" smtClean="0">
                <a:ea typeface="宋体" panose="02010600030101010101" pitchFamily="2" charset="-122"/>
              </a:rPr>
              <a:t>logN</a:t>
            </a:r>
            <a:r>
              <a:rPr lang="en-US" altLang="zh-CN" dirty="0" smtClean="0">
                <a:ea typeface="宋体" panose="02010600030101010101" pitchFamily="2" charset="-122"/>
              </a:rPr>
              <a:t>) </a:t>
            </a:r>
            <a:r>
              <a:rPr lang="en-US" altLang="zh-CN" dirty="0">
                <a:ea typeface="宋体" panose="02010600030101010101" pitchFamily="2" charset="-122"/>
              </a:rPr>
              <a:t>space).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O(N </a:t>
            </a:r>
            <a:r>
              <a:rPr lang="en-US" altLang="zh-CN" dirty="0" err="1" smtClean="0">
                <a:ea typeface="宋体" panose="02010600030101010101" pitchFamily="2" charset="-122"/>
              </a:rPr>
              <a:t>logN</a:t>
            </a:r>
            <a:r>
              <a:rPr lang="en-US" altLang="zh-CN" dirty="0" smtClean="0">
                <a:ea typeface="宋体" panose="02010600030101010101" pitchFamily="2" charset="-122"/>
              </a:rPr>
              <a:t>) </a:t>
            </a:r>
            <a:r>
              <a:rPr lang="en-US" altLang="zh-CN" dirty="0">
                <a:ea typeface="宋体" panose="02010600030101010101" pitchFamily="2" charset="-122"/>
              </a:rPr>
              <a:t>average case performance, but </a:t>
            </a:r>
            <a:r>
              <a:rPr lang="en-US" altLang="zh-CN" dirty="0" smtClean="0">
                <a:ea typeface="宋体" panose="02010600030101010101" pitchFamily="2" charset="-122"/>
              </a:rPr>
              <a:t>O(N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) worst case performance.</a:t>
            </a:r>
          </a:p>
        </p:txBody>
      </p:sp>
      <p:grpSp>
        <p:nvGrpSpPr>
          <p:cNvPr id="43" name="Group 4"/>
          <p:cNvGrpSpPr>
            <a:grpSpLocks noChangeAspect="1"/>
          </p:cNvGrpSpPr>
          <p:nvPr/>
        </p:nvGrpSpPr>
        <p:grpSpPr bwMode="auto">
          <a:xfrm>
            <a:off x="7756525" y="5141595"/>
            <a:ext cx="962660" cy="1040765"/>
            <a:chOff x="3173" y="1433"/>
            <a:chExt cx="1596" cy="1726"/>
          </a:xfrm>
          <a:solidFill>
            <a:srgbClr val="345F86">
              <a:alpha val="37000"/>
            </a:srgbClr>
          </a:solidFill>
        </p:grpSpPr>
        <p:sp>
          <p:nvSpPr>
            <p:cNvPr id="44" name="Freeform 5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479" y="1728"/>
              <a:ext cx="995" cy="994"/>
            </a:xfrm>
            <a:custGeom>
              <a:avLst/>
              <a:gdLst>
                <a:gd name="T0" fmla="*/ 149 w 182"/>
                <a:gd name="T1" fmla="*/ 161 h 182"/>
                <a:gd name="T2" fmla="*/ 150 w 182"/>
                <a:gd name="T3" fmla="*/ 160 h 182"/>
                <a:gd name="T4" fmla="*/ 159 w 182"/>
                <a:gd name="T5" fmla="*/ 152 h 182"/>
                <a:gd name="T6" fmla="*/ 160 w 182"/>
                <a:gd name="T7" fmla="*/ 150 h 182"/>
                <a:gd name="T8" fmla="*/ 182 w 182"/>
                <a:gd name="T9" fmla="*/ 94 h 182"/>
                <a:gd name="T10" fmla="*/ 88 w 182"/>
                <a:gd name="T11" fmla="*/ 0 h 182"/>
                <a:gd name="T12" fmla="*/ 0 w 182"/>
                <a:gd name="T13" fmla="*/ 88 h 182"/>
                <a:gd name="T14" fmla="*/ 94 w 182"/>
                <a:gd name="T15" fmla="*/ 182 h 182"/>
                <a:gd name="T16" fmla="*/ 7 w 182"/>
                <a:gd name="T17" fmla="*/ 91 h 182"/>
                <a:gd name="T18" fmla="*/ 29 w 182"/>
                <a:gd name="T19" fmla="*/ 58 h 182"/>
                <a:gd name="T20" fmla="*/ 143 w 182"/>
                <a:gd name="T21" fmla="*/ 58 h 182"/>
                <a:gd name="T22" fmla="*/ 172 w 182"/>
                <a:gd name="T23" fmla="*/ 114 h 182"/>
                <a:gd name="T24" fmla="*/ 150 w 182"/>
                <a:gd name="T25" fmla="*/ 151 h 182"/>
                <a:gd name="T26" fmla="*/ 34 w 182"/>
                <a:gd name="T27" fmla="*/ 148 h 182"/>
                <a:gd name="T28" fmla="*/ 11 w 182"/>
                <a:gd name="T29" fmla="*/ 66 h 182"/>
                <a:gd name="T30" fmla="*/ 35 w 182"/>
                <a:gd name="T31" fmla="*/ 28 h 182"/>
                <a:gd name="T32" fmla="*/ 19 w 182"/>
                <a:gd name="T33" fmla="*/ 59 h 182"/>
                <a:gd name="T34" fmla="*/ 10 w 182"/>
                <a:gd name="T35" fmla="*/ 67 h 182"/>
                <a:gd name="T36" fmla="*/ 38 w 182"/>
                <a:gd name="T37" fmla="*/ 41 h 182"/>
                <a:gd name="T38" fmla="*/ 27 w 182"/>
                <a:gd name="T39" fmla="*/ 51 h 182"/>
                <a:gd name="T40" fmla="*/ 59 w 182"/>
                <a:gd name="T41" fmla="*/ 13 h 182"/>
                <a:gd name="T42" fmla="*/ 51 w 182"/>
                <a:gd name="T43" fmla="*/ 33 h 182"/>
                <a:gd name="T44" fmla="*/ 45 w 182"/>
                <a:gd name="T45" fmla="*/ 37 h 182"/>
                <a:gd name="T46" fmla="*/ 70 w 182"/>
                <a:gd name="T47" fmla="*/ 9 h 182"/>
                <a:gd name="T48" fmla="*/ 64 w 182"/>
                <a:gd name="T49" fmla="*/ 30 h 182"/>
                <a:gd name="T50" fmla="*/ 75 w 182"/>
                <a:gd name="T51" fmla="*/ 8 h 182"/>
                <a:gd name="T52" fmla="*/ 88 w 182"/>
                <a:gd name="T53" fmla="*/ 7 h 182"/>
                <a:gd name="T54" fmla="*/ 79 w 182"/>
                <a:gd name="T55" fmla="*/ 27 h 182"/>
                <a:gd name="T56" fmla="*/ 85 w 182"/>
                <a:gd name="T57" fmla="*/ 7 h 182"/>
                <a:gd name="T58" fmla="*/ 104 w 182"/>
                <a:gd name="T59" fmla="*/ 9 h 182"/>
                <a:gd name="T60" fmla="*/ 90 w 182"/>
                <a:gd name="T61" fmla="*/ 27 h 182"/>
                <a:gd name="T62" fmla="*/ 85 w 182"/>
                <a:gd name="T63" fmla="*/ 27 h 182"/>
                <a:gd name="T64" fmla="*/ 98 w 182"/>
                <a:gd name="T65" fmla="*/ 8 h 182"/>
                <a:gd name="T66" fmla="*/ 116 w 182"/>
                <a:gd name="T67" fmla="*/ 13 h 182"/>
                <a:gd name="T68" fmla="*/ 94 w 182"/>
                <a:gd name="T69" fmla="*/ 27 h 182"/>
                <a:gd name="T70" fmla="*/ 108 w 182"/>
                <a:gd name="T71" fmla="*/ 10 h 182"/>
                <a:gd name="T72" fmla="*/ 124 w 182"/>
                <a:gd name="T73" fmla="*/ 16 h 182"/>
                <a:gd name="T74" fmla="*/ 106 w 182"/>
                <a:gd name="T75" fmla="*/ 30 h 182"/>
                <a:gd name="T76" fmla="*/ 124 w 182"/>
                <a:gd name="T77" fmla="*/ 16 h 182"/>
                <a:gd name="T78" fmla="*/ 132 w 182"/>
                <a:gd name="T79" fmla="*/ 41 h 182"/>
                <a:gd name="T80" fmla="*/ 137 w 182"/>
                <a:gd name="T81" fmla="*/ 24 h 182"/>
                <a:gd name="T82" fmla="*/ 148 w 182"/>
                <a:gd name="T83" fmla="*/ 34 h 182"/>
                <a:gd name="T84" fmla="*/ 141 w 182"/>
                <a:gd name="T85" fmla="*/ 47 h 182"/>
                <a:gd name="T86" fmla="*/ 147 w 182"/>
                <a:gd name="T87" fmla="*/ 32 h 182"/>
                <a:gd name="T88" fmla="*/ 158 w 182"/>
                <a:gd name="T89" fmla="*/ 45 h 182"/>
                <a:gd name="T90" fmla="*/ 143 w 182"/>
                <a:gd name="T91" fmla="*/ 49 h 182"/>
                <a:gd name="T92" fmla="*/ 158 w 182"/>
                <a:gd name="T93" fmla="*/ 45 h 182"/>
                <a:gd name="T94" fmla="*/ 152 w 182"/>
                <a:gd name="T95" fmla="*/ 57 h 182"/>
                <a:gd name="T96" fmla="*/ 160 w 182"/>
                <a:gd name="T97" fmla="*/ 47 h 182"/>
                <a:gd name="T98" fmla="*/ 166 w 182"/>
                <a:gd name="T99" fmla="*/ 59 h 182"/>
                <a:gd name="T100" fmla="*/ 155 w 182"/>
                <a:gd name="T101" fmla="*/ 60 h 182"/>
                <a:gd name="T102" fmla="*/ 166 w 182"/>
                <a:gd name="T103" fmla="*/ 59 h 182"/>
                <a:gd name="T104" fmla="*/ 167 w 182"/>
                <a:gd name="T105" fmla="*/ 78 h 182"/>
                <a:gd name="T106" fmla="*/ 171 w 182"/>
                <a:gd name="T107" fmla="*/ 69 h 182"/>
                <a:gd name="T108" fmla="*/ 169 w 182"/>
                <a:gd name="T109" fmla="*/ 66 h 182"/>
                <a:gd name="T110" fmla="*/ 161 w 182"/>
                <a:gd name="T111" fmla="*/ 68 h 182"/>
                <a:gd name="T112" fmla="*/ 169 w 182"/>
                <a:gd name="T113" fmla="*/ 66 h 182"/>
                <a:gd name="T114" fmla="*/ 113 w 182"/>
                <a:gd name="T115" fmla="*/ 32 h 182"/>
                <a:gd name="T116" fmla="*/ 128 w 182"/>
                <a:gd name="T117" fmla="*/ 18 h 182"/>
                <a:gd name="T118" fmla="*/ 120 w 182"/>
                <a:gd name="T119" fmla="*/ 35 h 182"/>
                <a:gd name="T120" fmla="*/ 169 w 182"/>
                <a:gd name="T121" fmla="*/ 81 h 182"/>
                <a:gd name="T122" fmla="*/ 175 w 182"/>
                <a:gd name="T123" fmla="*/ 9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2" h="182">
                  <a:moveTo>
                    <a:pt x="94" y="182"/>
                  </a:moveTo>
                  <a:cubicBezTo>
                    <a:pt x="113" y="182"/>
                    <a:pt x="132" y="175"/>
                    <a:pt x="149" y="16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1" y="159"/>
                    <a:pt x="152" y="158"/>
                    <a:pt x="155" y="155"/>
                  </a:cubicBezTo>
                  <a:cubicBezTo>
                    <a:pt x="157" y="153"/>
                    <a:pt x="158" y="152"/>
                    <a:pt x="159" y="152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0" y="150"/>
                    <a:pt x="160" y="150"/>
                    <a:pt x="160" y="150"/>
                  </a:cubicBezTo>
                  <a:cubicBezTo>
                    <a:pt x="160" y="150"/>
                    <a:pt x="160" y="150"/>
                    <a:pt x="160" y="149"/>
                  </a:cubicBezTo>
                  <a:cubicBezTo>
                    <a:pt x="175" y="132"/>
                    <a:pt x="182" y="113"/>
                    <a:pt x="182" y="94"/>
                  </a:cubicBezTo>
                  <a:cubicBezTo>
                    <a:pt x="182" y="70"/>
                    <a:pt x="170" y="46"/>
                    <a:pt x="153" y="29"/>
                  </a:cubicBezTo>
                  <a:cubicBezTo>
                    <a:pt x="136" y="12"/>
                    <a:pt x="112" y="0"/>
                    <a:pt x="88" y="0"/>
                  </a:cubicBezTo>
                  <a:cubicBezTo>
                    <a:pt x="67" y="0"/>
                    <a:pt x="46" y="8"/>
                    <a:pt x="27" y="27"/>
                  </a:cubicBezTo>
                  <a:cubicBezTo>
                    <a:pt x="8" y="46"/>
                    <a:pt x="0" y="67"/>
                    <a:pt x="0" y="88"/>
                  </a:cubicBezTo>
                  <a:cubicBezTo>
                    <a:pt x="0" y="112"/>
                    <a:pt x="12" y="136"/>
                    <a:pt x="29" y="153"/>
                  </a:cubicBezTo>
                  <a:cubicBezTo>
                    <a:pt x="46" y="171"/>
                    <a:pt x="70" y="182"/>
                    <a:pt x="94" y="182"/>
                  </a:cubicBezTo>
                  <a:close/>
                  <a:moveTo>
                    <a:pt x="34" y="148"/>
                  </a:moveTo>
                  <a:cubicBezTo>
                    <a:pt x="18" y="133"/>
                    <a:pt x="8" y="112"/>
                    <a:pt x="7" y="91"/>
                  </a:cubicBezTo>
                  <a:cubicBezTo>
                    <a:pt x="8" y="91"/>
                    <a:pt x="8" y="90"/>
                    <a:pt x="9" y="89"/>
                  </a:cubicBezTo>
                  <a:cubicBezTo>
                    <a:pt x="13" y="79"/>
                    <a:pt x="19" y="68"/>
                    <a:pt x="29" y="58"/>
                  </a:cubicBezTo>
                  <a:cubicBezTo>
                    <a:pt x="47" y="41"/>
                    <a:pt x="66" y="33"/>
                    <a:pt x="85" y="33"/>
                  </a:cubicBezTo>
                  <a:cubicBezTo>
                    <a:pt x="106" y="33"/>
                    <a:pt x="127" y="43"/>
                    <a:pt x="143" y="58"/>
                  </a:cubicBezTo>
                  <a:cubicBezTo>
                    <a:pt x="159" y="72"/>
                    <a:pt x="170" y="93"/>
                    <a:pt x="172" y="114"/>
                  </a:cubicBezTo>
                  <a:cubicBezTo>
                    <a:pt x="172" y="114"/>
                    <a:pt x="172" y="114"/>
                    <a:pt x="172" y="114"/>
                  </a:cubicBezTo>
                  <a:cubicBezTo>
                    <a:pt x="169" y="127"/>
                    <a:pt x="162" y="139"/>
                    <a:pt x="151" y="150"/>
                  </a:cubicBezTo>
                  <a:cubicBezTo>
                    <a:pt x="150" y="150"/>
                    <a:pt x="150" y="150"/>
                    <a:pt x="150" y="151"/>
                  </a:cubicBezTo>
                  <a:cubicBezTo>
                    <a:pt x="132" y="168"/>
                    <a:pt x="113" y="175"/>
                    <a:pt x="94" y="175"/>
                  </a:cubicBezTo>
                  <a:cubicBezTo>
                    <a:pt x="72" y="175"/>
                    <a:pt x="50" y="165"/>
                    <a:pt x="34" y="148"/>
                  </a:cubicBezTo>
                  <a:close/>
                  <a:moveTo>
                    <a:pt x="10" y="67"/>
                  </a:moveTo>
                  <a:cubicBezTo>
                    <a:pt x="10" y="66"/>
                    <a:pt x="11" y="66"/>
                    <a:pt x="11" y="66"/>
                  </a:cubicBezTo>
                  <a:cubicBezTo>
                    <a:pt x="17" y="57"/>
                    <a:pt x="23" y="47"/>
                    <a:pt x="29" y="38"/>
                  </a:cubicBezTo>
                  <a:cubicBezTo>
                    <a:pt x="31" y="35"/>
                    <a:pt x="33" y="32"/>
                    <a:pt x="35" y="28"/>
                  </a:cubicBezTo>
                  <a:cubicBezTo>
                    <a:pt x="37" y="27"/>
                    <a:pt x="38" y="26"/>
                    <a:pt x="39" y="25"/>
                  </a:cubicBezTo>
                  <a:cubicBezTo>
                    <a:pt x="32" y="36"/>
                    <a:pt x="25" y="47"/>
                    <a:pt x="19" y="59"/>
                  </a:cubicBezTo>
                  <a:cubicBezTo>
                    <a:pt x="15" y="64"/>
                    <a:pt x="11" y="69"/>
                    <a:pt x="8" y="74"/>
                  </a:cubicBezTo>
                  <a:cubicBezTo>
                    <a:pt x="9" y="72"/>
                    <a:pt x="9" y="69"/>
                    <a:pt x="10" y="67"/>
                  </a:cubicBezTo>
                  <a:close/>
                  <a:moveTo>
                    <a:pt x="59" y="13"/>
                  </a:moveTo>
                  <a:cubicBezTo>
                    <a:pt x="52" y="22"/>
                    <a:pt x="45" y="32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4" y="44"/>
                    <a:pt x="31" y="47"/>
                    <a:pt x="27" y="51"/>
                  </a:cubicBezTo>
                  <a:cubicBezTo>
                    <a:pt x="33" y="40"/>
                    <a:pt x="40" y="29"/>
                    <a:pt x="48" y="19"/>
                  </a:cubicBezTo>
                  <a:cubicBezTo>
                    <a:pt x="51" y="17"/>
                    <a:pt x="55" y="15"/>
                    <a:pt x="59" y="13"/>
                  </a:cubicBezTo>
                  <a:close/>
                  <a:moveTo>
                    <a:pt x="70" y="9"/>
                  </a:moveTo>
                  <a:cubicBezTo>
                    <a:pt x="64" y="17"/>
                    <a:pt x="58" y="25"/>
                    <a:pt x="51" y="33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9" y="35"/>
                    <a:pt x="47" y="36"/>
                    <a:pt x="45" y="37"/>
                  </a:cubicBezTo>
                  <a:cubicBezTo>
                    <a:pt x="52" y="29"/>
                    <a:pt x="58" y="20"/>
                    <a:pt x="65" y="11"/>
                  </a:cubicBezTo>
                  <a:cubicBezTo>
                    <a:pt x="66" y="10"/>
                    <a:pt x="68" y="10"/>
                    <a:pt x="70" y="9"/>
                  </a:cubicBezTo>
                  <a:close/>
                  <a:moveTo>
                    <a:pt x="81" y="7"/>
                  </a:moveTo>
                  <a:cubicBezTo>
                    <a:pt x="75" y="15"/>
                    <a:pt x="69" y="22"/>
                    <a:pt x="64" y="30"/>
                  </a:cubicBezTo>
                  <a:cubicBezTo>
                    <a:pt x="62" y="30"/>
                    <a:pt x="59" y="31"/>
                    <a:pt x="57" y="32"/>
                  </a:cubicBezTo>
                  <a:cubicBezTo>
                    <a:pt x="63" y="24"/>
                    <a:pt x="69" y="16"/>
                    <a:pt x="75" y="8"/>
                  </a:cubicBezTo>
                  <a:cubicBezTo>
                    <a:pt x="77" y="8"/>
                    <a:pt x="79" y="8"/>
                    <a:pt x="81" y="7"/>
                  </a:cubicBezTo>
                  <a:close/>
                  <a:moveTo>
                    <a:pt x="88" y="7"/>
                  </a:moveTo>
                  <a:cubicBezTo>
                    <a:pt x="90" y="7"/>
                    <a:pt x="92" y="7"/>
                    <a:pt x="94" y="7"/>
                  </a:cubicBezTo>
                  <a:cubicBezTo>
                    <a:pt x="88" y="14"/>
                    <a:pt x="84" y="20"/>
                    <a:pt x="79" y="27"/>
                  </a:cubicBezTo>
                  <a:cubicBezTo>
                    <a:pt x="76" y="27"/>
                    <a:pt x="73" y="28"/>
                    <a:pt x="69" y="28"/>
                  </a:cubicBezTo>
                  <a:cubicBezTo>
                    <a:pt x="74" y="21"/>
                    <a:pt x="80" y="14"/>
                    <a:pt x="85" y="7"/>
                  </a:cubicBezTo>
                  <a:cubicBezTo>
                    <a:pt x="86" y="7"/>
                    <a:pt x="87" y="7"/>
                    <a:pt x="88" y="7"/>
                  </a:cubicBezTo>
                  <a:close/>
                  <a:moveTo>
                    <a:pt x="104" y="9"/>
                  </a:moveTo>
                  <a:cubicBezTo>
                    <a:pt x="103" y="10"/>
                    <a:pt x="102" y="12"/>
                    <a:pt x="100" y="13"/>
                  </a:cubicBezTo>
                  <a:cubicBezTo>
                    <a:pt x="97" y="17"/>
                    <a:pt x="93" y="21"/>
                    <a:pt x="90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89" y="27"/>
                    <a:pt x="87" y="27"/>
                    <a:pt x="85" y="27"/>
                  </a:cubicBezTo>
                  <a:cubicBezTo>
                    <a:pt x="84" y="27"/>
                    <a:pt x="84" y="27"/>
                    <a:pt x="83" y="27"/>
                  </a:cubicBezTo>
                  <a:cubicBezTo>
                    <a:pt x="88" y="20"/>
                    <a:pt x="93" y="14"/>
                    <a:pt x="98" y="8"/>
                  </a:cubicBezTo>
                  <a:cubicBezTo>
                    <a:pt x="100" y="8"/>
                    <a:pt x="102" y="8"/>
                    <a:pt x="104" y="9"/>
                  </a:cubicBezTo>
                  <a:close/>
                  <a:moveTo>
                    <a:pt x="116" y="13"/>
                  </a:moveTo>
                  <a:cubicBezTo>
                    <a:pt x="111" y="18"/>
                    <a:pt x="107" y="23"/>
                    <a:pt x="102" y="29"/>
                  </a:cubicBezTo>
                  <a:cubicBezTo>
                    <a:pt x="100" y="28"/>
                    <a:pt x="97" y="28"/>
                    <a:pt x="94" y="27"/>
                  </a:cubicBezTo>
                  <a:cubicBezTo>
                    <a:pt x="96" y="23"/>
                    <a:pt x="99" y="19"/>
                    <a:pt x="103" y="15"/>
                  </a:cubicBezTo>
                  <a:cubicBezTo>
                    <a:pt x="105" y="14"/>
                    <a:pt x="106" y="12"/>
                    <a:pt x="108" y="10"/>
                  </a:cubicBezTo>
                  <a:cubicBezTo>
                    <a:pt x="111" y="11"/>
                    <a:pt x="113" y="12"/>
                    <a:pt x="116" y="13"/>
                  </a:cubicBezTo>
                  <a:close/>
                  <a:moveTo>
                    <a:pt x="124" y="16"/>
                  </a:moveTo>
                  <a:cubicBezTo>
                    <a:pt x="119" y="21"/>
                    <a:pt x="115" y="26"/>
                    <a:pt x="110" y="31"/>
                  </a:cubicBezTo>
                  <a:cubicBezTo>
                    <a:pt x="109" y="30"/>
                    <a:pt x="107" y="30"/>
                    <a:pt x="106" y="30"/>
                  </a:cubicBezTo>
                  <a:cubicBezTo>
                    <a:pt x="110" y="24"/>
                    <a:pt x="115" y="19"/>
                    <a:pt x="120" y="14"/>
                  </a:cubicBezTo>
                  <a:cubicBezTo>
                    <a:pt x="121" y="15"/>
                    <a:pt x="123" y="16"/>
                    <a:pt x="124" y="16"/>
                  </a:cubicBezTo>
                  <a:close/>
                  <a:moveTo>
                    <a:pt x="144" y="30"/>
                  </a:moveTo>
                  <a:cubicBezTo>
                    <a:pt x="140" y="33"/>
                    <a:pt x="136" y="37"/>
                    <a:pt x="132" y="41"/>
                  </a:cubicBezTo>
                  <a:cubicBezTo>
                    <a:pt x="129" y="39"/>
                    <a:pt x="127" y="38"/>
                    <a:pt x="124" y="36"/>
                  </a:cubicBezTo>
                  <a:cubicBezTo>
                    <a:pt x="128" y="32"/>
                    <a:pt x="133" y="28"/>
                    <a:pt x="137" y="24"/>
                  </a:cubicBezTo>
                  <a:cubicBezTo>
                    <a:pt x="140" y="26"/>
                    <a:pt x="142" y="28"/>
                    <a:pt x="144" y="30"/>
                  </a:cubicBezTo>
                  <a:close/>
                  <a:moveTo>
                    <a:pt x="148" y="34"/>
                  </a:moveTo>
                  <a:cubicBezTo>
                    <a:pt x="150" y="35"/>
                    <a:pt x="151" y="36"/>
                    <a:pt x="152" y="38"/>
                  </a:cubicBezTo>
                  <a:cubicBezTo>
                    <a:pt x="148" y="41"/>
                    <a:pt x="144" y="44"/>
                    <a:pt x="141" y="47"/>
                  </a:cubicBezTo>
                  <a:cubicBezTo>
                    <a:pt x="139" y="45"/>
                    <a:pt x="137" y="44"/>
                    <a:pt x="135" y="43"/>
                  </a:cubicBezTo>
                  <a:cubicBezTo>
                    <a:pt x="139" y="39"/>
                    <a:pt x="143" y="35"/>
                    <a:pt x="147" y="32"/>
                  </a:cubicBezTo>
                  <a:cubicBezTo>
                    <a:pt x="147" y="33"/>
                    <a:pt x="148" y="33"/>
                    <a:pt x="148" y="34"/>
                  </a:cubicBezTo>
                  <a:close/>
                  <a:moveTo>
                    <a:pt x="158" y="45"/>
                  </a:moveTo>
                  <a:cubicBezTo>
                    <a:pt x="154" y="47"/>
                    <a:pt x="151" y="50"/>
                    <a:pt x="148" y="53"/>
                  </a:cubicBezTo>
                  <a:cubicBezTo>
                    <a:pt x="146" y="51"/>
                    <a:pt x="145" y="50"/>
                    <a:pt x="143" y="49"/>
                  </a:cubicBezTo>
                  <a:cubicBezTo>
                    <a:pt x="147" y="46"/>
                    <a:pt x="151" y="43"/>
                    <a:pt x="154" y="40"/>
                  </a:cubicBezTo>
                  <a:cubicBezTo>
                    <a:pt x="155" y="42"/>
                    <a:pt x="156" y="43"/>
                    <a:pt x="158" y="45"/>
                  </a:cubicBezTo>
                  <a:close/>
                  <a:moveTo>
                    <a:pt x="161" y="50"/>
                  </a:moveTo>
                  <a:cubicBezTo>
                    <a:pt x="158" y="52"/>
                    <a:pt x="155" y="55"/>
                    <a:pt x="152" y="57"/>
                  </a:cubicBezTo>
                  <a:cubicBezTo>
                    <a:pt x="152" y="57"/>
                    <a:pt x="151" y="56"/>
                    <a:pt x="150" y="55"/>
                  </a:cubicBezTo>
                  <a:cubicBezTo>
                    <a:pt x="153" y="52"/>
                    <a:pt x="156" y="50"/>
                    <a:pt x="160" y="47"/>
                  </a:cubicBezTo>
                  <a:cubicBezTo>
                    <a:pt x="160" y="48"/>
                    <a:pt x="161" y="49"/>
                    <a:pt x="161" y="50"/>
                  </a:cubicBezTo>
                  <a:close/>
                  <a:moveTo>
                    <a:pt x="166" y="59"/>
                  </a:moveTo>
                  <a:cubicBezTo>
                    <a:pt x="164" y="61"/>
                    <a:pt x="161" y="63"/>
                    <a:pt x="159" y="65"/>
                  </a:cubicBezTo>
                  <a:cubicBezTo>
                    <a:pt x="158" y="63"/>
                    <a:pt x="156" y="62"/>
                    <a:pt x="155" y="60"/>
                  </a:cubicBezTo>
                  <a:cubicBezTo>
                    <a:pt x="157" y="57"/>
                    <a:pt x="160" y="55"/>
                    <a:pt x="163" y="53"/>
                  </a:cubicBezTo>
                  <a:cubicBezTo>
                    <a:pt x="164" y="55"/>
                    <a:pt x="165" y="57"/>
                    <a:pt x="166" y="59"/>
                  </a:cubicBezTo>
                  <a:close/>
                  <a:moveTo>
                    <a:pt x="172" y="74"/>
                  </a:moveTo>
                  <a:cubicBezTo>
                    <a:pt x="170" y="75"/>
                    <a:pt x="169" y="77"/>
                    <a:pt x="167" y="78"/>
                  </a:cubicBezTo>
                  <a:cubicBezTo>
                    <a:pt x="167" y="76"/>
                    <a:pt x="166" y="75"/>
                    <a:pt x="165" y="74"/>
                  </a:cubicBezTo>
                  <a:cubicBezTo>
                    <a:pt x="167" y="72"/>
                    <a:pt x="169" y="71"/>
                    <a:pt x="171" y="69"/>
                  </a:cubicBezTo>
                  <a:cubicBezTo>
                    <a:pt x="171" y="71"/>
                    <a:pt x="172" y="72"/>
                    <a:pt x="172" y="74"/>
                  </a:cubicBezTo>
                  <a:close/>
                  <a:moveTo>
                    <a:pt x="169" y="66"/>
                  </a:moveTo>
                  <a:cubicBezTo>
                    <a:pt x="167" y="68"/>
                    <a:pt x="165" y="69"/>
                    <a:pt x="163" y="71"/>
                  </a:cubicBezTo>
                  <a:cubicBezTo>
                    <a:pt x="163" y="70"/>
                    <a:pt x="162" y="69"/>
                    <a:pt x="161" y="68"/>
                  </a:cubicBezTo>
                  <a:cubicBezTo>
                    <a:pt x="163" y="66"/>
                    <a:pt x="166" y="64"/>
                    <a:pt x="168" y="62"/>
                  </a:cubicBezTo>
                  <a:cubicBezTo>
                    <a:pt x="168" y="63"/>
                    <a:pt x="169" y="64"/>
                    <a:pt x="169" y="66"/>
                  </a:cubicBezTo>
                  <a:close/>
                  <a:moveTo>
                    <a:pt x="120" y="35"/>
                  </a:moveTo>
                  <a:cubicBezTo>
                    <a:pt x="118" y="34"/>
                    <a:pt x="116" y="33"/>
                    <a:pt x="113" y="32"/>
                  </a:cubicBezTo>
                  <a:cubicBezTo>
                    <a:pt x="118" y="28"/>
                    <a:pt x="122" y="23"/>
                    <a:pt x="127" y="19"/>
                  </a:cubicBezTo>
                  <a:cubicBezTo>
                    <a:pt x="127" y="19"/>
                    <a:pt x="127" y="18"/>
                    <a:pt x="128" y="18"/>
                  </a:cubicBezTo>
                  <a:cubicBezTo>
                    <a:pt x="130" y="19"/>
                    <a:pt x="132" y="21"/>
                    <a:pt x="135" y="22"/>
                  </a:cubicBezTo>
                  <a:cubicBezTo>
                    <a:pt x="130" y="26"/>
                    <a:pt x="125" y="31"/>
                    <a:pt x="120" y="35"/>
                  </a:cubicBezTo>
                  <a:close/>
                  <a:moveTo>
                    <a:pt x="175" y="95"/>
                  </a:moveTo>
                  <a:cubicBezTo>
                    <a:pt x="173" y="90"/>
                    <a:pt x="171" y="85"/>
                    <a:pt x="169" y="81"/>
                  </a:cubicBezTo>
                  <a:cubicBezTo>
                    <a:pt x="173" y="77"/>
                    <a:pt x="173" y="77"/>
                    <a:pt x="173" y="77"/>
                  </a:cubicBezTo>
                  <a:cubicBezTo>
                    <a:pt x="174" y="83"/>
                    <a:pt x="175" y="89"/>
                    <a:pt x="175" y="94"/>
                  </a:cubicBezTo>
                  <a:cubicBezTo>
                    <a:pt x="175" y="95"/>
                    <a:pt x="175" y="95"/>
                    <a:pt x="17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6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173" y="1433"/>
              <a:ext cx="1596" cy="1726"/>
            </a:xfrm>
            <a:custGeom>
              <a:avLst/>
              <a:gdLst>
                <a:gd name="T0" fmla="*/ 292 w 292"/>
                <a:gd name="T1" fmla="*/ 145 h 316"/>
                <a:gd name="T2" fmla="*/ 265 w 292"/>
                <a:gd name="T3" fmla="*/ 87 h 316"/>
                <a:gd name="T4" fmla="*/ 264 w 292"/>
                <a:gd name="T5" fmla="*/ 60 h 316"/>
                <a:gd name="T6" fmla="*/ 232 w 292"/>
                <a:gd name="T7" fmla="*/ 27 h 316"/>
                <a:gd name="T8" fmla="*/ 174 w 292"/>
                <a:gd name="T9" fmla="*/ 5 h 316"/>
                <a:gd name="T10" fmla="*/ 82 w 292"/>
                <a:gd name="T11" fmla="*/ 42 h 316"/>
                <a:gd name="T12" fmla="*/ 27 w 292"/>
                <a:gd name="T13" fmla="*/ 84 h 316"/>
                <a:gd name="T14" fmla="*/ 35 w 292"/>
                <a:gd name="T15" fmla="*/ 99 h 316"/>
                <a:gd name="T16" fmla="*/ 0 w 292"/>
                <a:gd name="T17" fmla="*/ 167 h 316"/>
                <a:gd name="T18" fmla="*/ 28 w 292"/>
                <a:gd name="T19" fmla="*/ 227 h 316"/>
                <a:gd name="T20" fmla="*/ 58 w 292"/>
                <a:gd name="T21" fmla="*/ 288 h 316"/>
                <a:gd name="T22" fmla="*/ 120 w 292"/>
                <a:gd name="T23" fmla="*/ 314 h 316"/>
                <a:gd name="T24" fmla="*/ 224 w 292"/>
                <a:gd name="T25" fmla="*/ 289 h 316"/>
                <a:gd name="T26" fmla="*/ 266 w 292"/>
                <a:gd name="T27" fmla="*/ 226 h 316"/>
                <a:gd name="T28" fmla="*/ 267 w 292"/>
                <a:gd name="T29" fmla="*/ 192 h 316"/>
                <a:gd name="T30" fmla="*/ 267 w 292"/>
                <a:gd name="T31" fmla="*/ 192 h 316"/>
                <a:gd name="T32" fmla="*/ 274 w 292"/>
                <a:gd name="T33" fmla="*/ 191 h 316"/>
                <a:gd name="T34" fmla="*/ 249 w 292"/>
                <a:gd name="T35" fmla="*/ 80 h 316"/>
                <a:gd name="T36" fmla="*/ 35 w 292"/>
                <a:gd name="T37" fmla="*/ 71 h 316"/>
                <a:gd name="T38" fmla="*/ 40 w 292"/>
                <a:gd name="T39" fmla="*/ 75 h 316"/>
                <a:gd name="T40" fmla="*/ 38 w 292"/>
                <a:gd name="T41" fmla="*/ 92 h 316"/>
                <a:gd name="T42" fmla="*/ 51 w 292"/>
                <a:gd name="T43" fmla="*/ 77 h 316"/>
                <a:gd name="T44" fmla="*/ 127 w 292"/>
                <a:gd name="T45" fmla="*/ 29 h 316"/>
                <a:gd name="T46" fmla="*/ 210 w 292"/>
                <a:gd name="T47" fmla="*/ 49 h 316"/>
                <a:gd name="T48" fmla="*/ 257 w 292"/>
                <a:gd name="T49" fmla="*/ 61 h 316"/>
                <a:gd name="T50" fmla="*/ 284 w 292"/>
                <a:gd name="T51" fmla="*/ 125 h 316"/>
                <a:gd name="T52" fmla="*/ 243 w 292"/>
                <a:gd name="T53" fmla="*/ 208 h 316"/>
                <a:gd name="T54" fmla="*/ 170 w 292"/>
                <a:gd name="T55" fmla="*/ 258 h 316"/>
                <a:gd name="T56" fmla="*/ 124 w 292"/>
                <a:gd name="T57" fmla="*/ 258 h 316"/>
                <a:gd name="T58" fmla="*/ 51 w 292"/>
                <a:gd name="T59" fmla="*/ 208 h 316"/>
                <a:gd name="T60" fmla="*/ 31 w 292"/>
                <a:gd name="T61" fmla="*/ 125 h 316"/>
                <a:gd name="T62" fmla="*/ 257 w 292"/>
                <a:gd name="T63" fmla="*/ 252 h 316"/>
                <a:gd name="T64" fmla="*/ 215 w 292"/>
                <a:gd name="T65" fmla="*/ 270 h 316"/>
                <a:gd name="T66" fmla="*/ 174 w 292"/>
                <a:gd name="T67" fmla="*/ 281 h 316"/>
                <a:gd name="T68" fmla="*/ 164 w 292"/>
                <a:gd name="T69" fmla="*/ 308 h 316"/>
                <a:gd name="T70" fmla="*/ 150 w 292"/>
                <a:gd name="T71" fmla="*/ 309 h 316"/>
                <a:gd name="T72" fmla="*/ 174 w 292"/>
                <a:gd name="T73" fmla="*/ 264 h 316"/>
                <a:gd name="T74" fmla="*/ 203 w 292"/>
                <a:gd name="T75" fmla="*/ 253 h 316"/>
                <a:gd name="T76" fmla="*/ 219 w 292"/>
                <a:gd name="T77" fmla="*/ 254 h 316"/>
                <a:gd name="T78" fmla="*/ 208 w 292"/>
                <a:gd name="T79" fmla="*/ 261 h 316"/>
                <a:gd name="T80" fmla="*/ 239 w 292"/>
                <a:gd name="T81" fmla="*/ 257 h 316"/>
                <a:gd name="T82" fmla="*/ 113 w 292"/>
                <a:gd name="T83" fmla="*/ 262 h 316"/>
                <a:gd name="T84" fmla="*/ 97 w 292"/>
                <a:gd name="T85" fmla="*/ 276 h 316"/>
                <a:gd name="T86" fmla="*/ 89 w 292"/>
                <a:gd name="T87" fmla="*/ 272 h 316"/>
                <a:gd name="T88" fmla="*/ 83 w 292"/>
                <a:gd name="T89" fmla="*/ 268 h 316"/>
                <a:gd name="T90" fmla="*/ 127 w 292"/>
                <a:gd name="T91" fmla="*/ 306 h 316"/>
                <a:gd name="T92" fmla="*/ 129 w 292"/>
                <a:gd name="T93" fmla="*/ 309 h 316"/>
                <a:gd name="T94" fmla="*/ 37 w 292"/>
                <a:gd name="T95" fmla="*/ 258 h 316"/>
                <a:gd name="T96" fmla="*/ 7 w 292"/>
                <a:gd name="T97" fmla="*/ 171 h 316"/>
                <a:gd name="T98" fmla="*/ 23 w 292"/>
                <a:gd name="T99" fmla="*/ 171 h 316"/>
                <a:gd name="T100" fmla="*/ 23 w 292"/>
                <a:gd name="T101" fmla="*/ 191 h 316"/>
                <a:gd name="T102" fmla="*/ 33 w 292"/>
                <a:gd name="T103" fmla="*/ 199 h 316"/>
                <a:gd name="T104" fmla="*/ 37 w 292"/>
                <a:gd name="T105" fmla="*/ 197 h 316"/>
                <a:gd name="T106" fmla="*/ 37 w 292"/>
                <a:gd name="T107" fmla="*/ 239 h 316"/>
                <a:gd name="T108" fmla="*/ 34 w 292"/>
                <a:gd name="T109" fmla="*/ 255 h 316"/>
                <a:gd name="T110" fmla="*/ 41 w 292"/>
                <a:gd name="T111" fmla="*/ 263 h 316"/>
                <a:gd name="T112" fmla="*/ 64 w 292"/>
                <a:gd name="T113" fmla="*/ 279 h 316"/>
                <a:gd name="T114" fmla="*/ 109 w 292"/>
                <a:gd name="T115" fmla="*/ 281 h 316"/>
                <a:gd name="T116" fmla="*/ 118 w 292"/>
                <a:gd name="T117" fmla="*/ 283 h 316"/>
                <a:gd name="T118" fmla="*/ 144 w 292"/>
                <a:gd name="T119" fmla="*/ 310 h 316"/>
                <a:gd name="T120" fmla="*/ 252 w 292"/>
                <a:gd name="T121" fmla="*/ 21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2" h="316">
                  <a:moveTo>
                    <a:pt x="270" y="198"/>
                  </a:moveTo>
                  <a:cubicBezTo>
                    <a:pt x="271" y="198"/>
                    <a:pt x="273" y="197"/>
                    <a:pt x="276" y="197"/>
                  </a:cubicBezTo>
                  <a:cubicBezTo>
                    <a:pt x="278" y="197"/>
                    <a:pt x="280" y="197"/>
                    <a:pt x="284" y="198"/>
                  </a:cubicBezTo>
                  <a:cubicBezTo>
                    <a:pt x="286" y="198"/>
                    <a:pt x="287" y="197"/>
                    <a:pt x="287" y="195"/>
                  </a:cubicBezTo>
                  <a:cubicBezTo>
                    <a:pt x="289" y="185"/>
                    <a:pt x="289" y="178"/>
                    <a:pt x="290" y="168"/>
                  </a:cubicBezTo>
                  <a:cubicBezTo>
                    <a:pt x="291" y="160"/>
                    <a:pt x="292" y="153"/>
                    <a:pt x="292" y="145"/>
                  </a:cubicBezTo>
                  <a:cubicBezTo>
                    <a:pt x="292" y="137"/>
                    <a:pt x="291" y="129"/>
                    <a:pt x="290" y="121"/>
                  </a:cubicBezTo>
                  <a:cubicBezTo>
                    <a:pt x="290" y="119"/>
                    <a:pt x="288" y="118"/>
                    <a:pt x="287" y="118"/>
                  </a:cubicBezTo>
                  <a:cubicBezTo>
                    <a:pt x="279" y="118"/>
                    <a:pt x="272" y="118"/>
                    <a:pt x="265" y="118"/>
                  </a:cubicBezTo>
                  <a:cubicBezTo>
                    <a:pt x="263" y="110"/>
                    <a:pt x="261" y="102"/>
                    <a:pt x="257" y="94"/>
                  </a:cubicBezTo>
                  <a:cubicBezTo>
                    <a:pt x="259" y="93"/>
                    <a:pt x="260" y="91"/>
                    <a:pt x="262" y="90"/>
                  </a:cubicBezTo>
                  <a:cubicBezTo>
                    <a:pt x="264" y="90"/>
                    <a:pt x="265" y="88"/>
                    <a:pt x="265" y="87"/>
                  </a:cubicBezTo>
                  <a:cubicBezTo>
                    <a:pt x="265" y="84"/>
                    <a:pt x="265" y="81"/>
                    <a:pt x="265" y="79"/>
                  </a:cubicBezTo>
                  <a:cubicBezTo>
                    <a:pt x="265" y="75"/>
                    <a:pt x="265" y="71"/>
                    <a:pt x="265" y="67"/>
                  </a:cubicBezTo>
                  <a:cubicBezTo>
                    <a:pt x="265" y="66"/>
                    <a:pt x="265" y="66"/>
                    <a:pt x="265" y="65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66" y="63"/>
                    <a:pt x="265" y="61"/>
                    <a:pt x="264" y="60"/>
                  </a:cubicBezTo>
                  <a:cubicBezTo>
                    <a:pt x="264" y="60"/>
                    <a:pt x="264" y="60"/>
                    <a:pt x="264" y="60"/>
                  </a:cubicBezTo>
                  <a:cubicBezTo>
                    <a:pt x="263" y="59"/>
                    <a:pt x="263" y="58"/>
                    <a:pt x="262" y="57"/>
                  </a:cubicBezTo>
                  <a:cubicBezTo>
                    <a:pt x="261" y="55"/>
                    <a:pt x="259" y="53"/>
                    <a:pt x="257" y="51"/>
                  </a:cubicBezTo>
                  <a:cubicBezTo>
                    <a:pt x="256" y="50"/>
                    <a:pt x="255" y="48"/>
                    <a:pt x="252" y="46"/>
                  </a:cubicBezTo>
                  <a:cubicBezTo>
                    <a:pt x="249" y="42"/>
                    <a:pt x="244" y="38"/>
                    <a:pt x="240" y="34"/>
                  </a:cubicBezTo>
                  <a:cubicBezTo>
                    <a:pt x="238" y="32"/>
                    <a:pt x="236" y="30"/>
                    <a:pt x="235" y="29"/>
                  </a:cubicBezTo>
                  <a:cubicBezTo>
                    <a:pt x="234" y="28"/>
                    <a:pt x="233" y="28"/>
                    <a:pt x="232" y="27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0" y="26"/>
                    <a:pt x="229" y="26"/>
                  </a:cubicBezTo>
                  <a:cubicBezTo>
                    <a:pt x="229" y="26"/>
                    <a:pt x="227" y="26"/>
                    <a:pt x="227" y="27"/>
                  </a:cubicBezTo>
                  <a:cubicBezTo>
                    <a:pt x="222" y="32"/>
                    <a:pt x="217" y="37"/>
                    <a:pt x="212" y="42"/>
                  </a:cubicBezTo>
                  <a:cubicBezTo>
                    <a:pt x="200" y="35"/>
                    <a:pt x="187" y="30"/>
                    <a:pt x="174" y="27"/>
                  </a:cubicBezTo>
                  <a:cubicBezTo>
                    <a:pt x="174" y="20"/>
                    <a:pt x="174" y="13"/>
                    <a:pt x="174" y="5"/>
                  </a:cubicBezTo>
                  <a:cubicBezTo>
                    <a:pt x="174" y="4"/>
                    <a:pt x="173" y="2"/>
                    <a:pt x="171" y="2"/>
                  </a:cubicBezTo>
                  <a:cubicBezTo>
                    <a:pt x="163" y="1"/>
                    <a:pt x="155" y="0"/>
                    <a:pt x="147" y="0"/>
                  </a:cubicBezTo>
                  <a:cubicBezTo>
                    <a:pt x="139" y="0"/>
                    <a:pt x="131" y="1"/>
                    <a:pt x="123" y="2"/>
                  </a:cubicBezTo>
                  <a:cubicBezTo>
                    <a:pt x="122" y="2"/>
                    <a:pt x="120" y="4"/>
                    <a:pt x="120" y="5"/>
                  </a:cubicBezTo>
                  <a:cubicBezTo>
                    <a:pt x="120" y="13"/>
                    <a:pt x="120" y="20"/>
                    <a:pt x="120" y="27"/>
                  </a:cubicBezTo>
                  <a:cubicBezTo>
                    <a:pt x="107" y="30"/>
                    <a:pt x="94" y="35"/>
                    <a:pt x="82" y="42"/>
                  </a:cubicBezTo>
                  <a:cubicBezTo>
                    <a:pt x="77" y="37"/>
                    <a:pt x="72" y="32"/>
                    <a:pt x="67" y="27"/>
                  </a:cubicBezTo>
                  <a:cubicBezTo>
                    <a:pt x="66" y="26"/>
                    <a:pt x="64" y="26"/>
                    <a:pt x="63" y="27"/>
                  </a:cubicBezTo>
                  <a:cubicBezTo>
                    <a:pt x="50" y="36"/>
                    <a:pt x="39" y="48"/>
                    <a:pt x="29" y="61"/>
                  </a:cubicBezTo>
                  <a:cubicBezTo>
                    <a:pt x="29" y="62"/>
                    <a:pt x="28" y="63"/>
                    <a:pt x="29" y="64"/>
                  </a:cubicBezTo>
                  <a:cubicBezTo>
                    <a:pt x="28" y="71"/>
                    <a:pt x="28" y="77"/>
                    <a:pt x="27" y="83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6"/>
                    <a:pt x="26" y="86"/>
                    <a:pt x="26" y="87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6" y="89"/>
                    <a:pt x="26" y="91"/>
                    <a:pt x="27" y="91"/>
                  </a:cubicBezTo>
                  <a:cubicBezTo>
                    <a:pt x="30" y="94"/>
                    <a:pt x="32" y="96"/>
                    <a:pt x="35" y="99"/>
                  </a:cubicBezTo>
                  <a:cubicBezTo>
                    <a:pt x="32" y="105"/>
                    <a:pt x="30" y="111"/>
                    <a:pt x="29" y="118"/>
                  </a:cubicBezTo>
                  <a:cubicBezTo>
                    <a:pt x="22" y="118"/>
                    <a:pt x="15" y="118"/>
                    <a:pt x="7" y="118"/>
                  </a:cubicBezTo>
                  <a:cubicBezTo>
                    <a:pt x="6" y="118"/>
                    <a:pt x="4" y="119"/>
                    <a:pt x="4" y="121"/>
                  </a:cubicBezTo>
                  <a:cubicBezTo>
                    <a:pt x="4" y="122"/>
                    <a:pt x="4" y="123"/>
                    <a:pt x="4" y="125"/>
                  </a:cubicBezTo>
                  <a:cubicBezTo>
                    <a:pt x="3" y="125"/>
                    <a:pt x="2" y="126"/>
                    <a:pt x="2" y="127"/>
                  </a:cubicBezTo>
                  <a:cubicBezTo>
                    <a:pt x="1" y="136"/>
                    <a:pt x="0" y="153"/>
                    <a:pt x="0" y="167"/>
                  </a:cubicBezTo>
                  <a:cubicBezTo>
                    <a:pt x="0" y="178"/>
                    <a:pt x="0" y="188"/>
                    <a:pt x="1" y="195"/>
                  </a:cubicBezTo>
                  <a:cubicBezTo>
                    <a:pt x="2" y="196"/>
                    <a:pt x="3" y="198"/>
                    <a:pt x="5" y="198"/>
                  </a:cubicBezTo>
                  <a:cubicBezTo>
                    <a:pt x="12" y="198"/>
                    <a:pt x="19" y="198"/>
                    <a:pt x="26" y="198"/>
                  </a:cubicBezTo>
                  <a:cubicBezTo>
                    <a:pt x="28" y="206"/>
                    <a:pt x="30" y="213"/>
                    <a:pt x="33" y="221"/>
                  </a:cubicBezTo>
                  <a:cubicBezTo>
                    <a:pt x="32" y="222"/>
                    <a:pt x="31" y="223"/>
                    <a:pt x="30" y="224"/>
                  </a:cubicBezTo>
                  <a:cubicBezTo>
                    <a:pt x="29" y="225"/>
                    <a:pt x="28" y="226"/>
                    <a:pt x="28" y="227"/>
                  </a:cubicBezTo>
                  <a:cubicBezTo>
                    <a:pt x="28" y="228"/>
                    <a:pt x="28" y="228"/>
                    <a:pt x="28" y="228"/>
                  </a:cubicBezTo>
                  <a:cubicBezTo>
                    <a:pt x="28" y="236"/>
                    <a:pt x="27" y="245"/>
                    <a:pt x="26" y="253"/>
                  </a:cubicBezTo>
                  <a:cubicBezTo>
                    <a:pt x="26" y="253"/>
                    <a:pt x="26" y="254"/>
                    <a:pt x="25" y="254"/>
                  </a:cubicBezTo>
                  <a:cubicBezTo>
                    <a:pt x="25" y="256"/>
                    <a:pt x="26" y="258"/>
                    <a:pt x="28" y="258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37" y="270"/>
                    <a:pt x="47" y="279"/>
                    <a:pt x="58" y="288"/>
                  </a:cubicBezTo>
                  <a:cubicBezTo>
                    <a:pt x="58" y="289"/>
                    <a:pt x="59" y="289"/>
                    <a:pt x="60" y="289"/>
                  </a:cubicBezTo>
                  <a:cubicBezTo>
                    <a:pt x="62" y="290"/>
                    <a:pt x="63" y="290"/>
                    <a:pt x="64" y="289"/>
                  </a:cubicBezTo>
                  <a:cubicBezTo>
                    <a:pt x="69" y="284"/>
                    <a:pt x="74" y="279"/>
                    <a:pt x="79" y="274"/>
                  </a:cubicBezTo>
                  <a:cubicBezTo>
                    <a:pt x="91" y="281"/>
                    <a:pt x="101" y="286"/>
                    <a:pt x="114" y="289"/>
                  </a:cubicBezTo>
                  <a:cubicBezTo>
                    <a:pt x="115" y="297"/>
                    <a:pt x="116" y="302"/>
                    <a:pt x="118" y="312"/>
                  </a:cubicBezTo>
                  <a:cubicBezTo>
                    <a:pt x="118" y="313"/>
                    <a:pt x="119" y="314"/>
                    <a:pt x="120" y="314"/>
                  </a:cubicBezTo>
                  <a:cubicBezTo>
                    <a:pt x="128" y="316"/>
                    <a:pt x="136" y="316"/>
                    <a:pt x="144" y="316"/>
                  </a:cubicBezTo>
                  <a:cubicBezTo>
                    <a:pt x="152" y="316"/>
                    <a:pt x="160" y="316"/>
                    <a:pt x="168" y="314"/>
                  </a:cubicBezTo>
                  <a:cubicBezTo>
                    <a:pt x="170" y="314"/>
                    <a:pt x="171" y="313"/>
                    <a:pt x="171" y="311"/>
                  </a:cubicBezTo>
                  <a:cubicBezTo>
                    <a:pt x="171" y="305"/>
                    <a:pt x="173" y="297"/>
                    <a:pt x="174" y="288"/>
                  </a:cubicBezTo>
                  <a:cubicBezTo>
                    <a:pt x="187" y="285"/>
                    <a:pt x="198" y="281"/>
                    <a:pt x="210" y="274"/>
                  </a:cubicBezTo>
                  <a:cubicBezTo>
                    <a:pt x="215" y="279"/>
                    <a:pt x="219" y="284"/>
                    <a:pt x="224" y="289"/>
                  </a:cubicBezTo>
                  <a:cubicBezTo>
                    <a:pt x="226" y="290"/>
                    <a:pt x="227" y="290"/>
                    <a:pt x="229" y="289"/>
                  </a:cubicBezTo>
                  <a:cubicBezTo>
                    <a:pt x="242" y="280"/>
                    <a:pt x="253" y="269"/>
                    <a:pt x="262" y="255"/>
                  </a:cubicBezTo>
                  <a:cubicBezTo>
                    <a:pt x="263" y="254"/>
                    <a:pt x="263" y="254"/>
                    <a:pt x="263" y="254"/>
                  </a:cubicBezTo>
                  <a:cubicBezTo>
                    <a:pt x="265" y="245"/>
                    <a:pt x="265" y="239"/>
                    <a:pt x="266" y="227"/>
                  </a:cubicBezTo>
                  <a:cubicBezTo>
                    <a:pt x="266" y="227"/>
                    <a:pt x="266" y="227"/>
                    <a:pt x="266" y="226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5" y="226"/>
                    <a:pt x="265" y="225"/>
                    <a:pt x="265" y="225"/>
                  </a:cubicBezTo>
                  <a:cubicBezTo>
                    <a:pt x="265" y="225"/>
                    <a:pt x="265" y="225"/>
                    <a:pt x="265" y="225"/>
                  </a:cubicBezTo>
                  <a:cubicBezTo>
                    <a:pt x="262" y="222"/>
                    <a:pt x="259" y="219"/>
                    <a:pt x="257" y="217"/>
                  </a:cubicBezTo>
                  <a:cubicBezTo>
                    <a:pt x="262" y="208"/>
                    <a:pt x="264" y="203"/>
                    <a:pt x="266" y="200"/>
                  </a:cubicBezTo>
                  <a:cubicBezTo>
                    <a:pt x="268" y="199"/>
                    <a:pt x="268" y="199"/>
                    <a:pt x="270" y="198"/>
                  </a:cubicBezTo>
                  <a:close/>
                  <a:moveTo>
                    <a:pt x="267" y="192"/>
                  </a:moveTo>
                  <a:cubicBezTo>
                    <a:pt x="267" y="192"/>
                    <a:pt x="267" y="192"/>
                    <a:pt x="266" y="192"/>
                  </a:cubicBezTo>
                  <a:cubicBezTo>
                    <a:pt x="267" y="190"/>
                    <a:pt x="267" y="189"/>
                    <a:pt x="267" y="187"/>
                  </a:cubicBezTo>
                  <a:cubicBezTo>
                    <a:pt x="270" y="182"/>
                    <a:pt x="272" y="177"/>
                    <a:pt x="273" y="172"/>
                  </a:cubicBezTo>
                  <a:cubicBezTo>
                    <a:pt x="275" y="172"/>
                    <a:pt x="276" y="171"/>
                    <a:pt x="278" y="171"/>
                  </a:cubicBezTo>
                  <a:cubicBezTo>
                    <a:pt x="275" y="178"/>
                    <a:pt x="272" y="184"/>
                    <a:pt x="270" y="191"/>
                  </a:cubicBezTo>
                  <a:cubicBezTo>
                    <a:pt x="269" y="191"/>
                    <a:pt x="268" y="191"/>
                    <a:pt x="267" y="192"/>
                  </a:cubicBezTo>
                  <a:close/>
                  <a:moveTo>
                    <a:pt x="267" y="175"/>
                  </a:moveTo>
                  <a:cubicBezTo>
                    <a:pt x="267" y="174"/>
                    <a:pt x="268" y="174"/>
                    <a:pt x="268" y="174"/>
                  </a:cubicBezTo>
                  <a:cubicBezTo>
                    <a:pt x="268" y="174"/>
                    <a:pt x="269" y="173"/>
                    <a:pt x="269" y="173"/>
                  </a:cubicBezTo>
                  <a:cubicBezTo>
                    <a:pt x="269" y="175"/>
                    <a:pt x="268" y="177"/>
                    <a:pt x="267" y="179"/>
                  </a:cubicBezTo>
                  <a:cubicBezTo>
                    <a:pt x="267" y="177"/>
                    <a:pt x="267" y="176"/>
                    <a:pt x="267" y="175"/>
                  </a:cubicBezTo>
                  <a:close/>
                  <a:moveTo>
                    <a:pt x="274" y="191"/>
                  </a:moveTo>
                  <a:cubicBezTo>
                    <a:pt x="276" y="184"/>
                    <a:pt x="279" y="177"/>
                    <a:pt x="282" y="171"/>
                  </a:cubicBezTo>
                  <a:cubicBezTo>
                    <a:pt x="282" y="171"/>
                    <a:pt x="283" y="171"/>
                    <a:pt x="283" y="171"/>
                  </a:cubicBezTo>
                  <a:cubicBezTo>
                    <a:pt x="283" y="178"/>
                    <a:pt x="282" y="184"/>
                    <a:pt x="281" y="191"/>
                  </a:cubicBezTo>
                  <a:cubicBezTo>
                    <a:pt x="279" y="191"/>
                    <a:pt x="277" y="191"/>
                    <a:pt x="276" y="191"/>
                  </a:cubicBezTo>
                  <a:cubicBezTo>
                    <a:pt x="275" y="191"/>
                    <a:pt x="274" y="191"/>
                    <a:pt x="274" y="191"/>
                  </a:cubicBezTo>
                  <a:close/>
                  <a:moveTo>
                    <a:pt x="249" y="80"/>
                  </a:moveTo>
                  <a:cubicBezTo>
                    <a:pt x="252" y="77"/>
                    <a:pt x="255" y="74"/>
                    <a:pt x="258" y="71"/>
                  </a:cubicBezTo>
                  <a:cubicBezTo>
                    <a:pt x="258" y="74"/>
                    <a:pt x="258" y="76"/>
                    <a:pt x="258" y="79"/>
                  </a:cubicBezTo>
                  <a:cubicBezTo>
                    <a:pt x="258" y="81"/>
                    <a:pt x="258" y="83"/>
                    <a:pt x="258" y="84"/>
                  </a:cubicBezTo>
                  <a:cubicBezTo>
                    <a:pt x="257" y="85"/>
                    <a:pt x="255" y="87"/>
                    <a:pt x="254" y="88"/>
                  </a:cubicBezTo>
                  <a:cubicBezTo>
                    <a:pt x="253" y="85"/>
                    <a:pt x="251" y="82"/>
                    <a:pt x="249" y="80"/>
                  </a:cubicBezTo>
                  <a:close/>
                  <a:moveTo>
                    <a:pt x="35" y="71"/>
                  </a:moveTo>
                  <a:cubicBezTo>
                    <a:pt x="36" y="71"/>
                    <a:pt x="37" y="72"/>
                    <a:pt x="37" y="73"/>
                  </a:cubicBezTo>
                  <a:cubicBezTo>
                    <a:pt x="36" y="73"/>
                    <a:pt x="36" y="74"/>
                    <a:pt x="35" y="75"/>
                  </a:cubicBezTo>
                  <a:cubicBezTo>
                    <a:pt x="35" y="74"/>
                    <a:pt x="35" y="72"/>
                    <a:pt x="35" y="71"/>
                  </a:cubicBezTo>
                  <a:close/>
                  <a:moveTo>
                    <a:pt x="33" y="86"/>
                  </a:moveTo>
                  <a:cubicBezTo>
                    <a:pt x="34" y="84"/>
                    <a:pt x="34" y="82"/>
                    <a:pt x="34" y="81"/>
                  </a:cubicBezTo>
                  <a:cubicBezTo>
                    <a:pt x="36" y="79"/>
                    <a:pt x="38" y="77"/>
                    <a:pt x="40" y="75"/>
                  </a:cubicBezTo>
                  <a:cubicBezTo>
                    <a:pt x="40" y="75"/>
                    <a:pt x="41" y="76"/>
                    <a:pt x="41" y="76"/>
                  </a:cubicBezTo>
                  <a:cubicBezTo>
                    <a:pt x="39" y="80"/>
                    <a:pt x="36" y="83"/>
                    <a:pt x="33" y="86"/>
                  </a:cubicBezTo>
                  <a:close/>
                  <a:moveTo>
                    <a:pt x="35" y="89"/>
                  </a:moveTo>
                  <a:cubicBezTo>
                    <a:pt x="38" y="86"/>
                    <a:pt x="41" y="82"/>
                    <a:pt x="44" y="79"/>
                  </a:cubicBezTo>
                  <a:cubicBezTo>
                    <a:pt x="44" y="79"/>
                    <a:pt x="44" y="80"/>
                    <a:pt x="45" y="80"/>
                  </a:cubicBezTo>
                  <a:cubicBezTo>
                    <a:pt x="42" y="84"/>
                    <a:pt x="40" y="88"/>
                    <a:pt x="38" y="92"/>
                  </a:cubicBezTo>
                  <a:cubicBezTo>
                    <a:pt x="37" y="91"/>
                    <a:pt x="36" y="90"/>
                    <a:pt x="35" y="89"/>
                  </a:cubicBezTo>
                  <a:close/>
                  <a:moveTo>
                    <a:pt x="35" y="122"/>
                  </a:moveTo>
                  <a:cubicBezTo>
                    <a:pt x="36" y="115"/>
                    <a:pt x="38" y="107"/>
                    <a:pt x="41" y="101"/>
                  </a:cubicBezTo>
                  <a:cubicBezTo>
                    <a:pt x="42" y="100"/>
                    <a:pt x="42" y="100"/>
                    <a:pt x="42" y="99"/>
                  </a:cubicBezTo>
                  <a:cubicBezTo>
                    <a:pt x="45" y="93"/>
                    <a:pt x="48" y="87"/>
                    <a:pt x="52" y="81"/>
                  </a:cubicBezTo>
                  <a:cubicBezTo>
                    <a:pt x="53" y="80"/>
                    <a:pt x="52" y="78"/>
                    <a:pt x="51" y="77"/>
                  </a:cubicBezTo>
                  <a:cubicBezTo>
                    <a:pt x="46" y="72"/>
                    <a:pt x="41" y="67"/>
                    <a:pt x="37" y="62"/>
                  </a:cubicBezTo>
                  <a:cubicBezTo>
                    <a:pt x="45" y="52"/>
                    <a:pt x="54" y="42"/>
                    <a:pt x="65" y="34"/>
                  </a:cubicBezTo>
                  <a:cubicBezTo>
                    <a:pt x="70" y="39"/>
                    <a:pt x="75" y="44"/>
                    <a:pt x="80" y="49"/>
                  </a:cubicBezTo>
                  <a:cubicBezTo>
                    <a:pt x="81" y="50"/>
                    <a:pt x="82" y="50"/>
                    <a:pt x="84" y="49"/>
                  </a:cubicBezTo>
                  <a:cubicBezTo>
                    <a:pt x="96" y="41"/>
                    <a:pt x="110" y="36"/>
                    <a:pt x="124" y="33"/>
                  </a:cubicBezTo>
                  <a:cubicBezTo>
                    <a:pt x="126" y="32"/>
                    <a:pt x="127" y="31"/>
                    <a:pt x="127" y="29"/>
                  </a:cubicBezTo>
                  <a:cubicBezTo>
                    <a:pt x="127" y="22"/>
                    <a:pt x="127" y="15"/>
                    <a:pt x="127" y="8"/>
                  </a:cubicBezTo>
                  <a:cubicBezTo>
                    <a:pt x="134" y="7"/>
                    <a:pt x="140" y="7"/>
                    <a:pt x="147" y="7"/>
                  </a:cubicBezTo>
                  <a:cubicBezTo>
                    <a:pt x="154" y="7"/>
                    <a:pt x="160" y="7"/>
                    <a:pt x="167" y="8"/>
                  </a:cubicBezTo>
                  <a:cubicBezTo>
                    <a:pt x="167" y="15"/>
                    <a:pt x="167" y="22"/>
                    <a:pt x="167" y="29"/>
                  </a:cubicBezTo>
                  <a:cubicBezTo>
                    <a:pt x="167" y="31"/>
                    <a:pt x="168" y="32"/>
                    <a:pt x="170" y="33"/>
                  </a:cubicBezTo>
                  <a:cubicBezTo>
                    <a:pt x="184" y="36"/>
                    <a:pt x="198" y="41"/>
                    <a:pt x="210" y="49"/>
                  </a:cubicBezTo>
                  <a:cubicBezTo>
                    <a:pt x="212" y="50"/>
                    <a:pt x="213" y="50"/>
                    <a:pt x="214" y="49"/>
                  </a:cubicBezTo>
                  <a:cubicBezTo>
                    <a:pt x="220" y="44"/>
                    <a:pt x="225" y="39"/>
                    <a:pt x="230" y="34"/>
                  </a:cubicBezTo>
                  <a:cubicBezTo>
                    <a:pt x="231" y="35"/>
                    <a:pt x="232" y="36"/>
                    <a:pt x="234" y="38"/>
                  </a:cubicBezTo>
                  <a:cubicBezTo>
                    <a:pt x="238" y="41"/>
                    <a:pt x="242" y="45"/>
                    <a:pt x="245" y="48"/>
                  </a:cubicBezTo>
                  <a:cubicBezTo>
                    <a:pt x="248" y="52"/>
                    <a:pt x="251" y="54"/>
                    <a:pt x="252" y="55"/>
                  </a:cubicBezTo>
                  <a:cubicBezTo>
                    <a:pt x="254" y="57"/>
                    <a:pt x="255" y="59"/>
                    <a:pt x="257" y="61"/>
                  </a:cubicBezTo>
                  <a:cubicBezTo>
                    <a:pt x="257" y="62"/>
                    <a:pt x="257" y="62"/>
                    <a:pt x="258" y="62"/>
                  </a:cubicBezTo>
                  <a:cubicBezTo>
                    <a:pt x="253" y="67"/>
                    <a:pt x="248" y="72"/>
                    <a:pt x="243" y="77"/>
                  </a:cubicBezTo>
                  <a:cubicBezTo>
                    <a:pt x="242" y="78"/>
                    <a:pt x="241" y="80"/>
                    <a:pt x="242" y="81"/>
                  </a:cubicBezTo>
                  <a:cubicBezTo>
                    <a:pt x="251" y="94"/>
                    <a:pt x="256" y="107"/>
                    <a:pt x="259" y="122"/>
                  </a:cubicBezTo>
                  <a:cubicBezTo>
                    <a:pt x="260" y="124"/>
                    <a:pt x="261" y="125"/>
                    <a:pt x="263" y="125"/>
                  </a:cubicBezTo>
                  <a:cubicBezTo>
                    <a:pt x="270" y="125"/>
                    <a:pt x="277" y="125"/>
                    <a:pt x="284" y="125"/>
                  </a:cubicBezTo>
                  <a:cubicBezTo>
                    <a:pt x="285" y="131"/>
                    <a:pt x="285" y="138"/>
                    <a:pt x="285" y="145"/>
                  </a:cubicBezTo>
                  <a:cubicBezTo>
                    <a:pt x="285" y="152"/>
                    <a:pt x="285" y="158"/>
                    <a:pt x="284" y="164"/>
                  </a:cubicBezTo>
                  <a:cubicBezTo>
                    <a:pt x="283" y="164"/>
                    <a:pt x="282" y="164"/>
                    <a:pt x="281" y="164"/>
                  </a:cubicBezTo>
                  <a:cubicBezTo>
                    <a:pt x="274" y="164"/>
                    <a:pt x="269" y="166"/>
                    <a:pt x="264" y="168"/>
                  </a:cubicBezTo>
                  <a:cubicBezTo>
                    <a:pt x="261" y="170"/>
                    <a:pt x="259" y="173"/>
                    <a:pt x="257" y="176"/>
                  </a:cubicBezTo>
                  <a:cubicBezTo>
                    <a:pt x="253" y="184"/>
                    <a:pt x="251" y="195"/>
                    <a:pt x="243" y="208"/>
                  </a:cubicBezTo>
                  <a:cubicBezTo>
                    <a:pt x="242" y="210"/>
                    <a:pt x="242" y="211"/>
                    <a:pt x="243" y="213"/>
                  </a:cubicBezTo>
                  <a:cubicBezTo>
                    <a:pt x="248" y="217"/>
                    <a:pt x="253" y="222"/>
                    <a:pt x="258" y="227"/>
                  </a:cubicBezTo>
                  <a:cubicBezTo>
                    <a:pt x="250" y="238"/>
                    <a:pt x="241" y="248"/>
                    <a:pt x="230" y="256"/>
                  </a:cubicBezTo>
                  <a:cubicBezTo>
                    <a:pt x="225" y="251"/>
                    <a:pt x="220" y="246"/>
                    <a:pt x="215" y="241"/>
                  </a:cubicBezTo>
                  <a:cubicBezTo>
                    <a:pt x="214" y="240"/>
                    <a:pt x="212" y="240"/>
                    <a:pt x="211" y="240"/>
                  </a:cubicBezTo>
                  <a:cubicBezTo>
                    <a:pt x="198" y="249"/>
                    <a:pt x="185" y="255"/>
                    <a:pt x="170" y="258"/>
                  </a:cubicBezTo>
                  <a:cubicBezTo>
                    <a:pt x="168" y="258"/>
                    <a:pt x="167" y="259"/>
                    <a:pt x="167" y="261"/>
                  </a:cubicBezTo>
                  <a:cubicBezTo>
                    <a:pt x="167" y="268"/>
                    <a:pt x="167" y="275"/>
                    <a:pt x="167" y="282"/>
                  </a:cubicBezTo>
                  <a:cubicBezTo>
                    <a:pt x="160" y="283"/>
                    <a:pt x="154" y="283"/>
                    <a:pt x="147" y="283"/>
                  </a:cubicBezTo>
                  <a:cubicBezTo>
                    <a:pt x="140" y="283"/>
                    <a:pt x="134" y="283"/>
                    <a:pt x="127" y="282"/>
                  </a:cubicBezTo>
                  <a:cubicBezTo>
                    <a:pt x="127" y="275"/>
                    <a:pt x="127" y="268"/>
                    <a:pt x="127" y="261"/>
                  </a:cubicBezTo>
                  <a:cubicBezTo>
                    <a:pt x="127" y="259"/>
                    <a:pt x="126" y="258"/>
                    <a:pt x="124" y="258"/>
                  </a:cubicBezTo>
                  <a:cubicBezTo>
                    <a:pt x="110" y="255"/>
                    <a:pt x="96" y="249"/>
                    <a:pt x="83" y="240"/>
                  </a:cubicBezTo>
                  <a:cubicBezTo>
                    <a:pt x="82" y="240"/>
                    <a:pt x="80" y="240"/>
                    <a:pt x="79" y="241"/>
                  </a:cubicBezTo>
                  <a:cubicBezTo>
                    <a:pt x="74" y="246"/>
                    <a:pt x="69" y="251"/>
                    <a:pt x="64" y="255"/>
                  </a:cubicBezTo>
                  <a:cubicBezTo>
                    <a:pt x="53" y="247"/>
                    <a:pt x="44" y="238"/>
                    <a:pt x="36" y="227"/>
                  </a:cubicBezTo>
                  <a:cubicBezTo>
                    <a:pt x="41" y="222"/>
                    <a:pt x="46" y="217"/>
                    <a:pt x="51" y="213"/>
                  </a:cubicBezTo>
                  <a:cubicBezTo>
                    <a:pt x="52" y="211"/>
                    <a:pt x="52" y="210"/>
                    <a:pt x="51" y="208"/>
                  </a:cubicBezTo>
                  <a:cubicBezTo>
                    <a:pt x="43" y="196"/>
                    <a:pt x="37" y="182"/>
                    <a:pt x="34" y="167"/>
                  </a:cubicBezTo>
                  <a:cubicBezTo>
                    <a:pt x="34" y="166"/>
                    <a:pt x="33" y="165"/>
                    <a:pt x="31" y="165"/>
                  </a:cubicBezTo>
                  <a:cubicBezTo>
                    <a:pt x="24" y="165"/>
                    <a:pt x="17" y="165"/>
                    <a:pt x="10" y="165"/>
                  </a:cubicBezTo>
                  <a:cubicBezTo>
                    <a:pt x="9" y="158"/>
                    <a:pt x="9" y="152"/>
                    <a:pt x="9" y="145"/>
                  </a:cubicBezTo>
                  <a:cubicBezTo>
                    <a:pt x="9" y="138"/>
                    <a:pt x="9" y="131"/>
                    <a:pt x="10" y="125"/>
                  </a:cubicBezTo>
                  <a:cubicBezTo>
                    <a:pt x="17" y="125"/>
                    <a:pt x="24" y="125"/>
                    <a:pt x="31" y="125"/>
                  </a:cubicBezTo>
                  <a:cubicBezTo>
                    <a:pt x="33" y="125"/>
                    <a:pt x="34" y="124"/>
                    <a:pt x="35" y="122"/>
                  </a:cubicBezTo>
                  <a:close/>
                  <a:moveTo>
                    <a:pt x="257" y="252"/>
                  </a:moveTo>
                  <a:cubicBezTo>
                    <a:pt x="254" y="255"/>
                    <a:pt x="252" y="258"/>
                    <a:pt x="249" y="261"/>
                  </a:cubicBezTo>
                  <a:cubicBezTo>
                    <a:pt x="251" y="255"/>
                    <a:pt x="253" y="248"/>
                    <a:pt x="255" y="241"/>
                  </a:cubicBezTo>
                  <a:cubicBezTo>
                    <a:pt x="256" y="240"/>
                    <a:pt x="257" y="239"/>
                    <a:pt x="258" y="238"/>
                  </a:cubicBezTo>
                  <a:cubicBezTo>
                    <a:pt x="258" y="243"/>
                    <a:pt x="257" y="247"/>
                    <a:pt x="257" y="252"/>
                  </a:cubicBezTo>
                  <a:close/>
                  <a:moveTo>
                    <a:pt x="236" y="274"/>
                  </a:moveTo>
                  <a:cubicBezTo>
                    <a:pt x="239" y="267"/>
                    <a:pt x="241" y="260"/>
                    <a:pt x="244" y="253"/>
                  </a:cubicBezTo>
                  <a:cubicBezTo>
                    <a:pt x="246" y="251"/>
                    <a:pt x="248" y="249"/>
                    <a:pt x="250" y="247"/>
                  </a:cubicBezTo>
                  <a:cubicBezTo>
                    <a:pt x="248" y="254"/>
                    <a:pt x="246" y="260"/>
                    <a:pt x="244" y="267"/>
                  </a:cubicBezTo>
                  <a:cubicBezTo>
                    <a:pt x="242" y="270"/>
                    <a:pt x="239" y="272"/>
                    <a:pt x="236" y="274"/>
                  </a:cubicBezTo>
                  <a:close/>
                  <a:moveTo>
                    <a:pt x="215" y="270"/>
                  </a:moveTo>
                  <a:cubicBezTo>
                    <a:pt x="218" y="266"/>
                    <a:pt x="220" y="262"/>
                    <a:pt x="222" y="257"/>
                  </a:cubicBezTo>
                  <a:cubicBezTo>
                    <a:pt x="222" y="258"/>
                    <a:pt x="223" y="258"/>
                    <a:pt x="224" y="259"/>
                  </a:cubicBezTo>
                  <a:cubicBezTo>
                    <a:pt x="224" y="259"/>
                    <a:pt x="224" y="259"/>
                    <a:pt x="224" y="259"/>
                  </a:cubicBezTo>
                  <a:cubicBezTo>
                    <a:pt x="222" y="264"/>
                    <a:pt x="219" y="268"/>
                    <a:pt x="217" y="272"/>
                  </a:cubicBezTo>
                  <a:cubicBezTo>
                    <a:pt x="217" y="272"/>
                    <a:pt x="216" y="271"/>
                    <a:pt x="215" y="270"/>
                  </a:cubicBezTo>
                  <a:close/>
                  <a:moveTo>
                    <a:pt x="174" y="281"/>
                  </a:moveTo>
                  <a:cubicBezTo>
                    <a:pt x="174" y="279"/>
                    <a:pt x="174" y="277"/>
                    <a:pt x="174" y="275"/>
                  </a:cubicBezTo>
                  <a:cubicBezTo>
                    <a:pt x="177" y="271"/>
                    <a:pt x="180" y="266"/>
                    <a:pt x="182" y="261"/>
                  </a:cubicBezTo>
                  <a:cubicBezTo>
                    <a:pt x="184" y="261"/>
                    <a:pt x="185" y="260"/>
                    <a:pt x="187" y="260"/>
                  </a:cubicBezTo>
                  <a:cubicBezTo>
                    <a:pt x="183" y="267"/>
                    <a:pt x="180" y="274"/>
                    <a:pt x="176" y="281"/>
                  </a:cubicBezTo>
                  <a:cubicBezTo>
                    <a:pt x="175" y="281"/>
                    <a:pt x="175" y="281"/>
                    <a:pt x="174" y="281"/>
                  </a:cubicBezTo>
                  <a:close/>
                  <a:moveTo>
                    <a:pt x="164" y="308"/>
                  </a:moveTo>
                  <a:cubicBezTo>
                    <a:pt x="163" y="308"/>
                    <a:pt x="162" y="308"/>
                    <a:pt x="160" y="309"/>
                  </a:cubicBezTo>
                  <a:cubicBezTo>
                    <a:pt x="162" y="304"/>
                    <a:pt x="164" y="299"/>
                    <a:pt x="166" y="294"/>
                  </a:cubicBezTo>
                  <a:cubicBezTo>
                    <a:pt x="166" y="299"/>
                    <a:pt x="165" y="304"/>
                    <a:pt x="164" y="308"/>
                  </a:cubicBezTo>
                  <a:close/>
                  <a:moveTo>
                    <a:pt x="165" y="289"/>
                  </a:moveTo>
                  <a:cubicBezTo>
                    <a:pt x="162" y="295"/>
                    <a:pt x="159" y="302"/>
                    <a:pt x="156" y="309"/>
                  </a:cubicBezTo>
                  <a:cubicBezTo>
                    <a:pt x="154" y="309"/>
                    <a:pt x="152" y="309"/>
                    <a:pt x="150" y="309"/>
                  </a:cubicBezTo>
                  <a:cubicBezTo>
                    <a:pt x="152" y="303"/>
                    <a:pt x="155" y="296"/>
                    <a:pt x="158" y="290"/>
                  </a:cubicBezTo>
                  <a:cubicBezTo>
                    <a:pt x="160" y="289"/>
                    <a:pt x="163" y="289"/>
                    <a:pt x="165" y="289"/>
                  </a:cubicBezTo>
                  <a:close/>
                  <a:moveTo>
                    <a:pt x="174" y="264"/>
                  </a:moveTo>
                  <a:cubicBezTo>
                    <a:pt x="175" y="263"/>
                    <a:pt x="176" y="263"/>
                    <a:pt x="178" y="263"/>
                  </a:cubicBezTo>
                  <a:cubicBezTo>
                    <a:pt x="176" y="265"/>
                    <a:pt x="175" y="267"/>
                    <a:pt x="174" y="269"/>
                  </a:cubicBezTo>
                  <a:cubicBezTo>
                    <a:pt x="174" y="267"/>
                    <a:pt x="174" y="265"/>
                    <a:pt x="174" y="264"/>
                  </a:cubicBezTo>
                  <a:close/>
                  <a:moveTo>
                    <a:pt x="192" y="258"/>
                  </a:moveTo>
                  <a:cubicBezTo>
                    <a:pt x="194" y="257"/>
                    <a:pt x="197" y="256"/>
                    <a:pt x="199" y="255"/>
                  </a:cubicBezTo>
                  <a:cubicBezTo>
                    <a:pt x="196" y="262"/>
                    <a:pt x="193" y="269"/>
                    <a:pt x="191" y="276"/>
                  </a:cubicBezTo>
                  <a:cubicBezTo>
                    <a:pt x="187" y="278"/>
                    <a:pt x="184" y="279"/>
                    <a:pt x="181" y="280"/>
                  </a:cubicBezTo>
                  <a:cubicBezTo>
                    <a:pt x="184" y="272"/>
                    <a:pt x="188" y="265"/>
                    <a:pt x="192" y="258"/>
                  </a:cubicBezTo>
                  <a:close/>
                  <a:moveTo>
                    <a:pt x="203" y="253"/>
                  </a:moveTo>
                  <a:cubicBezTo>
                    <a:pt x="205" y="252"/>
                    <a:pt x="207" y="251"/>
                    <a:pt x="209" y="250"/>
                  </a:cubicBezTo>
                  <a:cubicBezTo>
                    <a:pt x="206" y="257"/>
                    <a:pt x="203" y="264"/>
                    <a:pt x="200" y="272"/>
                  </a:cubicBezTo>
                  <a:cubicBezTo>
                    <a:pt x="198" y="273"/>
                    <a:pt x="197" y="274"/>
                    <a:pt x="195" y="274"/>
                  </a:cubicBezTo>
                  <a:cubicBezTo>
                    <a:pt x="198" y="267"/>
                    <a:pt x="201" y="260"/>
                    <a:pt x="203" y="253"/>
                  </a:cubicBezTo>
                  <a:close/>
                  <a:moveTo>
                    <a:pt x="215" y="251"/>
                  </a:moveTo>
                  <a:cubicBezTo>
                    <a:pt x="217" y="252"/>
                    <a:pt x="218" y="253"/>
                    <a:pt x="219" y="254"/>
                  </a:cubicBezTo>
                  <a:cubicBezTo>
                    <a:pt x="218" y="258"/>
                    <a:pt x="216" y="262"/>
                    <a:pt x="214" y="266"/>
                  </a:cubicBezTo>
                  <a:cubicBezTo>
                    <a:pt x="214" y="261"/>
                    <a:pt x="215" y="256"/>
                    <a:pt x="215" y="251"/>
                  </a:cubicBezTo>
                  <a:close/>
                  <a:moveTo>
                    <a:pt x="208" y="261"/>
                  </a:moveTo>
                  <a:cubicBezTo>
                    <a:pt x="207" y="263"/>
                    <a:pt x="207" y="265"/>
                    <a:pt x="207" y="267"/>
                  </a:cubicBezTo>
                  <a:cubicBezTo>
                    <a:pt x="206" y="268"/>
                    <a:pt x="205" y="269"/>
                    <a:pt x="205" y="269"/>
                  </a:cubicBezTo>
                  <a:cubicBezTo>
                    <a:pt x="206" y="266"/>
                    <a:pt x="207" y="264"/>
                    <a:pt x="208" y="261"/>
                  </a:cubicBezTo>
                  <a:close/>
                  <a:moveTo>
                    <a:pt x="224" y="266"/>
                  </a:moveTo>
                  <a:cubicBezTo>
                    <a:pt x="224" y="270"/>
                    <a:pt x="223" y="274"/>
                    <a:pt x="223" y="278"/>
                  </a:cubicBezTo>
                  <a:cubicBezTo>
                    <a:pt x="222" y="277"/>
                    <a:pt x="221" y="276"/>
                    <a:pt x="220" y="275"/>
                  </a:cubicBezTo>
                  <a:cubicBezTo>
                    <a:pt x="221" y="272"/>
                    <a:pt x="223" y="269"/>
                    <a:pt x="224" y="266"/>
                  </a:cubicBezTo>
                  <a:close/>
                  <a:moveTo>
                    <a:pt x="232" y="263"/>
                  </a:moveTo>
                  <a:cubicBezTo>
                    <a:pt x="234" y="261"/>
                    <a:pt x="236" y="259"/>
                    <a:pt x="239" y="257"/>
                  </a:cubicBezTo>
                  <a:cubicBezTo>
                    <a:pt x="236" y="264"/>
                    <a:pt x="234" y="271"/>
                    <a:pt x="231" y="279"/>
                  </a:cubicBezTo>
                  <a:cubicBezTo>
                    <a:pt x="231" y="279"/>
                    <a:pt x="230" y="279"/>
                    <a:pt x="230" y="280"/>
                  </a:cubicBezTo>
                  <a:cubicBezTo>
                    <a:pt x="230" y="274"/>
                    <a:pt x="231" y="268"/>
                    <a:pt x="232" y="263"/>
                  </a:cubicBezTo>
                  <a:close/>
                  <a:moveTo>
                    <a:pt x="106" y="280"/>
                  </a:moveTo>
                  <a:cubicBezTo>
                    <a:pt x="104" y="279"/>
                    <a:pt x="102" y="279"/>
                    <a:pt x="100" y="278"/>
                  </a:cubicBezTo>
                  <a:cubicBezTo>
                    <a:pt x="104" y="272"/>
                    <a:pt x="108" y="267"/>
                    <a:pt x="113" y="262"/>
                  </a:cubicBezTo>
                  <a:cubicBezTo>
                    <a:pt x="115" y="262"/>
                    <a:pt x="117" y="263"/>
                    <a:pt x="119" y="263"/>
                  </a:cubicBezTo>
                  <a:cubicBezTo>
                    <a:pt x="115" y="269"/>
                    <a:pt x="110" y="274"/>
                    <a:pt x="106" y="280"/>
                  </a:cubicBezTo>
                  <a:close/>
                  <a:moveTo>
                    <a:pt x="92" y="274"/>
                  </a:moveTo>
                  <a:cubicBezTo>
                    <a:pt x="96" y="269"/>
                    <a:pt x="101" y="264"/>
                    <a:pt x="105" y="259"/>
                  </a:cubicBezTo>
                  <a:cubicBezTo>
                    <a:pt x="107" y="260"/>
                    <a:pt x="108" y="260"/>
                    <a:pt x="110" y="261"/>
                  </a:cubicBezTo>
                  <a:cubicBezTo>
                    <a:pt x="105" y="266"/>
                    <a:pt x="101" y="271"/>
                    <a:pt x="97" y="276"/>
                  </a:cubicBezTo>
                  <a:cubicBezTo>
                    <a:pt x="95" y="276"/>
                    <a:pt x="94" y="275"/>
                    <a:pt x="92" y="274"/>
                  </a:cubicBezTo>
                  <a:close/>
                  <a:moveTo>
                    <a:pt x="86" y="270"/>
                  </a:moveTo>
                  <a:cubicBezTo>
                    <a:pt x="89" y="265"/>
                    <a:pt x="93" y="261"/>
                    <a:pt x="97" y="256"/>
                  </a:cubicBezTo>
                  <a:cubicBezTo>
                    <a:pt x="97" y="256"/>
                    <a:pt x="97" y="256"/>
                    <a:pt x="97" y="256"/>
                  </a:cubicBezTo>
                  <a:cubicBezTo>
                    <a:pt x="98" y="256"/>
                    <a:pt x="100" y="257"/>
                    <a:pt x="102" y="258"/>
                  </a:cubicBezTo>
                  <a:cubicBezTo>
                    <a:pt x="97" y="262"/>
                    <a:pt x="93" y="267"/>
                    <a:pt x="89" y="272"/>
                  </a:cubicBezTo>
                  <a:cubicBezTo>
                    <a:pt x="88" y="272"/>
                    <a:pt x="87" y="271"/>
                    <a:pt x="86" y="270"/>
                  </a:cubicBezTo>
                  <a:close/>
                  <a:moveTo>
                    <a:pt x="87" y="251"/>
                  </a:moveTo>
                  <a:cubicBezTo>
                    <a:pt x="86" y="252"/>
                    <a:pt x="85" y="253"/>
                    <a:pt x="84" y="255"/>
                  </a:cubicBezTo>
                  <a:cubicBezTo>
                    <a:pt x="84" y="253"/>
                    <a:pt x="84" y="251"/>
                    <a:pt x="84" y="249"/>
                  </a:cubicBezTo>
                  <a:cubicBezTo>
                    <a:pt x="85" y="249"/>
                    <a:pt x="86" y="250"/>
                    <a:pt x="87" y="251"/>
                  </a:cubicBezTo>
                  <a:close/>
                  <a:moveTo>
                    <a:pt x="83" y="268"/>
                  </a:moveTo>
                  <a:cubicBezTo>
                    <a:pt x="83" y="266"/>
                    <a:pt x="83" y="263"/>
                    <a:pt x="83" y="261"/>
                  </a:cubicBezTo>
                  <a:cubicBezTo>
                    <a:pt x="85" y="258"/>
                    <a:pt x="88" y="255"/>
                    <a:pt x="90" y="252"/>
                  </a:cubicBezTo>
                  <a:cubicBezTo>
                    <a:pt x="91" y="253"/>
                    <a:pt x="92" y="253"/>
                    <a:pt x="94" y="254"/>
                  </a:cubicBezTo>
                  <a:cubicBezTo>
                    <a:pt x="90" y="259"/>
                    <a:pt x="87" y="264"/>
                    <a:pt x="83" y="268"/>
                  </a:cubicBezTo>
                  <a:close/>
                  <a:moveTo>
                    <a:pt x="134" y="289"/>
                  </a:moveTo>
                  <a:cubicBezTo>
                    <a:pt x="132" y="295"/>
                    <a:pt x="129" y="300"/>
                    <a:pt x="127" y="306"/>
                  </a:cubicBezTo>
                  <a:cubicBezTo>
                    <a:pt x="127" y="300"/>
                    <a:pt x="127" y="295"/>
                    <a:pt x="128" y="289"/>
                  </a:cubicBezTo>
                  <a:cubicBezTo>
                    <a:pt x="130" y="289"/>
                    <a:pt x="132" y="289"/>
                    <a:pt x="134" y="289"/>
                  </a:cubicBezTo>
                  <a:close/>
                  <a:moveTo>
                    <a:pt x="138" y="290"/>
                  </a:moveTo>
                  <a:cubicBezTo>
                    <a:pt x="140" y="290"/>
                    <a:pt x="142" y="290"/>
                    <a:pt x="143" y="290"/>
                  </a:cubicBezTo>
                  <a:cubicBezTo>
                    <a:pt x="141" y="296"/>
                    <a:pt x="138" y="303"/>
                    <a:pt x="136" y="309"/>
                  </a:cubicBezTo>
                  <a:cubicBezTo>
                    <a:pt x="134" y="309"/>
                    <a:pt x="131" y="309"/>
                    <a:pt x="129" y="309"/>
                  </a:cubicBezTo>
                  <a:cubicBezTo>
                    <a:pt x="132" y="302"/>
                    <a:pt x="135" y="296"/>
                    <a:pt x="138" y="290"/>
                  </a:cubicBezTo>
                  <a:close/>
                  <a:moveTo>
                    <a:pt x="60" y="261"/>
                  </a:moveTo>
                  <a:cubicBezTo>
                    <a:pt x="60" y="267"/>
                    <a:pt x="58" y="272"/>
                    <a:pt x="57" y="279"/>
                  </a:cubicBezTo>
                  <a:cubicBezTo>
                    <a:pt x="56" y="277"/>
                    <a:pt x="54" y="276"/>
                    <a:pt x="53" y="275"/>
                  </a:cubicBezTo>
                  <a:cubicBezTo>
                    <a:pt x="55" y="270"/>
                    <a:pt x="58" y="266"/>
                    <a:pt x="60" y="261"/>
                  </a:cubicBezTo>
                  <a:close/>
                  <a:moveTo>
                    <a:pt x="37" y="258"/>
                  </a:moveTo>
                  <a:cubicBezTo>
                    <a:pt x="39" y="254"/>
                    <a:pt x="41" y="250"/>
                    <a:pt x="44" y="247"/>
                  </a:cubicBezTo>
                  <a:cubicBezTo>
                    <a:pt x="45" y="248"/>
                    <a:pt x="46" y="248"/>
                    <a:pt x="46" y="249"/>
                  </a:cubicBezTo>
                  <a:cubicBezTo>
                    <a:pt x="44" y="253"/>
                    <a:pt x="41" y="257"/>
                    <a:pt x="39" y="260"/>
                  </a:cubicBezTo>
                  <a:cubicBezTo>
                    <a:pt x="38" y="260"/>
                    <a:pt x="37" y="259"/>
                    <a:pt x="37" y="258"/>
                  </a:cubicBezTo>
                  <a:close/>
                  <a:moveTo>
                    <a:pt x="7" y="171"/>
                  </a:moveTo>
                  <a:cubicBezTo>
                    <a:pt x="7" y="171"/>
                    <a:pt x="7" y="171"/>
                    <a:pt x="7" y="171"/>
                  </a:cubicBezTo>
                  <a:cubicBezTo>
                    <a:pt x="9" y="171"/>
                    <a:pt x="10" y="171"/>
                    <a:pt x="12" y="171"/>
                  </a:cubicBezTo>
                  <a:cubicBezTo>
                    <a:pt x="10" y="175"/>
                    <a:pt x="9" y="179"/>
                    <a:pt x="7" y="183"/>
                  </a:cubicBezTo>
                  <a:cubicBezTo>
                    <a:pt x="7" y="179"/>
                    <a:pt x="7" y="175"/>
                    <a:pt x="7" y="171"/>
                  </a:cubicBezTo>
                  <a:close/>
                  <a:moveTo>
                    <a:pt x="7" y="190"/>
                  </a:moveTo>
                  <a:cubicBezTo>
                    <a:pt x="10" y="184"/>
                    <a:pt x="13" y="177"/>
                    <a:pt x="15" y="171"/>
                  </a:cubicBezTo>
                  <a:cubicBezTo>
                    <a:pt x="18" y="171"/>
                    <a:pt x="20" y="171"/>
                    <a:pt x="23" y="171"/>
                  </a:cubicBezTo>
                  <a:cubicBezTo>
                    <a:pt x="20" y="178"/>
                    <a:pt x="17" y="184"/>
                    <a:pt x="15" y="191"/>
                  </a:cubicBezTo>
                  <a:cubicBezTo>
                    <a:pt x="12" y="191"/>
                    <a:pt x="10" y="191"/>
                    <a:pt x="8" y="191"/>
                  </a:cubicBezTo>
                  <a:cubicBezTo>
                    <a:pt x="8" y="191"/>
                    <a:pt x="8" y="190"/>
                    <a:pt x="7" y="190"/>
                  </a:cubicBezTo>
                  <a:close/>
                  <a:moveTo>
                    <a:pt x="26" y="172"/>
                  </a:moveTo>
                  <a:cubicBezTo>
                    <a:pt x="26" y="175"/>
                    <a:pt x="26" y="179"/>
                    <a:pt x="26" y="182"/>
                  </a:cubicBezTo>
                  <a:cubicBezTo>
                    <a:pt x="25" y="185"/>
                    <a:pt x="24" y="188"/>
                    <a:pt x="23" y="191"/>
                  </a:cubicBezTo>
                  <a:cubicBezTo>
                    <a:pt x="21" y="191"/>
                    <a:pt x="20" y="191"/>
                    <a:pt x="18" y="191"/>
                  </a:cubicBezTo>
                  <a:cubicBezTo>
                    <a:pt x="21" y="184"/>
                    <a:pt x="23" y="178"/>
                    <a:pt x="26" y="172"/>
                  </a:cubicBezTo>
                  <a:close/>
                  <a:moveTo>
                    <a:pt x="32" y="195"/>
                  </a:moveTo>
                  <a:cubicBezTo>
                    <a:pt x="32" y="192"/>
                    <a:pt x="32" y="189"/>
                    <a:pt x="33" y="185"/>
                  </a:cubicBezTo>
                  <a:cubicBezTo>
                    <a:pt x="33" y="188"/>
                    <a:pt x="34" y="190"/>
                    <a:pt x="35" y="192"/>
                  </a:cubicBezTo>
                  <a:cubicBezTo>
                    <a:pt x="34" y="194"/>
                    <a:pt x="34" y="196"/>
                    <a:pt x="33" y="199"/>
                  </a:cubicBezTo>
                  <a:cubicBezTo>
                    <a:pt x="33" y="198"/>
                    <a:pt x="32" y="196"/>
                    <a:pt x="32" y="195"/>
                  </a:cubicBezTo>
                  <a:close/>
                  <a:moveTo>
                    <a:pt x="37" y="197"/>
                  </a:moveTo>
                  <a:cubicBezTo>
                    <a:pt x="38" y="199"/>
                    <a:pt x="39" y="201"/>
                    <a:pt x="40" y="203"/>
                  </a:cubicBezTo>
                  <a:cubicBezTo>
                    <a:pt x="39" y="206"/>
                    <a:pt x="38" y="209"/>
                    <a:pt x="37" y="212"/>
                  </a:cubicBezTo>
                  <a:cubicBezTo>
                    <a:pt x="36" y="210"/>
                    <a:pt x="35" y="207"/>
                    <a:pt x="35" y="205"/>
                  </a:cubicBezTo>
                  <a:cubicBezTo>
                    <a:pt x="36" y="202"/>
                    <a:pt x="36" y="199"/>
                    <a:pt x="37" y="197"/>
                  </a:cubicBezTo>
                  <a:close/>
                  <a:moveTo>
                    <a:pt x="44" y="210"/>
                  </a:moveTo>
                  <a:cubicBezTo>
                    <a:pt x="43" y="211"/>
                    <a:pt x="42" y="212"/>
                    <a:pt x="41" y="213"/>
                  </a:cubicBezTo>
                  <a:cubicBezTo>
                    <a:pt x="41" y="211"/>
                    <a:pt x="42" y="209"/>
                    <a:pt x="43" y="207"/>
                  </a:cubicBezTo>
                  <a:cubicBezTo>
                    <a:pt x="43" y="208"/>
                    <a:pt x="44" y="209"/>
                    <a:pt x="44" y="210"/>
                  </a:cubicBezTo>
                  <a:close/>
                  <a:moveTo>
                    <a:pt x="34" y="236"/>
                  </a:moveTo>
                  <a:cubicBezTo>
                    <a:pt x="35" y="237"/>
                    <a:pt x="36" y="238"/>
                    <a:pt x="37" y="239"/>
                  </a:cubicBezTo>
                  <a:cubicBezTo>
                    <a:pt x="36" y="241"/>
                    <a:pt x="35" y="243"/>
                    <a:pt x="34" y="245"/>
                  </a:cubicBezTo>
                  <a:cubicBezTo>
                    <a:pt x="34" y="242"/>
                    <a:pt x="34" y="239"/>
                    <a:pt x="34" y="236"/>
                  </a:cubicBezTo>
                  <a:close/>
                  <a:moveTo>
                    <a:pt x="33" y="253"/>
                  </a:moveTo>
                  <a:cubicBezTo>
                    <a:pt x="35" y="249"/>
                    <a:pt x="37" y="246"/>
                    <a:pt x="39" y="242"/>
                  </a:cubicBezTo>
                  <a:cubicBezTo>
                    <a:pt x="40" y="243"/>
                    <a:pt x="41" y="243"/>
                    <a:pt x="41" y="244"/>
                  </a:cubicBezTo>
                  <a:cubicBezTo>
                    <a:pt x="39" y="248"/>
                    <a:pt x="37" y="251"/>
                    <a:pt x="34" y="255"/>
                  </a:cubicBezTo>
                  <a:cubicBezTo>
                    <a:pt x="34" y="254"/>
                    <a:pt x="33" y="254"/>
                    <a:pt x="33" y="253"/>
                  </a:cubicBezTo>
                  <a:close/>
                  <a:moveTo>
                    <a:pt x="41" y="263"/>
                  </a:moveTo>
                  <a:cubicBezTo>
                    <a:pt x="44" y="259"/>
                    <a:pt x="46" y="255"/>
                    <a:pt x="49" y="252"/>
                  </a:cubicBezTo>
                  <a:cubicBezTo>
                    <a:pt x="50" y="252"/>
                    <a:pt x="51" y="253"/>
                    <a:pt x="51" y="254"/>
                  </a:cubicBezTo>
                  <a:cubicBezTo>
                    <a:pt x="49" y="258"/>
                    <a:pt x="46" y="262"/>
                    <a:pt x="44" y="266"/>
                  </a:cubicBezTo>
                  <a:cubicBezTo>
                    <a:pt x="43" y="265"/>
                    <a:pt x="42" y="264"/>
                    <a:pt x="41" y="263"/>
                  </a:cubicBezTo>
                  <a:close/>
                  <a:moveTo>
                    <a:pt x="46" y="269"/>
                  </a:moveTo>
                  <a:cubicBezTo>
                    <a:pt x="49" y="265"/>
                    <a:pt x="51" y="260"/>
                    <a:pt x="54" y="256"/>
                  </a:cubicBezTo>
                  <a:cubicBezTo>
                    <a:pt x="55" y="257"/>
                    <a:pt x="56" y="258"/>
                    <a:pt x="58" y="259"/>
                  </a:cubicBezTo>
                  <a:cubicBezTo>
                    <a:pt x="55" y="263"/>
                    <a:pt x="53" y="268"/>
                    <a:pt x="50" y="272"/>
                  </a:cubicBezTo>
                  <a:cubicBezTo>
                    <a:pt x="49" y="271"/>
                    <a:pt x="48" y="270"/>
                    <a:pt x="46" y="269"/>
                  </a:cubicBezTo>
                  <a:close/>
                  <a:moveTo>
                    <a:pt x="64" y="279"/>
                  </a:moveTo>
                  <a:cubicBezTo>
                    <a:pt x="65" y="274"/>
                    <a:pt x="66" y="269"/>
                    <a:pt x="67" y="262"/>
                  </a:cubicBezTo>
                  <a:cubicBezTo>
                    <a:pt x="70" y="259"/>
                    <a:pt x="74" y="256"/>
                    <a:pt x="77" y="252"/>
                  </a:cubicBezTo>
                  <a:cubicBezTo>
                    <a:pt x="77" y="257"/>
                    <a:pt x="76" y="262"/>
                    <a:pt x="76" y="268"/>
                  </a:cubicBezTo>
                  <a:cubicBezTo>
                    <a:pt x="72" y="272"/>
                    <a:pt x="68" y="275"/>
                    <a:pt x="64" y="279"/>
                  </a:cubicBezTo>
                  <a:close/>
                  <a:moveTo>
                    <a:pt x="118" y="283"/>
                  </a:moveTo>
                  <a:cubicBezTo>
                    <a:pt x="115" y="283"/>
                    <a:pt x="112" y="282"/>
                    <a:pt x="109" y="281"/>
                  </a:cubicBezTo>
                  <a:cubicBezTo>
                    <a:pt x="113" y="276"/>
                    <a:pt x="117" y="272"/>
                    <a:pt x="120" y="267"/>
                  </a:cubicBezTo>
                  <a:cubicBezTo>
                    <a:pt x="120" y="273"/>
                    <a:pt x="120" y="279"/>
                    <a:pt x="120" y="285"/>
                  </a:cubicBezTo>
                  <a:cubicBezTo>
                    <a:pt x="120" y="286"/>
                    <a:pt x="121" y="286"/>
                    <a:pt x="121" y="287"/>
                  </a:cubicBezTo>
                  <a:cubicBezTo>
                    <a:pt x="121" y="288"/>
                    <a:pt x="121" y="289"/>
                    <a:pt x="121" y="289"/>
                  </a:cubicBezTo>
                  <a:cubicBezTo>
                    <a:pt x="121" y="288"/>
                    <a:pt x="121" y="287"/>
                    <a:pt x="121" y="286"/>
                  </a:cubicBezTo>
                  <a:cubicBezTo>
                    <a:pt x="120" y="285"/>
                    <a:pt x="119" y="284"/>
                    <a:pt x="118" y="283"/>
                  </a:cubicBezTo>
                  <a:close/>
                  <a:moveTo>
                    <a:pt x="139" y="309"/>
                  </a:moveTo>
                  <a:cubicBezTo>
                    <a:pt x="142" y="303"/>
                    <a:pt x="144" y="296"/>
                    <a:pt x="147" y="290"/>
                  </a:cubicBezTo>
                  <a:cubicBezTo>
                    <a:pt x="149" y="290"/>
                    <a:pt x="152" y="290"/>
                    <a:pt x="154" y="290"/>
                  </a:cubicBezTo>
                  <a:cubicBezTo>
                    <a:pt x="151" y="296"/>
                    <a:pt x="149" y="303"/>
                    <a:pt x="147" y="309"/>
                  </a:cubicBezTo>
                  <a:cubicBezTo>
                    <a:pt x="147" y="309"/>
                    <a:pt x="146" y="309"/>
                    <a:pt x="146" y="310"/>
                  </a:cubicBezTo>
                  <a:cubicBezTo>
                    <a:pt x="146" y="310"/>
                    <a:pt x="145" y="310"/>
                    <a:pt x="144" y="310"/>
                  </a:cubicBezTo>
                  <a:cubicBezTo>
                    <a:pt x="143" y="310"/>
                    <a:pt x="141" y="310"/>
                    <a:pt x="139" y="309"/>
                  </a:cubicBezTo>
                  <a:close/>
                  <a:moveTo>
                    <a:pt x="250" y="210"/>
                  </a:moveTo>
                  <a:cubicBezTo>
                    <a:pt x="255" y="201"/>
                    <a:pt x="258" y="193"/>
                    <a:pt x="260" y="187"/>
                  </a:cubicBezTo>
                  <a:cubicBezTo>
                    <a:pt x="260" y="190"/>
                    <a:pt x="260" y="194"/>
                    <a:pt x="259" y="197"/>
                  </a:cubicBezTo>
                  <a:cubicBezTo>
                    <a:pt x="259" y="198"/>
                    <a:pt x="259" y="198"/>
                    <a:pt x="260" y="199"/>
                  </a:cubicBezTo>
                  <a:cubicBezTo>
                    <a:pt x="257" y="202"/>
                    <a:pt x="255" y="206"/>
                    <a:pt x="252" y="212"/>
                  </a:cubicBezTo>
                  <a:cubicBezTo>
                    <a:pt x="251" y="211"/>
                    <a:pt x="251" y="210"/>
                    <a:pt x="250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46634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37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Folklore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2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5939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3CA331A3-3628-4BBD-9AB0-184E464C4D86}" type="datetime1">
              <a:rPr lang="zh-CN" altLang="en-US" sz="790" smtClean="0"/>
              <a:pPr algn="l"/>
              <a:t>2024/10/16</a:t>
            </a:fld>
            <a:endParaRPr lang="en-US" altLang="zh-CN" sz="790"/>
          </a:p>
        </p:txBody>
      </p:sp>
      <p:sp>
        <p:nvSpPr>
          <p:cNvPr id="59395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7-2 Sorting II</a:t>
            </a:r>
            <a:endParaRPr lang="en-US" altLang="zh-CN" sz="790"/>
          </a:p>
        </p:txBody>
      </p:sp>
      <p:sp>
        <p:nvSpPr>
          <p:cNvPr id="5939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CC13393D-9507-4105-A070-118E1AF39651}" type="slidenum">
              <a:rPr lang="en-US" altLang="zh-CN" sz="790"/>
              <a:pPr algn="r"/>
              <a:t>43</a:t>
            </a:fld>
            <a:endParaRPr lang="en-US" altLang="zh-CN" sz="790"/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337" y="1757047"/>
            <a:ext cx="7886700" cy="4351337"/>
          </a:xfrm>
        </p:spPr>
        <p:txBody>
          <a:bodyPr>
            <a:normAutofit fontScale="900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“Quicksort is the best in-memory sorting algorithm.”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Truth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Quicksort uses very few comparisons on average.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Quicksort does have good performance in the memory hierarchy.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Small footprint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Good locality</a:t>
            </a:r>
          </a:p>
        </p:txBody>
      </p:sp>
      <p:grpSp>
        <p:nvGrpSpPr>
          <p:cNvPr id="955" name="组合 954"/>
          <p:cNvGrpSpPr/>
          <p:nvPr/>
        </p:nvGrpSpPr>
        <p:grpSpPr>
          <a:xfrm rot="5640000">
            <a:off x="8034955" y="5546447"/>
            <a:ext cx="608013" cy="641350"/>
            <a:chOff x="4197350" y="2182813"/>
            <a:chExt cx="608013" cy="641350"/>
          </a:xfrm>
          <a:solidFill>
            <a:schemeClr val="accent5">
              <a:lumMod val="75000"/>
              <a:alpha val="50000"/>
            </a:schemeClr>
          </a:solidFill>
        </p:grpSpPr>
        <p:sp>
          <p:nvSpPr>
            <p:cNvPr id="16550" name="Freeform 166"/>
            <p:cNvSpPr/>
            <p:nvPr>
              <p:custDataLst>
                <p:tags r:id="rId5"/>
              </p:custDataLst>
            </p:nvPr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1" name="Freeform 167"/>
            <p:cNvSpPr/>
            <p:nvPr>
              <p:custDataLst>
                <p:tags r:id="rId6"/>
              </p:custDataLst>
            </p:nvPr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2" name="Freeform 168"/>
            <p:cNvSpPr/>
            <p:nvPr>
              <p:custDataLst>
                <p:tags r:id="rId7"/>
              </p:custDataLst>
            </p:nvPr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3" name="Freeform 169"/>
            <p:cNvSpPr/>
            <p:nvPr>
              <p:custDataLst>
                <p:tags r:id="rId8"/>
              </p:custDataLst>
            </p:nvPr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4" name="Freeform 170"/>
            <p:cNvSpPr/>
            <p:nvPr>
              <p:custDataLst>
                <p:tags r:id="rId9"/>
              </p:custDataLst>
            </p:nvPr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5" name="Freeform 171"/>
            <p:cNvSpPr/>
            <p:nvPr>
              <p:custDataLst>
                <p:tags r:id="rId10"/>
              </p:custDataLst>
            </p:nvPr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6" name="Freeform 172"/>
            <p:cNvSpPr/>
            <p:nvPr>
              <p:custDataLst>
                <p:tags r:id="rId11"/>
              </p:custDataLst>
            </p:nvPr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7" name="Freeform 173"/>
            <p:cNvSpPr/>
            <p:nvPr>
              <p:custDataLst>
                <p:tags r:id="rId12"/>
              </p:custDataLst>
            </p:nvPr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8" name="Freeform 174"/>
            <p:cNvSpPr/>
            <p:nvPr>
              <p:custDataLst>
                <p:tags r:id="rId13"/>
              </p:custDataLst>
            </p:nvPr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9" name="Freeform 175"/>
            <p:cNvSpPr/>
            <p:nvPr>
              <p:custDataLst>
                <p:tags r:id="rId14"/>
              </p:custDataLst>
            </p:nvPr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0" name="Freeform 176"/>
            <p:cNvSpPr/>
            <p:nvPr>
              <p:custDataLst>
                <p:tags r:id="rId15"/>
              </p:custDataLst>
            </p:nvPr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1" name="Freeform 177"/>
            <p:cNvSpPr/>
            <p:nvPr>
              <p:custDataLst>
                <p:tags r:id="rId16"/>
              </p:custDataLst>
            </p:nvPr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2" name="Freeform 178"/>
            <p:cNvSpPr/>
            <p:nvPr>
              <p:custDataLst>
                <p:tags r:id="rId17"/>
              </p:custDataLst>
            </p:nvPr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3" name="Freeform 179"/>
            <p:cNvSpPr/>
            <p:nvPr>
              <p:custDataLst>
                <p:tags r:id="rId18"/>
              </p:custDataLst>
            </p:nvPr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4" name="Freeform 180"/>
            <p:cNvSpPr/>
            <p:nvPr>
              <p:custDataLst>
                <p:tags r:id="rId19"/>
              </p:custDataLst>
            </p:nvPr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5" name="Freeform 181"/>
            <p:cNvSpPr/>
            <p:nvPr>
              <p:custDataLst>
                <p:tags r:id="rId20"/>
              </p:custDataLst>
            </p:nvPr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6" name="Freeform 182"/>
            <p:cNvSpPr/>
            <p:nvPr>
              <p:custDataLst>
                <p:tags r:id="rId21"/>
              </p:custDataLst>
            </p:nvPr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7" name="Freeform 183"/>
            <p:cNvSpPr/>
            <p:nvPr>
              <p:custDataLst>
                <p:tags r:id="rId22"/>
              </p:custDataLst>
            </p:nvPr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8" name="Freeform 184"/>
            <p:cNvSpPr/>
            <p:nvPr>
              <p:custDataLst>
                <p:tags r:id="rId23"/>
              </p:custDataLst>
            </p:nvPr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9" name="Freeform 185"/>
            <p:cNvSpPr/>
            <p:nvPr>
              <p:custDataLst>
                <p:tags r:id="rId24"/>
              </p:custDataLst>
            </p:nvPr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0" name="Freeform 186"/>
            <p:cNvSpPr/>
            <p:nvPr>
              <p:custDataLst>
                <p:tags r:id="rId25"/>
              </p:custDataLst>
            </p:nvPr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1" name="Freeform 187"/>
            <p:cNvSpPr/>
            <p:nvPr>
              <p:custDataLst>
                <p:tags r:id="rId26"/>
              </p:custDataLst>
            </p:nvPr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2" name="Freeform 188"/>
            <p:cNvSpPr/>
            <p:nvPr>
              <p:custDataLst>
                <p:tags r:id="rId27"/>
              </p:custDataLst>
            </p:nvPr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3" name="Freeform 189"/>
            <p:cNvSpPr/>
            <p:nvPr>
              <p:custDataLst>
                <p:tags r:id="rId28"/>
              </p:custDataLst>
            </p:nvPr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4" name="Freeform 190"/>
            <p:cNvSpPr/>
            <p:nvPr>
              <p:custDataLst>
                <p:tags r:id="rId29"/>
              </p:custDataLst>
            </p:nvPr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5" name="Freeform 191"/>
            <p:cNvSpPr/>
            <p:nvPr>
              <p:custDataLst>
                <p:tags r:id="rId30"/>
              </p:custDataLst>
            </p:nvPr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6" name="Freeform 192"/>
            <p:cNvSpPr/>
            <p:nvPr>
              <p:custDataLst>
                <p:tags r:id="rId31"/>
              </p:custDataLst>
            </p:nvPr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7" name="Freeform 193"/>
            <p:cNvSpPr/>
            <p:nvPr>
              <p:custDataLst>
                <p:tags r:id="rId32"/>
              </p:custDataLst>
            </p:nvPr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8" name="Freeform 194"/>
            <p:cNvSpPr/>
            <p:nvPr>
              <p:custDataLst>
                <p:tags r:id="rId33"/>
              </p:custDataLst>
            </p:nvPr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9" name="Freeform 195"/>
            <p:cNvSpPr/>
            <p:nvPr>
              <p:custDataLst>
                <p:tags r:id="rId34"/>
              </p:custDataLst>
            </p:nvPr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0" name="Freeform 196"/>
            <p:cNvSpPr/>
            <p:nvPr>
              <p:custDataLst>
                <p:tags r:id="rId35"/>
              </p:custDataLst>
            </p:nvPr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1" name="Freeform 197"/>
            <p:cNvSpPr/>
            <p:nvPr>
              <p:custDataLst>
                <p:tags r:id="rId36"/>
              </p:custDataLst>
            </p:nvPr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2" name="Freeform 198"/>
            <p:cNvSpPr/>
            <p:nvPr>
              <p:custDataLst>
                <p:tags r:id="rId37"/>
              </p:custDataLst>
            </p:nvPr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3" name="Freeform 199"/>
            <p:cNvSpPr/>
            <p:nvPr>
              <p:custDataLst>
                <p:tags r:id="rId38"/>
              </p:custDataLst>
            </p:nvPr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4" name="Freeform 200"/>
            <p:cNvSpPr/>
            <p:nvPr>
              <p:custDataLst>
                <p:tags r:id="rId39"/>
              </p:custDataLst>
            </p:nvPr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5" name="Freeform 201"/>
            <p:cNvSpPr/>
            <p:nvPr>
              <p:custDataLst>
                <p:tags r:id="rId40"/>
              </p:custDataLst>
            </p:nvPr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6" name="Freeform 202"/>
            <p:cNvSpPr/>
            <p:nvPr>
              <p:custDataLst>
                <p:tags r:id="rId41"/>
              </p:custDataLst>
            </p:nvPr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7" name="Freeform 203"/>
            <p:cNvSpPr/>
            <p:nvPr>
              <p:custDataLst>
                <p:tags r:id="rId42"/>
              </p:custDataLst>
            </p:nvPr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8" name="Freeform 204"/>
            <p:cNvSpPr/>
            <p:nvPr>
              <p:custDataLst>
                <p:tags r:id="rId43"/>
              </p:custDataLst>
            </p:nvPr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0" name="Freeform 206"/>
            <p:cNvSpPr>
              <a:spLocks noEditPoints="1"/>
            </p:cNvSpPr>
            <p:nvPr>
              <p:custDataLst>
                <p:tags r:id="rId44"/>
              </p:custDataLst>
            </p:nvPr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1" name="Freeform 207"/>
            <p:cNvSpPr/>
            <p:nvPr>
              <p:custDataLst>
                <p:tags r:id="rId45"/>
              </p:custDataLst>
            </p:nvPr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2" name="Freeform 208"/>
            <p:cNvSpPr/>
            <p:nvPr>
              <p:custDataLst>
                <p:tags r:id="rId46"/>
              </p:custDataLst>
            </p:nvPr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3" name="Freeform 209"/>
            <p:cNvSpPr/>
            <p:nvPr>
              <p:custDataLst>
                <p:tags r:id="rId47"/>
              </p:custDataLst>
            </p:nvPr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4" name="Freeform 210"/>
            <p:cNvSpPr/>
            <p:nvPr>
              <p:custDataLst>
                <p:tags r:id="rId48"/>
              </p:custDataLst>
            </p:nvPr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5" name="Freeform 211"/>
            <p:cNvSpPr/>
            <p:nvPr>
              <p:custDataLst>
                <p:tags r:id="rId49"/>
              </p:custDataLst>
            </p:nvPr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6" name="Freeform 212"/>
            <p:cNvSpPr/>
            <p:nvPr>
              <p:custDataLst>
                <p:tags r:id="rId50"/>
              </p:custDataLst>
            </p:nvPr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07010" y="1066800"/>
            <a:ext cx="400113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07010" y="1765300"/>
            <a:ext cx="8678545" cy="3984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pic>
        <p:nvPicPr>
          <p:cNvPr id="13" name="图片 12" descr="华工标志（透明版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7616666" y="4661218"/>
            <a:ext cx="898208" cy="852488"/>
            <a:chOff x="4219575" y="3103563"/>
            <a:chExt cx="746125" cy="708025"/>
          </a:xfrm>
          <a:solidFill>
            <a:schemeClr val="accent5">
              <a:lumMod val="75000"/>
              <a:alpha val="42000"/>
            </a:schemeClr>
          </a:solidFill>
        </p:grpSpPr>
        <p:sp>
          <p:nvSpPr>
            <p:cNvPr id="16740" name="Freeform 356"/>
            <p:cNvSpPr/>
            <p:nvPr>
              <p:custDataLst>
                <p:tags r:id="rId5"/>
              </p:custDataLst>
            </p:nvPr>
          </p:nvSpPr>
          <p:spPr bwMode="auto">
            <a:xfrm>
              <a:off x="4276725" y="3703638"/>
              <a:ext cx="17463" cy="60325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22" y="18"/>
                </a:cxn>
                <a:cxn ang="0">
                  <a:pos x="20" y="31"/>
                </a:cxn>
                <a:cxn ang="0">
                  <a:pos x="12" y="57"/>
                </a:cxn>
                <a:cxn ang="0">
                  <a:pos x="7" y="69"/>
                </a:cxn>
                <a:cxn ang="0">
                  <a:pos x="4" y="83"/>
                </a:cxn>
                <a:cxn ang="0">
                  <a:pos x="1" y="95"/>
                </a:cxn>
                <a:cxn ang="0">
                  <a:pos x="0" y="109"/>
                </a:cxn>
                <a:cxn ang="0">
                  <a:pos x="0" y="109"/>
                </a:cxn>
                <a:cxn ang="0">
                  <a:pos x="0" y="111"/>
                </a:cxn>
                <a:cxn ang="0">
                  <a:pos x="1" y="113"/>
                </a:cxn>
                <a:cxn ang="0">
                  <a:pos x="3" y="114"/>
                </a:cxn>
                <a:cxn ang="0">
                  <a:pos x="4" y="114"/>
                </a:cxn>
                <a:cxn ang="0">
                  <a:pos x="6" y="114"/>
                </a:cxn>
                <a:cxn ang="0">
                  <a:pos x="7" y="113"/>
                </a:cxn>
                <a:cxn ang="0">
                  <a:pos x="9" y="111"/>
                </a:cxn>
                <a:cxn ang="0">
                  <a:pos x="10" y="109"/>
                </a:cxn>
                <a:cxn ang="0">
                  <a:pos x="10" y="109"/>
                </a:cxn>
                <a:cxn ang="0">
                  <a:pos x="11" y="95"/>
                </a:cxn>
                <a:cxn ang="0">
                  <a:pos x="14" y="83"/>
                </a:cxn>
                <a:cxn ang="0">
                  <a:pos x="17" y="69"/>
                </a:cxn>
                <a:cxn ang="0">
                  <a:pos x="21" y="57"/>
                </a:cxn>
                <a:cxn ang="0">
                  <a:pos x="29" y="31"/>
                </a:cxn>
                <a:cxn ang="0">
                  <a:pos x="32" y="18"/>
                </a:cxn>
                <a:cxn ang="0">
                  <a:pos x="33" y="4"/>
                </a:cxn>
                <a:cxn ang="0">
                  <a:pos x="33" y="4"/>
                </a:cxn>
                <a:cxn ang="0">
                  <a:pos x="33" y="2"/>
                </a:cxn>
                <a:cxn ang="0">
                  <a:pos x="32" y="1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0"/>
                </a:cxn>
                <a:cxn ang="0">
                  <a:pos x="25" y="1"/>
                </a:cxn>
                <a:cxn ang="0">
                  <a:pos x="24" y="2"/>
                </a:cxn>
                <a:cxn ang="0">
                  <a:pos x="24" y="4"/>
                </a:cxn>
                <a:cxn ang="0">
                  <a:pos x="24" y="4"/>
                </a:cxn>
              </a:cxnLst>
              <a:rect l="0" t="0" r="r" b="b"/>
              <a:pathLst>
                <a:path w="33" h="114">
                  <a:moveTo>
                    <a:pt x="24" y="4"/>
                  </a:moveTo>
                  <a:lnTo>
                    <a:pt x="24" y="4"/>
                  </a:lnTo>
                  <a:lnTo>
                    <a:pt x="22" y="18"/>
                  </a:lnTo>
                  <a:lnTo>
                    <a:pt x="20" y="31"/>
                  </a:lnTo>
                  <a:lnTo>
                    <a:pt x="12" y="57"/>
                  </a:lnTo>
                  <a:lnTo>
                    <a:pt x="7" y="69"/>
                  </a:lnTo>
                  <a:lnTo>
                    <a:pt x="4" y="83"/>
                  </a:lnTo>
                  <a:lnTo>
                    <a:pt x="1" y="95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111"/>
                  </a:lnTo>
                  <a:lnTo>
                    <a:pt x="1" y="113"/>
                  </a:lnTo>
                  <a:lnTo>
                    <a:pt x="3" y="114"/>
                  </a:lnTo>
                  <a:lnTo>
                    <a:pt x="4" y="114"/>
                  </a:lnTo>
                  <a:lnTo>
                    <a:pt x="6" y="114"/>
                  </a:lnTo>
                  <a:lnTo>
                    <a:pt x="7" y="113"/>
                  </a:lnTo>
                  <a:lnTo>
                    <a:pt x="9" y="111"/>
                  </a:lnTo>
                  <a:lnTo>
                    <a:pt x="10" y="109"/>
                  </a:lnTo>
                  <a:lnTo>
                    <a:pt x="10" y="109"/>
                  </a:lnTo>
                  <a:lnTo>
                    <a:pt x="11" y="95"/>
                  </a:lnTo>
                  <a:lnTo>
                    <a:pt x="14" y="83"/>
                  </a:lnTo>
                  <a:lnTo>
                    <a:pt x="17" y="69"/>
                  </a:lnTo>
                  <a:lnTo>
                    <a:pt x="21" y="57"/>
                  </a:lnTo>
                  <a:lnTo>
                    <a:pt x="29" y="31"/>
                  </a:lnTo>
                  <a:lnTo>
                    <a:pt x="32" y="18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1" name="Freeform 357"/>
            <p:cNvSpPr/>
            <p:nvPr>
              <p:custDataLst>
                <p:tags r:id="rId6"/>
              </p:custDataLst>
            </p:nvPr>
          </p:nvSpPr>
          <p:spPr bwMode="auto">
            <a:xfrm>
              <a:off x="4314825" y="3724275"/>
              <a:ext cx="17463" cy="57150"/>
            </a:xfrm>
            <a:custGeom>
              <a:avLst/>
              <a:gdLst/>
              <a:ahLst/>
              <a:cxnLst>
                <a:cxn ang="0">
                  <a:pos x="23" y="4"/>
                </a:cxn>
                <a:cxn ang="0">
                  <a:pos x="23" y="4"/>
                </a:cxn>
                <a:cxn ang="0">
                  <a:pos x="18" y="17"/>
                </a:cxn>
                <a:cxn ang="0">
                  <a:pos x="14" y="29"/>
                </a:cxn>
                <a:cxn ang="0">
                  <a:pos x="9" y="43"/>
                </a:cxn>
                <a:cxn ang="0">
                  <a:pos x="4" y="55"/>
                </a:cxn>
                <a:cxn ang="0">
                  <a:pos x="4" y="55"/>
                </a:cxn>
                <a:cxn ang="0">
                  <a:pos x="2" y="68"/>
                </a:cxn>
                <a:cxn ang="0">
                  <a:pos x="1" y="80"/>
                </a:cxn>
                <a:cxn ang="0">
                  <a:pos x="0" y="105"/>
                </a:cxn>
                <a:cxn ang="0">
                  <a:pos x="0" y="105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2" y="109"/>
                </a:cxn>
                <a:cxn ang="0">
                  <a:pos x="4" y="109"/>
                </a:cxn>
                <a:cxn ang="0">
                  <a:pos x="6" y="109"/>
                </a:cxn>
                <a:cxn ang="0">
                  <a:pos x="7" y="108"/>
                </a:cxn>
                <a:cxn ang="0">
                  <a:pos x="8" y="106"/>
                </a:cxn>
                <a:cxn ang="0">
                  <a:pos x="9" y="105"/>
                </a:cxn>
                <a:cxn ang="0">
                  <a:pos x="9" y="105"/>
                </a:cxn>
                <a:cxn ang="0">
                  <a:pos x="9" y="93"/>
                </a:cxn>
                <a:cxn ang="0">
                  <a:pos x="11" y="83"/>
                </a:cxn>
                <a:cxn ang="0">
                  <a:pos x="13" y="62"/>
                </a:cxn>
                <a:cxn ang="0">
                  <a:pos x="13" y="62"/>
                </a:cxn>
                <a:cxn ang="0">
                  <a:pos x="14" y="55"/>
                </a:cxn>
                <a:cxn ang="0">
                  <a:pos x="16" y="48"/>
                </a:cxn>
                <a:cxn ang="0">
                  <a:pos x="21" y="33"/>
                </a:cxn>
                <a:cxn ang="0">
                  <a:pos x="27" y="20"/>
                </a:cxn>
                <a:cxn ang="0">
                  <a:pos x="33" y="6"/>
                </a:cxn>
                <a:cxn ang="0">
                  <a:pos x="33" y="6"/>
                </a:cxn>
                <a:cxn ang="0">
                  <a:pos x="33" y="4"/>
                </a:cxn>
                <a:cxn ang="0">
                  <a:pos x="32" y="3"/>
                </a:cxn>
                <a:cxn ang="0">
                  <a:pos x="31" y="1"/>
                </a:cxn>
                <a:cxn ang="0">
                  <a:pos x="28" y="0"/>
                </a:cxn>
                <a:cxn ang="0">
                  <a:pos x="27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4"/>
                </a:cxn>
                <a:cxn ang="0">
                  <a:pos x="23" y="4"/>
                </a:cxn>
              </a:cxnLst>
              <a:rect l="0" t="0" r="r" b="b"/>
              <a:pathLst>
                <a:path w="33" h="109">
                  <a:moveTo>
                    <a:pt x="23" y="4"/>
                  </a:moveTo>
                  <a:lnTo>
                    <a:pt x="23" y="4"/>
                  </a:lnTo>
                  <a:lnTo>
                    <a:pt x="18" y="17"/>
                  </a:lnTo>
                  <a:lnTo>
                    <a:pt x="14" y="29"/>
                  </a:lnTo>
                  <a:lnTo>
                    <a:pt x="9" y="43"/>
                  </a:lnTo>
                  <a:lnTo>
                    <a:pt x="4" y="55"/>
                  </a:lnTo>
                  <a:lnTo>
                    <a:pt x="4" y="55"/>
                  </a:lnTo>
                  <a:lnTo>
                    <a:pt x="2" y="68"/>
                  </a:lnTo>
                  <a:lnTo>
                    <a:pt x="1" y="80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2" y="109"/>
                  </a:lnTo>
                  <a:lnTo>
                    <a:pt x="4" y="109"/>
                  </a:lnTo>
                  <a:lnTo>
                    <a:pt x="6" y="109"/>
                  </a:lnTo>
                  <a:lnTo>
                    <a:pt x="7" y="108"/>
                  </a:lnTo>
                  <a:lnTo>
                    <a:pt x="8" y="106"/>
                  </a:lnTo>
                  <a:lnTo>
                    <a:pt x="9" y="105"/>
                  </a:lnTo>
                  <a:lnTo>
                    <a:pt x="9" y="105"/>
                  </a:lnTo>
                  <a:lnTo>
                    <a:pt x="9" y="93"/>
                  </a:lnTo>
                  <a:lnTo>
                    <a:pt x="11" y="83"/>
                  </a:lnTo>
                  <a:lnTo>
                    <a:pt x="13" y="62"/>
                  </a:lnTo>
                  <a:lnTo>
                    <a:pt x="13" y="62"/>
                  </a:lnTo>
                  <a:lnTo>
                    <a:pt x="14" y="55"/>
                  </a:lnTo>
                  <a:lnTo>
                    <a:pt x="16" y="48"/>
                  </a:lnTo>
                  <a:lnTo>
                    <a:pt x="21" y="33"/>
                  </a:lnTo>
                  <a:lnTo>
                    <a:pt x="27" y="20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3" y="4"/>
                  </a:lnTo>
                  <a:lnTo>
                    <a:pt x="32" y="3"/>
                  </a:lnTo>
                  <a:lnTo>
                    <a:pt x="31" y="1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4"/>
                  </a:lnTo>
                  <a:lnTo>
                    <a:pt x="23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2" name="Freeform 358"/>
            <p:cNvSpPr/>
            <p:nvPr>
              <p:custDataLst>
                <p:tags r:id="rId7"/>
              </p:custDataLst>
            </p:nvPr>
          </p:nvSpPr>
          <p:spPr bwMode="auto">
            <a:xfrm>
              <a:off x="4352925" y="3725863"/>
              <a:ext cx="22225" cy="5556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2" y="11"/>
                </a:cxn>
                <a:cxn ang="0">
                  <a:pos x="30" y="17"/>
                </a:cxn>
                <a:cxn ang="0">
                  <a:pos x="25" y="30"/>
                </a:cxn>
                <a:cxn ang="0">
                  <a:pos x="18" y="41"/>
                </a:cxn>
                <a:cxn ang="0">
                  <a:pos x="13" y="52"/>
                </a:cxn>
                <a:cxn ang="0">
                  <a:pos x="13" y="52"/>
                </a:cxn>
                <a:cxn ang="0">
                  <a:pos x="9" y="64"/>
                </a:cxn>
                <a:cxn ang="0">
                  <a:pos x="5" y="75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3" y="104"/>
                </a:cxn>
                <a:cxn ang="0">
                  <a:pos x="5" y="104"/>
                </a:cxn>
                <a:cxn ang="0">
                  <a:pos x="6" y="104"/>
                </a:cxn>
                <a:cxn ang="0">
                  <a:pos x="8" y="103"/>
                </a:cxn>
                <a:cxn ang="0">
                  <a:pos x="8" y="101"/>
                </a:cxn>
                <a:cxn ang="0">
                  <a:pos x="8" y="101"/>
                </a:cxn>
                <a:cxn ang="0">
                  <a:pos x="16" y="72"/>
                </a:cxn>
                <a:cxn ang="0">
                  <a:pos x="21" y="58"/>
                </a:cxn>
                <a:cxn ang="0">
                  <a:pos x="27" y="45"/>
                </a:cxn>
                <a:cxn ang="0">
                  <a:pos x="27" y="45"/>
                </a:cxn>
                <a:cxn ang="0">
                  <a:pos x="36" y="25"/>
                </a:cxn>
                <a:cxn ang="0">
                  <a:pos x="40" y="15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1"/>
                </a:cxn>
                <a:cxn ang="0">
                  <a:pos x="39" y="1"/>
                </a:cxn>
                <a:cxn ang="0">
                  <a:pos x="38" y="0"/>
                </a:cxn>
                <a:cxn ang="0">
                  <a:pos x="34" y="1"/>
                </a:cxn>
                <a:cxn ang="0">
                  <a:pos x="33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104">
                  <a:moveTo>
                    <a:pt x="33" y="5"/>
                  </a:moveTo>
                  <a:lnTo>
                    <a:pt x="33" y="5"/>
                  </a:lnTo>
                  <a:lnTo>
                    <a:pt x="32" y="11"/>
                  </a:lnTo>
                  <a:lnTo>
                    <a:pt x="30" y="17"/>
                  </a:lnTo>
                  <a:lnTo>
                    <a:pt x="25" y="30"/>
                  </a:lnTo>
                  <a:lnTo>
                    <a:pt x="18" y="41"/>
                  </a:lnTo>
                  <a:lnTo>
                    <a:pt x="13" y="52"/>
                  </a:lnTo>
                  <a:lnTo>
                    <a:pt x="13" y="52"/>
                  </a:lnTo>
                  <a:lnTo>
                    <a:pt x="9" y="64"/>
                  </a:lnTo>
                  <a:lnTo>
                    <a:pt x="5" y="75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3" y="104"/>
                  </a:lnTo>
                  <a:lnTo>
                    <a:pt x="5" y="104"/>
                  </a:lnTo>
                  <a:lnTo>
                    <a:pt x="6" y="104"/>
                  </a:lnTo>
                  <a:lnTo>
                    <a:pt x="8" y="103"/>
                  </a:lnTo>
                  <a:lnTo>
                    <a:pt x="8" y="101"/>
                  </a:lnTo>
                  <a:lnTo>
                    <a:pt x="8" y="101"/>
                  </a:lnTo>
                  <a:lnTo>
                    <a:pt x="16" y="72"/>
                  </a:lnTo>
                  <a:lnTo>
                    <a:pt x="21" y="58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36" y="25"/>
                  </a:lnTo>
                  <a:lnTo>
                    <a:pt x="40" y="1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39" y="1"/>
                  </a:lnTo>
                  <a:lnTo>
                    <a:pt x="38" y="0"/>
                  </a:lnTo>
                  <a:lnTo>
                    <a:pt x="34" y="1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3" name="Freeform 359"/>
            <p:cNvSpPr/>
            <p:nvPr>
              <p:custDataLst>
                <p:tags r:id="rId8"/>
              </p:custDataLst>
            </p:nvPr>
          </p:nvSpPr>
          <p:spPr bwMode="auto">
            <a:xfrm>
              <a:off x="4387850" y="3729038"/>
              <a:ext cx="26988" cy="57150"/>
            </a:xfrm>
            <a:custGeom>
              <a:avLst/>
              <a:gdLst/>
              <a:ahLst/>
              <a:cxnLst>
                <a:cxn ang="0">
                  <a:pos x="42" y="4"/>
                </a:cxn>
                <a:cxn ang="0">
                  <a:pos x="42" y="4"/>
                </a:cxn>
                <a:cxn ang="0">
                  <a:pos x="41" y="10"/>
                </a:cxn>
                <a:cxn ang="0">
                  <a:pos x="40" y="15"/>
                </a:cxn>
                <a:cxn ang="0">
                  <a:pos x="35" y="26"/>
                </a:cxn>
                <a:cxn ang="0">
                  <a:pos x="24" y="44"/>
                </a:cxn>
                <a:cxn ang="0">
                  <a:pos x="24" y="44"/>
                </a:cxn>
                <a:cxn ang="0">
                  <a:pos x="22" y="49"/>
                </a:cxn>
                <a:cxn ang="0">
                  <a:pos x="20" y="56"/>
                </a:cxn>
                <a:cxn ang="0">
                  <a:pos x="16" y="67"/>
                </a:cxn>
                <a:cxn ang="0">
                  <a:pos x="16" y="67"/>
                </a:cxn>
                <a:cxn ang="0">
                  <a:pos x="9" y="84"/>
                </a:cxn>
                <a:cxn ang="0">
                  <a:pos x="0" y="101"/>
                </a:cxn>
                <a:cxn ang="0">
                  <a:pos x="0" y="101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1" y="107"/>
                </a:cxn>
                <a:cxn ang="0">
                  <a:pos x="2" y="108"/>
                </a:cxn>
                <a:cxn ang="0">
                  <a:pos x="4" y="108"/>
                </a:cxn>
                <a:cxn ang="0">
                  <a:pos x="6" y="108"/>
                </a:cxn>
                <a:cxn ang="0">
                  <a:pos x="7" y="108"/>
                </a:cxn>
                <a:cxn ang="0">
                  <a:pos x="8" y="106"/>
                </a:cxn>
                <a:cxn ang="0">
                  <a:pos x="8" y="106"/>
                </a:cxn>
                <a:cxn ang="0">
                  <a:pos x="22" y="77"/>
                </a:cxn>
                <a:cxn ang="0">
                  <a:pos x="22" y="77"/>
                </a:cxn>
                <a:cxn ang="0">
                  <a:pos x="25" y="70"/>
                </a:cxn>
                <a:cxn ang="0">
                  <a:pos x="28" y="62"/>
                </a:cxn>
                <a:cxn ang="0">
                  <a:pos x="31" y="53"/>
                </a:cxn>
                <a:cxn ang="0">
                  <a:pos x="34" y="46"/>
                </a:cxn>
                <a:cxn ang="0">
                  <a:pos x="34" y="46"/>
                </a:cxn>
                <a:cxn ang="0">
                  <a:pos x="45" y="26"/>
                </a:cxn>
                <a:cxn ang="0">
                  <a:pos x="49" y="15"/>
                </a:cxn>
                <a:cxn ang="0">
                  <a:pos x="51" y="10"/>
                </a:cxn>
                <a:cxn ang="0">
                  <a:pos x="52" y="4"/>
                </a:cxn>
                <a:cxn ang="0">
                  <a:pos x="52" y="4"/>
                </a:cxn>
                <a:cxn ang="0">
                  <a:pos x="52" y="2"/>
                </a:cxn>
                <a:cxn ang="0">
                  <a:pos x="51" y="1"/>
                </a:cxn>
                <a:cxn ang="0">
                  <a:pos x="49" y="0"/>
                </a:cxn>
                <a:cxn ang="0">
                  <a:pos x="47" y="0"/>
                </a:cxn>
                <a:cxn ang="0">
                  <a:pos x="44" y="1"/>
                </a:cxn>
                <a:cxn ang="0">
                  <a:pos x="43" y="2"/>
                </a:cxn>
                <a:cxn ang="0">
                  <a:pos x="42" y="4"/>
                </a:cxn>
                <a:cxn ang="0">
                  <a:pos x="42" y="4"/>
                </a:cxn>
              </a:cxnLst>
              <a:rect l="0" t="0" r="r" b="b"/>
              <a:pathLst>
                <a:path w="52" h="108">
                  <a:moveTo>
                    <a:pt x="42" y="4"/>
                  </a:moveTo>
                  <a:lnTo>
                    <a:pt x="42" y="4"/>
                  </a:lnTo>
                  <a:lnTo>
                    <a:pt x="41" y="10"/>
                  </a:lnTo>
                  <a:lnTo>
                    <a:pt x="40" y="15"/>
                  </a:lnTo>
                  <a:lnTo>
                    <a:pt x="35" y="26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2" y="49"/>
                  </a:lnTo>
                  <a:lnTo>
                    <a:pt x="20" y="56"/>
                  </a:lnTo>
                  <a:lnTo>
                    <a:pt x="16" y="67"/>
                  </a:lnTo>
                  <a:lnTo>
                    <a:pt x="16" y="67"/>
                  </a:lnTo>
                  <a:lnTo>
                    <a:pt x="9" y="8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1" y="107"/>
                  </a:lnTo>
                  <a:lnTo>
                    <a:pt x="2" y="108"/>
                  </a:lnTo>
                  <a:lnTo>
                    <a:pt x="4" y="108"/>
                  </a:lnTo>
                  <a:lnTo>
                    <a:pt x="6" y="108"/>
                  </a:lnTo>
                  <a:lnTo>
                    <a:pt x="7" y="108"/>
                  </a:lnTo>
                  <a:lnTo>
                    <a:pt x="8" y="106"/>
                  </a:lnTo>
                  <a:lnTo>
                    <a:pt x="8" y="106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5" y="70"/>
                  </a:lnTo>
                  <a:lnTo>
                    <a:pt x="28" y="62"/>
                  </a:lnTo>
                  <a:lnTo>
                    <a:pt x="31" y="53"/>
                  </a:lnTo>
                  <a:lnTo>
                    <a:pt x="34" y="46"/>
                  </a:lnTo>
                  <a:lnTo>
                    <a:pt x="34" y="46"/>
                  </a:lnTo>
                  <a:lnTo>
                    <a:pt x="45" y="26"/>
                  </a:lnTo>
                  <a:lnTo>
                    <a:pt x="49" y="15"/>
                  </a:lnTo>
                  <a:lnTo>
                    <a:pt x="51" y="10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7" y="0"/>
                  </a:lnTo>
                  <a:lnTo>
                    <a:pt x="44" y="1"/>
                  </a:lnTo>
                  <a:lnTo>
                    <a:pt x="43" y="2"/>
                  </a:lnTo>
                  <a:lnTo>
                    <a:pt x="42" y="4"/>
                  </a:lnTo>
                  <a:lnTo>
                    <a:pt x="42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4" name="Freeform 360"/>
            <p:cNvSpPr/>
            <p:nvPr>
              <p:custDataLst>
                <p:tags r:id="rId9"/>
              </p:custDataLst>
            </p:nvPr>
          </p:nvSpPr>
          <p:spPr bwMode="auto">
            <a:xfrm>
              <a:off x="4438650" y="3730625"/>
              <a:ext cx="23813" cy="55563"/>
            </a:xfrm>
            <a:custGeom>
              <a:avLst/>
              <a:gdLst/>
              <a:ahLst/>
              <a:cxnLst>
                <a:cxn ang="0">
                  <a:pos x="37" y="5"/>
                </a:cxn>
                <a:cxn ang="0">
                  <a:pos x="37" y="5"/>
                </a:cxn>
                <a:cxn ang="0">
                  <a:pos x="35" y="17"/>
                </a:cxn>
                <a:cxn ang="0">
                  <a:pos x="32" y="29"/>
                </a:cxn>
                <a:cxn ang="0">
                  <a:pos x="27" y="41"/>
                </a:cxn>
                <a:cxn ang="0">
                  <a:pos x="21" y="53"/>
                </a:cxn>
                <a:cxn ang="0">
                  <a:pos x="8" y="75"/>
                </a:cxn>
                <a:cxn ang="0">
                  <a:pos x="3" y="87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2" y="103"/>
                </a:cxn>
                <a:cxn ang="0">
                  <a:pos x="3" y="104"/>
                </a:cxn>
                <a:cxn ang="0">
                  <a:pos x="5" y="104"/>
                </a:cxn>
                <a:cxn ang="0">
                  <a:pos x="6" y="104"/>
                </a:cxn>
                <a:cxn ang="0">
                  <a:pos x="8" y="103"/>
                </a:cxn>
                <a:cxn ang="0">
                  <a:pos x="9" y="101"/>
                </a:cxn>
                <a:cxn ang="0">
                  <a:pos x="9" y="101"/>
                </a:cxn>
                <a:cxn ang="0">
                  <a:pos x="12" y="89"/>
                </a:cxn>
                <a:cxn ang="0">
                  <a:pos x="17" y="76"/>
                </a:cxn>
                <a:cxn ang="0">
                  <a:pos x="30" y="54"/>
                </a:cxn>
                <a:cxn ang="0">
                  <a:pos x="36" y="42"/>
                </a:cxn>
                <a:cxn ang="0">
                  <a:pos x="41" y="30"/>
                </a:cxn>
                <a:cxn ang="0">
                  <a:pos x="45" y="17"/>
                </a:cxn>
                <a:cxn ang="0">
                  <a:pos x="46" y="5"/>
                </a:cxn>
                <a:cxn ang="0">
                  <a:pos x="46" y="5"/>
                </a:cxn>
                <a:cxn ang="0">
                  <a:pos x="46" y="3"/>
                </a:cxn>
                <a:cxn ang="0">
                  <a:pos x="45" y="2"/>
                </a:cxn>
                <a:cxn ang="0">
                  <a:pos x="44" y="1"/>
                </a:cxn>
                <a:cxn ang="0">
                  <a:pos x="42" y="0"/>
                </a:cxn>
                <a:cxn ang="0">
                  <a:pos x="40" y="1"/>
                </a:cxn>
                <a:cxn ang="0">
                  <a:pos x="39" y="2"/>
                </a:cxn>
                <a:cxn ang="0">
                  <a:pos x="38" y="3"/>
                </a:cxn>
                <a:cxn ang="0">
                  <a:pos x="37" y="5"/>
                </a:cxn>
                <a:cxn ang="0">
                  <a:pos x="37" y="5"/>
                </a:cxn>
              </a:cxnLst>
              <a:rect l="0" t="0" r="r" b="b"/>
              <a:pathLst>
                <a:path w="46" h="104">
                  <a:moveTo>
                    <a:pt x="37" y="5"/>
                  </a:moveTo>
                  <a:lnTo>
                    <a:pt x="37" y="5"/>
                  </a:lnTo>
                  <a:lnTo>
                    <a:pt x="35" y="17"/>
                  </a:lnTo>
                  <a:lnTo>
                    <a:pt x="32" y="29"/>
                  </a:lnTo>
                  <a:lnTo>
                    <a:pt x="27" y="41"/>
                  </a:lnTo>
                  <a:lnTo>
                    <a:pt x="21" y="53"/>
                  </a:lnTo>
                  <a:lnTo>
                    <a:pt x="8" y="75"/>
                  </a:lnTo>
                  <a:lnTo>
                    <a:pt x="3" y="87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2" y="103"/>
                  </a:lnTo>
                  <a:lnTo>
                    <a:pt x="3" y="104"/>
                  </a:lnTo>
                  <a:lnTo>
                    <a:pt x="5" y="104"/>
                  </a:lnTo>
                  <a:lnTo>
                    <a:pt x="6" y="104"/>
                  </a:lnTo>
                  <a:lnTo>
                    <a:pt x="8" y="103"/>
                  </a:lnTo>
                  <a:lnTo>
                    <a:pt x="9" y="101"/>
                  </a:lnTo>
                  <a:lnTo>
                    <a:pt x="9" y="101"/>
                  </a:lnTo>
                  <a:lnTo>
                    <a:pt x="12" y="89"/>
                  </a:lnTo>
                  <a:lnTo>
                    <a:pt x="17" y="76"/>
                  </a:lnTo>
                  <a:lnTo>
                    <a:pt x="30" y="54"/>
                  </a:lnTo>
                  <a:lnTo>
                    <a:pt x="36" y="42"/>
                  </a:lnTo>
                  <a:lnTo>
                    <a:pt x="41" y="30"/>
                  </a:lnTo>
                  <a:lnTo>
                    <a:pt x="45" y="17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3"/>
                  </a:lnTo>
                  <a:lnTo>
                    <a:pt x="45" y="2"/>
                  </a:lnTo>
                  <a:lnTo>
                    <a:pt x="44" y="1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39" y="2"/>
                  </a:lnTo>
                  <a:lnTo>
                    <a:pt x="38" y="3"/>
                  </a:lnTo>
                  <a:lnTo>
                    <a:pt x="37" y="5"/>
                  </a:lnTo>
                  <a:lnTo>
                    <a:pt x="37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5" name="Freeform 361"/>
            <p:cNvSpPr/>
            <p:nvPr>
              <p:custDataLst>
                <p:tags r:id="rId10"/>
              </p:custDataLst>
            </p:nvPr>
          </p:nvSpPr>
          <p:spPr bwMode="auto">
            <a:xfrm>
              <a:off x="4478338" y="3732213"/>
              <a:ext cx="25400" cy="52388"/>
            </a:xfrm>
            <a:custGeom>
              <a:avLst/>
              <a:gdLst/>
              <a:ahLst/>
              <a:cxnLst>
                <a:cxn ang="0">
                  <a:pos x="39" y="3"/>
                </a:cxn>
                <a:cxn ang="0">
                  <a:pos x="39" y="3"/>
                </a:cxn>
                <a:cxn ang="0">
                  <a:pos x="34" y="14"/>
                </a:cxn>
                <a:cxn ang="0">
                  <a:pos x="29" y="26"/>
                </a:cxn>
                <a:cxn ang="0">
                  <a:pos x="18" y="47"/>
                </a:cxn>
                <a:cxn ang="0">
                  <a:pos x="13" y="58"/>
                </a:cxn>
                <a:cxn ang="0">
                  <a:pos x="8" y="69"/>
                </a:cxn>
                <a:cxn ang="0">
                  <a:pos x="3" y="80"/>
                </a:cxn>
                <a:cxn ang="0">
                  <a:pos x="0" y="93"/>
                </a:cxn>
                <a:cxn ang="0">
                  <a:pos x="0" y="93"/>
                </a:cxn>
                <a:cxn ang="0">
                  <a:pos x="0" y="95"/>
                </a:cxn>
                <a:cxn ang="0">
                  <a:pos x="1" y="97"/>
                </a:cxn>
                <a:cxn ang="0">
                  <a:pos x="4" y="98"/>
                </a:cxn>
                <a:cxn ang="0">
                  <a:pos x="6" y="99"/>
                </a:cxn>
                <a:cxn ang="0">
                  <a:pos x="8" y="98"/>
                </a:cxn>
                <a:cxn ang="0">
                  <a:pos x="9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3" y="84"/>
                </a:cxn>
                <a:cxn ang="0">
                  <a:pos x="17" y="72"/>
                </a:cxn>
                <a:cxn ang="0">
                  <a:pos x="22" y="61"/>
                </a:cxn>
                <a:cxn ang="0">
                  <a:pos x="27" y="49"/>
                </a:cxn>
                <a:cxn ang="0">
                  <a:pos x="39" y="28"/>
                </a:cxn>
                <a:cxn ang="0">
                  <a:pos x="44" y="16"/>
                </a:cxn>
                <a:cxn ang="0">
                  <a:pos x="48" y="5"/>
                </a:cxn>
                <a:cxn ang="0">
                  <a:pos x="48" y="5"/>
                </a:cxn>
                <a:cxn ang="0">
                  <a:pos x="48" y="3"/>
                </a:cxn>
                <a:cxn ang="0">
                  <a:pos x="47" y="2"/>
                </a:cxn>
                <a:cxn ang="0">
                  <a:pos x="46" y="0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9" y="3"/>
                </a:cxn>
                <a:cxn ang="0">
                  <a:pos x="39" y="3"/>
                </a:cxn>
              </a:cxnLst>
              <a:rect l="0" t="0" r="r" b="b"/>
              <a:pathLst>
                <a:path w="48" h="99">
                  <a:moveTo>
                    <a:pt x="39" y="3"/>
                  </a:moveTo>
                  <a:lnTo>
                    <a:pt x="39" y="3"/>
                  </a:lnTo>
                  <a:lnTo>
                    <a:pt x="34" y="14"/>
                  </a:lnTo>
                  <a:lnTo>
                    <a:pt x="29" y="26"/>
                  </a:lnTo>
                  <a:lnTo>
                    <a:pt x="18" y="47"/>
                  </a:lnTo>
                  <a:lnTo>
                    <a:pt x="13" y="58"/>
                  </a:lnTo>
                  <a:lnTo>
                    <a:pt x="8" y="69"/>
                  </a:lnTo>
                  <a:lnTo>
                    <a:pt x="3" y="8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7"/>
                  </a:lnTo>
                  <a:lnTo>
                    <a:pt x="4" y="98"/>
                  </a:lnTo>
                  <a:lnTo>
                    <a:pt x="6" y="99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3" y="84"/>
                  </a:lnTo>
                  <a:lnTo>
                    <a:pt x="17" y="72"/>
                  </a:lnTo>
                  <a:lnTo>
                    <a:pt x="22" y="61"/>
                  </a:lnTo>
                  <a:lnTo>
                    <a:pt x="27" y="49"/>
                  </a:lnTo>
                  <a:lnTo>
                    <a:pt x="39" y="28"/>
                  </a:lnTo>
                  <a:lnTo>
                    <a:pt x="44" y="16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3"/>
                  </a:lnTo>
                  <a:lnTo>
                    <a:pt x="47" y="2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9" y="3"/>
                  </a:lnTo>
                  <a:lnTo>
                    <a:pt x="39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6" name="Freeform 362"/>
            <p:cNvSpPr/>
            <p:nvPr>
              <p:custDataLst>
                <p:tags r:id="rId11"/>
              </p:custDataLst>
            </p:nvPr>
          </p:nvSpPr>
          <p:spPr bwMode="auto">
            <a:xfrm>
              <a:off x="4508500" y="3738563"/>
              <a:ext cx="19050" cy="55563"/>
            </a:xfrm>
            <a:custGeom>
              <a:avLst/>
              <a:gdLst/>
              <a:ahLst/>
              <a:cxnLst>
                <a:cxn ang="0">
                  <a:pos x="29" y="5"/>
                </a:cxn>
                <a:cxn ang="0">
                  <a:pos x="29" y="5"/>
                </a:cxn>
                <a:cxn ang="0">
                  <a:pos x="27" y="17"/>
                </a:cxn>
                <a:cxn ang="0">
                  <a:pos x="24" y="29"/>
                </a:cxn>
                <a:cxn ang="0">
                  <a:pos x="15" y="51"/>
                </a:cxn>
                <a:cxn ang="0">
                  <a:pos x="15" y="51"/>
                </a:cxn>
                <a:cxn ang="0">
                  <a:pos x="14" y="56"/>
                </a:cxn>
                <a:cxn ang="0">
                  <a:pos x="13" y="61"/>
                </a:cxn>
                <a:cxn ang="0">
                  <a:pos x="12" y="73"/>
                </a:cxn>
                <a:cxn ang="0">
                  <a:pos x="12" y="73"/>
                </a:cxn>
                <a:cxn ang="0">
                  <a:pos x="9" y="79"/>
                </a:cxn>
                <a:cxn ang="0">
                  <a:pos x="7" y="85"/>
                </a:cxn>
                <a:cxn ang="0">
                  <a:pos x="1" y="97"/>
                </a:cxn>
                <a:cxn ang="0">
                  <a:pos x="1" y="97"/>
                </a:cxn>
                <a:cxn ang="0">
                  <a:pos x="0" y="99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4"/>
                </a:cxn>
                <a:cxn ang="0">
                  <a:pos x="9" y="103"/>
                </a:cxn>
                <a:cxn ang="0">
                  <a:pos x="9" y="103"/>
                </a:cxn>
                <a:cxn ang="0">
                  <a:pos x="15" y="92"/>
                </a:cxn>
                <a:cxn ang="0">
                  <a:pos x="19" y="81"/>
                </a:cxn>
                <a:cxn ang="0">
                  <a:pos x="22" y="70"/>
                </a:cxn>
                <a:cxn ang="0">
                  <a:pos x="24" y="57"/>
                </a:cxn>
                <a:cxn ang="0">
                  <a:pos x="24" y="57"/>
                </a:cxn>
                <a:cxn ang="0">
                  <a:pos x="25" y="51"/>
                </a:cxn>
                <a:cxn ang="0">
                  <a:pos x="27" y="45"/>
                </a:cxn>
                <a:cxn ang="0">
                  <a:pos x="31" y="31"/>
                </a:cxn>
                <a:cxn ang="0">
                  <a:pos x="35" y="19"/>
                </a:cxn>
                <a:cxn ang="0">
                  <a:pos x="37" y="12"/>
                </a:cxn>
                <a:cxn ang="0">
                  <a:pos x="38" y="5"/>
                </a:cxn>
                <a:cxn ang="0">
                  <a:pos x="38" y="5"/>
                </a:cxn>
                <a:cxn ang="0">
                  <a:pos x="37" y="3"/>
                </a:cxn>
                <a:cxn ang="0">
                  <a:pos x="37" y="1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1"/>
                </a:cxn>
                <a:cxn ang="0">
                  <a:pos x="29" y="3"/>
                </a:cxn>
                <a:cxn ang="0">
                  <a:pos x="29" y="5"/>
                </a:cxn>
                <a:cxn ang="0">
                  <a:pos x="29" y="5"/>
                </a:cxn>
              </a:cxnLst>
              <a:rect l="0" t="0" r="r" b="b"/>
              <a:pathLst>
                <a:path w="38" h="105">
                  <a:moveTo>
                    <a:pt x="29" y="5"/>
                  </a:moveTo>
                  <a:lnTo>
                    <a:pt x="29" y="5"/>
                  </a:lnTo>
                  <a:lnTo>
                    <a:pt x="27" y="17"/>
                  </a:lnTo>
                  <a:lnTo>
                    <a:pt x="24" y="29"/>
                  </a:lnTo>
                  <a:lnTo>
                    <a:pt x="15" y="51"/>
                  </a:lnTo>
                  <a:lnTo>
                    <a:pt x="15" y="51"/>
                  </a:lnTo>
                  <a:lnTo>
                    <a:pt x="14" y="56"/>
                  </a:lnTo>
                  <a:lnTo>
                    <a:pt x="13" y="61"/>
                  </a:lnTo>
                  <a:lnTo>
                    <a:pt x="12" y="73"/>
                  </a:lnTo>
                  <a:lnTo>
                    <a:pt x="12" y="73"/>
                  </a:lnTo>
                  <a:lnTo>
                    <a:pt x="9" y="79"/>
                  </a:lnTo>
                  <a:lnTo>
                    <a:pt x="7" y="85"/>
                  </a:lnTo>
                  <a:lnTo>
                    <a:pt x="1" y="97"/>
                  </a:lnTo>
                  <a:lnTo>
                    <a:pt x="1" y="97"/>
                  </a:lnTo>
                  <a:lnTo>
                    <a:pt x="0" y="99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4"/>
                  </a:lnTo>
                  <a:lnTo>
                    <a:pt x="9" y="103"/>
                  </a:lnTo>
                  <a:lnTo>
                    <a:pt x="9" y="103"/>
                  </a:lnTo>
                  <a:lnTo>
                    <a:pt x="15" y="92"/>
                  </a:lnTo>
                  <a:lnTo>
                    <a:pt x="19" y="81"/>
                  </a:lnTo>
                  <a:lnTo>
                    <a:pt x="22" y="70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25" y="51"/>
                  </a:lnTo>
                  <a:lnTo>
                    <a:pt x="27" y="45"/>
                  </a:lnTo>
                  <a:lnTo>
                    <a:pt x="31" y="31"/>
                  </a:lnTo>
                  <a:lnTo>
                    <a:pt x="35" y="19"/>
                  </a:lnTo>
                  <a:lnTo>
                    <a:pt x="37" y="12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7" y="3"/>
                  </a:lnTo>
                  <a:lnTo>
                    <a:pt x="37" y="1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1"/>
                  </a:lnTo>
                  <a:lnTo>
                    <a:pt x="29" y="3"/>
                  </a:lnTo>
                  <a:lnTo>
                    <a:pt x="29" y="5"/>
                  </a:lnTo>
                  <a:lnTo>
                    <a:pt x="29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7" name="Freeform 363"/>
            <p:cNvSpPr/>
            <p:nvPr>
              <p:custDataLst>
                <p:tags r:id="rId12"/>
              </p:custDataLst>
            </p:nvPr>
          </p:nvSpPr>
          <p:spPr bwMode="auto">
            <a:xfrm>
              <a:off x="4545013" y="3736975"/>
              <a:ext cx="15875" cy="492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6"/>
                </a:cxn>
                <a:cxn ang="0">
                  <a:pos x="17" y="26"/>
                </a:cxn>
                <a:cxn ang="0">
                  <a:pos x="13" y="47"/>
                </a:cxn>
                <a:cxn ang="0">
                  <a:pos x="8" y="68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0"/>
                </a:cxn>
                <a:cxn ang="0">
                  <a:pos x="0" y="92"/>
                </a:cxn>
                <a:cxn ang="0">
                  <a:pos x="2" y="93"/>
                </a:cxn>
                <a:cxn ang="0">
                  <a:pos x="4" y="94"/>
                </a:cxn>
                <a:cxn ang="0">
                  <a:pos x="6" y="94"/>
                </a:cxn>
                <a:cxn ang="0">
                  <a:pos x="7" y="94"/>
                </a:cxn>
                <a:cxn ang="0">
                  <a:pos x="9" y="93"/>
                </a:cxn>
                <a:cxn ang="0">
                  <a:pos x="10" y="91"/>
                </a:cxn>
                <a:cxn ang="0">
                  <a:pos x="10" y="91"/>
                </a:cxn>
                <a:cxn ang="0">
                  <a:pos x="17" y="69"/>
                </a:cxn>
                <a:cxn ang="0">
                  <a:pos x="22" y="49"/>
                </a:cxn>
                <a:cxn ang="0">
                  <a:pos x="27" y="27"/>
                </a:cxn>
                <a:cxn ang="0">
                  <a:pos x="28" y="16"/>
                </a:cxn>
                <a:cxn ang="0">
                  <a:pos x="28" y="4"/>
                </a:cxn>
                <a:cxn ang="0">
                  <a:pos x="28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8" h="94">
                  <a:moveTo>
                    <a:pt x="19" y="4"/>
                  </a:moveTo>
                  <a:lnTo>
                    <a:pt x="19" y="4"/>
                  </a:lnTo>
                  <a:lnTo>
                    <a:pt x="19" y="16"/>
                  </a:lnTo>
                  <a:lnTo>
                    <a:pt x="17" y="26"/>
                  </a:lnTo>
                  <a:lnTo>
                    <a:pt x="13" y="47"/>
                  </a:lnTo>
                  <a:lnTo>
                    <a:pt x="8" y="68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2" y="93"/>
                  </a:lnTo>
                  <a:lnTo>
                    <a:pt x="4" y="94"/>
                  </a:lnTo>
                  <a:lnTo>
                    <a:pt x="6" y="94"/>
                  </a:lnTo>
                  <a:lnTo>
                    <a:pt x="7" y="94"/>
                  </a:lnTo>
                  <a:lnTo>
                    <a:pt x="9" y="93"/>
                  </a:lnTo>
                  <a:lnTo>
                    <a:pt x="10" y="91"/>
                  </a:lnTo>
                  <a:lnTo>
                    <a:pt x="10" y="91"/>
                  </a:lnTo>
                  <a:lnTo>
                    <a:pt x="17" y="69"/>
                  </a:lnTo>
                  <a:lnTo>
                    <a:pt x="22" y="49"/>
                  </a:lnTo>
                  <a:lnTo>
                    <a:pt x="27" y="27"/>
                  </a:lnTo>
                  <a:lnTo>
                    <a:pt x="28" y="16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8" name="Freeform 364"/>
            <p:cNvSpPr/>
            <p:nvPr>
              <p:custDataLst>
                <p:tags r:id="rId13"/>
              </p:custDataLst>
            </p:nvPr>
          </p:nvSpPr>
          <p:spPr bwMode="auto">
            <a:xfrm>
              <a:off x="4605338" y="3643313"/>
              <a:ext cx="47625" cy="82550"/>
            </a:xfrm>
            <a:custGeom>
              <a:avLst/>
              <a:gdLst/>
              <a:ahLst/>
              <a:cxnLst>
                <a:cxn ang="0">
                  <a:pos x="81" y="3"/>
                </a:cxn>
                <a:cxn ang="0">
                  <a:pos x="79" y="12"/>
                </a:cxn>
                <a:cxn ang="0">
                  <a:pos x="74" y="16"/>
                </a:cxn>
                <a:cxn ang="0">
                  <a:pos x="63" y="24"/>
                </a:cxn>
                <a:cxn ang="0">
                  <a:pos x="61" y="27"/>
                </a:cxn>
                <a:cxn ang="0">
                  <a:pos x="56" y="41"/>
                </a:cxn>
                <a:cxn ang="0">
                  <a:pos x="50" y="50"/>
                </a:cxn>
                <a:cxn ang="0">
                  <a:pos x="37" y="68"/>
                </a:cxn>
                <a:cxn ang="0">
                  <a:pos x="31" y="77"/>
                </a:cxn>
                <a:cxn ang="0">
                  <a:pos x="12" y="109"/>
                </a:cxn>
                <a:cxn ang="0">
                  <a:pos x="4" y="127"/>
                </a:cxn>
                <a:cxn ang="0">
                  <a:pos x="1" y="144"/>
                </a:cxn>
                <a:cxn ang="0">
                  <a:pos x="0" y="146"/>
                </a:cxn>
                <a:cxn ang="0">
                  <a:pos x="0" y="149"/>
                </a:cxn>
                <a:cxn ang="0">
                  <a:pos x="2" y="154"/>
                </a:cxn>
                <a:cxn ang="0">
                  <a:pos x="5" y="155"/>
                </a:cxn>
                <a:cxn ang="0">
                  <a:pos x="8" y="154"/>
                </a:cxn>
                <a:cxn ang="0">
                  <a:pos x="9" y="149"/>
                </a:cxn>
                <a:cxn ang="0">
                  <a:pos x="10" y="143"/>
                </a:cxn>
                <a:cxn ang="0">
                  <a:pos x="15" y="125"/>
                </a:cxn>
                <a:cxn ang="0">
                  <a:pos x="26" y="101"/>
                </a:cxn>
                <a:cxn ang="0">
                  <a:pos x="41" y="78"/>
                </a:cxn>
                <a:cxn ang="0">
                  <a:pos x="56" y="57"/>
                </a:cxn>
                <a:cxn ang="0">
                  <a:pos x="65" y="42"/>
                </a:cxn>
                <a:cxn ang="0">
                  <a:pos x="75" y="27"/>
                </a:cxn>
                <a:cxn ang="0">
                  <a:pos x="81" y="23"/>
                </a:cxn>
                <a:cxn ang="0">
                  <a:pos x="88" y="12"/>
                </a:cxn>
                <a:cxn ang="0">
                  <a:pos x="90" y="5"/>
                </a:cxn>
                <a:cxn ang="0">
                  <a:pos x="89" y="2"/>
                </a:cxn>
                <a:cxn ang="0">
                  <a:pos x="85" y="0"/>
                </a:cxn>
                <a:cxn ang="0">
                  <a:pos x="82" y="1"/>
                </a:cxn>
                <a:cxn ang="0">
                  <a:pos x="81" y="3"/>
                </a:cxn>
              </a:cxnLst>
              <a:rect l="0" t="0" r="r" b="b"/>
              <a:pathLst>
                <a:path w="90" h="155">
                  <a:moveTo>
                    <a:pt x="81" y="3"/>
                  </a:moveTo>
                  <a:lnTo>
                    <a:pt x="81" y="3"/>
                  </a:lnTo>
                  <a:lnTo>
                    <a:pt x="80" y="8"/>
                  </a:lnTo>
                  <a:lnTo>
                    <a:pt x="79" y="12"/>
                  </a:lnTo>
                  <a:lnTo>
                    <a:pt x="76" y="14"/>
                  </a:lnTo>
                  <a:lnTo>
                    <a:pt x="74" y="16"/>
                  </a:lnTo>
                  <a:lnTo>
                    <a:pt x="69" y="19"/>
                  </a:lnTo>
                  <a:lnTo>
                    <a:pt x="63" y="24"/>
                  </a:lnTo>
                  <a:lnTo>
                    <a:pt x="63" y="24"/>
                  </a:lnTo>
                  <a:lnTo>
                    <a:pt x="61" y="27"/>
                  </a:lnTo>
                  <a:lnTo>
                    <a:pt x="59" y="33"/>
                  </a:lnTo>
                  <a:lnTo>
                    <a:pt x="56" y="41"/>
                  </a:lnTo>
                  <a:lnTo>
                    <a:pt x="56" y="41"/>
                  </a:lnTo>
                  <a:lnTo>
                    <a:pt x="50" y="50"/>
                  </a:lnTo>
                  <a:lnTo>
                    <a:pt x="43" y="58"/>
                  </a:lnTo>
                  <a:lnTo>
                    <a:pt x="37" y="68"/>
                  </a:lnTo>
                  <a:lnTo>
                    <a:pt x="31" y="77"/>
                  </a:lnTo>
                  <a:lnTo>
                    <a:pt x="31" y="77"/>
                  </a:lnTo>
                  <a:lnTo>
                    <a:pt x="22" y="92"/>
                  </a:lnTo>
                  <a:lnTo>
                    <a:pt x="12" y="109"/>
                  </a:lnTo>
                  <a:lnTo>
                    <a:pt x="8" y="117"/>
                  </a:lnTo>
                  <a:lnTo>
                    <a:pt x="4" y="127"/>
                  </a:lnTo>
                  <a:lnTo>
                    <a:pt x="2" y="135"/>
                  </a:lnTo>
                  <a:lnTo>
                    <a:pt x="1" y="144"/>
                  </a:lnTo>
                  <a:lnTo>
                    <a:pt x="1" y="144"/>
                  </a:lnTo>
                  <a:lnTo>
                    <a:pt x="0" y="146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0" y="151"/>
                  </a:lnTo>
                  <a:lnTo>
                    <a:pt x="2" y="154"/>
                  </a:lnTo>
                  <a:lnTo>
                    <a:pt x="3" y="155"/>
                  </a:lnTo>
                  <a:lnTo>
                    <a:pt x="5" y="155"/>
                  </a:lnTo>
                  <a:lnTo>
                    <a:pt x="6" y="155"/>
                  </a:lnTo>
                  <a:lnTo>
                    <a:pt x="8" y="154"/>
                  </a:lnTo>
                  <a:lnTo>
                    <a:pt x="9" y="151"/>
                  </a:lnTo>
                  <a:lnTo>
                    <a:pt x="9" y="149"/>
                  </a:lnTo>
                  <a:lnTo>
                    <a:pt x="9" y="149"/>
                  </a:lnTo>
                  <a:lnTo>
                    <a:pt x="10" y="143"/>
                  </a:lnTo>
                  <a:lnTo>
                    <a:pt x="10" y="137"/>
                  </a:lnTo>
                  <a:lnTo>
                    <a:pt x="15" y="125"/>
                  </a:lnTo>
                  <a:lnTo>
                    <a:pt x="20" y="112"/>
                  </a:lnTo>
                  <a:lnTo>
                    <a:pt x="26" y="101"/>
                  </a:lnTo>
                  <a:lnTo>
                    <a:pt x="34" y="89"/>
                  </a:lnTo>
                  <a:lnTo>
                    <a:pt x="41" y="78"/>
                  </a:lnTo>
                  <a:lnTo>
                    <a:pt x="56" y="57"/>
                  </a:lnTo>
                  <a:lnTo>
                    <a:pt x="56" y="57"/>
                  </a:lnTo>
                  <a:lnTo>
                    <a:pt x="61" y="49"/>
                  </a:lnTo>
                  <a:lnTo>
                    <a:pt x="65" y="42"/>
                  </a:lnTo>
                  <a:lnTo>
                    <a:pt x="69" y="34"/>
                  </a:lnTo>
                  <a:lnTo>
                    <a:pt x="75" y="27"/>
                  </a:lnTo>
                  <a:lnTo>
                    <a:pt x="75" y="27"/>
                  </a:lnTo>
                  <a:lnTo>
                    <a:pt x="81" y="23"/>
                  </a:lnTo>
                  <a:lnTo>
                    <a:pt x="85" y="18"/>
                  </a:lnTo>
                  <a:lnTo>
                    <a:pt x="88" y="12"/>
                  </a:lnTo>
                  <a:lnTo>
                    <a:pt x="90" y="5"/>
                  </a:lnTo>
                  <a:lnTo>
                    <a:pt x="90" y="5"/>
                  </a:lnTo>
                  <a:lnTo>
                    <a:pt x="90" y="3"/>
                  </a:lnTo>
                  <a:lnTo>
                    <a:pt x="89" y="2"/>
                  </a:lnTo>
                  <a:lnTo>
                    <a:pt x="87" y="0"/>
                  </a:lnTo>
                  <a:lnTo>
                    <a:pt x="85" y="0"/>
                  </a:lnTo>
                  <a:lnTo>
                    <a:pt x="83" y="0"/>
                  </a:lnTo>
                  <a:lnTo>
                    <a:pt x="82" y="1"/>
                  </a:lnTo>
                  <a:lnTo>
                    <a:pt x="81" y="3"/>
                  </a:lnTo>
                  <a:lnTo>
                    <a:pt x="81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9" name="Freeform 365"/>
            <p:cNvSpPr/>
            <p:nvPr>
              <p:custDataLst>
                <p:tags r:id="rId14"/>
              </p:custDataLst>
            </p:nvPr>
          </p:nvSpPr>
          <p:spPr bwMode="auto">
            <a:xfrm>
              <a:off x="4610100" y="3646488"/>
              <a:ext cx="71438" cy="104775"/>
            </a:xfrm>
            <a:custGeom>
              <a:avLst/>
              <a:gdLst/>
              <a:ahLst/>
              <a:cxnLst>
                <a:cxn ang="0">
                  <a:pos x="126" y="1"/>
                </a:cxn>
                <a:cxn ang="0">
                  <a:pos x="126" y="1"/>
                </a:cxn>
                <a:cxn ang="0">
                  <a:pos x="115" y="9"/>
                </a:cxn>
                <a:cxn ang="0">
                  <a:pos x="105" y="17"/>
                </a:cxn>
                <a:cxn ang="0">
                  <a:pos x="96" y="27"/>
                </a:cxn>
                <a:cxn ang="0">
                  <a:pos x="87" y="37"/>
                </a:cxn>
                <a:cxn ang="0">
                  <a:pos x="80" y="47"/>
                </a:cxn>
                <a:cxn ang="0">
                  <a:pos x="73" y="59"/>
                </a:cxn>
                <a:cxn ang="0">
                  <a:pos x="59" y="82"/>
                </a:cxn>
                <a:cxn ang="0">
                  <a:pos x="59" y="82"/>
                </a:cxn>
                <a:cxn ang="0">
                  <a:pos x="44" y="109"/>
                </a:cxn>
                <a:cxn ang="0">
                  <a:pos x="28" y="136"/>
                </a:cxn>
                <a:cxn ang="0">
                  <a:pos x="13" y="164"/>
                </a:cxn>
                <a:cxn ang="0">
                  <a:pos x="7" y="178"/>
                </a:cxn>
                <a:cxn ang="0">
                  <a:pos x="0" y="193"/>
                </a:cxn>
                <a:cxn ang="0">
                  <a:pos x="0" y="193"/>
                </a:cxn>
                <a:cxn ang="0">
                  <a:pos x="0" y="195"/>
                </a:cxn>
                <a:cxn ang="0">
                  <a:pos x="1" y="197"/>
                </a:cxn>
                <a:cxn ang="0">
                  <a:pos x="2" y="198"/>
                </a:cxn>
                <a:cxn ang="0">
                  <a:pos x="3" y="199"/>
                </a:cxn>
                <a:cxn ang="0">
                  <a:pos x="6" y="199"/>
                </a:cxn>
                <a:cxn ang="0">
                  <a:pos x="8" y="198"/>
                </a:cxn>
                <a:cxn ang="0">
                  <a:pos x="9" y="197"/>
                </a:cxn>
                <a:cxn ang="0">
                  <a:pos x="10" y="196"/>
                </a:cxn>
                <a:cxn ang="0">
                  <a:pos x="10" y="196"/>
                </a:cxn>
                <a:cxn ang="0">
                  <a:pos x="15" y="183"/>
                </a:cxn>
                <a:cxn ang="0">
                  <a:pos x="21" y="170"/>
                </a:cxn>
                <a:cxn ang="0">
                  <a:pos x="33" y="147"/>
                </a:cxn>
                <a:cxn ang="0">
                  <a:pos x="47" y="124"/>
                </a:cxn>
                <a:cxn ang="0">
                  <a:pos x="60" y="100"/>
                </a:cxn>
                <a:cxn ang="0">
                  <a:pos x="60" y="100"/>
                </a:cxn>
                <a:cxn ang="0">
                  <a:pos x="74" y="74"/>
                </a:cxn>
                <a:cxn ang="0">
                  <a:pos x="82" y="62"/>
                </a:cxn>
                <a:cxn ang="0">
                  <a:pos x="89" y="49"/>
                </a:cxn>
                <a:cxn ang="0">
                  <a:pos x="98" y="38"/>
                </a:cxn>
                <a:cxn ang="0">
                  <a:pos x="108" y="28"/>
                </a:cxn>
                <a:cxn ang="0">
                  <a:pos x="119" y="17"/>
                </a:cxn>
                <a:cxn ang="0">
                  <a:pos x="130" y="9"/>
                </a:cxn>
                <a:cxn ang="0">
                  <a:pos x="130" y="9"/>
                </a:cxn>
                <a:cxn ang="0">
                  <a:pos x="133" y="7"/>
                </a:cxn>
                <a:cxn ang="0">
                  <a:pos x="134" y="6"/>
                </a:cxn>
                <a:cxn ang="0">
                  <a:pos x="133" y="4"/>
                </a:cxn>
                <a:cxn ang="0">
                  <a:pos x="133" y="2"/>
                </a:cxn>
                <a:cxn ang="0">
                  <a:pos x="132" y="1"/>
                </a:cxn>
                <a:cxn ang="0">
                  <a:pos x="129" y="0"/>
                </a:cxn>
                <a:cxn ang="0">
                  <a:pos x="128" y="0"/>
                </a:cxn>
                <a:cxn ang="0">
                  <a:pos x="126" y="1"/>
                </a:cxn>
                <a:cxn ang="0">
                  <a:pos x="126" y="1"/>
                </a:cxn>
              </a:cxnLst>
              <a:rect l="0" t="0" r="r" b="b"/>
              <a:pathLst>
                <a:path w="134" h="199">
                  <a:moveTo>
                    <a:pt x="126" y="1"/>
                  </a:moveTo>
                  <a:lnTo>
                    <a:pt x="126" y="1"/>
                  </a:lnTo>
                  <a:lnTo>
                    <a:pt x="115" y="9"/>
                  </a:lnTo>
                  <a:lnTo>
                    <a:pt x="105" y="17"/>
                  </a:lnTo>
                  <a:lnTo>
                    <a:pt x="96" y="27"/>
                  </a:lnTo>
                  <a:lnTo>
                    <a:pt x="87" y="37"/>
                  </a:lnTo>
                  <a:lnTo>
                    <a:pt x="80" y="47"/>
                  </a:lnTo>
                  <a:lnTo>
                    <a:pt x="73" y="59"/>
                  </a:lnTo>
                  <a:lnTo>
                    <a:pt x="59" y="82"/>
                  </a:lnTo>
                  <a:lnTo>
                    <a:pt x="59" y="82"/>
                  </a:lnTo>
                  <a:lnTo>
                    <a:pt x="44" y="109"/>
                  </a:lnTo>
                  <a:lnTo>
                    <a:pt x="28" y="136"/>
                  </a:lnTo>
                  <a:lnTo>
                    <a:pt x="13" y="164"/>
                  </a:lnTo>
                  <a:lnTo>
                    <a:pt x="7" y="178"/>
                  </a:lnTo>
                  <a:lnTo>
                    <a:pt x="0" y="193"/>
                  </a:lnTo>
                  <a:lnTo>
                    <a:pt x="0" y="193"/>
                  </a:lnTo>
                  <a:lnTo>
                    <a:pt x="0" y="195"/>
                  </a:lnTo>
                  <a:lnTo>
                    <a:pt x="1" y="197"/>
                  </a:lnTo>
                  <a:lnTo>
                    <a:pt x="2" y="198"/>
                  </a:lnTo>
                  <a:lnTo>
                    <a:pt x="3" y="199"/>
                  </a:lnTo>
                  <a:lnTo>
                    <a:pt x="6" y="199"/>
                  </a:lnTo>
                  <a:lnTo>
                    <a:pt x="8" y="198"/>
                  </a:lnTo>
                  <a:lnTo>
                    <a:pt x="9" y="197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15" y="183"/>
                  </a:lnTo>
                  <a:lnTo>
                    <a:pt x="21" y="170"/>
                  </a:lnTo>
                  <a:lnTo>
                    <a:pt x="33" y="147"/>
                  </a:lnTo>
                  <a:lnTo>
                    <a:pt x="47" y="124"/>
                  </a:lnTo>
                  <a:lnTo>
                    <a:pt x="60" y="100"/>
                  </a:lnTo>
                  <a:lnTo>
                    <a:pt x="60" y="100"/>
                  </a:lnTo>
                  <a:lnTo>
                    <a:pt x="74" y="74"/>
                  </a:lnTo>
                  <a:lnTo>
                    <a:pt x="82" y="62"/>
                  </a:lnTo>
                  <a:lnTo>
                    <a:pt x="89" y="49"/>
                  </a:lnTo>
                  <a:lnTo>
                    <a:pt x="98" y="38"/>
                  </a:lnTo>
                  <a:lnTo>
                    <a:pt x="108" y="28"/>
                  </a:lnTo>
                  <a:lnTo>
                    <a:pt x="119" y="17"/>
                  </a:lnTo>
                  <a:lnTo>
                    <a:pt x="130" y="9"/>
                  </a:lnTo>
                  <a:lnTo>
                    <a:pt x="130" y="9"/>
                  </a:lnTo>
                  <a:lnTo>
                    <a:pt x="133" y="7"/>
                  </a:lnTo>
                  <a:lnTo>
                    <a:pt x="134" y="6"/>
                  </a:lnTo>
                  <a:lnTo>
                    <a:pt x="133" y="4"/>
                  </a:lnTo>
                  <a:lnTo>
                    <a:pt x="133" y="2"/>
                  </a:lnTo>
                  <a:lnTo>
                    <a:pt x="132" y="1"/>
                  </a:lnTo>
                  <a:lnTo>
                    <a:pt x="129" y="0"/>
                  </a:lnTo>
                  <a:lnTo>
                    <a:pt x="128" y="0"/>
                  </a:lnTo>
                  <a:lnTo>
                    <a:pt x="126" y="1"/>
                  </a:lnTo>
                  <a:lnTo>
                    <a:pt x="126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0" name="Freeform 366"/>
            <p:cNvSpPr/>
            <p:nvPr>
              <p:custDataLst>
                <p:tags r:id="rId15"/>
              </p:custDataLst>
            </p:nvPr>
          </p:nvSpPr>
          <p:spPr bwMode="auto">
            <a:xfrm>
              <a:off x="4624388" y="3638550"/>
              <a:ext cx="84138" cy="130175"/>
            </a:xfrm>
            <a:custGeom>
              <a:avLst/>
              <a:gdLst/>
              <a:ahLst/>
              <a:cxnLst>
                <a:cxn ang="0">
                  <a:pos x="152" y="1"/>
                </a:cxn>
                <a:cxn ang="0">
                  <a:pos x="137" y="15"/>
                </a:cxn>
                <a:cxn ang="0">
                  <a:pos x="123" y="30"/>
                </a:cxn>
                <a:cxn ang="0">
                  <a:pos x="99" y="66"/>
                </a:cxn>
                <a:cxn ang="0">
                  <a:pos x="67" y="121"/>
                </a:cxn>
                <a:cxn ang="0">
                  <a:pos x="56" y="138"/>
                </a:cxn>
                <a:cxn ang="0">
                  <a:pos x="32" y="174"/>
                </a:cxn>
                <a:cxn ang="0">
                  <a:pos x="12" y="211"/>
                </a:cxn>
                <a:cxn ang="0">
                  <a:pos x="1" y="229"/>
                </a:cxn>
                <a:cxn ang="0">
                  <a:pos x="0" y="238"/>
                </a:cxn>
                <a:cxn ang="0">
                  <a:pos x="4" y="246"/>
                </a:cxn>
                <a:cxn ang="0">
                  <a:pos x="6" y="247"/>
                </a:cxn>
                <a:cxn ang="0">
                  <a:pos x="12" y="246"/>
                </a:cxn>
                <a:cxn ang="0">
                  <a:pos x="14" y="242"/>
                </a:cxn>
                <a:cxn ang="0">
                  <a:pos x="16" y="241"/>
                </a:cxn>
                <a:cxn ang="0">
                  <a:pos x="17" y="236"/>
                </a:cxn>
                <a:cxn ang="0">
                  <a:pos x="15" y="234"/>
                </a:cxn>
                <a:cxn ang="0">
                  <a:pos x="12" y="234"/>
                </a:cxn>
                <a:cxn ang="0">
                  <a:pos x="10" y="234"/>
                </a:cxn>
                <a:cxn ang="0">
                  <a:pos x="12" y="229"/>
                </a:cxn>
                <a:cxn ang="0">
                  <a:pos x="22" y="210"/>
                </a:cxn>
                <a:cxn ang="0">
                  <a:pos x="33" y="191"/>
                </a:cxn>
                <a:cxn ang="0">
                  <a:pos x="53" y="160"/>
                </a:cxn>
                <a:cxn ang="0">
                  <a:pos x="73" y="129"/>
                </a:cxn>
                <a:cxn ang="0">
                  <a:pos x="92" y="98"/>
                </a:cxn>
                <a:cxn ang="0">
                  <a:pos x="121" y="50"/>
                </a:cxn>
                <a:cxn ang="0">
                  <a:pos x="144" y="21"/>
                </a:cxn>
                <a:cxn ang="0">
                  <a:pos x="157" y="10"/>
                </a:cxn>
                <a:cxn ang="0">
                  <a:pos x="158" y="9"/>
                </a:cxn>
                <a:cxn ang="0">
                  <a:pos x="158" y="2"/>
                </a:cxn>
                <a:cxn ang="0">
                  <a:pos x="156" y="0"/>
                </a:cxn>
                <a:cxn ang="0">
                  <a:pos x="152" y="1"/>
                </a:cxn>
              </a:cxnLst>
              <a:rect l="0" t="0" r="r" b="b"/>
              <a:pathLst>
                <a:path w="159" h="247">
                  <a:moveTo>
                    <a:pt x="152" y="1"/>
                  </a:moveTo>
                  <a:lnTo>
                    <a:pt x="152" y="1"/>
                  </a:lnTo>
                  <a:lnTo>
                    <a:pt x="145" y="8"/>
                  </a:lnTo>
                  <a:lnTo>
                    <a:pt x="137" y="15"/>
                  </a:lnTo>
                  <a:lnTo>
                    <a:pt x="129" y="23"/>
                  </a:lnTo>
                  <a:lnTo>
                    <a:pt x="123" y="30"/>
                  </a:lnTo>
                  <a:lnTo>
                    <a:pt x="111" y="48"/>
                  </a:lnTo>
                  <a:lnTo>
                    <a:pt x="99" y="66"/>
                  </a:lnTo>
                  <a:lnTo>
                    <a:pt x="79" y="103"/>
                  </a:lnTo>
                  <a:lnTo>
                    <a:pt x="67" y="121"/>
                  </a:lnTo>
                  <a:lnTo>
                    <a:pt x="56" y="138"/>
                  </a:lnTo>
                  <a:lnTo>
                    <a:pt x="56" y="138"/>
                  </a:lnTo>
                  <a:lnTo>
                    <a:pt x="44" y="155"/>
                  </a:lnTo>
                  <a:lnTo>
                    <a:pt x="32" y="174"/>
                  </a:lnTo>
                  <a:lnTo>
                    <a:pt x="12" y="211"/>
                  </a:lnTo>
                  <a:lnTo>
                    <a:pt x="12" y="211"/>
                  </a:lnTo>
                  <a:lnTo>
                    <a:pt x="6" y="219"/>
                  </a:lnTo>
                  <a:lnTo>
                    <a:pt x="1" y="229"/>
                  </a:lnTo>
                  <a:lnTo>
                    <a:pt x="0" y="233"/>
                  </a:lnTo>
                  <a:lnTo>
                    <a:pt x="0" y="238"/>
                  </a:lnTo>
                  <a:lnTo>
                    <a:pt x="1" y="242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6" y="247"/>
                  </a:lnTo>
                  <a:lnTo>
                    <a:pt x="9" y="247"/>
                  </a:lnTo>
                  <a:lnTo>
                    <a:pt x="12" y="246"/>
                  </a:lnTo>
                  <a:lnTo>
                    <a:pt x="13" y="244"/>
                  </a:lnTo>
                  <a:lnTo>
                    <a:pt x="14" y="242"/>
                  </a:lnTo>
                  <a:lnTo>
                    <a:pt x="14" y="242"/>
                  </a:lnTo>
                  <a:lnTo>
                    <a:pt x="16" y="241"/>
                  </a:lnTo>
                  <a:lnTo>
                    <a:pt x="17" y="240"/>
                  </a:lnTo>
                  <a:lnTo>
                    <a:pt x="17" y="236"/>
                  </a:lnTo>
                  <a:lnTo>
                    <a:pt x="16" y="235"/>
                  </a:lnTo>
                  <a:lnTo>
                    <a:pt x="15" y="234"/>
                  </a:lnTo>
                  <a:lnTo>
                    <a:pt x="14" y="233"/>
                  </a:lnTo>
                  <a:lnTo>
                    <a:pt x="12" y="234"/>
                  </a:lnTo>
                  <a:lnTo>
                    <a:pt x="12" y="234"/>
                  </a:lnTo>
                  <a:lnTo>
                    <a:pt x="10" y="234"/>
                  </a:lnTo>
                  <a:lnTo>
                    <a:pt x="10" y="234"/>
                  </a:lnTo>
                  <a:lnTo>
                    <a:pt x="12" y="229"/>
                  </a:lnTo>
                  <a:lnTo>
                    <a:pt x="15" y="222"/>
                  </a:lnTo>
                  <a:lnTo>
                    <a:pt x="22" y="210"/>
                  </a:lnTo>
                  <a:lnTo>
                    <a:pt x="33" y="191"/>
                  </a:lnTo>
                  <a:lnTo>
                    <a:pt x="33" y="191"/>
                  </a:lnTo>
                  <a:lnTo>
                    <a:pt x="43" y="176"/>
                  </a:lnTo>
                  <a:lnTo>
                    <a:pt x="53" y="160"/>
                  </a:lnTo>
                  <a:lnTo>
                    <a:pt x="73" y="129"/>
                  </a:lnTo>
                  <a:lnTo>
                    <a:pt x="73" y="129"/>
                  </a:lnTo>
                  <a:lnTo>
                    <a:pt x="83" y="114"/>
                  </a:lnTo>
                  <a:lnTo>
                    <a:pt x="92" y="98"/>
                  </a:lnTo>
                  <a:lnTo>
                    <a:pt x="111" y="65"/>
                  </a:lnTo>
                  <a:lnTo>
                    <a:pt x="121" y="50"/>
                  </a:lnTo>
                  <a:lnTo>
                    <a:pt x="131" y="34"/>
                  </a:lnTo>
                  <a:lnTo>
                    <a:pt x="144" y="21"/>
                  </a:lnTo>
                  <a:lnTo>
                    <a:pt x="150" y="15"/>
                  </a:lnTo>
                  <a:lnTo>
                    <a:pt x="157" y="10"/>
                  </a:lnTo>
                  <a:lnTo>
                    <a:pt x="157" y="10"/>
                  </a:lnTo>
                  <a:lnTo>
                    <a:pt x="158" y="9"/>
                  </a:lnTo>
                  <a:lnTo>
                    <a:pt x="159" y="6"/>
                  </a:lnTo>
                  <a:lnTo>
                    <a:pt x="158" y="2"/>
                  </a:lnTo>
                  <a:lnTo>
                    <a:pt x="157" y="1"/>
                  </a:lnTo>
                  <a:lnTo>
                    <a:pt x="156" y="0"/>
                  </a:lnTo>
                  <a:lnTo>
                    <a:pt x="154" y="0"/>
                  </a:lnTo>
                  <a:lnTo>
                    <a:pt x="152" y="1"/>
                  </a:lnTo>
                  <a:lnTo>
                    <a:pt x="152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1" name="Freeform 367"/>
            <p:cNvSpPr/>
            <p:nvPr>
              <p:custDataLst>
                <p:tags r:id="rId16"/>
              </p:custDataLst>
            </p:nvPr>
          </p:nvSpPr>
          <p:spPr bwMode="auto">
            <a:xfrm>
              <a:off x="4648200" y="3646488"/>
              <a:ext cx="80963" cy="120650"/>
            </a:xfrm>
            <a:custGeom>
              <a:avLst/>
              <a:gdLst/>
              <a:ahLst/>
              <a:cxnLst>
                <a:cxn ang="0">
                  <a:pos x="143" y="2"/>
                </a:cxn>
                <a:cxn ang="0">
                  <a:pos x="143" y="2"/>
                </a:cxn>
                <a:cxn ang="0">
                  <a:pos x="132" y="14"/>
                </a:cxn>
                <a:cxn ang="0">
                  <a:pos x="120" y="28"/>
                </a:cxn>
                <a:cxn ang="0">
                  <a:pos x="110" y="41"/>
                </a:cxn>
                <a:cxn ang="0">
                  <a:pos x="100" y="54"/>
                </a:cxn>
                <a:cxn ang="0">
                  <a:pos x="81" y="83"/>
                </a:cxn>
                <a:cxn ang="0">
                  <a:pos x="63" y="113"/>
                </a:cxn>
                <a:cxn ang="0">
                  <a:pos x="63" y="113"/>
                </a:cxn>
                <a:cxn ang="0">
                  <a:pos x="47" y="141"/>
                </a:cxn>
                <a:cxn ang="0">
                  <a:pos x="32" y="169"/>
                </a:cxn>
                <a:cxn ang="0">
                  <a:pos x="32" y="169"/>
                </a:cxn>
                <a:cxn ang="0">
                  <a:pos x="24" y="182"/>
                </a:cxn>
                <a:cxn ang="0">
                  <a:pos x="15" y="195"/>
                </a:cxn>
                <a:cxn ang="0">
                  <a:pos x="7" y="207"/>
                </a:cxn>
                <a:cxn ang="0">
                  <a:pos x="1" y="221"/>
                </a:cxn>
                <a:cxn ang="0">
                  <a:pos x="1" y="221"/>
                </a:cxn>
                <a:cxn ang="0">
                  <a:pos x="0" y="223"/>
                </a:cxn>
                <a:cxn ang="0">
                  <a:pos x="1" y="225"/>
                </a:cxn>
                <a:cxn ang="0">
                  <a:pos x="2" y="227"/>
                </a:cxn>
                <a:cxn ang="0">
                  <a:pos x="5" y="228"/>
                </a:cxn>
                <a:cxn ang="0">
                  <a:pos x="9" y="228"/>
                </a:cxn>
                <a:cxn ang="0">
                  <a:pos x="9" y="228"/>
                </a:cxn>
                <a:cxn ang="0">
                  <a:pos x="12" y="227"/>
                </a:cxn>
                <a:cxn ang="0">
                  <a:pos x="14" y="224"/>
                </a:cxn>
                <a:cxn ang="0">
                  <a:pos x="13" y="221"/>
                </a:cxn>
                <a:cxn ang="0">
                  <a:pos x="12" y="219"/>
                </a:cxn>
                <a:cxn ang="0">
                  <a:pos x="12" y="219"/>
                </a:cxn>
                <a:cxn ang="0">
                  <a:pos x="17" y="209"/>
                </a:cxn>
                <a:cxn ang="0">
                  <a:pos x="23" y="200"/>
                </a:cxn>
                <a:cxn ang="0">
                  <a:pos x="36" y="180"/>
                </a:cxn>
                <a:cxn ang="0">
                  <a:pos x="36" y="180"/>
                </a:cxn>
                <a:cxn ang="0">
                  <a:pos x="52" y="153"/>
                </a:cxn>
                <a:cxn ang="0">
                  <a:pos x="67" y="125"/>
                </a:cxn>
                <a:cxn ang="0">
                  <a:pos x="67" y="125"/>
                </a:cxn>
                <a:cxn ang="0">
                  <a:pos x="85" y="94"/>
                </a:cxn>
                <a:cxn ang="0">
                  <a:pos x="105" y="64"/>
                </a:cxn>
                <a:cxn ang="0">
                  <a:pos x="115" y="49"/>
                </a:cxn>
                <a:cxn ang="0">
                  <a:pos x="127" y="35"/>
                </a:cxn>
                <a:cxn ang="0">
                  <a:pos x="138" y="21"/>
                </a:cxn>
                <a:cxn ang="0">
                  <a:pos x="150" y="8"/>
                </a:cxn>
                <a:cxn ang="0">
                  <a:pos x="150" y="8"/>
                </a:cxn>
                <a:cxn ang="0">
                  <a:pos x="151" y="6"/>
                </a:cxn>
                <a:cxn ang="0">
                  <a:pos x="151" y="5"/>
                </a:cxn>
                <a:cxn ang="0">
                  <a:pos x="150" y="3"/>
                </a:cxn>
                <a:cxn ang="0">
                  <a:pos x="149" y="2"/>
                </a:cxn>
                <a:cxn ang="0">
                  <a:pos x="148" y="1"/>
                </a:cxn>
                <a:cxn ang="0">
                  <a:pos x="146" y="0"/>
                </a:cxn>
                <a:cxn ang="0">
                  <a:pos x="145" y="0"/>
                </a:cxn>
                <a:cxn ang="0">
                  <a:pos x="143" y="2"/>
                </a:cxn>
                <a:cxn ang="0">
                  <a:pos x="143" y="2"/>
                </a:cxn>
              </a:cxnLst>
              <a:rect l="0" t="0" r="r" b="b"/>
              <a:pathLst>
                <a:path w="151" h="228">
                  <a:moveTo>
                    <a:pt x="143" y="2"/>
                  </a:moveTo>
                  <a:lnTo>
                    <a:pt x="143" y="2"/>
                  </a:lnTo>
                  <a:lnTo>
                    <a:pt x="132" y="14"/>
                  </a:lnTo>
                  <a:lnTo>
                    <a:pt x="120" y="28"/>
                  </a:lnTo>
                  <a:lnTo>
                    <a:pt x="110" y="41"/>
                  </a:lnTo>
                  <a:lnTo>
                    <a:pt x="100" y="54"/>
                  </a:lnTo>
                  <a:lnTo>
                    <a:pt x="81" y="83"/>
                  </a:lnTo>
                  <a:lnTo>
                    <a:pt x="63" y="113"/>
                  </a:lnTo>
                  <a:lnTo>
                    <a:pt x="63" y="113"/>
                  </a:lnTo>
                  <a:lnTo>
                    <a:pt x="47" y="141"/>
                  </a:lnTo>
                  <a:lnTo>
                    <a:pt x="32" y="169"/>
                  </a:lnTo>
                  <a:lnTo>
                    <a:pt x="32" y="169"/>
                  </a:lnTo>
                  <a:lnTo>
                    <a:pt x="24" y="182"/>
                  </a:lnTo>
                  <a:lnTo>
                    <a:pt x="15" y="195"/>
                  </a:lnTo>
                  <a:lnTo>
                    <a:pt x="7" y="207"/>
                  </a:lnTo>
                  <a:lnTo>
                    <a:pt x="1" y="221"/>
                  </a:lnTo>
                  <a:lnTo>
                    <a:pt x="1" y="221"/>
                  </a:lnTo>
                  <a:lnTo>
                    <a:pt x="0" y="223"/>
                  </a:lnTo>
                  <a:lnTo>
                    <a:pt x="1" y="225"/>
                  </a:lnTo>
                  <a:lnTo>
                    <a:pt x="2" y="227"/>
                  </a:lnTo>
                  <a:lnTo>
                    <a:pt x="5" y="228"/>
                  </a:lnTo>
                  <a:lnTo>
                    <a:pt x="9" y="228"/>
                  </a:lnTo>
                  <a:lnTo>
                    <a:pt x="9" y="228"/>
                  </a:lnTo>
                  <a:lnTo>
                    <a:pt x="12" y="227"/>
                  </a:lnTo>
                  <a:lnTo>
                    <a:pt x="14" y="224"/>
                  </a:lnTo>
                  <a:lnTo>
                    <a:pt x="13" y="221"/>
                  </a:lnTo>
                  <a:lnTo>
                    <a:pt x="12" y="219"/>
                  </a:lnTo>
                  <a:lnTo>
                    <a:pt x="12" y="219"/>
                  </a:lnTo>
                  <a:lnTo>
                    <a:pt x="17" y="209"/>
                  </a:lnTo>
                  <a:lnTo>
                    <a:pt x="23" y="200"/>
                  </a:lnTo>
                  <a:lnTo>
                    <a:pt x="36" y="180"/>
                  </a:lnTo>
                  <a:lnTo>
                    <a:pt x="36" y="180"/>
                  </a:lnTo>
                  <a:lnTo>
                    <a:pt x="52" y="153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85" y="94"/>
                  </a:lnTo>
                  <a:lnTo>
                    <a:pt x="105" y="64"/>
                  </a:lnTo>
                  <a:lnTo>
                    <a:pt x="115" y="49"/>
                  </a:lnTo>
                  <a:lnTo>
                    <a:pt x="127" y="35"/>
                  </a:lnTo>
                  <a:lnTo>
                    <a:pt x="138" y="21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1" y="6"/>
                  </a:lnTo>
                  <a:lnTo>
                    <a:pt x="151" y="5"/>
                  </a:lnTo>
                  <a:lnTo>
                    <a:pt x="150" y="3"/>
                  </a:lnTo>
                  <a:lnTo>
                    <a:pt x="149" y="2"/>
                  </a:lnTo>
                  <a:lnTo>
                    <a:pt x="148" y="1"/>
                  </a:lnTo>
                  <a:lnTo>
                    <a:pt x="146" y="0"/>
                  </a:lnTo>
                  <a:lnTo>
                    <a:pt x="145" y="0"/>
                  </a:lnTo>
                  <a:lnTo>
                    <a:pt x="143" y="2"/>
                  </a:lnTo>
                  <a:lnTo>
                    <a:pt x="143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2" name="Freeform 368"/>
            <p:cNvSpPr/>
            <p:nvPr>
              <p:custDataLst>
                <p:tags r:id="rId17"/>
              </p:custDataLst>
            </p:nvPr>
          </p:nvSpPr>
          <p:spPr bwMode="auto">
            <a:xfrm>
              <a:off x="4708525" y="3648075"/>
              <a:ext cx="52388" cy="69850"/>
            </a:xfrm>
            <a:custGeom>
              <a:avLst/>
              <a:gdLst/>
              <a:ahLst/>
              <a:cxnLst>
                <a:cxn ang="0">
                  <a:pos x="92" y="1"/>
                </a:cxn>
                <a:cxn ang="0">
                  <a:pos x="92" y="1"/>
                </a:cxn>
                <a:cxn ang="0">
                  <a:pos x="79" y="15"/>
                </a:cxn>
                <a:cxn ang="0">
                  <a:pos x="66" y="30"/>
                </a:cxn>
                <a:cxn ang="0">
                  <a:pos x="54" y="44"/>
                </a:cxn>
                <a:cxn ang="0">
                  <a:pos x="43" y="60"/>
                </a:cxn>
                <a:cxn ang="0">
                  <a:pos x="21" y="92"/>
                </a:cxn>
                <a:cxn ang="0">
                  <a:pos x="1" y="125"/>
                </a:cxn>
                <a:cxn ang="0">
                  <a:pos x="1" y="125"/>
                </a:cxn>
                <a:cxn ang="0">
                  <a:pos x="0" y="127"/>
                </a:cxn>
                <a:cxn ang="0">
                  <a:pos x="1" y="129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8" y="132"/>
                </a:cxn>
                <a:cxn ang="0">
                  <a:pos x="10" y="130"/>
                </a:cxn>
                <a:cxn ang="0">
                  <a:pos x="10" y="130"/>
                </a:cxn>
                <a:cxn ang="0">
                  <a:pos x="29" y="97"/>
                </a:cxn>
                <a:cxn ang="0">
                  <a:pos x="50" y="66"/>
                </a:cxn>
                <a:cxn ang="0">
                  <a:pos x="61" y="51"/>
                </a:cxn>
                <a:cxn ang="0">
                  <a:pos x="74" y="36"/>
                </a:cxn>
                <a:cxn ang="0">
                  <a:pos x="86" y="22"/>
                </a:cxn>
                <a:cxn ang="0">
                  <a:pos x="98" y="8"/>
                </a:cxn>
                <a:cxn ang="0">
                  <a:pos x="98" y="8"/>
                </a:cxn>
                <a:cxn ang="0">
                  <a:pos x="99" y="6"/>
                </a:cxn>
                <a:cxn ang="0">
                  <a:pos x="100" y="4"/>
                </a:cxn>
                <a:cxn ang="0">
                  <a:pos x="99" y="3"/>
                </a:cxn>
                <a:cxn ang="0">
                  <a:pos x="98" y="1"/>
                </a:cxn>
                <a:cxn ang="0">
                  <a:pos x="97" y="0"/>
                </a:cxn>
                <a:cxn ang="0">
                  <a:pos x="95" y="0"/>
                </a:cxn>
                <a:cxn ang="0">
                  <a:pos x="93" y="0"/>
                </a:cxn>
                <a:cxn ang="0">
                  <a:pos x="92" y="1"/>
                </a:cxn>
                <a:cxn ang="0">
                  <a:pos x="92" y="1"/>
                </a:cxn>
              </a:cxnLst>
              <a:rect l="0" t="0" r="r" b="b"/>
              <a:pathLst>
                <a:path w="100" h="132">
                  <a:moveTo>
                    <a:pt x="92" y="1"/>
                  </a:moveTo>
                  <a:lnTo>
                    <a:pt x="92" y="1"/>
                  </a:lnTo>
                  <a:lnTo>
                    <a:pt x="79" y="15"/>
                  </a:lnTo>
                  <a:lnTo>
                    <a:pt x="66" y="30"/>
                  </a:lnTo>
                  <a:lnTo>
                    <a:pt x="54" y="44"/>
                  </a:lnTo>
                  <a:lnTo>
                    <a:pt x="43" y="60"/>
                  </a:lnTo>
                  <a:lnTo>
                    <a:pt x="21" y="92"/>
                  </a:lnTo>
                  <a:lnTo>
                    <a:pt x="1" y="125"/>
                  </a:lnTo>
                  <a:lnTo>
                    <a:pt x="1" y="125"/>
                  </a:lnTo>
                  <a:lnTo>
                    <a:pt x="0" y="127"/>
                  </a:lnTo>
                  <a:lnTo>
                    <a:pt x="1" y="129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8" y="132"/>
                  </a:lnTo>
                  <a:lnTo>
                    <a:pt x="10" y="130"/>
                  </a:lnTo>
                  <a:lnTo>
                    <a:pt x="10" y="130"/>
                  </a:lnTo>
                  <a:lnTo>
                    <a:pt x="29" y="97"/>
                  </a:lnTo>
                  <a:lnTo>
                    <a:pt x="50" y="66"/>
                  </a:lnTo>
                  <a:lnTo>
                    <a:pt x="61" y="51"/>
                  </a:lnTo>
                  <a:lnTo>
                    <a:pt x="74" y="36"/>
                  </a:lnTo>
                  <a:lnTo>
                    <a:pt x="86" y="22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9" y="6"/>
                  </a:lnTo>
                  <a:lnTo>
                    <a:pt x="100" y="4"/>
                  </a:lnTo>
                  <a:lnTo>
                    <a:pt x="99" y="3"/>
                  </a:lnTo>
                  <a:lnTo>
                    <a:pt x="98" y="1"/>
                  </a:lnTo>
                  <a:lnTo>
                    <a:pt x="97" y="0"/>
                  </a:lnTo>
                  <a:lnTo>
                    <a:pt x="95" y="0"/>
                  </a:lnTo>
                  <a:lnTo>
                    <a:pt x="93" y="0"/>
                  </a:lnTo>
                  <a:lnTo>
                    <a:pt x="92" y="1"/>
                  </a:lnTo>
                  <a:lnTo>
                    <a:pt x="92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3" name="Freeform 369"/>
            <p:cNvSpPr/>
            <p:nvPr>
              <p:custDataLst>
                <p:tags r:id="rId18"/>
              </p:custDataLst>
            </p:nvPr>
          </p:nvSpPr>
          <p:spPr bwMode="auto">
            <a:xfrm>
              <a:off x="4749800" y="3648075"/>
              <a:ext cx="39688" cy="52388"/>
            </a:xfrm>
            <a:custGeom>
              <a:avLst/>
              <a:gdLst/>
              <a:ahLst/>
              <a:cxnLst>
                <a:cxn ang="0">
                  <a:pos x="66" y="4"/>
                </a:cxn>
                <a:cxn ang="0">
                  <a:pos x="66" y="4"/>
                </a:cxn>
                <a:cxn ang="0">
                  <a:pos x="65" y="10"/>
                </a:cxn>
                <a:cxn ang="0">
                  <a:pos x="62" y="14"/>
                </a:cxn>
                <a:cxn ang="0">
                  <a:pos x="59" y="20"/>
                </a:cxn>
                <a:cxn ang="0">
                  <a:pos x="54" y="24"/>
                </a:cxn>
                <a:cxn ang="0">
                  <a:pos x="45" y="32"/>
                </a:cxn>
                <a:cxn ang="0">
                  <a:pos x="41" y="36"/>
                </a:cxn>
                <a:cxn ang="0">
                  <a:pos x="38" y="40"/>
                </a:cxn>
                <a:cxn ang="0">
                  <a:pos x="38" y="40"/>
                </a:cxn>
                <a:cxn ang="0">
                  <a:pos x="29" y="54"/>
                </a:cxn>
                <a:cxn ang="0">
                  <a:pos x="18" y="66"/>
                </a:cxn>
                <a:cxn ang="0">
                  <a:pos x="9" y="78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1" y="97"/>
                </a:cxn>
                <a:cxn ang="0">
                  <a:pos x="2" y="99"/>
                </a:cxn>
                <a:cxn ang="0">
                  <a:pos x="4" y="99"/>
                </a:cxn>
                <a:cxn ang="0">
                  <a:pos x="5" y="99"/>
                </a:cxn>
                <a:cxn ang="0">
                  <a:pos x="7" y="98"/>
                </a:cxn>
                <a:cxn ang="0">
                  <a:pos x="8" y="97"/>
                </a:cxn>
                <a:cxn ang="0">
                  <a:pos x="8" y="97"/>
                </a:cxn>
                <a:cxn ang="0">
                  <a:pos x="17" y="82"/>
                </a:cxn>
                <a:cxn ang="0">
                  <a:pos x="28" y="66"/>
                </a:cxn>
                <a:cxn ang="0">
                  <a:pos x="40" y="52"/>
                </a:cxn>
                <a:cxn ang="0">
                  <a:pos x="52" y="38"/>
                </a:cxn>
                <a:cxn ang="0">
                  <a:pos x="52" y="38"/>
                </a:cxn>
                <a:cxn ang="0">
                  <a:pos x="60" y="31"/>
                </a:cxn>
                <a:cxn ang="0">
                  <a:pos x="67" y="23"/>
                </a:cxn>
                <a:cxn ang="0">
                  <a:pos x="70" y="18"/>
                </a:cxn>
                <a:cxn ang="0">
                  <a:pos x="72" y="14"/>
                </a:cxn>
                <a:cxn ang="0">
                  <a:pos x="74" y="10"/>
                </a:cxn>
                <a:cxn ang="0">
                  <a:pos x="75" y="4"/>
                </a:cxn>
                <a:cxn ang="0">
                  <a:pos x="75" y="4"/>
                </a:cxn>
                <a:cxn ang="0">
                  <a:pos x="75" y="3"/>
                </a:cxn>
                <a:cxn ang="0">
                  <a:pos x="74" y="1"/>
                </a:cxn>
                <a:cxn ang="0">
                  <a:pos x="73" y="0"/>
                </a:cxn>
                <a:cxn ang="0">
                  <a:pos x="71" y="0"/>
                </a:cxn>
                <a:cxn ang="0">
                  <a:pos x="68" y="1"/>
                </a:cxn>
                <a:cxn ang="0">
                  <a:pos x="67" y="3"/>
                </a:cxn>
                <a:cxn ang="0">
                  <a:pos x="66" y="4"/>
                </a:cxn>
                <a:cxn ang="0">
                  <a:pos x="66" y="4"/>
                </a:cxn>
              </a:cxnLst>
              <a:rect l="0" t="0" r="r" b="b"/>
              <a:pathLst>
                <a:path w="75" h="99">
                  <a:moveTo>
                    <a:pt x="66" y="4"/>
                  </a:moveTo>
                  <a:lnTo>
                    <a:pt x="66" y="4"/>
                  </a:lnTo>
                  <a:lnTo>
                    <a:pt x="65" y="10"/>
                  </a:lnTo>
                  <a:lnTo>
                    <a:pt x="62" y="14"/>
                  </a:lnTo>
                  <a:lnTo>
                    <a:pt x="59" y="20"/>
                  </a:lnTo>
                  <a:lnTo>
                    <a:pt x="54" y="24"/>
                  </a:lnTo>
                  <a:lnTo>
                    <a:pt x="45" y="32"/>
                  </a:lnTo>
                  <a:lnTo>
                    <a:pt x="41" y="36"/>
                  </a:lnTo>
                  <a:lnTo>
                    <a:pt x="38" y="40"/>
                  </a:lnTo>
                  <a:lnTo>
                    <a:pt x="38" y="40"/>
                  </a:lnTo>
                  <a:lnTo>
                    <a:pt x="29" y="54"/>
                  </a:lnTo>
                  <a:lnTo>
                    <a:pt x="18" y="66"/>
                  </a:lnTo>
                  <a:lnTo>
                    <a:pt x="9" y="78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1" y="97"/>
                  </a:lnTo>
                  <a:lnTo>
                    <a:pt x="2" y="99"/>
                  </a:lnTo>
                  <a:lnTo>
                    <a:pt x="4" y="99"/>
                  </a:lnTo>
                  <a:lnTo>
                    <a:pt x="5" y="99"/>
                  </a:lnTo>
                  <a:lnTo>
                    <a:pt x="7" y="98"/>
                  </a:lnTo>
                  <a:lnTo>
                    <a:pt x="8" y="97"/>
                  </a:lnTo>
                  <a:lnTo>
                    <a:pt x="8" y="97"/>
                  </a:lnTo>
                  <a:lnTo>
                    <a:pt x="17" y="82"/>
                  </a:lnTo>
                  <a:lnTo>
                    <a:pt x="28" y="66"/>
                  </a:lnTo>
                  <a:lnTo>
                    <a:pt x="40" y="52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60" y="31"/>
                  </a:lnTo>
                  <a:lnTo>
                    <a:pt x="67" y="23"/>
                  </a:lnTo>
                  <a:lnTo>
                    <a:pt x="70" y="18"/>
                  </a:lnTo>
                  <a:lnTo>
                    <a:pt x="72" y="14"/>
                  </a:lnTo>
                  <a:lnTo>
                    <a:pt x="74" y="10"/>
                  </a:lnTo>
                  <a:lnTo>
                    <a:pt x="75" y="4"/>
                  </a:lnTo>
                  <a:lnTo>
                    <a:pt x="75" y="4"/>
                  </a:lnTo>
                  <a:lnTo>
                    <a:pt x="75" y="3"/>
                  </a:lnTo>
                  <a:lnTo>
                    <a:pt x="74" y="1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8" y="1"/>
                  </a:lnTo>
                  <a:lnTo>
                    <a:pt x="67" y="3"/>
                  </a:lnTo>
                  <a:lnTo>
                    <a:pt x="66" y="4"/>
                  </a:lnTo>
                  <a:lnTo>
                    <a:pt x="66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4" name="Freeform 370"/>
            <p:cNvSpPr/>
            <p:nvPr>
              <p:custDataLst>
                <p:tags r:id="rId19"/>
              </p:custDataLst>
            </p:nvPr>
          </p:nvSpPr>
          <p:spPr bwMode="auto">
            <a:xfrm>
              <a:off x="4384675" y="3116263"/>
              <a:ext cx="22225" cy="38100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29" y="2"/>
                </a:cxn>
                <a:cxn ang="0">
                  <a:pos x="29" y="2"/>
                </a:cxn>
                <a:cxn ang="0">
                  <a:pos x="19" y="18"/>
                </a:cxn>
                <a:cxn ang="0">
                  <a:pos x="10" y="35"/>
                </a:cxn>
                <a:cxn ang="0">
                  <a:pos x="10" y="35"/>
                </a:cxn>
                <a:cxn ang="0">
                  <a:pos x="6" y="42"/>
                </a:cxn>
                <a:cxn ang="0">
                  <a:pos x="2" y="50"/>
                </a:cxn>
                <a:cxn ang="0">
                  <a:pos x="0" y="59"/>
                </a:cxn>
                <a:cxn ang="0">
                  <a:pos x="0" y="63"/>
                </a:cxn>
                <a:cxn ang="0">
                  <a:pos x="0" y="67"/>
                </a:cxn>
                <a:cxn ang="0">
                  <a:pos x="0" y="67"/>
                </a:cxn>
                <a:cxn ang="0">
                  <a:pos x="1" y="69"/>
                </a:cxn>
                <a:cxn ang="0">
                  <a:pos x="3" y="70"/>
                </a:cxn>
                <a:cxn ang="0">
                  <a:pos x="4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9" y="67"/>
                </a:cxn>
                <a:cxn ang="0">
                  <a:pos x="9" y="65"/>
                </a:cxn>
                <a:cxn ang="0">
                  <a:pos x="9" y="65"/>
                </a:cxn>
                <a:cxn ang="0">
                  <a:pos x="9" y="61"/>
                </a:cxn>
                <a:cxn ang="0">
                  <a:pos x="9" y="57"/>
                </a:cxn>
                <a:cxn ang="0">
                  <a:pos x="13" y="48"/>
                </a:cxn>
                <a:cxn ang="0">
                  <a:pos x="22" y="33"/>
                </a:cxn>
                <a:cxn ang="0">
                  <a:pos x="22" y="33"/>
                </a:cxn>
                <a:cxn ang="0">
                  <a:pos x="33" y="15"/>
                </a:cxn>
                <a:cxn ang="0">
                  <a:pos x="33" y="15"/>
                </a:cxn>
                <a:cxn ang="0">
                  <a:pos x="36" y="9"/>
                </a:cxn>
                <a:cxn ang="0">
                  <a:pos x="36" y="9"/>
                </a:cxn>
                <a:cxn ang="0">
                  <a:pos x="38" y="9"/>
                </a:cxn>
                <a:cxn ang="0">
                  <a:pos x="38" y="9"/>
                </a:cxn>
                <a:cxn ang="0">
                  <a:pos x="40" y="9"/>
                </a:cxn>
                <a:cxn ang="0">
                  <a:pos x="41" y="8"/>
                </a:cxn>
                <a:cxn ang="0">
                  <a:pos x="42" y="6"/>
                </a:cxn>
                <a:cxn ang="0">
                  <a:pos x="42" y="4"/>
                </a:cxn>
                <a:cxn ang="0">
                  <a:pos x="42" y="3"/>
                </a:cxn>
                <a:cxn ang="0">
                  <a:pos x="41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42" h="70">
                  <a:moveTo>
                    <a:pt x="38" y="0"/>
                  </a:moveTo>
                  <a:lnTo>
                    <a:pt x="33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19" y="18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6" y="42"/>
                  </a:lnTo>
                  <a:lnTo>
                    <a:pt x="2" y="50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3" y="70"/>
                  </a:lnTo>
                  <a:lnTo>
                    <a:pt x="4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9" y="67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9" y="61"/>
                  </a:lnTo>
                  <a:lnTo>
                    <a:pt x="9" y="57"/>
                  </a:lnTo>
                  <a:lnTo>
                    <a:pt x="13" y="48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40" y="9"/>
                  </a:lnTo>
                  <a:lnTo>
                    <a:pt x="41" y="8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5" name="Freeform 371"/>
            <p:cNvSpPr/>
            <p:nvPr>
              <p:custDataLst>
                <p:tags r:id="rId20"/>
              </p:custDataLst>
            </p:nvPr>
          </p:nvSpPr>
          <p:spPr bwMode="auto">
            <a:xfrm>
              <a:off x="4446588" y="3108325"/>
              <a:ext cx="34925" cy="47625"/>
            </a:xfrm>
            <a:custGeom>
              <a:avLst/>
              <a:gdLst/>
              <a:ahLst/>
              <a:cxnLst>
                <a:cxn ang="0">
                  <a:pos x="55" y="2"/>
                </a:cxn>
                <a:cxn ang="0">
                  <a:pos x="55" y="2"/>
                </a:cxn>
                <a:cxn ang="0">
                  <a:pos x="46" y="15"/>
                </a:cxn>
                <a:cxn ang="0">
                  <a:pos x="36" y="26"/>
                </a:cxn>
                <a:cxn ang="0">
                  <a:pos x="26" y="39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10" y="58"/>
                </a:cxn>
                <a:cxn ang="0">
                  <a:pos x="4" y="69"/>
                </a:cxn>
                <a:cxn ang="0">
                  <a:pos x="1" y="75"/>
                </a:cxn>
                <a:cxn ang="0">
                  <a:pos x="0" y="80"/>
                </a:cxn>
                <a:cxn ang="0">
                  <a:pos x="0" y="85"/>
                </a:cxn>
                <a:cxn ang="0">
                  <a:pos x="1" y="87"/>
                </a:cxn>
                <a:cxn ang="0">
                  <a:pos x="4" y="89"/>
                </a:cxn>
                <a:cxn ang="0">
                  <a:pos x="4" y="89"/>
                </a:cxn>
                <a:cxn ang="0">
                  <a:pos x="6" y="90"/>
                </a:cxn>
                <a:cxn ang="0">
                  <a:pos x="8" y="90"/>
                </a:cxn>
                <a:cxn ang="0">
                  <a:pos x="9" y="90"/>
                </a:cxn>
                <a:cxn ang="0">
                  <a:pos x="11" y="89"/>
                </a:cxn>
                <a:cxn ang="0">
                  <a:pos x="12" y="87"/>
                </a:cxn>
                <a:cxn ang="0">
                  <a:pos x="12" y="86"/>
                </a:cxn>
                <a:cxn ang="0">
                  <a:pos x="12" y="84"/>
                </a:cxn>
                <a:cxn ang="0">
                  <a:pos x="11" y="82"/>
                </a:cxn>
                <a:cxn ang="0">
                  <a:pos x="11" y="82"/>
                </a:cxn>
                <a:cxn ang="0">
                  <a:pos x="10" y="80"/>
                </a:cxn>
                <a:cxn ang="0">
                  <a:pos x="10" y="77"/>
                </a:cxn>
                <a:cxn ang="0">
                  <a:pos x="12" y="74"/>
                </a:cxn>
                <a:cxn ang="0">
                  <a:pos x="14" y="69"/>
                </a:cxn>
                <a:cxn ang="0">
                  <a:pos x="21" y="57"/>
                </a:cxn>
                <a:cxn ang="0">
                  <a:pos x="31" y="46"/>
                </a:cxn>
                <a:cxn ang="0">
                  <a:pos x="51" y="22"/>
                </a:cxn>
                <a:cxn ang="0">
                  <a:pos x="63" y="8"/>
                </a:cxn>
                <a:cxn ang="0">
                  <a:pos x="63" y="8"/>
                </a:cxn>
                <a:cxn ang="0">
                  <a:pos x="65" y="6"/>
                </a:cxn>
                <a:cxn ang="0">
                  <a:pos x="65" y="3"/>
                </a:cxn>
                <a:cxn ang="0">
                  <a:pos x="63" y="2"/>
                </a:cxn>
                <a:cxn ang="0">
                  <a:pos x="62" y="1"/>
                </a:cxn>
                <a:cxn ang="0">
                  <a:pos x="58" y="0"/>
                </a:cxn>
                <a:cxn ang="0">
                  <a:pos x="56" y="1"/>
                </a:cxn>
                <a:cxn ang="0">
                  <a:pos x="55" y="2"/>
                </a:cxn>
                <a:cxn ang="0">
                  <a:pos x="55" y="2"/>
                </a:cxn>
              </a:cxnLst>
              <a:rect l="0" t="0" r="r" b="b"/>
              <a:pathLst>
                <a:path w="65" h="90">
                  <a:moveTo>
                    <a:pt x="55" y="2"/>
                  </a:moveTo>
                  <a:lnTo>
                    <a:pt x="55" y="2"/>
                  </a:lnTo>
                  <a:lnTo>
                    <a:pt x="46" y="15"/>
                  </a:lnTo>
                  <a:lnTo>
                    <a:pt x="36" y="26"/>
                  </a:lnTo>
                  <a:lnTo>
                    <a:pt x="26" y="39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0" y="58"/>
                  </a:lnTo>
                  <a:lnTo>
                    <a:pt x="4" y="69"/>
                  </a:lnTo>
                  <a:lnTo>
                    <a:pt x="1" y="75"/>
                  </a:lnTo>
                  <a:lnTo>
                    <a:pt x="0" y="80"/>
                  </a:lnTo>
                  <a:lnTo>
                    <a:pt x="0" y="85"/>
                  </a:lnTo>
                  <a:lnTo>
                    <a:pt x="1" y="87"/>
                  </a:lnTo>
                  <a:lnTo>
                    <a:pt x="4" y="89"/>
                  </a:lnTo>
                  <a:lnTo>
                    <a:pt x="4" y="89"/>
                  </a:lnTo>
                  <a:lnTo>
                    <a:pt x="6" y="90"/>
                  </a:lnTo>
                  <a:lnTo>
                    <a:pt x="8" y="90"/>
                  </a:lnTo>
                  <a:lnTo>
                    <a:pt x="9" y="90"/>
                  </a:lnTo>
                  <a:lnTo>
                    <a:pt x="11" y="89"/>
                  </a:lnTo>
                  <a:lnTo>
                    <a:pt x="12" y="87"/>
                  </a:lnTo>
                  <a:lnTo>
                    <a:pt x="12" y="86"/>
                  </a:lnTo>
                  <a:lnTo>
                    <a:pt x="12" y="84"/>
                  </a:lnTo>
                  <a:lnTo>
                    <a:pt x="11" y="82"/>
                  </a:lnTo>
                  <a:lnTo>
                    <a:pt x="11" y="82"/>
                  </a:lnTo>
                  <a:lnTo>
                    <a:pt x="10" y="80"/>
                  </a:lnTo>
                  <a:lnTo>
                    <a:pt x="10" y="77"/>
                  </a:lnTo>
                  <a:lnTo>
                    <a:pt x="12" y="74"/>
                  </a:lnTo>
                  <a:lnTo>
                    <a:pt x="14" y="69"/>
                  </a:lnTo>
                  <a:lnTo>
                    <a:pt x="21" y="57"/>
                  </a:lnTo>
                  <a:lnTo>
                    <a:pt x="31" y="46"/>
                  </a:lnTo>
                  <a:lnTo>
                    <a:pt x="51" y="22"/>
                  </a:lnTo>
                  <a:lnTo>
                    <a:pt x="63" y="8"/>
                  </a:lnTo>
                  <a:lnTo>
                    <a:pt x="63" y="8"/>
                  </a:lnTo>
                  <a:lnTo>
                    <a:pt x="65" y="6"/>
                  </a:lnTo>
                  <a:lnTo>
                    <a:pt x="65" y="3"/>
                  </a:lnTo>
                  <a:lnTo>
                    <a:pt x="63" y="2"/>
                  </a:lnTo>
                  <a:lnTo>
                    <a:pt x="62" y="1"/>
                  </a:lnTo>
                  <a:lnTo>
                    <a:pt x="58" y="0"/>
                  </a:lnTo>
                  <a:lnTo>
                    <a:pt x="56" y="1"/>
                  </a:lnTo>
                  <a:lnTo>
                    <a:pt x="55" y="2"/>
                  </a:lnTo>
                  <a:lnTo>
                    <a:pt x="55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6" name="Freeform 372"/>
            <p:cNvSpPr/>
            <p:nvPr>
              <p:custDataLst>
                <p:tags r:id="rId21"/>
              </p:custDataLst>
            </p:nvPr>
          </p:nvSpPr>
          <p:spPr bwMode="auto">
            <a:xfrm>
              <a:off x="4516438" y="3119438"/>
              <a:ext cx="22225" cy="39688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1"/>
                </a:cxn>
                <a:cxn ang="0">
                  <a:pos x="29" y="5"/>
                </a:cxn>
                <a:cxn ang="0">
                  <a:pos x="24" y="10"/>
                </a:cxn>
                <a:cxn ang="0">
                  <a:pos x="16" y="21"/>
                </a:cxn>
                <a:cxn ang="0">
                  <a:pos x="10" y="33"/>
                </a:cxn>
                <a:cxn ang="0">
                  <a:pos x="5" y="45"/>
                </a:cxn>
                <a:cxn ang="0">
                  <a:pos x="5" y="45"/>
                </a:cxn>
                <a:cxn ang="0">
                  <a:pos x="3" y="54"/>
                </a:cxn>
                <a:cxn ang="0">
                  <a:pos x="0" y="63"/>
                </a:cxn>
                <a:cxn ang="0">
                  <a:pos x="0" y="67"/>
                </a:cxn>
                <a:cxn ang="0">
                  <a:pos x="2" y="71"/>
                </a:cxn>
                <a:cxn ang="0">
                  <a:pos x="4" y="73"/>
                </a:cxn>
                <a:cxn ang="0">
                  <a:pos x="9" y="75"/>
                </a:cxn>
                <a:cxn ang="0">
                  <a:pos x="9" y="75"/>
                </a:cxn>
                <a:cxn ang="0">
                  <a:pos x="11" y="75"/>
                </a:cxn>
                <a:cxn ang="0">
                  <a:pos x="12" y="74"/>
                </a:cxn>
                <a:cxn ang="0">
                  <a:pos x="13" y="72"/>
                </a:cxn>
                <a:cxn ang="0">
                  <a:pos x="13" y="71"/>
                </a:cxn>
                <a:cxn ang="0">
                  <a:pos x="12" y="67"/>
                </a:cxn>
                <a:cxn ang="0">
                  <a:pos x="11" y="66"/>
                </a:cxn>
                <a:cxn ang="0">
                  <a:pos x="9" y="66"/>
                </a:cxn>
                <a:cxn ang="0">
                  <a:pos x="9" y="66"/>
                </a:cxn>
                <a:cxn ang="0">
                  <a:pos x="19" y="35"/>
                </a:cxn>
                <a:cxn ang="0">
                  <a:pos x="19" y="35"/>
                </a:cxn>
                <a:cxn ang="0">
                  <a:pos x="23" y="28"/>
                </a:cxn>
                <a:cxn ang="0">
                  <a:pos x="29" y="21"/>
                </a:cxn>
                <a:cxn ang="0">
                  <a:pos x="34" y="13"/>
                </a:cxn>
                <a:cxn ang="0">
                  <a:pos x="41" y="7"/>
                </a:cxn>
                <a:cxn ang="0">
                  <a:pos x="41" y="7"/>
                </a:cxn>
                <a:cxn ang="0">
                  <a:pos x="42" y="6"/>
                </a:cxn>
                <a:cxn ang="0">
                  <a:pos x="42" y="4"/>
                </a:cxn>
                <a:cxn ang="0">
                  <a:pos x="42" y="3"/>
                </a:cxn>
                <a:cxn ang="0">
                  <a:pos x="41" y="1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42" h="75">
                  <a:moveTo>
                    <a:pt x="34" y="1"/>
                  </a:moveTo>
                  <a:lnTo>
                    <a:pt x="34" y="1"/>
                  </a:lnTo>
                  <a:lnTo>
                    <a:pt x="29" y="5"/>
                  </a:lnTo>
                  <a:lnTo>
                    <a:pt x="24" y="10"/>
                  </a:lnTo>
                  <a:lnTo>
                    <a:pt x="16" y="21"/>
                  </a:lnTo>
                  <a:lnTo>
                    <a:pt x="10" y="33"/>
                  </a:lnTo>
                  <a:lnTo>
                    <a:pt x="5" y="45"/>
                  </a:lnTo>
                  <a:lnTo>
                    <a:pt x="5" y="45"/>
                  </a:lnTo>
                  <a:lnTo>
                    <a:pt x="3" y="54"/>
                  </a:lnTo>
                  <a:lnTo>
                    <a:pt x="0" y="63"/>
                  </a:lnTo>
                  <a:lnTo>
                    <a:pt x="0" y="67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11" y="75"/>
                  </a:lnTo>
                  <a:lnTo>
                    <a:pt x="12" y="74"/>
                  </a:lnTo>
                  <a:lnTo>
                    <a:pt x="13" y="72"/>
                  </a:lnTo>
                  <a:lnTo>
                    <a:pt x="13" y="71"/>
                  </a:lnTo>
                  <a:lnTo>
                    <a:pt x="12" y="67"/>
                  </a:lnTo>
                  <a:lnTo>
                    <a:pt x="11" y="66"/>
                  </a:lnTo>
                  <a:lnTo>
                    <a:pt x="9" y="66"/>
                  </a:lnTo>
                  <a:lnTo>
                    <a:pt x="9" y="66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23" y="28"/>
                  </a:lnTo>
                  <a:lnTo>
                    <a:pt x="29" y="21"/>
                  </a:lnTo>
                  <a:lnTo>
                    <a:pt x="34" y="13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7" name="Freeform 373"/>
            <p:cNvSpPr/>
            <p:nvPr>
              <p:custDataLst>
                <p:tags r:id="rId22"/>
              </p:custDataLst>
            </p:nvPr>
          </p:nvSpPr>
          <p:spPr bwMode="auto">
            <a:xfrm>
              <a:off x="4583113" y="3121025"/>
              <a:ext cx="26988" cy="34925"/>
            </a:xfrm>
            <a:custGeom>
              <a:avLst/>
              <a:gdLst/>
              <a:ahLst/>
              <a:cxnLst>
                <a:cxn ang="0">
                  <a:pos x="43" y="1"/>
                </a:cxn>
                <a:cxn ang="0">
                  <a:pos x="43" y="1"/>
                </a:cxn>
                <a:cxn ang="0">
                  <a:pos x="37" y="7"/>
                </a:cxn>
                <a:cxn ang="0">
                  <a:pos x="31" y="15"/>
                </a:cxn>
                <a:cxn ang="0">
                  <a:pos x="21" y="29"/>
                </a:cxn>
                <a:cxn ang="0">
                  <a:pos x="12" y="45"/>
                </a:cxn>
                <a:cxn ang="0">
                  <a:pos x="7" y="52"/>
                </a:cxn>
                <a:cxn ang="0">
                  <a:pos x="1" y="58"/>
                </a:cxn>
                <a:cxn ang="0">
                  <a:pos x="1" y="58"/>
                </a:cxn>
                <a:cxn ang="0">
                  <a:pos x="0" y="60"/>
                </a:cxn>
                <a:cxn ang="0">
                  <a:pos x="0" y="62"/>
                </a:cxn>
                <a:cxn ang="0">
                  <a:pos x="0" y="63"/>
                </a:cxn>
                <a:cxn ang="0">
                  <a:pos x="1" y="65"/>
                </a:cxn>
                <a:cxn ang="0">
                  <a:pos x="3" y="66"/>
                </a:cxn>
                <a:cxn ang="0">
                  <a:pos x="4" y="66"/>
                </a:cxn>
                <a:cxn ang="0">
                  <a:pos x="6" y="66"/>
                </a:cxn>
                <a:cxn ang="0">
                  <a:pos x="8" y="65"/>
                </a:cxn>
                <a:cxn ang="0">
                  <a:pos x="8" y="65"/>
                </a:cxn>
                <a:cxn ang="0">
                  <a:pos x="13" y="58"/>
                </a:cxn>
                <a:cxn ang="0">
                  <a:pos x="18" y="51"/>
                </a:cxn>
                <a:cxn ang="0">
                  <a:pos x="28" y="36"/>
                </a:cxn>
                <a:cxn ang="0">
                  <a:pos x="38" y="21"/>
                </a:cxn>
                <a:cxn ang="0">
                  <a:pos x="44" y="15"/>
                </a:cxn>
                <a:cxn ang="0">
                  <a:pos x="50" y="8"/>
                </a:cxn>
                <a:cxn ang="0">
                  <a:pos x="50" y="8"/>
                </a:cxn>
                <a:cxn ang="0">
                  <a:pos x="51" y="6"/>
                </a:cxn>
                <a:cxn ang="0">
                  <a:pos x="51" y="5"/>
                </a:cxn>
                <a:cxn ang="0">
                  <a:pos x="51" y="3"/>
                </a:cxn>
                <a:cxn ang="0">
                  <a:pos x="50" y="2"/>
                </a:cxn>
                <a:cxn ang="0">
                  <a:pos x="47" y="0"/>
                </a:cxn>
                <a:cxn ang="0">
                  <a:pos x="45" y="0"/>
                </a:cxn>
                <a:cxn ang="0">
                  <a:pos x="43" y="1"/>
                </a:cxn>
                <a:cxn ang="0">
                  <a:pos x="43" y="1"/>
                </a:cxn>
              </a:cxnLst>
              <a:rect l="0" t="0" r="r" b="b"/>
              <a:pathLst>
                <a:path w="51" h="66">
                  <a:moveTo>
                    <a:pt x="43" y="1"/>
                  </a:moveTo>
                  <a:lnTo>
                    <a:pt x="43" y="1"/>
                  </a:lnTo>
                  <a:lnTo>
                    <a:pt x="37" y="7"/>
                  </a:lnTo>
                  <a:lnTo>
                    <a:pt x="31" y="15"/>
                  </a:lnTo>
                  <a:lnTo>
                    <a:pt x="21" y="29"/>
                  </a:lnTo>
                  <a:lnTo>
                    <a:pt x="12" y="45"/>
                  </a:lnTo>
                  <a:lnTo>
                    <a:pt x="7" y="52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3"/>
                  </a:lnTo>
                  <a:lnTo>
                    <a:pt x="1" y="65"/>
                  </a:lnTo>
                  <a:lnTo>
                    <a:pt x="3" y="66"/>
                  </a:lnTo>
                  <a:lnTo>
                    <a:pt x="4" y="66"/>
                  </a:lnTo>
                  <a:lnTo>
                    <a:pt x="6" y="66"/>
                  </a:lnTo>
                  <a:lnTo>
                    <a:pt x="8" y="65"/>
                  </a:lnTo>
                  <a:lnTo>
                    <a:pt x="8" y="65"/>
                  </a:lnTo>
                  <a:lnTo>
                    <a:pt x="13" y="58"/>
                  </a:lnTo>
                  <a:lnTo>
                    <a:pt x="18" y="51"/>
                  </a:lnTo>
                  <a:lnTo>
                    <a:pt x="28" y="36"/>
                  </a:lnTo>
                  <a:lnTo>
                    <a:pt x="38" y="21"/>
                  </a:lnTo>
                  <a:lnTo>
                    <a:pt x="44" y="15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51" y="6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0" y="2"/>
                  </a:lnTo>
                  <a:lnTo>
                    <a:pt x="47" y="0"/>
                  </a:lnTo>
                  <a:lnTo>
                    <a:pt x="45" y="0"/>
                  </a:lnTo>
                  <a:lnTo>
                    <a:pt x="43" y="1"/>
                  </a:lnTo>
                  <a:lnTo>
                    <a:pt x="43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8" name="Freeform 374"/>
            <p:cNvSpPr/>
            <p:nvPr>
              <p:custDataLst>
                <p:tags r:id="rId23"/>
              </p:custDataLst>
            </p:nvPr>
          </p:nvSpPr>
          <p:spPr bwMode="auto">
            <a:xfrm>
              <a:off x="4638675" y="3114675"/>
              <a:ext cx="26988" cy="44450"/>
            </a:xfrm>
            <a:custGeom>
              <a:avLst/>
              <a:gdLst/>
              <a:ahLst/>
              <a:cxnLst>
                <a:cxn ang="0">
                  <a:pos x="42" y="3"/>
                </a:cxn>
                <a:cxn ang="0">
                  <a:pos x="42" y="3"/>
                </a:cxn>
                <a:cxn ang="0">
                  <a:pos x="40" y="8"/>
                </a:cxn>
                <a:cxn ang="0">
                  <a:pos x="37" y="12"/>
                </a:cxn>
                <a:cxn ang="0">
                  <a:pos x="30" y="22"/>
                </a:cxn>
                <a:cxn ang="0">
                  <a:pos x="14" y="40"/>
                </a:cxn>
                <a:cxn ang="0">
                  <a:pos x="14" y="40"/>
                </a:cxn>
                <a:cxn ang="0">
                  <a:pos x="8" y="49"/>
                </a:cxn>
                <a:cxn ang="0">
                  <a:pos x="4" y="59"/>
                </a:cxn>
                <a:cxn ang="0">
                  <a:pos x="1" y="69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3"/>
                </a:cxn>
                <a:cxn ang="0">
                  <a:pos x="4" y="84"/>
                </a:cxn>
                <a:cxn ang="0">
                  <a:pos x="6" y="83"/>
                </a:cxn>
                <a:cxn ang="0">
                  <a:pos x="7" y="83"/>
                </a:cxn>
                <a:cxn ang="0">
                  <a:pos x="8" y="81"/>
                </a:cxn>
                <a:cxn ang="0">
                  <a:pos x="9" y="79"/>
                </a:cxn>
                <a:cxn ang="0">
                  <a:pos x="9" y="79"/>
                </a:cxn>
                <a:cxn ang="0">
                  <a:pos x="10" y="74"/>
                </a:cxn>
                <a:cxn ang="0">
                  <a:pos x="11" y="68"/>
                </a:cxn>
                <a:cxn ang="0">
                  <a:pos x="14" y="58"/>
                </a:cxn>
                <a:cxn ang="0">
                  <a:pos x="21" y="49"/>
                </a:cxn>
                <a:cxn ang="0">
                  <a:pos x="27" y="40"/>
                </a:cxn>
                <a:cxn ang="0">
                  <a:pos x="40" y="23"/>
                </a:cxn>
                <a:cxn ang="0">
                  <a:pos x="46" y="14"/>
                </a:cxn>
                <a:cxn ang="0">
                  <a:pos x="52" y="5"/>
                </a:cxn>
                <a:cxn ang="0">
                  <a:pos x="52" y="5"/>
                </a:cxn>
                <a:cxn ang="0">
                  <a:pos x="52" y="3"/>
                </a:cxn>
                <a:cxn ang="0">
                  <a:pos x="52" y="2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5" y="0"/>
                </a:cxn>
                <a:cxn ang="0">
                  <a:pos x="43" y="1"/>
                </a:cxn>
                <a:cxn ang="0">
                  <a:pos x="42" y="3"/>
                </a:cxn>
                <a:cxn ang="0">
                  <a:pos x="42" y="3"/>
                </a:cxn>
              </a:cxnLst>
              <a:rect l="0" t="0" r="r" b="b"/>
              <a:pathLst>
                <a:path w="52" h="84">
                  <a:moveTo>
                    <a:pt x="42" y="3"/>
                  </a:moveTo>
                  <a:lnTo>
                    <a:pt x="42" y="3"/>
                  </a:lnTo>
                  <a:lnTo>
                    <a:pt x="40" y="8"/>
                  </a:lnTo>
                  <a:lnTo>
                    <a:pt x="37" y="12"/>
                  </a:lnTo>
                  <a:lnTo>
                    <a:pt x="30" y="22"/>
                  </a:lnTo>
                  <a:lnTo>
                    <a:pt x="14" y="40"/>
                  </a:lnTo>
                  <a:lnTo>
                    <a:pt x="14" y="40"/>
                  </a:lnTo>
                  <a:lnTo>
                    <a:pt x="8" y="49"/>
                  </a:lnTo>
                  <a:lnTo>
                    <a:pt x="4" y="59"/>
                  </a:lnTo>
                  <a:lnTo>
                    <a:pt x="1" y="69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3"/>
                  </a:lnTo>
                  <a:lnTo>
                    <a:pt x="4" y="84"/>
                  </a:lnTo>
                  <a:lnTo>
                    <a:pt x="6" y="83"/>
                  </a:lnTo>
                  <a:lnTo>
                    <a:pt x="7" y="83"/>
                  </a:lnTo>
                  <a:lnTo>
                    <a:pt x="8" y="81"/>
                  </a:lnTo>
                  <a:lnTo>
                    <a:pt x="9" y="79"/>
                  </a:lnTo>
                  <a:lnTo>
                    <a:pt x="9" y="79"/>
                  </a:lnTo>
                  <a:lnTo>
                    <a:pt x="10" y="74"/>
                  </a:lnTo>
                  <a:lnTo>
                    <a:pt x="11" y="68"/>
                  </a:lnTo>
                  <a:lnTo>
                    <a:pt x="14" y="58"/>
                  </a:lnTo>
                  <a:lnTo>
                    <a:pt x="21" y="49"/>
                  </a:lnTo>
                  <a:lnTo>
                    <a:pt x="27" y="40"/>
                  </a:lnTo>
                  <a:lnTo>
                    <a:pt x="40" y="23"/>
                  </a:lnTo>
                  <a:lnTo>
                    <a:pt x="46" y="14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43" y="1"/>
                  </a:lnTo>
                  <a:lnTo>
                    <a:pt x="42" y="3"/>
                  </a:lnTo>
                  <a:lnTo>
                    <a:pt x="42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9" name="Freeform 375"/>
            <p:cNvSpPr/>
            <p:nvPr>
              <p:custDataLst>
                <p:tags r:id="rId24"/>
              </p:custDataLst>
            </p:nvPr>
          </p:nvSpPr>
          <p:spPr bwMode="auto">
            <a:xfrm>
              <a:off x="4686300" y="3121025"/>
              <a:ext cx="25400" cy="38100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8" y="2"/>
                </a:cxn>
                <a:cxn ang="0">
                  <a:pos x="34" y="10"/>
                </a:cxn>
                <a:cxn ang="0">
                  <a:pos x="29" y="19"/>
                </a:cxn>
                <a:cxn ang="0">
                  <a:pos x="17" y="33"/>
                </a:cxn>
                <a:cxn ang="0">
                  <a:pos x="12" y="40"/>
                </a:cxn>
                <a:cxn ang="0">
                  <a:pos x="7" y="48"/>
                </a:cxn>
                <a:cxn ang="0">
                  <a:pos x="3" y="56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0" y="67"/>
                </a:cxn>
                <a:cxn ang="0">
                  <a:pos x="1" y="69"/>
                </a:cxn>
                <a:cxn ang="0">
                  <a:pos x="2" y="70"/>
                </a:cxn>
                <a:cxn ang="0">
                  <a:pos x="4" y="71"/>
                </a:cxn>
                <a:cxn ang="0">
                  <a:pos x="5" y="71"/>
                </a:cxn>
                <a:cxn ang="0">
                  <a:pos x="7" y="70"/>
                </a:cxn>
                <a:cxn ang="0">
                  <a:pos x="8" y="69"/>
                </a:cxn>
                <a:cxn ang="0">
                  <a:pos x="9" y="67"/>
                </a:cxn>
                <a:cxn ang="0">
                  <a:pos x="9" y="67"/>
                </a:cxn>
                <a:cxn ang="0">
                  <a:pos x="12" y="59"/>
                </a:cxn>
                <a:cxn ang="0">
                  <a:pos x="16" y="52"/>
                </a:cxn>
                <a:cxn ang="0">
                  <a:pos x="21" y="44"/>
                </a:cxn>
                <a:cxn ang="0">
                  <a:pos x="27" y="37"/>
                </a:cxn>
                <a:cxn ang="0">
                  <a:pos x="37" y="23"/>
                </a:cxn>
                <a:cxn ang="0">
                  <a:pos x="42" y="16"/>
                </a:cxn>
                <a:cxn ang="0">
                  <a:pos x="46" y="7"/>
                </a:cxn>
                <a:cxn ang="0">
                  <a:pos x="46" y="7"/>
                </a:cxn>
                <a:cxn ang="0">
                  <a:pos x="47" y="5"/>
                </a:cxn>
                <a:cxn ang="0">
                  <a:pos x="46" y="3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8" y="2"/>
                </a:cxn>
              </a:cxnLst>
              <a:rect l="0" t="0" r="r" b="b"/>
              <a:pathLst>
                <a:path w="47" h="71">
                  <a:moveTo>
                    <a:pt x="38" y="2"/>
                  </a:moveTo>
                  <a:lnTo>
                    <a:pt x="38" y="2"/>
                  </a:lnTo>
                  <a:lnTo>
                    <a:pt x="34" y="10"/>
                  </a:lnTo>
                  <a:lnTo>
                    <a:pt x="29" y="19"/>
                  </a:lnTo>
                  <a:lnTo>
                    <a:pt x="17" y="33"/>
                  </a:lnTo>
                  <a:lnTo>
                    <a:pt x="12" y="40"/>
                  </a:lnTo>
                  <a:lnTo>
                    <a:pt x="7" y="48"/>
                  </a:lnTo>
                  <a:lnTo>
                    <a:pt x="3" y="56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2" y="70"/>
                  </a:lnTo>
                  <a:lnTo>
                    <a:pt x="4" y="71"/>
                  </a:lnTo>
                  <a:lnTo>
                    <a:pt x="5" y="71"/>
                  </a:lnTo>
                  <a:lnTo>
                    <a:pt x="7" y="70"/>
                  </a:lnTo>
                  <a:lnTo>
                    <a:pt x="8" y="69"/>
                  </a:lnTo>
                  <a:lnTo>
                    <a:pt x="9" y="67"/>
                  </a:lnTo>
                  <a:lnTo>
                    <a:pt x="9" y="67"/>
                  </a:lnTo>
                  <a:lnTo>
                    <a:pt x="12" y="59"/>
                  </a:lnTo>
                  <a:lnTo>
                    <a:pt x="16" y="52"/>
                  </a:lnTo>
                  <a:lnTo>
                    <a:pt x="21" y="44"/>
                  </a:lnTo>
                  <a:lnTo>
                    <a:pt x="27" y="37"/>
                  </a:lnTo>
                  <a:lnTo>
                    <a:pt x="37" y="23"/>
                  </a:lnTo>
                  <a:lnTo>
                    <a:pt x="42" y="16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7" y="5"/>
                  </a:lnTo>
                  <a:lnTo>
                    <a:pt x="46" y="3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8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0" name="Freeform 376"/>
            <p:cNvSpPr/>
            <p:nvPr>
              <p:custDataLst>
                <p:tags r:id="rId25"/>
              </p:custDataLst>
            </p:nvPr>
          </p:nvSpPr>
          <p:spPr bwMode="auto">
            <a:xfrm>
              <a:off x="4721225" y="3125788"/>
              <a:ext cx="33338" cy="38100"/>
            </a:xfrm>
            <a:custGeom>
              <a:avLst/>
              <a:gdLst/>
              <a:ahLst/>
              <a:cxnLst>
                <a:cxn ang="0">
                  <a:pos x="54" y="1"/>
                </a:cxn>
                <a:cxn ang="0">
                  <a:pos x="54" y="1"/>
                </a:cxn>
                <a:cxn ang="0">
                  <a:pos x="40" y="17"/>
                </a:cxn>
                <a:cxn ang="0">
                  <a:pos x="28" y="32"/>
                </a:cxn>
                <a:cxn ang="0">
                  <a:pos x="15" y="49"/>
                </a:cxn>
                <a:cxn ang="0">
                  <a:pos x="2" y="63"/>
                </a:cxn>
                <a:cxn ang="0">
                  <a:pos x="2" y="63"/>
                </a:cxn>
                <a:cxn ang="0">
                  <a:pos x="0" y="66"/>
                </a:cxn>
                <a:cxn ang="0">
                  <a:pos x="0" y="68"/>
                </a:cxn>
                <a:cxn ang="0">
                  <a:pos x="1" y="69"/>
                </a:cxn>
                <a:cxn ang="0">
                  <a:pos x="2" y="71"/>
                </a:cxn>
                <a:cxn ang="0">
                  <a:pos x="3" y="72"/>
                </a:cxn>
                <a:cxn ang="0">
                  <a:pos x="5" y="72"/>
                </a:cxn>
                <a:cxn ang="0">
                  <a:pos x="6" y="72"/>
                </a:cxn>
                <a:cxn ang="0">
                  <a:pos x="8" y="71"/>
                </a:cxn>
                <a:cxn ang="0">
                  <a:pos x="8" y="71"/>
                </a:cxn>
                <a:cxn ang="0">
                  <a:pos x="22" y="55"/>
                </a:cxn>
                <a:cxn ang="0">
                  <a:pos x="34" y="40"/>
                </a:cxn>
                <a:cxn ang="0">
                  <a:pos x="47" y="24"/>
                </a:cxn>
                <a:cxn ang="0">
                  <a:pos x="61" y="9"/>
                </a:cxn>
                <a:cxn ang="0">
                  <a:pos x="61" y="9"/>
                </a:cxn>
                <a:cxn ang="0">
                  <a:pos x="62" y="7"/>
                </a:cxn>
                <a:cxn ang="0">
                  <a:pos x="62" y="6"/>
                </a:cxn>
                <a:cxn ang="0">
                  <a:pos x="61" y="4"/>
                </a:cxn>
                <a:cxn ang="0">
                  <a:pos x="60" y="3"/>
                </a:cxn>
                <a:cxn ang="0">
                  <a:pos x="59" y="1"/>
                </a:cxn>
                <a:cxn ang="0">
                  <a:pos x="57" y="0"/>
                </a:cxn>
                <a:cxn ang="0">
                  <a:pos x="56" y="0"/>
                </a:cxn>
                <a:cxn ang="0">
                  <a:pos x="54" y="1"/>
                </a:cxn>
                <a:cxn ang="0">
                  <a:pos x="54" y="1"/>
                </a:cxn>
              </a:cxnLst>
              <a:rect l="0" t="0" r="r" b="b"/>
              <a:pathLst>
                <a:path w="62" h="72">
                  <a:moveTo>
                    <a:pt x="54" y="1"/>
                  </a:moveTo>
                  <a:lnTo>
                    <a:pt x="54" y="1"/>
                  </a:lnTo>
                  <a:lnTo>
                    <a:pt x="40" y="17"/>
                  </a:lnTo>
                  <a:lnTo>
                    <a:pt x="28" y="32"/>
                  </a:lnTo>
                  <a:lnTo>
                    <a:pt x="15" y="49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0" y="66"/>
                  </a:lnTo>
                  <a:lnTo>
                    <a:pt x="0" y="68"/>
                  </a:lnTo>
                  <a:lnTo>
                    <a:pt x="1" y="69"/>
                  </a:lnTo>
                  <a:lnTo>
                    <a:pt x="2" y="71"/>
                  </a:lnTo>
                  <a:lnTo>
                    <a:pt x="3" y="72"/>
                  </a:lnTo>
                  <a:lnTo>
                    <a:pt x="5" y="72"/>
                  </a:lnTo>
                  <a:lnTo>
                    <a:pt x="6" y="72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22" y="55"/>
                  </a:lnTo>
                  <a:lnTo>
                    <a:pt x="34" y="40"/>
                  </a:lnTo>
                  <a:lnTo>
                    <a:pt x="47" y="24"/>
                  </a:lnTo>
                  <a:lnTo>
                    <a:pt x="61" y="9"/>
                  </a:lnTo>
                  <a:lnTo>
                    <a:pt x="61" y="9"/>
                  </a:lnTo>
                  <a:lnTo>
                    <a:pt x="62" y="7"/>
                  </a:lnTo>
                  <a:lnTo>
                    <a:pt x="62" y="6"/>
                  </a:lnTo>
                  <a:lnTo>
                    <a:pt x="61" y="4"/>
                  </a:lnTo>
                  <a:lnTo>
                    <a:pt x="60" y="3"/>
                  </a:lnTo>
                  <a:lnTo>
                    <a:pt x="59" y="1"/>
                  </a:lnTo>
                  <a:lnTo>
                    <a:pt x="57" y="0"/>
                  </a:lnTo>
                  <a:lnTo>
                    <a:pt x="56" y="0"/>
                  </a:lnTo>
                  <a:lnTo>
                    <a:pt x="54" y="1"/>
                  </a:lnTo>
                  <a:lnTo>
                    <a:pt x="54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1" name="Freeform 377"/>
            <p:cNvSpPr/>
            <p:nvPr>
              <p:custDataLst>
                <p:tags r:id="rId26"/>
              </p:custDataLst>
            </p:nvPr>
          </p:nvSpPr>
          <p:spPr bwMode="auto">
            <a:xfrm>
              <a:off x="4311650" y="3119438"/>
              <a:ext cx="20638" cy="39688"/>
            </a:xfrm>
            <a:custGeom>
              <a:avLst/>
              <a:gdLst/>
              <a:ahLst/>
              <a:cxnLst>
                <a:cxn ang="0">
                  <a:pos x="39" y="4"/>
                </a:cxn>
                <a:cxn ang="0">
                  <a:pos x="39" y="4"/>
                </a:cxn>
                <a:cxn ang="0">
                  <a:pos x="38" y="2"/>
                </a:cxn>
                <a:cxn ang="0">
                  <a:pos x="37" y="1"/>
                </a:cxn>
                <a:cxn ang="0">
                  <a:pos x="35" y="0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9" y="14"/>
                </a:cxn>
                <a:cxn ang="0">
                  <a:pos x="28" y="24"/>
                </a:cxn>
                <a:cxn ang="0">
                  <a:pos x="26" y="33"/>
                </a:cxn>
                <a:cxn ang="0">
                  <a:pos x="24" y="38"/>
                </a:cxn>
                <a:cxn ang="0">
                  <a:pos x="21" y="42"/>
                </a:cxn>
                <a:cxn ang="0">
                  <a:pos x="21" y="42"/>
                </a:cxn>
                <a:cxn ang="0">
                  <a:pos x="17" y="50"/>
                </a:cxn>
                <a:cxn ang="0">
                  <a:pos x="12" y="56"/>
                </a:cxn>
                <a:cxn ang="0">
                  <a:pos x="1" y="68"/>
                </a:cxn>
                <a:cxn ang="0">
                  <a:pos x="1" y="68"/>
                </a:cxn>
                <a:cxn ang="0">
                  <a:pos x="0" y="70"/>
                </a:cxn>
                <a:cxn ang="0">
                  <a:pos x="0" y="71"/>
                </a:cxn>
                <a:cxn ang="0">
                  <a:pos x="1" y="73"/>
                </a:cxn>
                <a:cxn ang="0">
                  <a:pos x="2" y="74"/>
                </a:cxn>
                <a:cxn ang="0">
                  <a:pos x="6" y="75"/>
                </a:cxn>
                <a:cxn ang="0">
                  <a:pos x="8" y="74"/>
                </a:cxn>
                <a:cxn ang="0">
                  <a:pos x="10" y="73"/>
                </a:cxn>
                <a:cxn ang="0">
                  <a:pos x="10" y="73"/>
                </a:cxn>
                <a:cxn ang="0">
                  <a:pos x="15" y="65"/>
                </a:cxn>
                <a:cxn ang="0">
                  <a:pos x="22" y="57"/>
                </a:cxn>
                <a:cxn ang="0">
                  <a:pos x="28" y="50"/>
                </a:cxn>
                <a:cxn ang="0">
                  <a:pos x="33" y="41"/>
                </a:cxn>
                <a:cxn ang="0">
                  <a:pos x="33" y="41"/>
                </a:cxn>
                <a:cxn ang="0">
                  <a:pos x="35" y="37"/>
                </a:cxn>
                <a:cxn ang="0">
                  <a:pos x="37" y="32"/>
                </a:cxn>
                <a:cxn ang="0">
                  <a:pos x="39" y="23"/>
                </a:cxn>
                <a:cxn ang="0">
                  <a:pos x="39" y="4"/>
                </a:cxn>
                <a:cxn ang="0">
                  <a:pos x="39" y="4"/>
                </a:cxn>
              </a:cxnLst>
              <a:rect l="0" t="0" r="r" b="b"/>
              <a:pathLst>
                <a:path w="39" h="75">
                  <a:moveTo>
                    <a:pt x="39" y="4"/>
                  </a:moveTo>
                  <a:lnTo>
                    <a:pt x="39" y="4"/>
                  </a:lnTo>
                  <a:lnTo>
                    <a:pt x="38" y="2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14"/>
                  </a:lnTo>
                  <a:lnTo>
                    <a:pt x="28" y="24"/>
                  </a:lnTo>
                  <a:lnTo>
                    <a:pt x="26" y="33"/>
                  </a:lnTo>
                  <a:lnTo>
                    <a:pt x="24" y="38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7" y="50"/>
                  </a:lnTo>
                  <a:lnTo>
                    <a:pt x="12" y="56"/>
                  </a:lnTo>
                  <a:lnTo>
                    <a:pt x="1" y="68"/>
                  </a:lnTo>
                  <a:lnTo>
                    <a:pt x="1" y="68"/>
                  </a:lnTo>
                  <a:lnTo>
                    <a:pt x="0" y="70"/>
                  </a:lnTo>
                  <a:lnTo>
                    <a:pt x="0" y="71"/>
                  </a:lnTo>
                  <a:lnTo>
                    <a:pt x="1" y="73"/>
                  </a:lnTo>
                  <a:lnTo>
                    <a:pt x="2" y="74"/>
                  </a:lnTo>
                  <a:lnTo>
                    <a:pt x="6" y="75"/>
                  </a:lnTo>
                  <a:lnTo>
                    <a:pt x="8" y="74"/>
                  </a:lnTo>
                  <a:lnTo>
                    <a:pt x="10" y="73"/>
                  </a:lnTo>
                  <a:lnTo>
                    <a:pt x="10" y="73"/>
                  </a:lnTo>
                  <a:lnTo>
                    <a:pt x="15" y="65"/>
                  </a:lnTo>
                  <a:lnTo>
                    <a:pt x="22" y="57"/>
                  </a:lnTo>
                  <a:lnTo>
                    <a:pt x="28" y="50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35" y="37"/>
                  </a:lnTo>
                  <a:lnTo>
                    <a:pt x="37" y="32"/>
                  </a:lnTo>
                  <a:lnTo>
                    <a:pt x="39" y="23"/>
                  </a:lnTo>
                  <a:lnTo>
                    <a:pt x="39" y="4"/>
                  </a:lnTo>
                  <a:lnTo>
                    <a:pt x="3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2" name="Freeform 378"/>
            <p:cNvSpPr/>
            <p:nvPr>
              <p:custDataLst>
                <p:tags r:id="rId27"/>
              </p:custDataLst>
            </p:nvPr>
          </p:nvSpPr>
          <p:spPr bwMode="auto">
            <a:xfrm>
              <a:off x="4568825" y="3319463"/>
              <a:ext cx="41275" cy="146050"/>
            </a:xfrm>
            <a:custGeom>
              <a:avLst/>
              <a:gdLst/>
              <a:ahLst/>
              <a:cxnLst>
                <a:cxn ang="0">
                  <a:pos x="72" y="2"/>
                </a:cxn>
                <a:cxn ang="0">
                  <a:pos x="72" y="2"/>
                </a:cxn>
                <a:cxn ang="0">
                  <a:pos x="64" y="16"/>
                </a:cxn>
                <a:cxn ang="0">
                  <a:pos x="58" y="30"/>
                </a:cxn>
                <a:cxn ang="0">
                  <a:pos x="51" y="45"/>
                </a:cxn>
                <a:cxn ang="0">
                  <a:pos x="47" y="60"/>
                </a:cxn>
                <a:cxn ang="0">
                  <a:pos x="40" y="91"/>
                </a:cxn>
                <a:cxn ang="0">
                  <a:pos x="34" y="122"/>
                </a:cxn>
                <a:cxn ang="0">
                  <a:pos x="34" y="122"/>
                </a:cxn>
                <a:cxn ang="0">
                  <a:pos x="26" y="158"/>
                </a:cxn>
                <a:cxn ang="0">
                  <a:pos x="17" y="195"/>
                </a:cxn>
                <a:cxn ang="0">
                  <a:pos x="17" y="195"/>
                </a:cxn>
                <a:cxn ang="0">
                  <a:pos x="12" y="214"/>
                </a:cxn>
                <a:cxn ang="0">
                  <a:pos x="7" y="233"/>
                </a:cxn>
                <a:cxn ang="0">
                  <a:pos x="3" y="251"/>
                </a:cxn>
                <a:cxn ang="0">
                  <a:pos x="1" y="260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4"/>
                </a:cxn>
                <a:cxn ang="0">
                  <a:pos x="3" y="274"/>
                </a:cxn>
                <a:cxn ang="0">
                  <a:pos x="5" y="275"/>
                </a:cxn>
                <a:cxn ang="0">
                  <a:pos x="6" y="274"/>
                </a:cxn>
                <a:cxn ang="0">
                  <a:pos x="8" y="274"/>
                </a:cxn>
                <a:cxn ang="0">
                  <a:pos x="9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0" y="260"/>
                </a:cxn>
                <a:cxn ang="0">
                  <a:pos x="12" y="251"/>
                </a:cxn>
                <a:cxn ang="0">
                  <a:pos x="16" y="234"/>
                </a:cxn>
                <a:cxn ang="0">
                  <a:pos x="21" y="216"/>
                </a:cxn>
                <a:cxn ang="0">
                  <a:pos x="27" y="197"/>
                </a:cxn>
                <a:cxn ang="0">
                  <a:pos x="27" y="197"/>
                </a:cxn>
                <a:cxn ang="0">
                  <a:pos x="40" y="133"/>
                </a:cxn>
                <a:cxn ang="0">
                  <a:pos x="40" y="133"/>
                </a:cxn>
                <a:cxn ang="0">
                  <a:pos x="47" y="100"/>
                </a:cxn>
                <a:cxn ang="0">
                  <a:pos x="55" y="68"/>
                </a:cxn>
                <a:cxn ang="0">
                  <a:pos x="60" y="52"/>
                </a:cxn>
                <a:cxn ang="0">
                  <a:pos x="65" y="36"/>
                </a:cxn>
                <a:cxn ang="0">
                  <a:pos x="72" y="21"/>
                </a:cxn>
                <a:cxn ang="0">
                  <a:pos x="80" y="6"/>
                </a:cxn>
                <a:cxn ang="0">
                  <a:pos x="80" y="6"/>
                </a:cxn>
                <a:cxn ang="0">
                  <a:pos x="80" y="5"/>
                </a:cxn>
                <a:cxn ang="0">
                  <a:pos x="80" y="3"/>
                </a:cxn>
                <a:cxn ang="0">
                  <a:pos x="79" y="2"/>
                </a:cxn>
                <a:cxn ang="0">
                  <a:pos x="78" y="0"/>
                </a:cxn>
                <a:cxn ang="0">
                  <a:pos x="77" y="0"/>
                </a:cxn>
                <a:cxn ang="0">
                  <a:pos x="75" y="0"/>
                </a:cxn>
                <a:cxn ang="0">
                  <a:pos x="73" y="0"/>
                </a:cxn>
                <a:cxn ang="0">
                  <a:pos x="72" y="2"/>
                </a:cxn>
                <a:cxn ang="0">
                  <a:pos x="72" y="2"/>
                </a:cxn>
              </a:cxnLst>
              <a:rect l="0" t="0" r="r" b="b"/>
              <a:pathLst>
                <a:path w="80" h="275">
                  <a:moveTo>
                    <a:pt x="72" y="2"/>
                  </a:moveTo>
                  <a:lnTo>
                    <a:pt x="72" y="2"/>
                  </a:lnTo>
                  <a:lnTo>
                    <a:pt x="64" y="16"/>
                  </a:lnTo>
                  <a:lnTo>
                    <a:pt x="58" y="30"/>
                  </a:lnTo>
                  <a:lnTo>
                    <a:pt x="51" y="45"/>
                  </a:lnTo>
                  <a:lnTo>
                    <a:pt x="47" y="60"/>
                  </a:lnTo>
                  <a:lnTo>
                    <a:pt x="40" y="91"/>
                  </a:lnTo>
                  <a:lnTo>
                    <a:pt x="34" y="122"/>
                  </a:lnTo>
                  <a:lnTo>
                    <a:pt x="34" y="122"/>
                  </a:lnTo>
                  <a:lnTo>
                    <a:pt x="26" y="158"/>
                  </a:lnTo>
                  <a:lnTo>
                    <a:pt x="17" y="195"/>
                  </a:lnTo>
                  <a:lnTo>
                    <a:pt x="17" y="195"/>
                  </a:lnTo>
                  <a:lnTo>
                    <a:pt x="12" y="214"/>
                  </a:lnTo>
                  <a:lnTo>
                    <a:pt x="7" y="233"/>
                  </a:lnTo>
                  <a:lnTo>
                    <a:pt x="3" y="251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4"/>
                  </a:lnTo>
                  <a:lnTo>
                    <a:pt x="3" y="274"/>
                  </a:lnTo>
                  <a:lnTo>
                    <a:pt x="5" y="275"/>
                  </a:lnTo>
                  <a:lnTo>
                    <a:pt x="6" y="274"/>
                  </a:lnTo>
                  <a:lnTo>
                    <a:pt x="8" y="274"/>
                  </a:lnTo>
                  <a:lnTo>
                    <a:pt x="9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0" y="260"/>
                  </a:lnTo>
                  <a:lnTo>
                    <a:pt x="12" y="251"/>
                  </a:lnTo>
                  <a:lnTo>
                    <a:pt x="16" y="234"/>
                  </a:lnTo>
                  <a:lnTo>
                    <a:pt x="21" y="216"/>
                  </a:lnTo>
                  <a:lnTo>
                    <a:pt x="27" y="197"/>
                  </a:lnTo>
                  <a:lnTo>
                    <a:pt x="27" y="197"/>
                  </a:lnTo>
                  <a:lnTo>
                    <a:pt x="40" y="133"/>
                  </a:lnTo>
                  <a:lnTo>
                    <a:pt x="40" y="133"/>
                  </a:lnTo>
                  <a:lnTo>
                    <a:pt x="47" y="100"/>
                  </a:lnTo>
                  <a:lnTo>
                    <a:pt x="55" y="68"/>
                  </a:lnTo>
                  <a:lnTo>
                    <a:pt x="60" y="52"/>
                  </a:lnTo>
                  <a:lnTo>
                    <a:pt x="65" y="36"/>
                  </a:lnTo>
                  <a:lnTo>
                    <a:pt x="72" y="21"/>
                  </a:lnTo>
                  <a:lnTo>
                    <a:pt x="80" y="6"/>
                  </a:lnTo>
                  <a:lnTo>
                    <a:pt x="80" y="6"/>
                  </a:lnTo>
                  <a:lnTo>
                    <a:pt x="80" y="5"/>
                  </a:lnTo>
                  <a:lnTo>
                    <a:pt x="80" y="3"/>
                  </a:lnTo>
                  <a:lnTo>
                    <a:pt x="79" y="2"/>
                  </a:lnTo>
                  <a:lnTo>
                    <a:pt x="78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2" y="2"/>
                  </a:lnTo>
                  <a:lnTo>
                    <a:pt x="72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3" name="Freeform 379"/>
            <p:cNvSpPr/>
            <p:nvPr>
              <p:custDataLst>
                <p:tags r:id="rId28"/>
              </p:custDataLst>
            </p:nvPr>
          </p:nvSpPr>
          <p:spPr bwMode="auto">
            <a:xfrm>
              <a:off x="4610100" y="3270250"/>
              <a:ext cx="46038" cy="166688"/>
            </a:xfrm>
            <a:custGeom>
              <a:avLst/>
              <a:gdLst/>
              <a:ahLst/>
              <a:cxnLst>
                <a:cxn ang="0">
                  <a:pos x="77" y="3"/>
                </a:cxn>
                <a:cxn ang="0">
                  <a:pos x="77" y="3"/>
                </a:cxn>
                <a:cxn ang="0">
                  <a:pos x="72" y="21"/>
                </a:cxn>
                <a:cxn ang="0">
                  <a:pos x="65" y="38"/>
                </a:cxn>
                <a:cxn ang="0">
                  <a:pos x="58" y="55"/>
                </a:cxn>
                <a:cxn ang="0">
                  <a:pos x="53" y="72"/>
                </a:cxn>
                <a:cxn ang="0">
                  <a:pos x="53" y="72"/>
                </a:cxn>
                <a:cxn ang="0">
                  <a:pos x="31" y="156"/>
                </a:cxn>
                <a:cxn ang="0">
                  <a:pos x="31" y="156"/>
                </a:cxn>
                <a:cxn ang="0">
                  <a:pos x="27" y="177"/>
                </a:cxn>
                <a:cxn ang="0">
                  <a:pos x="24" y="197"/>
                </a:cxn>
                <a:cxn ang="0">
                  <a:pos x="20" y="219"/>
                </a:cxn>
                <a:cxn ang="0">
                  <a:pos x="16" y="240"/>
                </a:cxn>
                <a:cxn ang="0">
                  <a:pos x="16" y="240"/>
                </a:cxn>
                <a:cxn ang="0">
                  <a:pos x="7" y="276"/>
                </a:cxn>
                <a:cxn ang="0">
                  <a:pos x="2" y="293"/>
                </a:cxn>
                <a:cxn ang="0">
                  <a:pos x="0" y="313"/>
                </a:cxn>
                <a:cxn ang="0">
                  <a:pos x="0" y="313"/>
                </a:cxn>
                <a:cxn ang="0">
                  <a:pos x="1" y="315"/>
                </a:cxn>
                <a:cxn ang="0">
                  <a:pos x="1" y="316"/>
                </a:cxn>
                <a:cxn ang="0">
                  <a:pos x="3" y="317"/>
                </a:cxn>
                <a:cxn ang="0">
                  <a:pos x="6" y="317"/>
                </a:cxn>
                <a:cxn ang="0">
                  <a:pos x="7" y="317"/>
                </a:cxn>
                <a:cxn ang="0">
                  <a:pos x="9" y="316"/>
                </a:cxn>
                <a:cxn ang="0">
                  <a:pos x="10" y="315"/>
                </a:cxn>
                <a:cxn ang="0">
                  <a:pos x="10" y="313"/>
                </a:cxn>
                <a:cxn ang="0">
                  <a:pos x="10" y="313"/>
                </a:cxn>
                <a:cxn ang="0">
                  <a:pos x="11" y="303"/>
                </a:cxn>
                <a:cxn ang="0">
                  <a:pos x="13" y="292"/>
                </a:cxn>
                <a:cxn ang="0">
                  <a:pos x="17" y="273"/>
                </a:cxn>
                <a:cxn ang="0">
                  <a:pos x="27" y="234"/>
                </a:cxn>
                <a:cxn ang="0">
                  <a:pos x="27" y="234"/>
                </a:cxn>
                <a:cxn ang="0">
                  <a:pos x="31" y="215"/>
                </a:cxn>
                <a:cxn ang="0">
                  <a:pos x="34" y="196"/>
                </a:cxn>
                <a:cxn ang="0">
                  <a:pos x="36" y="177"/>
                </a:cxn>
                <a:cxn ang="0">
                  <a:pos x="41" y="158"/>
                </a:cxn>
                <a:cxn ang="0">
                  <a:pos x="41" y="158"/>
                </a:cxn>
                <a:cxn ang="0">
                  <a:pos x="60" y="84"/>
                </a:cxn>
                <a:cxn ang="0">
                  <a:pos x="60" y="84"/>
                </a:cxn>
                <a:cxn ang="0">
                  <a:pos x="66" y="64"/>
                </a:cxn>
                <a:cxn ang="0">
                  <a:pos x="73" y="44"/>
                </a:cxn>
                <a:cxn ang="0">
                  <a:pos x="80" y="26"/>
                </a:cxn>
                <a:cxn ang="0">
                  <a:pos x="86" y="6"/>
                </a:cxn>
                <a:cxn ang="0">
                  <a:pos x="86" y="6"/>
                </a:cxn>
                <a:cxn ang="0">
                  <a:pos x="86" y="4"/>
                </a:cxn>
                <a:cxn ang="0">
                  <a:pos x="85" y="2"/>
                </a:cxn>
                <a:cxn ang="0">
                  <a:pos x="84" y="1"/>
                </a:cxn>
                <a:cxn ang="0">
                  <a:pos x="82" y="0"/>
                </a:cxn>
                <a:cxn ang="0">
                  <a:pos x="81" y="0"/>
                </a:cxn>
                <a:cxn ang="0">
                  <a:pos x="79" y="0"/>
                </a:cxn>
                <a:cxn ang="0">
                  <a:pos x="78" y="1"/>
                </a:cxn>
                <a:cxn ang="0">
                  <a:pos x="77" y="3"/>
                </a:cxn>
                <a:cxn ang="0">
                  <a:pos x="77" y="3"/>
                </a:cxn>
              </a:cxnLst>
              <a:rect l="0" t="0" r="r" b="b"/>
              <a:pathLst>
                <a:path w="86" h="317">
                  <a:moveTo>
                    <a:pt x="77" y="3"/>
                  </a:moveTo>
                  <a:lnTo>
                    <a:pt x="77" y="3"/>
                  </a:lnTo>
                  <a:lnTo>
                    <a:pt x="72" y="21"/>
                  </a:lnTo>
                  <a:lnTo>
                    <a:pt x="65" y="38"/>
                  </a:lnTo>
                  <a:lnTo>
                    <a:pt x="58" y="55"/>
                  </a:lnTo>
                  <a:lnTo>
                    <a:pt x="53" y="72"/>
                  </a:lnTo>
                  <a:lnTo>
                    <a:pt x="53" y="72"/>
                  </a:lnTo>
                  <a:lnTo>
                    <a:pt x="31" y="156"/>
                  </a:lnTo>
                  <a:lnTo>
                    <a:pt x="31" y="156"/>
                  </a:lnTo>
                  <a:lnTo>
                    <a:pt x="27" y="177"/>
                  </a:lnTo>
                  <a:lnTo>
                    <a:pt x="24" y="197"/>
                  </a:lnTo>
                  <a:lnTo>
                    <a:pt x="20" y="219"/>
                  </a:lnTo>
                  <a:lnTo>
                    <a:pt x="16" y="240"/>
                  </a:lnTo>
                  <a:lnTo>
                    <a:pt x="16" y="240"/>
                  </a:lnTo>
                  <a:lnTo>
                    <a:pt x="7" y="276"/>
                  </a:lnTo>
                  <a:lnTo>
                    <a:pt x="2" y="293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1" y="315"/>
                  </a:lnTo>
                  <a:lnTo>
                    <a:pt x="1" y="316"/>
                  </a:lnTo>
                  <a:lnTo>
                    <a:pt x="3" y="317"/>
                  </a:lnTo>
                  <a:lnTo>
                    <a:pt x="6" y="317"/>
                  </a:lnTo>
                  <a:lnTo>
                    <a:pt x="7" y="317"/>
                  </a:lnTo>
                  <a:lnTo>
                    <a:pt x="9" y="316"/>
                  </a:lnTo>
                  <a:lnTo>
                    <a:pt x="10" y="315"/>
                  </a:lnTo>
                  <a:lnTo>
                    <a:pt x="10" y="313"/>
                  </a:lnTo>
                  <a:lnTo>
                    <a:pt x="10" y="313"/>
                  </a:lnTo>
                  <a:lnTo>
                    <a:pt x="11" y="303"/>
                  </a:lnTo>
                  <a:lnTo>
                    <a:pt x="13" y="292"/>
                  </a:lnTo>
                  <a:lnTo>
                    <a:pt x="17" y="273"/>
                  </a:lnTo>
                  <a:lnTo>
                    <a:pt x="27" y="234"/>
                  </a:lnTo>
                  <a:lnTo>
                    <a:pt x="27" y="234"/>
                  </a:lnTo>
                  <a:lnTo>
                    <a:pt x="31" y="215"/>
                  </a:lnTo>
                  <a:lnTo>
                    <a:pt x="34" y="196"/>
                  </a:lnTo>
                  <a:lnTo>
                    <a:pt x="36" y="177"/>
                  </a:lnTo>
                  <a:lnTo>
                    <a:pt x="41" y="158"/>
                  </a:lnTo>
                  <a:lnTo>
                    <a:pt x="41" y="158"/>
                  </a:lnTo>
                  <a:lnTo>
                    <a:pt x="60" y="84"/>
                  </a:lnTo>
                  <a:lnTo>
                    <a:pt x="60" y="84"/>
                  </a:lnTo>
                  <a:lnTo>
                    <a:pt x="66" y="64"/>
                  </a:lnTo>
                  <a:lnTo>
                    <a:pt x="73" y="44"/>
                  </a:lnTo>
                  <a:lnTo>
                    <a:pt x="80" y="26"/>
                  </a:lnTo>
                  <a:lnTo>
                    <a:pt x="86" y="6"/>
                  </a:lnTo>
                  <a:lnTo>
                    <a:pt x="86" y="6"/>
                  </a:lnTo>
                  <a:lnTo>
                    <a:pt x="86" y="4"/>
                  </a:lnTo>
                  <a:lnTo>
                    <a:pt x="85" y="2"/>
                  </a:lnTo>
                  <a:lnTo>
                    <a:pt x="84" y="1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8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4" name="Freeform 380"/>
            <p:cNvSpPr/>
            <p:nvPr>
              <p:custDataLst>
                <p:tags r:id="rId29"/>
              </p:custDataLst>
            </p:nvPr>
          </p:nvSpPr>
          <p:spPr bwMode="auto">
            <a:xfrm>
              <a:off x="4660900" y="3228975"/>
              <a:ext cx="38100" cy="158750"/>
            </a:xfrm>
            <a:custGeom>
              <a:avLst/>
              <a:gdLst/>
              <a:ahLst/>
              <a:cxnLst>
                <a:cxn ang="0">
                  <a:pos x="62" y="5"/>
                </a:cxn>
                <a:cxn ang="0">
                  <a:pos x="62" y="5"/>
                </a:cxn>
                <a:cxn ang="0">
                  <a:pos x="59" y="23"/>
                </a:cxn>
                <a:cxn ang="0">
                  <a:pos x="56" y="43"/>
                </a:cxn>
                <a:cxn ang="0">
                  <a:pos x="46" y="80"/>
                </a:cxn>
                <a:cxn ang="0">
                  <a:pos x="46" y="80"/>
                </a:cxn>
                <a:cxn ang="0">
                  <a:pos x="35" y="117"/>
                </a:cxn>
                <a:cxn ang="0">
                  <a:pos x="31" y="136"/>
                </a:cxn>
                <a:cxn ang="0">
                  <a:pos x="27" y="155"/>
                </a:cxn>
                <a:cxn ang="0">
                  <a:pos x="27" y="155"/>
                </a:cxn>
                <a:cxn ang="0">
                  <a:pos x="20" y="189"/>
                </a:cxn>
                <a:cxn ang="0">
                  <a:pos x="13" y="224"/>
                </a:cxn>
                <a:cxn ang="0">
                  <a:pos x="6" y="259"/>
                </a:cxn>
                <a:cxn ang="0">
                  <a:pos x="2" y="276"/>
                </a:cxn>
                <a:cxn ang="0">
                  <a:pos x="0" y="294"/>
                </a:cxn>
                <a:cxn ang="0">
                  <a:pos x="0" y="294"/>
                </a:cxn>
                <a:cxn ang="0">
                  <a:pos x="0" y="296"/>
                </a:cxn>
                <a:cxn ang="0">
                  <a:pos x="1" y="297"/>
                </a:cxn>
                <a:cxn ang="0">
                  <a:pos x="3" y="298"/>
                </a:cxn>
                <a:cxn ang="0">
                  <a:pos x="4" y="298"/>
                </a:cxn>
                <a:cxn ang="0">
                  <a:pos x="8" y="297"/>
                </a:cxn>
                <a:cxn ang="0">
                  <a:pos x="10" y="296"/>
                </a:cxn>
                <a:cxn ang="0">
                  <a:pos x="10" y="294"/>
                </a:cxn>
                <a:cxn ang="0">
                  <a:pos x="10" y="294"/>
                </a:cxn>
                <a:cxn ang="0">
                  <a:pos x="13" y="274"/>
                </a:cxn>
                <a:cxn ang="0">
                  <a:pos x="16" y="255"/>
                </a:cxn>
                <a:cxn ang="0">
                  <a:pos x="24" y="216"/>
                </a:cxn>
                <a:cxn ang="0">
                  <a:pos x="24" y="216"/>
                </a:cxn>
                <a:cxn ang="0">
                  <a:pos x="31" y="177"/>
                </a:cxn>
                <a:cxn ang="0">
                  <a:pos x="35" y="159"/>
                </a:cxn>
                <a:cxn ang="0">
                  <a:pos x="41" y="140"/>
                </a:cxn>
                <a:cxn ang="0">
                  <a:pos x="41" y="140"/>
                </a:cxn>
                <a:cxn ang="0">
                  <a:pos x="46" y="122"/>
                </a:cxn>
                <a:cxn ang="0">
                  <a:pos x="50" y="103"/>
                </a:cxn>
                <a:cxn ang="0">
                  <a:pos x="55" y="84"/>
                </a:cxn>
                <a:cxn ang="0">
                  <a:pos x="59" y="66"/>
                </a:cxn>
                <a:cxn ang="0">
                  <a:pos x="59" y="66"/>
                </a:cxn>
                <a:cxn ang="0">
                  <a:pos x="63" y="51"/>
                </a:cxn>
                <a:cxn ang="0">
                  <a:pos x="68" y="36"/>
                </a:cxn>
                <a:cxn ang="0">
                  <a:pos x="70" y="20"/>
                </a:cxn>
                <a:cxn ang="0">
                  <a:pos x="72" y="5"/>
                </a:cxn>
                <a:cxn ang="0">
                  <a:pos x="72" y="5"/>
                </a:cxn>
                <a:cxn ang="0">
                  <a:pos x="72" y="3"/>
                </a:cxn>
                <a:cxn ang="0">
                  <a:pos x="71" y="2"/>
                </a:cxn>
                <a:cxn ang="0">
                  <a:pos x="69" y="1"/>
                </a:cxn>
                <a:cxn ang="0">
                  <a:pos x="68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2" y="3"/>
                </a:cxn>
                <a:cxn ang="0">
                  <a:pos x="62" y="5"/>
                </a:cxn>
                <a:cxn ang="0">
                  <a:pos x="62" y="5"/>
                </a:cxn>
              </a:cxnLst>
              <a:rect l="0" t="0" r="r" b="b"/>
              <a:pathLst>
                <a:path w="72" h="298">
                  <a:moveTo>
                    <a:pt x="62" y="5"/>
                  </a:moveTo>
                  <a:lnTo>
                    <a:pt x="62" y="5"/>
                  </a:lnTo>
                  <a:lnTo>
                    <a:pt x="59" y="23"/>
                  </a:lnTo>
                  <a:lnTo>
                    <a:pt x="56" y="43"/>
                  </a:lnTo>
                  <a:lnTo>
                    <a:pt x="46" y="80"/>
                  </a:lnTo>
                  <a:lnTo>
                    <a:pt x="46" y="80"/>
                  </a:lnTo>
                  <a:lnTo>
                    <a:pt x="35" y="117"/>
                  </a:lnTo>
                  <a:lnTo>
                    <a:pt x="31" y="136"/>
                  </a:lnTo>
                  <a:lnTo>
                    <a:pt x="27" y="155"/>
                  </a:lnTo>
                  <a:lnTo>
                    <a:pt x="27" y="155"/>
                  </a:lnTo>
                  <a:lnTo>
                    <a:pt x="20" y="189"/>
                  </a:lnTo>
                  <a:lnTo>
                    <a:pt x="13" y="224"/>
                  </a:lnTo>
                  <a:lnTo>
                    <a:pt x="6" y="259"/>
                  </a:lnTo>
                  <a:lnTo>
                    <a:pt x="2" y="276"/>
                  </a:lnTo>
                  <a:lnTo>
                    <a:pt x="0" y="294"/>
                  </a:lnTo>
                  <a:lnTo>
                    <a:pt x="0" y="294"/>
                  </a:lnTo>
                  <a:lnTo>
                    <a:pt x="0" y="296"/>
                  </a:lnTo>
                  <a:lnTo>
                    <a:pt x="1" y="297"/>
                  </a:lnTo>
                  <a:lnTo>
                    <a:pt x="3" y="298"/>
                  </a:lnTo>
                  <a:lnTo>
                    <a:pt x="4" y="298"/>
                  </a:lnTo>
                  <a:lnTo>
                    <a:pt x="8" y="297"/>
                  </a:lnTo>
                  <a:lnTo>
                    <a:pt x="10" y="296"/>
                  </a:lnTo>
                  <a:lnTo>
                    <a:pt x="10" y="294"/>
                  </a:lnTo>
                  <a:lnTo>
                    <a:pt x="10" y="294"/>
                  </a:lnTo>
                  <a:lnTo>
                    <a:pt x="13" y="274"/>
                  </a:lnTo>
                  <a:lnTo>
                    <a:pt x="16" y="255"/>
                  </a:lnTo>
                  <a:lnTo>
                    <a:pt x="24" y="216"/>
                  </a:lnTo>
                  <a:lnTo>
                    <a:pt x="24" y="216"/>
                  </a:lnTo>
                  <a:lnTo>
                    <a:pt x="31" y="177"/>
                  </a:lnTo>
                  <a:lnTo>
                    <a:pt x="35" y="159"/>
                  </a:lnTo>
                  <a:lnTo>
                    <a:pt x="41" y="140"/>
                  </a:lnTo>
                  <a:lnTo>
                    <a:pt x="41" y="140"/>
                  </a:lnTo>
                  <a:lnTo>
                    <a:pt x="46" y="122"/>
                  </a:lnTo>
                  <a:lnTo>
                    <a:pt x="50" y="103"/>
                  </a:lnTo>
                  <a:lnTo>
                    <a:pt x="55" y="84"/>
                  </a:lnTo>
                  <a:lnTo>
                    <a:pt x="59" y="66"/>
                  </a:lnTo>
                  <a:lnTo>
                    <a:pt x="59" y="66"/>
                  </a:lnTo>
                  <a:lnTo>
                    <a:pt x="63" y="51"/>
                  </a:lnTo>
                  <a:lnTo>
                    <a:pt x="68" y="36"/>
                  </a:lnTo>
                  <a:lnTo>
                    <a:pt x="70" y="20"/>
                  </a:lnTo>
                  <a:lnTo>
                    <a:pt x="72" y="5"/>
                  </a:lnTo>
                  <a:lnTo>
                    <a:pt x="72" y="5"/>
                  </a:lnTo>
                  <a:lnTo>
                    <a:pt x="72" y="3"/>
                  </a:lnTo>
                  <a:lnTo>
                    <a:pt x="71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2" y="3"/>
                  </a:lnTo>
                  <a:lnTo>
                    <a:pt x="62" y="5"/>
                  </a:lnTo>
                  <a:lnTo>
                    <a:pt x="62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5" name="Freeform 381"/>
            <p:cNvSpPr/>
            <p:nvPr>
              <p:custDataLst>
                <p:tags r:id="rId30"/>
              </p:custDataLst>
            </p:nvPr>
          </p:nvSpPr>
          <p:spPr bwMode="auto">
            <a:xfrm>
              <a:off x="4719638" y="3197225"/>
              <a:ext cx="39688" cy="1397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5" y="28"/>
                </a:cxn>
                <a:cxn ang="0">
                  <a:pos x="49" y="40"/>
                </a:cxn>
                <a:cxn ang="0">
                  <a:pos x="44" y="53"/>
                </a:cxn>
                <a:cxn ang="0">
                  <a:pos x="44" y="53"/>
                </a:cxn>
                <a:cxn ang="0">
                  <a:pos x="39" y="72"/>
                </a:cxn>
                <a:cxn ang="0">
                  <a:pos x="35" y="91"/>
                </a:cxn>
                <a:cxn ang="0">
                  <a:pos x="31" y="109"/>
                </a:cxn>
                <a:cxn ang="0">
                  <a:pos x="26" y="128"/>
                </a:cxn>
                <a:cxn ang="0">
                  <a:pos x="26" y="128"/>
                </a:cxn>
                <a:cxn ang="0">
                  <a:pos x="22" y="144"/>
                </a:cxn>
                <a:cxn ang="0">
                  <a:pos x="18" y="160"/>
                </a:cxn>
                <a:cxn ang="0">
                  <a:pos x="15" y="176"/>
                </a:cxn>
                <a:cxn ang="0">
                  <a:pos x="12" y="193"/>
                </a:cxn>
                <a:cxn ang="0">
                  <a:pos x="12" y="193"/>
                </a:cxn>
                <a:cxn ang="0">
                  <a:pos x="5" y="227"/>
                </a:cxn>
                <a:cxn ang="0">
                  <a:pos x="2" y="243"/>
                </a:cxn>
                <a:cxn ang="0">
                  <a:pos x="0" y="260"/>
                </a:cxn>
                <a:cxn ang="0">
                  <a:pos x="0" y="260"/>
                </a:cxn>
                <a:cxn ang="0">
                  <a:pos x="0" y="262"/>
                </a:cxn>
                <a:cxn ang="0">
                  <a:pos x="1" y="263"/>
                </a:cxn>
                <a:cxn ang="0">
                  <a:pos x="2" y="264"/>
                </a:cxn>
                <a:cxn ang="0">
                  <a:pos x="4" y="264"/>
                </a:cxn>
                <a:cxn ang="0">
                  <a:pos x="7" y="263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2" y="241"/>
                </a:cxn>
                <a:cxn ang="0">
                  <a:pos x="15" y="224"/>
                </a:cxn>
                <a:cxn ang="0">
                  <a:pos x="24" y="188"/>
                </a:cxn>
                <a:cxn ang="0">
                  <a:pos x="24" y="188"/>
                </a:cxn>
                <a:cxn ang="0">
                  <a:pos x="30" y="155"/>
                </a:cxn>
                <a:cxn ang="0">
                  <a:pos x="33" y="138"/>
                </a:cxn>
                <a:cxn ang="0">
                  <a:pos x="37" y="123"/>
                </a:cxn>
                <a:cxn ang="0">
                  <a:pos x="37" y="123"/>
                </a:cxn>
                <a:cxn ang="0">
                  <a:pos x="45" y="89"/>
                </a:cxn>
                <a:cxn ang="0">
                  <a:pos x="54" y="55"/>
                </a:cxn>
                <a:cxn ang="0">
                  <a:pos x="54" y="55"/>
                </a:cxn>
                <a:cxn ang="0">
                  <a:pos x="59" y="43"/>
                </a:cxn>
                <a:cxn ang="0">
                  <a:pos x="64" y="31"/>
                </a:cxn>
                <a:cxn ang="0">
                  <a:pos x="75" y="5"/>
                </a:cxn>
                <a:cxn ang="0">
                  <a:pos x="75" y="5"/>
                </a:cxn>
                <a:cxn ang="0">
                  <a:pos x="75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0"/>
                </a:cxn>
                <a:cxn ang="0">
                  <a:pos x="67" y="1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5" h="264">
                  <a:moveTo>
                    <a:pt x="66" y="3"/>
                  </a:moveTo>
                  <a:lnTo>
                    <a:pt x="66" y="3"/>
                  </a:lnTo>
                  <a:lnTo>
                    <a:pt x="55" y="28"/>
                  </a:lnTo>
                  <a:lnTo>
                    <a:pt x="49" y="40"/>
                  </a:lnTo>
                  <a:lnTo>
                    <a:pt x="44" y="53"/>
                  </a:lnTo>
                  <a:lnTo>
                    <a:pt x="44" y="53"/>
                  </a:lnTo>
                  <a:lnTo>
                    <a:pt x="39" y="72"/>
                  </a:lnTo>
                  <a:lnTo>
                    <a:pt x="35" y="91"/>
                  </a:lnTo>
                  <a:lnTo>
                    <a:pt x="31" y="109"/>
                  </a:lnTo>
                  <a:lnTo>
                    <a:pt x="26" y="128"/>
                  </a:lnTo>
                  <a:lnTo>
                    <a:pt x="26" y="128"/>
                  </a:lnTo>
                  <a:lnTo>
                    <a:pt x="22" y="144"/>
                  </a:lnTo>
                  <a:lnTo>
                    <a:pt x="18" y="160"/>
                  </a:lnTo>
                  <a:lnTo>
                    <a:pt x="15" y="176"/>
                  </a:lnTo>
                  <a:lnTo>
                    <a:pt x="12" y="193"/>
                  </a:lnTo>
                  <a:lnTo>
                    <a:pt x="12" y="193"/>
                  </a:lnTo>
                  <a:lnTo>
                    <a:pt x="5" y="227"/>
                  </a:lnTo>
                  <a:lnTo>
                    <a:pt x="2" y="24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1" y="263"/>
                  </a:lnTo>
                  <a:lnTo>
                    <a:pt x="2" y="264"/>
                  </a:lnTo>
                  <a:lnTo>
                    <a:pt x="4" y="264"/>
                  </a:lnTo>
                  <a:lnTo>
                    <a:pt x="7" y="263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2" y="241"/>
                  </a:lnTo>
                  <a:lnTo>
                    <a:pt x="15" y="224"/>
                  </a:lnTo>
                  <a:lnTo>
                    <a:pt x="24" y="188"/>
                  </a:lnTo>
                  <a:lnTo>
                    <a:pt x="24" y="188"/>
                  </a:lnTo>
                  <a:lnTo>
                    <a:pt x="30" y="155"/>
                  </a:lnTo>
                  <a:lnTo>
                    <a:pt x="33" y="138"/>
                  </a:lnTo>
                  <a:lnTo>
                    <a:pt x="37" y="123"/>
                  </a:lnTo>
                  <a:lnTo>
                    <a:pt x="37" y="123"/>
                  </a:lnTo>
                  <a:lnTo>
                    <a:pt x="45" y="89"/>
                  </a:lnTo>
                  <a:lnTo>
                    <a:pt x="54" y="55"/>
                  </a:lnTo>
                  <a:lnTo>
                    <a:pt x="54" y="55"/>
                  </a:lnTo>
                  <a:lnTo>
                    <a:pt x="59" y="43"/>
                  </a:lnTo>
                  <a:lnTo>
                    <a:pt x="64" y="31"/>
                  </a:lnTo>
                  <a:lnTo>
                    <a:pt x="75" y="5"/>
                  </a:lnTo>
                  <a:lnTo>
                    <a:pt x="75" y="5"/>
                  </a:lnTo>
                  <a:lnTo>
                    <a:pt x="75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0"/>
                  </a:lnTo>
                  <a:lnTo>
                    <a:pt x="67" y="1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6" name="Freeform 382"/>
            <p:cNvSpPr/>
            <p:nvPr>
              <p:custDataLst>
                <p:tags r:id="rId31"/>
              </p:custDataLst>
            </p:nvPr>
          </p:nvSpPr>
          <p:spPr bwMode="auto">
            <a:xfrm>
              <a:off x="4773613" y="3186113"/>
              <a:ext cx="34925" cy="101600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9" y="4"/>
                </a:cxn>
                <a:cxn ang="0">
                  <a:pos x="57" y="11"/>
                </a:cxn>
                <a:cxn ang="0">
                  <a:pos x="53" y="18"/>
                </a:cxn>
                <a:cxn ang="0">
                  <a:pos x="46" y="31"/>
                </a:cxn>
                <a:cxn ang="0">
                  <a:pos x="46" y="31"/>
                </a:cxn>
                <a:cxn ang="0">
                  <a:pos x="42" y="36"/>
                </a:cxn>
                <a:cxn ang="0">
                  <a:pos x="41" y="42"/>
                </a:cxn>
                <a:cxn ang="0">
                  <a:pos x="40" y="54"/>
                </a:cxn>
                <a:cxn ang="0">
                  <a:pos x="40" y="54"/>
                </a:cxn>
                <a:cxn ang="0">
                  <a:pos x="36" y="74"/>
                </a:cxn>
                <a:cxn ang="0">
                  <a:pos x="31" y="93"/>
                </a:cxn>
                <a:cxn ang="0">
                  <a:pos x="18" y="132"/>
                </a:cxn>
                <a:cxn ang="0">
                  <a:pos x="18" y="132"/>
                </a:cxn>
                <a:cxn ang="0">
                  <a:pos x="10" y="153"/>
                </a:cxn>
                <a:cxn ang="0">
                  <a:pos x="2" y="174"/>
                </a:cxn>
                <a:cxn ang="0">
                  <a:pos x="2" y="174"/>
                </a:cxn>
                <a:cxn ang="0">
                  <a:pos x="1" y="178"/>
                </a:cxn>
                <a:cxn ang="0">
                  <a:pos x="0" y="182"/>
                </a:cxn>
                <a:cxn ang="0">
                  <a:pos x="1" y="186"/>
                </a:cxn>
                <a:cxn ang="0">
                  <a:pos x="4" y="189"/>
                </a:cxn>
                <a:cxn ang="0">
                  <a:pos x="4" y="189"/>
                </a:cxn>
                <a:cxn ang="0">
                  <a:pos x="6" y="190"/>
                </a:cxn>
                <a:cxn ang="0">
                  <a:pos x="7" y="190"/>
                </a:cxn>
                <a:cxn ang="0">
                  <a:pos x="9" y="189"/>
                </a:cxn>
                <a:cxn ang="0">
                  <a:pos x="10" y="188"/>
                </a:cxn>
                <a:cxn ang="0">
                  <a:pos x="10" y="185"/>
                </a:cxn>
                <a:cxn ang="0">
                  <a:pos x="10" y="183"/>
                </a:cxn>
                <a:cxn ang="0">
                  <a:pos x="9" y="181"/>
                </a:cxn>
                <a:cxn ang="0">
                  <a:pos x="9" y="181"/>
                </a:cxn>
                <a:cxn ang="0">
                  <a:pos x="9" y="180"/>
                </a:cxn>
                <a:cxn ang="0">
                  <a:pos x="10" y="178"/>
                </a:cxn>
                <a:cxn ang="0">
                  <a:pos x="14" y="170"/>
                </a:cxn>
                <a:cxn ang="0">
                  <a:pos x="19" y="163"/>
                </a:cxn>
                <a:cxn ang="0">
                  <a:pos x="21" y="158"/>
                </a:cxn>
                <a:cxn ang="0">
                  <a:pos x="21" y="158"/>
                </a:cxn>
                <a:cxn ang="0">
                  <a:pos x="24" y="144"/>
                </a:cxn>
                <a:cxn ang="0">
                  <a:pos x="28" y="130"/>
                </a:cxn>
                <a:cxn ang="0">
                  <a:pos x="38" y="102"/>
                </a:cxn>
                <a:cxn ang="0">
                  <a:pos x="38" y="102"/>
                </a:cxn>
                <a:cxn ang="0">
                  <a:pos x="42" y="89"/>
                </a:cxn>
                <a:cxn ang="0">
                  <a:pos x="46" y="75"/>
                </a:cxn>
                <a:cxn ang="0">
                  <a:pos x="51" y="48"/>
                </a:cxn>
                <a:cxn ang="0">
                  <a:pos x="51" y="48"/>
                </a:cxn>
                <a:cxn ang="0">
                  <a:pos x="52" y="42"/>
                </a:cxn>
                <a:cxn ang="0">
                  <a:pos x="54" y="37"/>
                </a:cxn>
                <a:cxn ang="0">
                  <a:pos x="59" y="27"/>
                </a:cxn>
                <a:cxn ang="0">
                  <a:pos x="64" y="18"/>
                </a:cxn>
                <a:cxn ang="0">
                  <a:pos x="66" y="11"/>
                </a:cxn>
                <a:cxn ang="0">
                  <a:pos x="68" y="6"/>
                </a:cxn>
                <a:cxn ang="0">
                  <a:pos x="68" y="6"/>
                </a:cxn>
                <a:cxn ang="0">
                  <a:pos x="68" y="4"/>
                </a:cxn>
                <a:cxn ang="0">
                  <a:pos x="67" y="2"/>
                </a:cxn>
                <a:cxn ang="0">
                  <a:pos x="64" y="1"/>
                </a:cxn>
                <a:cxn ang="0">
                  <a:pos x="62" y="0"/>
                </a:cxn>
                <a:cxn ang="0">
                  <a:pos x="61" y="1"/>
                </a:cxn>
                <a:cxn ang="0">
                  <a:pos x="60" y="2"/>
                </a:cxn>
                <a:cxn ang="0">
                  <a:pos x="59" y="4"/>
                </a:cxn>
                <a:cxn ang="0">
                  <a:pos x="59" y="4"/>
                </a:cxn>
              </a:cxnLst>
              <a:rect l="0" t="0" r="r" b="b"/>
              <a:pathLst>
                <a:path w="68" h="190">
                  <a:moveTo>
                    <a:pt x="59" y="4"/>
                  </a:moveTo>
                  <a:lnTo>
                    <a:pt x="59" y="4"/>
                  </a:lnTo>
                  <a:lnTo>
                    <a:pt x="57" y="11"/>
                  </a:lnTo>
                  <a:lnTo>
                    <a:pt x="53" y="18"/>
                  </a:lnTo>
                  <a:lnTo>
                    <a:pt x="46" y="31"/>
                  </a:lnTo>
                  <a:lnTo>
                    <a:pt x="46" y="31"/>
                  </a:lnTo>
                  <a:lnTo>
                    <a:pt x="42" y="36"/>
                  </a:lnTo>
                  <a:lnTo>
                    <a:pt x="41" y="42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36" y="74"/>
                  </a:lnTo>
                  <a:lnTo>
                    <a:pt x="31" y="93"/>
                  </a:lnTo>
                  <a:lnTo>
                    <a:pt x="18" y="132"/>
                  </a:lnTo>
                  <a:lnTo>
                    <a:pt x="18" y="132"/>
                  </a:lnTo>
                  <a:lnTo>
                    <a:pt x="10" y="153"/>
                  </a:lnTo>
                  <a:lnTo>
                    <a:pt x="2" y="174"/>
                  </a:lnTo>
                  <a:lnTo>
                    <a:pt x="2" y="174"/>
                  </a:lnTo>
                  <a:lnTo>
                    <a:pt x="1" y="178"/>
                  </a:lnTo>
                  <a:lnTo>
                    <a:pt x="0" y="182"/>
                  </a:lnTo>
                  <a:lnTo>
                    <a:pt x="1" y="186"/>
                  </a:lnTo>
                  <a:lnTo>
                    <a:pt x="4" y="189"/>
                  </a:lnTo>
                  <a:lnTo>
                    <a:pt x="4" y="189"/>
                  </a:lnTo>
                  <a:lnTo>
                    <a:pt x="6" y="190"/>
                  </a:lnTo>
                  <a:lnTo>
                    <a:pt x="7" y="190"/>
                  </a:lnTo>
                  <a:lnTo>
                    <a:pt x="9" y="189"/>
                  </a:lnTo>
                  <a:lnTo>
                    <a:pt x="10" y="188"/>
                  </a:lnTo>
                  <a:lnTo>
                    <a:pt x="10" y="185"/>
                  </a:lnTo>
                  <a:lnTo>
                    <a:pt x="10" y="183"/>
                  </a:lnTo>
                  <a:lnTo>
                    <a:pt x="9" y="181"/>
                  </a:lnTo>
                  <a:lnTo>
                    <a:pt x="9" y="181"/>
                  </a:lnTo>
                  <a:lnTo>
                    <a:pt x="9" y="180"/>
                  </a:lnTo>
                  <a:lnTo>
                    <a:pt x="10" y="178"/>
                  </a:lnTo>
                  <a:lnTo>
                    <a:pt x="14" y="170"/>
                  </a:lnTo>
                  <a:lnTo>
                    <a:pt x="19" y="163"/>
                  </a:lnTo>
                  <a:lnTo>
                    <a:pt x="21" y="158"/>
                  </a:lnTo>
                  <a:lnTo>
                    <a:pt x="21" y="158"/>
                  </a:lnTo>
                  <a:lnTo>
                    <a:pt x="24" y="144"/>
                  </a:lnTo>
                  <a:lnTo>
                    <a:pt x="28" y="130"/>
                  </a:lnTo>
                  <a:lnTo>
                    <a:pt x="38" y="102"/>
                  </a:lnTo>
                  <a:lnTo>
                    <a:pt x="38" y="102"/>
                  </a:lnTo>
                  <a:lnTo>
                    <a:pt x="42" y="89"/>
                  </a:lnTo>
                  <a:lnTo>
                    <a:pt x="46" y="75"/>
                  </a:lnTo>
                  <a:lnTo>
                    <a:pt x="51" y="48"/>
                  </a:lnTo>
                  <a:lnTo>
                    <a:pt x="51" y="48"/>
                  </a:lnTo>
                  <a:lnTo>
                    <a:pt x="52" y="42"/>
                  </a:lnTo>
                  <a:lnTo>
                    <a:pt x="54" y="37"/>
                  </a:lnTo>
                  <a:lnTo>
                    <a:pt x="59" y="27"/>
                  </a:lnTo>
                  <a:lnTo>
                    <a:pt x="64" y="18"/>
                  </a:lnTo>
                  <a:lnTo>
                    <a:pt x="66" y="11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7" y="2"/>
                  </a:lnTo>
                  <a:lnTo>
                    <a:pt x="64" y="1"/>
                  </a:lnTo>
                  <a:lnTo>
                    <a:pt x="62" y="0"/>
                  </a:lnTo>
                  <a:lnTo>
                    <a:pt x="61" y="1"/>
                  </a:lnTo>
                  <a:lnTo>
                    <a:pt x="60" y="2"/>
                  </a:lnTo>
                  <a:lnTo>
                    <a:pt x="59" y="4"/>
                  </a:lnTo>
                  <a:lnTo>
                    <a:pt x="5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7" name="Freeform 383"/>
            <p:cNvSpPr/>
            <p:nvPr>
              <p:custDataLst>
                <p:tags r:id="rId32"/>
              </p:custDataLst>
            </p:nvPr>
          </p:nvSpPr>
          <p:spPr bwMode="auto">
            <a:xfrm>
              <a:off x="4829175" y="3186113"/>
              <a:ext cx="22225" cy="73025"/>
            </a:xfrm>
            <a:custGeom>
              <a:avLst/>
              <a:gdLst/>
              <a:ahLst/>
              <a:cxnLst>
                <a:cxn ang="0">
                  <a:pos x="35" y="5"/>
                </a:cxn>
                <a:cxn ang="0">
                  <a:pos x="35" y="5"/>
                </a:cxn>
                <a:cxn ang="0">
                  <a:pos x="32" y="21"/>
                </a:cxn>
                <a:cxn ang="0">
                  <a:pos x="29" y="37"/>
                </a:cxn>
                <a:cxn ang="0">
                  <a:pos x="21" y="68"/>
                </a:cxn>
                <a:cxn ang="0">
                  <a:pos x="21" y="68"/>
                </a:cxn>
                <a:cxn ang="0">
                  <a:pos x="18" y="85"/>
                </a:cxn>
                <a:cxn ang="0">
                  <a:pos x="13" y="100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4"/>
                </a:cxn>
                <a:cxn ang="0">
                  <a:pos x="2" y="135"/>
                </a:cxn>
                <a:cxn ang="0">
                  <a:pos x="3" y="136"/>
                </a:cxn>
                <a:cxn ang="0">
                  <a:pos x="5" y="137"/>
                </a:cxn>
                <a:cxn ang="0">
                  <a:pos x="8" y="137"/>
                </a:cxn>
                <a:cxn ang="0">
                  <a:pos x="10" y="136"/>
                </a:cxn>
                <a:cxn ang="0">
                  <a:pos x="11" y="134"/>
                </a:cxn>
                <a:cxn ang="0">
                  <a:pos x="11" y="134"/>
                </a:cxn>
                <a:cxn ang="0">
                  <a:pos x="17" y="117"/>
                </a:cxn>
                <a:cxn ang="0">
                  <a:pos x="23" y="99"/>
                </a:cxn>
                <a:cxn ang="0">
                  <a:pos x="28" y="81"/>
                </a:cxn>
                <a:cxn ang="0">
                  <a:pos x="32" y="62"/>
                </a:cxn>
                <a:cxn ang="0">
                  <a:pos x="32" y="62"/>
                </a:cxn>
                <a:cxn ang="0">
                  <a:pos x="40" y="34"/>
                </a:cxn>
                <a:cxn ang="0">
                  <a:pos x="42" y="20"/>
                </a:cxn>
                <a:cxn ang="0">
                  <a:pos x="44" y="5"/>
                </a:cxn>
                <a:cxn ang="0">
                  <a:pos x="44" y="5"/>
                </a:cxn>
                <a:cxn ang="0">
                  <a:pos x="44" y="3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40" y="0"/>
                </a:cxn>
                <a:cxn ang="0">
                  <a:pos x="38" y="1"/>
                </a:cxn>
                <a:cxn ang="0">
                  <a:pos x="36" y="2"/>
                </a:cxn>
                <a:cxn ang="0">
                  <a:pos x="35" y="3"/>
                </a:cxn>
                <a:cxn ang="0">
                  <a:pos x="35" y="5"/>
                </a:cxn>
                <a:cxn ang="0">
                  <a:pos x="35" y="5"/>
                </a:cxn>
              </a:cxnLst>
              <a:rect l="0" t="0" r="r" b="b"/>
              <a:pathLst>
                <a:path w="44" h="137">
                  <a:moveTo>
                    <a:pt x="35" y="5"/>
                  </a:moveTo>
                  <a:lnTo>
                    <a:pt x="35" y="5"/>
                  </a:lnTo>
                  <a:lnTo>
                    <a:pt x="32" y="21"/>
                  </a:lnTo>
                  <a:lnTo>
                    <a:pt x="29" y="37"/>
                  </a:lnTo>
                  <a:lnTo>
                    <a:pt x="21" y="68"/>
                  </a:lnTo>
                  <a:lnTo>
                    <a:pt x="21" y="68"/>
                  </a:lnTo>
                  <a:lnTo>
                    <a:pt x="18" y="85"/>
                  </a:lnTo>
                  <a:lnTo>
                    <a:pt x="13" y="100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4"/>
                  </a:lnTo>
                  <a:lnTo>
                    <a:pt x="2" y="135"/>
                  </a:lnTo>
                  <a:lnTo>
                    <a:pt x="3" y="136"/>
                  </a:lnTo>
                  <a:lnTo>
                    <a:pt x="5" y="137"/>
                  </a:lnTo>
                  <a:lnTo>
                    <a:pt x="8" y="137"/>
                  </a:lnTo>
                  <a:lnTo>
                    <a:pt x="10" y="136"/>
                  </a:lnTo>
                  <a:lnTo>
                    <a:pt x="11" y="134"/>
                  </a:lnTo>
                  <a:lnTo>
                    <a:pt x="11" y="134"/>
                  </a:lnTo>
                  <a:lnTo>
                    <a:pt x="17" y="117"/>
                  </a:lnTo>
                  <a:lnTo>
                    <a:pt x="23" y="99"/>
                  </a:lnTo>
                  <a:lnTo>
                    <a:pt x="28" y="81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40" y="34"/>
                  </a:lnTo>
                  <a:lnTo>
                    <a:pt x="42" y="20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3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40" y="0"/>
                  </a:lnTo>
                  <a:lnTo>
                    <a:pt x="38" y="1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5" y="5"/>
                  </a:lnTo>
                  <a:lnTo>
                    <a:pt x="35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8" name="Freeform 384"/>
            <p:cNvSpPr/>
            <p:nvPr>
              <p:custDataLst>
                <p:tags r:id="rId33"/>
              </p:custDataLst>
            </p:nvPr>
          </p:nvSpPr>
          <p:spPr bwMode="auto">
            <a:xfrm>
              <a:off x="4884738" y="3184525"/>
              <a:ext cx="9525" cy="12700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10" y="1"/>
                </a:cxn>
                <a:cxn ang="0">
                  <a:pos x="3" y="9"/>
                </a:cxn>
                <a:cxn ang="0">
                  <a:pos x="1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0" y="21"/>
                </a:cxn>
                <a:cxn ang="0">
                  <a:pos x="1" y="22"/>
                </a:cxn>
                <a:cxn ang="0">
                  <a:pos x="2" y="23"/>
                </a:cxn>
                <a:cxn ang="0">
                  <a:pos x="4" y="23"/>
                </a:cxn>
                <a:cxn ang="0">
                  <a:pos x="7" y="22"/>
                </a:cxn>
                <a:cxn ang="0">
                  <a:pos x="8" y="21"/>
                </a:cxn>
                <a:cxn ang="0">
                  <a:pos x="9" y="19"/>
                </a:cxn>
                <a:cxn ang="0">
                  <a:pos x="9" y="19"/>
                </a:cxn>
                <a:cxn ang="0">
                  <a:pos x="10" y="15"/>
                </a:cxn>
                <a:cxn ang="0">
                  <a:pos x="12" y="12"/>
                </a:cxn>
                <a:cxn ang="0">
                  <a:pos x="17" y="8"/>
                </a:cxn>
                <a:cxn ang="0">
                  <a:pos x="17" y="8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7" y="3"/>
                </a:cxn>
                <a:cxn ang="0">
                  <a:pos x="16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18" h="23">
                  <a:moveTo>
                    <a:pt x="10" y="1"/>
                  </a:moveTo>
                  <a:lnTo>
                    <a:pt x="10" y="1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1" y="22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7" y="22"/>
                  </a:lnTo>
                  <a:lnTo>
                    <a:pt x="8" y="21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10" y="15"/>
                  </a:lnTo>
                  <a:lnTo>
                    <a:pt x="12" y="12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7" y="3"/>
                  </a:lnTo>
                  <a:lnTo>
                    <a:pt x="16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9" name="Freeform 385"/>
            <p:cNvSpPr/>
            <p:nvPr>
              <p:custDataLst>
                <p:tags r:id="rId34"/>
              </p:custDataLst>
            </p:nvPr>
          </p:nvSpPr>
          <p:spPr bwMode="auto">
            <a:xfrm>
              <a:off x="4586288" y="3460750"/>
              <a:ext cx="165100" cy="39688"/>
            </a:xfrm>
            <a:custGeom>
              <a:avLst/>
              <a:gdLst/>
              <a:ahLst/>
              <a:cxnLst>
                <a:cxn ang="0">
                  <a:pos x="306" y="66"/>
                </a:cxn>
                <a:cxn ang="0">
                  <a:pos x="306" y="66"/>
                </a:cxn>
                <a:cxn ang="0">
                  <a:pos x="297" y="67"/>
                </a:cxn>
                <a:cxn ang="0">
                  <a:pos x="288" y="66"/>
                </a:cxn>
                <a:cxn ang="0">
                  <a:pos x="279" y="63"/>
                </a:cxn>
                <a:cxn ang="0">
                  <a:pos x="268" y="59"/>
                </a:cxn>
                <a:cxn ang="0">
                  <a:pos x="249" y="51"/>
                </a:cxn>
                <a:cxn ang="0">
                  <a:pos x="232" y="45"/>
                </a:cxn>
                <a:cxn ang="0">
                  <a:pos x="232" y="45"/>
                </a:cxn>
                <a:cxn ang="0">
                  <a:pos x="194" y="35"/>
                </a:cxn>
                <a:cxn ang="0">
                  <a:pos x="157" y="24"/>
                </a:cxn>
                <a:cxn ang="0">
                  <a:pos x="157" y="24"/>
                </a:cxn>
                <a:cxn ang="0">
                  <a:pos x="139" y="20"/>
                </a:cxn>
                <a:cxn ang="0">
                  <a:pos x="121" y="17"/>
                </a:cxn>
                <a:cxn ang="0">
                  <a:pos x="102" y="14"/>
                </a:cxn>
                <a:cxn ang="0">
                  <a:pos x="85" y="11"/>
                </a:cxn>
                <a:cxn ang="0">
                  <a:pos x="85" y="11"/>
                </a:cxn>
                <a:cxn ang="0">
                  <a:pos x="64" y="7"/>
                </a:cxn>
                <a:cxn ang="0">
                  <a:pos x="44" y="3"/>
                </a:cxn>
                <a:cxn ang="0">
                  <a:pos x="25" y="1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4" y="9"/>
                </a:cxn>
                <a:cxn ang="0">
                  <a:pos x="4" y="9"/>
                </a:cxn>
                <a:cxn ang="0">
                  <a:pos x="26" y="10"/>
                </a:cxn>
                <a:cxn ang="0">
                  <a:pos x="47" y="13"/>
                </a:cxn>
                <a:cxn ang="0">
                  <a:pos x="68" y="17"/>
                </a:cxn>
                <a:cxn ang="0">
                  <a:pos x="90" y="21"/>
                </a:cxn>
                <a:cxn ang="0">
                  <a:pos x="90" y="21"/>
                </a:cxn>
                <a:cxn ang="0">
                  <a:pos x="109" y="25"/>
                </a:cxn>
                <a:cxn ang="0">
                  <a:pos x="130" y="30"/>
                </a:cxn>
                <a:cxn ang="0">
                  <a:pos x="151" y="34"/>
                </a:cxn>
                <a:cxn ang="0">
                  <a:pos x="170" y="39"/>
                </a:cxn>
                <a:cxn ang="0">
                  <a:pos x="170" y="39"/>
                </a:cxn>
                <a:cxn ang="0">
                  <a:pos x="191" y="45"/>
                </a:cxn>
                <a:cxn ang="0">
                  <a:pos x="213" y="50"/>
                </a:cxn>
                <a:cxn ang="0">
                  <a:pos x="234" y="56"/>
                </a:cxn>
                <a:cxn ang="0">
                  <a:pos x="255" y="63"/>
                </a:cxn>
                <a:cxn ang="0">
                  <a:pos x="255" y="63"/>
                </a:cxn>
                <a:cxn ang="0">
                  <a:pos x="281" y="73"/>
                </a:cxn>
                <a:cxn ang="0">
                  <a:pos x="288" y="74"/>
                </a:cxn>
                <a:cxn ang="0">
                  <a:pos x="294" y="75"/>
                </a:cxn>
                <a:cxn ang="0">
                  <a:pos x="301" y="76"/>
                </a:cxn>
                <a:cxn ang="0">
                  <a:pos x="309" y="75"/>
                </a:cxn>
                <a:cxn ang="0">
                  <a:pos x="309" y="75"/>
                </a:cxn>
                <a:cxn ang="0">
                  <a:pos x="311" y="74"/>
                </a:cxn>
                <a:cxn ang="0">
                  <a:pos x="312" y="73"/>
                </a:cxn>
                <a:cxn ang="0">
                  <a:pos x="312" y="71"/>
                </a:cxn>
                <a:cxn ang="0">
                  <a:pos x="312" y="70"/>
                </a:cxn>
                <a:cxn ang="0">
                  <a:pos x="310" y="67"/>
                </a:cxn>
                <a:cxn ang="0">
                  <a:pos x="308" y="66"/>
                </a:cxn>
                <a:cxn ang="0">
                  <a:pos x="306" y="66"/>
                </a:cxn>
                <a:cxn ang="0">
                  <a:pos x="306" y="66"/>
                </a:cxn>
              </a:cxnLst>
              <a:rect l="0" t="0" r="r" b="b"/>
              <a:pathLst>
                <a:path w="312" h="76">
                  <a:moveTo>
                    <a:pt x="306" y="66"/>
                  </a:moveTo>
                  <a:lnTo>
                    <a:pt x="306" y="66"/>
                  </a:lnTo>
                  <a:lnTo>
                    <a:pt x="297" y="67"/>
                  </a:lnTo>
                  <a:lnTo>
                    <a:pt x="288" y="66"/>
                  </a:lnTo>
                  <a:lnTo>
                    <a:pt x="279" y="63"/>
                  </a:lnTo>
                  <a:lnTo>
                    <a:pt x="268" y="59"/>
                  </a:lnTo>
                  <a:lnTo>
                    <a:pt x="249" y="51"/>
                  </a:lnTo>
                  <a:lnTo>
                    <a:pt x="232" y="45"/>
                  </a:lnTo>
                  <a:lnTo>
                    <a:pt x="232" y="45"/>
                  </a:lnTo>
                  <a:lnTo>
                    <a:pt x="194" y="35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39" y="20"/>
                  </a:lnTo>
                  <a:lnTo>
                    <a:pt x="121" y="17"/>
                  </a:lnTo>
                  <a:lnTo>
                    <a:pt x="102" y="14"/>
                  </a:lnTo>
                  <a:lnTo>
                    <a:pt x="85" y="11"/>
                  </a:lnTo>
                  <a:lnTo>
                    <a:pt x="85" y="11"/>
                  </a:lnTo>
                  <a:lnTo>
                    <a:pt x="64" y="7"/>
                  </a:lnTo>
                  <a:lnTo>
                    <a:pt x="44" y="3"/>
                  </a:lnTo>
                  <a:lnTo>
                    <a:pt x="25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26" y="10"/>
                  </a:lnTo>
                  <a:lnTo>
                    <a:pt x="47" y="13"/>
                  </a:lnTo>
                  <a:lnTo>
                    <a:pt x="68" y="17"/>
                  </a:lnTo>
                  <a:lnTo>
                    <a:pt x="90" y="21"/>
                  </a:lnTo>
                  <a:lnTo>
                    <a:pt x="90" y="21"/>
                  </a:lnTo>
                  <a:lnTo>
                    <a:pt x="109" y="25"/>
                  </a:lnTo>
                  <a:lnTo>
                    <a:pt x="130" y="30"/>
                  </a:lnTo>
                  <a:lnTo>
                    <a:pt x="151" y="34"/>
                  </a:lnTo>
                  <a:lnTo>
                    <a:pt x="170" y="39"/>
                  </a:lnTo>
                  <a:lnTo>
                    <a:pt x="170" y="39"/>
                  </a:lnTo>
                  <a:lnTo>
                    <a:pt x="191" y="45"/>
                  </a:lnTo>
                  <a:lnTo>
                    <a:pt x="213" y="50"/>
                  </a:lnTo>
                  <a:lnTo>
                    <a:pt x="234" y="56"/>
                  </a:lnTo>
                  <a:lnTo>
                    <a:pt x="255" y="63"/>
                  </a:lnTo>
                  <a:lnTo>
                    <a:pt x="255" y="63"/>
                  </a:lnTo>
                  <a:lnTo>
                    <a:pt x="281" y="73"/>
                  </a:lnTo>
                  <a:lnTo>
                    <a:pt x="288" y="74"/>
                  </a:lnTo>
                  <a:lnTo>
                    <a:pt x="294" y="75"/>
                  </a:lnTo>
                  <a:lnTo>
                    <a:pt x="301" y="76"/>
                  </a:lnTo>
                  <a:lnTo>
                    <a:pt x="309" y="75"/>
                  </a:lnTo>
                  <a:lnTo>
                    <a:pt x="309" y="75"/>
                  </a:lnTo>
                  <a:lnTo>
                    <a:pt x="311" y="74"/>
                  </a:lnTo>
                  <a:lnTo>
                    <a:pt x="312" y="73"/>
                  </a:lnTo>
                  <a:lnTo>
                    <a:pt x="312" y="71"/>
                  </a:lnTo>
                  <a:lnTo>
                    <a:pt x="312" y="70"/>
                  </a:lnTo>
                  <a:lnTo>
                    <a:pt x="310" y="67"/>
                  </a:lnTo>
                  <a:lnTo>
                    <a:pt x="308" y="66"/>
                  </a:lnTo>
                  <a:lnTo>
                    <a:pt x="306" y="66"/>
                  </a:lnTo>
                  <a:lnTo>
                    <a:pt x="306" y="6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0" name="Freeform 386"/>
            <p:cNvSpPr/>
            <p:nvPr>
              <p:custDataLst>
                <p:tags r:id="rId35"/>
              </p:custDataLst>
            </p:nvPr>
          </p:nvSpPr>
          <p:spPr bwMode="auto">
            <a:xfrm>
              <a:off x="4660900" y="3400425"/>
              <a:ext cx="171450" cy="47625"/>
            </a:xfrm>
            <a:custGeom>
              <a:avLst/>
              <a:gdLst/>
              <a:ahLst/>
              <a:cxnLst>
                <a:cxn ang="0">
                  <a:pos x="319" y="80"/>
                </a:cxn>
                <a:cxn ang="0">
                  <a:pos x="319" y="80"/>
                </a:cxn>
                <a:cxn ang="0">
                  <a:pos x="278" y="76"/>
                </a:cxn>
                <a:cxn ang="0">
                  <a:pos x="239" y="71"/>
                </a:cxn>
                <a:cxn ang="0">
                  <a:pos x="199" y="63"/>
                </a:cxn>
                <a:cxn ang="0">
                  <a:pos x="160" y="54"/>
                </a:cxn>
                <a:cxn ang="0">
                  <a:pos x="160" y="54"/>
                </a:cxn>
                <a:cxn ang="0">
                  <a:pos x="121" y="42"/>
                </a:cxn>
                <a:cxn ang="0">
                  <a:pos x="83" y="31"/>
                </a:cxn>
                <a:cxn ang="0">
                  <a:pos x="63" y="25"/>
                </a:cxn>
                <a:cxn ang="0">
                  <a:pos x="45" y="19"/>
                </a:cxn>
                <a:cxn ang="0">
                  <a:pos x="26" y="10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21" y="19"/>
                </a:cxn>
                <a:cxn ang="0">
                  <a:pos x="41" y="27"/>
                </a:cxn>
                <a:cxn ang="0">
                  <a:pos x="59" y="33"/>
                </a:cxn>
                <a:cxn ang="0">
                  <a:pos x="79" y="39"/>
                </a:cxn>
                <a:cxn ang="0">
                  <a:pos x="118" y="51"/>
                </a:cxn>
                <a:cxn ang="0">
                  <a:pos x="157" y="62"/>
                </a:cxn>
                <a:cxn ang="0">
                  <a:pos x="157" y="62"/>
                </a:cxn>
                <a:cxn ang="0">
                  <a:pos x="177" y="68"/>
                </a:cxn>
                <a:cxn ang="0">
                  <a:pos x="197" y="72"/>
                </a:cxn>
                <a:cxn ang="0">
                  <a:pos x="217" y="77"/>
                </a:cxn>
                <a:cxn ang="0">
                  <a:pos x="237" y="80"/>
                </a:cxn>
                <a:cxn ang="0">
                  <a:pos x="277" y="87"/>
                </a:cxn>
                <a:cxn ang="0">
                  <a:pos x="319" y="91"/>
                </a:cxn>
                <a:cxn ang="0">
                  <a:pos x="319" y="91"/>
                </a:cxn>
                <a:cxn ang="0">
                  <a:pos x="321" y="90"/>
                </a:cxn>
                <a:cxn ang="0">
                  <a:pos x="322" y="90"/>
                </a:cxn>
                <a:cxn ang="0">
                  <a:pos x="323" y="88"/>
                </a:cxn>
                <a:cxn ang="0">
                  <a:pos x="323" y="86"/>
                </a:cxn>
                <a:cxn ang="0">
                  <a:pos x="322" y="83"/>
                </a:cxn>
                <a:cxn ang="0">
                  <a:pos x="321" y="82"/>
                </a:cxn>
                <a:cxn ang="0">
                  <a:pos x="319" y="80"/>
                </a:cxn>
                <a:cxn ang="0">
                  <a:pos x="319" y="80"/>
                </a:cxn>
              </a:cxnLst>
              <a:rect l="0" t="0" r="r" b="b"/>
              <a:pathLst>
                <a:path w="323" h="91">
                  <a:moveTo>
                    <a:pt x="319" y="80"/>
                  </a:moveTo>
                  <a:lnTo>
                    <a:pt x="319" y="80"/>
                  </a:lnTo>
                  <a:lnTo>
                    <a:pt x="278" y="76"/>
                  </a:lnTo>
                  <a:lnTo>
                    <a:pt x="239" y="71"/>
                  </a:lnTo>
                  <a:lnTo>
                    <a:pt x="199" y="63"/>
                  </a:lnTo>
                  <a:lnTo>
                    <a:pt x="160" y="54"/>
                  </a:lnTo>
                  <a:lnTo>
                    <a:pt x="160" y="54"/>
                  </a:lnTo>
                  <a:lnTo>
                    <a:pt x="121" y="42"/>
                  </a:lnTo>
                  <a:lnTo>
                    <a:pt x="83" y="31"/>
                  </a:lnTo>
                  <a:lnTo>
                    <a:pt x="63" y="25"/>
                  </a:lnTo>
                  <a:lnTo>
                    <a:pt x="45" y="19"/>
                  </a:lnTo>
                  <a:lnTo>
                    <a:pt x="26" y="10"/>
                  </a:lnTo>
                  <a:lnTo>
                    <a:pt x="8" y="1"/>
                  </a:lnTo>
                  <a:lnTo>
                    <a:pt x="8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21" y="19"/>
                  </a:lnTo>
                  <a:lnTo>
                    <a:pt x="41" y="27"/>
                  </a:lnTo>
                  <a:lnTo>
                    <a:pt x="59" y="33"/>
                  </a:lnTo>
                  <a:lnTo>
                    <a:pt x="79" y="39"/>
                  </a:lnTo>
                  <a:lnTo>
                    <a:pt x="118" y="51"/>
                  </a:lnTo>
                  <a:lnTo>
                    <a:pt x="157" y="62"/>
                  </a:lnTo>
                  <a:lnTo>
                    <a:pt x="157" y="62"/>
                  </a:lnTo>
                  <a:lnTo>
                    <a:pt x="177" y="68"/>
                  </a:lnTo>
                  <a:lnTo>
                    <a:pt x="197" y="72"/>
                  </a:lnTo>
                  <a:lnTo>
                    <a:pt x="217" y="77"/>
                  </a:lnTo>
                  <a:lnTo>
                    <a:pt x="237" y="80"/>
                  </a:lnTo>
                  <a:lnTo>
                    <a:pt x="277" y="87"/>
                  </a:lnTo>
                  <a:lnTo>
                    <a:pt x="319" y="91"/>
                  </a:lnTo>
                  <a:lnTo>
                    <a:pt x="319" y="91"/>
                  </a:lnTo>
                  <a:lnTo>
                    <a:pt x="321" y="90"/>
                  </a:lnTo>
                  <a:lnTo>
                    <a:pt x="322" y="90"/>
                  </a:lnTo>
                  <a:lnTo>
                    <a:pt x="323" y="88"/>
                  </a:lnTo>
                  <a:lnTo>
                    <a:pt x="323" y="86"/>
                  </a:lnTo>
                  <a:lnTo>
                    <a:pt x="322" y="83"/>
                  </a:lnTo>
                  <a:lnTo>
                    <a:pt x="321" y="82"/>
                  </a:lnTo>
                  <a:lnTo>
                    <a:pt x="319" y="80"/>
                  </a:lnTo>
                  <a:lnTo>
                    <a:pt x="319" y="8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1" name="Freeform 387"/>
            <p:cNvSpPr/>
            <p:nvPr>
              <p:custDataLst>
                <p:tags r:id="rId36"/>
              </p:custDataLst>
            </p:nvPr>
          </p:nvSpPr>
          <p:spPr bwMode="auto">
            <a:xfrm>
              <a:off x="4708525" y="3362325"/>
              <a:ext cx="158750" cy="50800"/>
            </a:xfrm>
            <a:custGeom>
              <a:avLst/>
              <a:gdLst/>
              <a:ahLst/>
              <a:cxnLst>
                <a:cxn ang="0">
                  <a:pos x="294" y="84"/>
                </a:cxn>
                <a:cxn ang="0">
                  <a:pos x="294" y="84"/>
                </a:cxn>
                <a:cxn ang="0">
                  <a:pos x="290" y="85"/>
                </a:cxn>
                <a:cxn ang="0">
                  <a:pos x="287" y="85"/>
                </a:cxn>
                <a:cxn ang="0">
                  <a:pos x="282" y="83"/>
                </a:cxn>
                <a:cxn ang="0">
                  <a:pos x="278" y="79"/>
                </a:cxn>
                <a:cxn ang="0">
                  <a:pos x="273" y="76"/>
                </a:cxn>
                <a:cxn ang="0">
                  <a:pos x="273" y="76"/>
                </a:cxn>
                <a:cxn ang="0">
                  <a:pos x="266" y="72"/>
                </a:cxn>
                <a:cxn ang="0">
                  <a:pos x="257" y="69"/>
                </a:cxn>
                <a:cxn ang="0">
                  <a:pos x="240" y="63"/>
                </a:cxn>
                <a:cxn ang="0">
                  <a:pos x="240" y="63"/>
                </a:cxn>
                <a:cxn ang="0">
                  <a:pos x="222" y="58"/>
                </a:cxn>
                <a:cxn ang="0">
                  <a:pos x="205" y="52"/>
                </a:cxn>
                <a:cxn ang="0">
                  <a:pos x="169" y="45"/>
                </a:cxn>
                <a:cxn ang="0">
                  <a:pos x="169" y="45"/>
                </a:cxn>
                <a:cxn ang="0">
                  <a:pos x="128" y="36"/>
                </a:cxn>
                <a:cxn ang="0">
                  <a:pos x="87" y="25"/>
                </a:cxn>
                <a:cxn ang="0">
                  <a:pos x="67" y="20"/>
                </a:cxn>
                <a:cxn ang="0">
                  <a:pos x="47" y="14"/>
                </a:cxn>
                <a:cxn ang="0">
                  <a:pos x="27" y="8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23" y="16"/>
                </a:cxn>
                <a:cxn ang="0">
                  <a:pos x="43" y="23"/>
                </a:cxn>
                <a:cxn ang="0">
                  <a:pos x="63" y="30"/>
                </a:cxn>
                <a:cxn ang="0">
                  <a:pos x="84" y="35"/>
                </a:cxn>
                <a:cxn ang="0">
                  <a:pos x="125" y="44"/>
                </a:cxn>
                <a:cxn ang="0">
                  <a:pos x="167" y="54"/>
                </a:cxn>
                <a:cxn ang="0">
                  <a:pos x="167" y="54"/>
                </a:cxn>
                <a:cxn ang="0">
                  <a:pos x="210" y="65"/>
                </a:cxn>
                <a:cxn ang="0">
                  <a:pos x="232" y="70"/>
                </a:cxn>
                <a:cxn ang="0">
                  <a:pos x="253" y="78"/>
                </a:cxn>
                <a:cxn ang="0">
                  <a:pos x="253" y="78"/>
                </a:cxn>
                <a:cxn ang="0">
                  <a:pos x="263" y="83"/>
                </a:cxn>
                <a:cxn ang="0">
                  <a:pos x="274" y="90"/>
                </a:cxn>
                <a:cxn ang="0">
                  <a:pos x="279" y="93"/>
                </a:cxn>
                <a:cxn ang="0">
                  <a:pos x="285" y="95"/>
                </a:cxn>
                <a:cxn ang="0">
                  <a:pos x="290" y="95"/>
                </a:cxn>
                <a:cxn ang="0">
                  <a:pos x="296" y="94"/>
                </a:cxn>
                <a:cxn ang="0">
                  <a:pos x="296" y="94"/>
                </a:cxn>
                <a:cxn ang="0">
                  <a:pos x="298" y="93"/>
                </a:cxn>
                <a:cxn ang="0">
                  <a:pos x="299" y="92"/>
                </a:cxn>
                <a:cxn ang="0">
                  <a:pos x="299" y="87"/>
                </a:cxn>
                <a:cxn ang="0">
                  <a:pos x="298" y="86"/>
                </a:cxn>
                <a:cxn ang="0">
                  <a:pos x="297" y="84"/>
                </a:cxn>
                <a:cxn ang="0">
                  <a:pos x="296" y="84"/>
                </a:cxn>
                <a:cxn ang="0">
                  <a:pos x="294" y="84"/>
                </a:cxn>
                <a:cxn ang="0">
                  <a:pos x="294" y="84"/>
                </a:cxn>
              </a:cxnLst>
              <a:rect l="0" t="0" r="r" b="b"/>
              <a:pathLst>
                <a:path w="299" h="95">
                  <a:moveTo>
                    <a:pt x="294" y="84"/>
                  </a:moveTo>
                  <a:lnTo>
                    <a:pt x="294" y="84"/>
                  </a:lnTo>
                  <a:lnTo>
                    <a:pt x="290" y="85"/>
                  </a:lnTo>
                  <a:lnTo>
                    <a:pt x="287" y="85"/>
                  </a:lnTo>
                  <a:lnTo>
                    <a:pt x="282" y="83"/>
                  </a:lnTo>
                  <a:lnTo>
                    <a:pt x="278" y="79"/>
                  </a:lnTo>
                  <a:lnTo>
                    <a:pt x="273" y="76"/>
                  </a:lnTo>
                  <a:lnTo>
                    <a:pt x="273" y="76"/>
                  </a:lnTo>
                  <a:lnTo>
                    <a:pt x="266" y="72"/>
                  </a:lnTo>
                  <a:lnTo>
                    <a:pt x="257" y="69"/>
                  </a:lnTo>
                  <a:lnTo>
                    <a:pt x="240" y="63"/>
                  </a:lnTo>
                  <a:lnTo>
                    <a:pt x="240" y="63"/>
                  </a:lnTo>
                  <a:lnTo>
                    <a:pt x="222" y="58"/>
                  </a:lnTo>
                  <a:lnTo>
                    <a:pt x="205" y="52"/>
                  </a:lnTo>
                  <a:lnTo>
                    <a:pt x="169" y="45"/>
                  </a:lnTo>
                  <a:lnTo>
                    <a:pt x="169" y="45"/>
                  </a:lnTo>
                  <a:lnTo>
                    <a:pt x="128" y="36"/>
                  </a:lnTo>
                  <a:lnTo>
                    <a:pt x="87" y="25"/>
                  </a:lnTo>
                  <a:lnTo>
                    <a:pt x="67" y="20"/>
                  </a:lnTo>
                  <a:lnTo>
                    <a:pt x="47" y="14"/>
                  </a:lnTo>
                  <a:lnTo>
                    <a:pt x="27" y="8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23" y="16"/>
                  </a:lnTo>
                  <a:lnTo>
                    <a:pt x="43" y="23"/>
                  </a:lnTo>
                  <a:lnTo>
                    <a:pt x="63" y="30"/>
                  </a:lnTo>
                  <a:lnTo>
                    <a:pt x="84" y="35"/>
                  </a:lnTo>
                  <a:lnTo>
                    <a:pt x="125" y="4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210" y="65"/>
                  </a:lnTo>
                  <a:lnTo>
                    <a:pt x="232" y="70"/>
                  </a:lnTo>
                  <a:lnTo>
                    <a:pt x="253" y="78"/>
                  </a:lnTo>
                  <a:lnTo>
                    <a:pt x="253" y="78"/>
                  </a:lnTo>
                  <a:lnTo>
                    <a:pt x="263" y="83"/>
                  </a:lnTo>
                  <a:lnTo>
                    <a:pt x="274" y="90"/>
                  </a:lnTo>
                  <a:lnTo>
                    <a:pt x="279" y="93"/>
                  </a:lnTo>
                  <a:lnTo>
                    <a:pt x="285" y="95"/>
                  </a:lnTo>
                  <a:lnTo>
                    <a:pt x="290" y="95"/>
                  </a:lnTo>
                  <a:lnTo>
                    <a:pt x="296" y="94"/>
                  </a:lnTo>
                  <a:lnTo>
                    <a:pt x="296" y="94"/>
                  </a:lnTo>
                  <a:lnTo>
                    <a:pt x="298" y="93"/>
                  </a:lnTo>
                  <a:lnTo>
                    <a:pt x="299" y="92"/>
                  </a:lnTo>
                  <a:lnTo>
                    <a:pt x="299" y="87"/>
                  </a:lnTo>
                  <a:lnTo>
                    <a:pt x="298" y="86"/>
                  </a:lnTo>
                  <a:lnTo>
                    <a:pt x="297" y="84"/>
                  </a:lnTo>
                  <a:lnTo>
                    <a:pt x="296" y="84"/>
                  </a:lnTo>
                  <a:lnTo>
                    <a:pt x="294" y="84"/>
                  </a:lnTo>
                  <a:lnTo>
                    <a:pt x="294" y="8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2" name="Freeform 388"/>
            <p:cNvSpPr/>
            <p:nvPr>
              <p:custDataLst>
                <p:tags r:id="rId37"/>
              </p:custDataLst>
            </p:nvPr>
          </p:nvSpPr>
          <p:spPr bwMode="auto">
            <a:xfrm>
              <a:off x="4737100" y="3335338"/>
              <a:ext cx="131763" cy="30163"/>
            </a:xfrm>
            <a:custGeom>
              <a:avLst/>
              <a:gdLst/>
              <a:ahLst/>
              <a:cxnLst>
                <a:cxn ang="0">
                  <a:pos x="246" y="48"/>
                </a:cxn>
                <a:cxn ang="0">
                  <a:pos x="214" y="44"/>
                </a:cxn>
                <a:cxn ang="0">
                  <a:pos x="148" y="32"/>
                </a:cxn>
                <a:cxn ang="0">
                  <a:pos x="116" y="25"/>
                </a:cxn>
                <a:cxn ang="0">
                  <a:pos x="88" y="20"/>
                </a:cxn>
                <a:cxn ang="0">
                  <a:pos x="60" y="18"/>
                </a:cxn>
                <a:cxn ang="0">
                  <a:pos x="36" y="12"/>
                </a:cxn>
                <a:cxn ang="0">
                  <a:pos x="13" y="6"/>
                </a:cxn>
                <a:cxn ang="0">
                  <a:pos x="14" y="5"/>
                </a:cxn>
                <a:cxn ang="0">
                  <a:pos x="13" y="3"/>
                </a:cxn>
                <a:cxn ang="0">
                  <a:pos x="11" y="1"/>
                </a:cxn>
                <a:cxn ang="0">
                  <a:pos x="7" y="1"/>
                </a:cxn>
                <a:cxn ang="0">
                  <a:pos x="5" y="3"/>
                </a:cxn>
                <a:cxn ang="0">
                  <a:pos x="4" y="5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2" y="13"/>
                </a:cxn>
                <a:cxn ang="0">
                  <a:pos x="4" y="14"/>
                </a:cxn>
                <a:cxn ang="0">
                  <a:pos x="21" y="19"/>
                </a:cxn>
                <a:cxn ang="0">
                  <a:pos x="32" y="24"/>
                </a:cxn>
                <a:cxn ang="0">
                  <a:pos x="38" y="25"/>
                </a:cxn>
                <a:cxn ang="0">
                  <a:pos x="60" y="27"/>
                </a:cxn>
                <a:cxn ang="0">
                  <a:pos x="96" y="31"/>
                </a:cxn>
                <a:cxn ang="0">
                  <a:pos x="131" y="38"/>
                </a:cxn>
                <a:cxn ang="0">
                  <a:pos x="159" y="44"/>
                </a:cxn>
                <a:cxn ang="0">
                  <a:pos x="218" y="55"/>
                </a:cxn>
                <a:cxn ang="0">
                  <a:pos x="246" y="57"/>
                </a:cxn>
                <a:cxn ang="0">
                  <a:pos x="248" y="57"/>
                </a:cxn>
                <a:cxn ang="0">
                  <a:pos x="251" y="54"/>
                </a:cxn>
                <a:cxn ang="0">
                  <a:pos x="251" y="51"/>
                </a:cxn>
                <a:cxn ang="0">
                  <a:pos x="248" y="48"/>
                </a:cxn>
                <a:cxn ang="0">
                  <a:pos x="246" y="48"/>
                </a:cxn>
              </a:cxnLst>
              <a:rect l="0" t="0" r="r" b="b"/>
              <a:pathLst>
                <a:path w="251" h="57">
                  <a:moveTo>
                    <a:pt x="246" y="48"/>
                  </a:moveTo>
                  <a:lnTo>
                    <a:pt x="246" y="48"/>
                  </a:lnTo>
                  <a:lnTo>
                    <a:pt x="230" y="46"/>
                  </a:lnTo>
                  <a:lnTo>
                    <a:pt x="214" y="44"/>
                  </a:lnTo>
                  <a:lnTo>
                    <a:pt x="181" y="39"/>
                  </a:lnTo>
                  <a:lnTo>
                    <a:pt x="148" y="32"/>
                  </a:lnTo>
                  <a:lnTo>
                    <a:pt x="116" y="25"/>
                  </a:lnTo>
                  <a:lnTo>
                    <a:pt x="116" y="25"/>
                  </a:lnTo>
                  <a:lnTo>
                    <a:pt x="102" y="22"/>
                  </a:lnTo>
                  <a:lnTo>
                    <a:pt x="88" y="20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48" y="15"/>
                  </a:lnTo>
                  <a:lnTo>
                    <a:pt x="36" y="12"/>
                  </a:lnTo>
                  <a:lnTo>
                    <a:pt x="25" y="9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3" y="3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3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1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2"/>
                  </a:lnTo>
                  <a:lnTo>
                    <a:pt x="2" y="13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14" y="17"/>
                  </a:lnTo>
                  <a:lnTo>
                    <a:pt x="21" y="19"/>
                  </a:lnTo>
                  <a:lnTo>
                    <a:pt x="25" y="21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38" y="25"/>
                  </a:lnTo>
                  <a:lnTo>
                    <a:pt x="45" y="26"/>
                  </a:lnTo>
                  <a:lnTo>
                    <a:pt x="60" y="27"/>
                  </a:lnTo>
                  <a:lnTo>
                    <a:pt x="60" y="27"/>
                  </a:lnTo>
                  <a:lnTo>
                    <a:pt x="96" y="31"/>
                  </a:lnTo>
                  <a:lnTo>
                    <a:pt x="114" y="34"/>
                  </a:lnTo>
                  <a:lnTo>
                    <a:pt x="131" y="38"/>
                  </a:lnTo>
                  <a:lnTo>
                    <a:pt x="131" y="38"/>
                  </a:lnTo>
                  <a:lnTo>
                    <a:pt x="159" y="44"/>
                  </a:lnTo>
                  <a:lnTo>
                    <a:pt x="188" y="51"/>
                  </a:lnTo>
                  <a:lnTo>
                    <a:pt x="218" y="55"/>
                  </a:lnTo>
                  <a:lnTo>
                    <a:pt x="232" y="56"/>
                  </a:lnTo>
                  <a:lnTo>
                    <a:pt x="246" y="57"/>
                  </a:lnTo>
                  <a:lnTo>
                    <a:pt x="246" y="57"/>
                  </a:lnTo>
                  <a:lnTo>
                    <a:pt x="248" y="57"/>
                  </a:lnTo>
                  <a:lnTo>
                    <a:pt x="250" y="56"/>
                  </a:lnTo>
                  <a:lnTo>
                    <a:pt x="251" y="54"/>
                  </a:lnTo>
                  <a:lnTo>
                    <a:pt x="251" y="53"/>
                  </a:lnTo>
                  <a:lnTo>
                    <a:pt x="251" y="51"/>
                  </a:lnTo>
                  <a:lnTo>
                    <a:pt x="250" y="50"/>
                  </a:lnTo>
                  <a:lnTo>
                    <a:pt x="248" y="48"/>
                  </a:lnTo>
                  <a:lnTo>
                    <a:pt x="246" y="48"/>
                  </a:lnTo>
                  <a:lnTo>
                    <a:pt x="246" y="48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3" name="Freeform 389"/>
            <p:cNvSpPr/>
            <p:nvPr>
              <p:custDataLst>
                <p:tags r:id="rId38"/>
              </p:custDataLst>
            </p:nvPr>
          </p:nvSpPr>
          <p:spPr bwMode="auto">
            <a:xfrm>
              <a:off x="4838700" y="3271838"/>
              <a:ext cx="112713" cy="6350"/>
            </a:xfrm>
            <a:custGeom>
              <a:avLst/>
              <a:gdLst/>
              <a:ahLst/>
              <a:cxnLst>
                <a:cxn ang="0">
                  <a:pos x="209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9"/>
                </a:cxn>
                <a:cxn ang="0">
                  <a:pos x="5" y="11"/>
                </a:cxn>
                <a:cxn ang="0">
                  <a:pos x="209" y="11"/>
                </a:cxn>
                <a:cxn ang="0">
                  <a:pos x="209" y="11"/>
                </a:cxn>
                <a:cxn ang="0">
                  <a:pos x="211" y="9"/>
                </a:cxn>
                <a:cxn ang="0">
                  <a:pos x="212" y="8"/>
                </a:cxn>
                <a:cxn ang="0">
                  <a:pos x="213" y="7"/>
                </a:cxn>
                <a:cxn ang="0">
                  <a:pos x="213" y="5"/>
                </a:cxn>
                <a:cxn ang="0">
                  <a:pos x="213" y="3"/>
                </a:cxn>
                <a:cxn ang="0">
                  <a:pos x="212" y="2"/>
                </a:cxn>
                <a:cxn ang="0">
                  <a:pos x="211" y="1"/>
                </a:cxn>
                <a:cxn ang="0">
                  <a:pos x="209" y="0"/>
                </a:cxn>
                <a:cxn ang="0">
                  <a:pos x="209" y="0"/>
                </a:cxn>
              </a:cxnLst>
              <a:rect l="0" t="0" r="r" b="b"/>
              <a:pathLst>
                <a:path w="213" h="11">
                  <a:moveTo>
                    <a:pt x="209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9"/>
                  </a:lnTo>
                  <a:lnTo>
                    <a:pt x="5" y="11"/>
                  </a:lnTo>
                  <a:lnTo>
                    <a:pt x="209" y="11"/>
                  </a:lnTo>
                  <a:lnTo>
                    <a:pt x="209" y="11"/>
                  </a:lnTo>
                  <a:lnTo>
                    <a:pt x="211" y="9"/>
                  </a:lnTo>
                  <a:lnTo>
                    <a:pt x="212" y="8"/>
                  </a:lnTo>
                  <a:lnTo>
                    <a:pt x="213" y="7"/>
                  </a:lnTo>
                  <a:lnTo>
                    <a:pt x="213" y="5"/>
                  </a:lnTo>
                  <a:lnTo>
                    <a:pt x="213" y="3"/>
                  </a:lnTo>
                  <a:lnTo>
                    <a:pt x="212" y="2"/>
                  </a:lnTo>
                  <a:lnTo>
                    <a:pt x="211" y="1"/>
                  </a:lnTo>
                  <a:lnTo>
                    <a:pt x="209" y="0"/>
                  </a:lnTo>
                  <a:lnTo>
                    <a:pt x="209" y="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4" name="Freeform 390"/>
            <p:cNvSpPr/>
            <p:nvPr>
              <p:custDataLst>
                <p:tags r:id="rId39"/>
              </p:custDataLst>
            </p:nvPr>
          </p:nvSpPr>
          <p:spPr bwMode="auto">
            <a:xfrm>
              <a:off x="4260850" y="3252788"/>
              <a:ext cx="73025" cy="128588"/>
            </a:xfrm>
            <a:custGeom>
              <a:avLst/>
              <a:gdLst/>
              <a:ahLst/>
              <a:cxnLst>
                <a:cxn ang="0">
                  <a:pos x="127" y="2"/>
                </a:cxn>
                <a:cxn ang="0">
                  <a:pos x="127" y="2"/>
                </a:cxn>
                <a:cxn ang="0">
                  <a:pos x="93" y="60"/>
                </a:cxn>
                <a:cxn ang="0">
                  <a:pos x="61" y="118"/>
                </a:cxn>
                <a:cxn ang="0">
                  <a:pos x="30" y="177"/>
                </a:cxn>
                <a:cxn ang="0">
                  <a:pos x="15" y="207"/>
                </a:cxn>
                <a:cxn ang="0">
                  <a:pos x="0" y="237"/>
                </a:cxn>
                <a:cxn ang="0">
                  <a:pos x="0" y="237"/>
                </a:cxn>
                <a:cxn ang="0">
                  <a:pos x="0" y="239"/>
                </a:cxn>
                <a:cxn ang="0">
                  <a:pos x="0" y="241"/>
                </a:cxn>
                <a:cxn ang="0">
                  <a:pos x="2" y="243"/>
                </a:cxn>
                <a:cxn ang="0">
                  <a:pos x="4" y="244"/>
                </a:cxn>
                <a:cxn ang="0">
                  <a:pos x="7" y="244"/>
                </a:cxn>
                <a:cxn ang="0">
                  <a:pos x="8" y="243"/>
                </a:cxn>
                <a:cxn ang="0">
                  <a:pos x="9" y="242"/>
                </a:cxn>
                <a:cxn ang="0">
                  <a:pos x="9" y="242"/>
                </a:cxn>
                <a:cxn ang="0">
                  <a:pos x="23" y="211"/>
                </a:cxn>
                <a:cxn ang="0">
                  <a:pos x="39" y="182"/>
                </a:cxn>
                <a:cxn ang="0">
                  <a:pos x="70" y="123"/>
                </a:cxn>
                <a:cxn ang="0">
                  <a:pos x="102" y="65"/>
                </a:cxn>
                <a:cxn ang="0">
                  <a:pos x="136" y="7"/>
                </a:cxn>
                <a:cxn ang="0">
                  <a:pos x="136" y="7"/>
                </a:cxn>
                <a:cxn ang="0">
                  <a:pos x="136" y="5"/>
                </a:cxn>
                <a:cxn ang="0">
                  <a:pos x="136" y="3"/>
                </a:cxn>
                <a:cxn ang="0">
                  <a:pos x="135" y="2"/>
                </a:cxn>
                <a:cxn ang="0">
                  <a:pos x="134" y="1"/>
                </a:cxn>
                <a:cxn ang="0">
                  <a:pos x="131" y="0"/>
                </a:cxn>
                <a:cxn ang="0">
                  <a:pos x="130" y="0"/>
                </a:cxn>
                <a:cxn ang="0">
                  <a:pos x="128" y="1"/>
                </a:cxn>
                <a:cxn ang="0">
                  <a:pos x="127" y="2"/>
                </a:cxn>
                <a:cxn ang="0">
                  <a:pos x="127" y="2"/>
                </a:cxn>
              </a:cxnLst>
              <a:rect l="0" t="0" r="r" b="b"/>
              <a:pathLst>
                <a:path w="136" h="244">
                  <a:moveTo>
                    <a:pt x="127" y="2"/>
                  </a:moveTo>
                  <a:lnTo>
                    <a:pt x="127" y="2"/>
                  </a:lnTo>
                  <a:lnTo>
                    <a:pt x="93" y="60"/>
                  </a:lnTo>
                  <a:lnTo>
                    <a:pt x="61" y="118"/>
                  </a:lnTo>
                  <a:lnTo>
                    <a:pt x="30" y="177"/>
                  </a:lnTo>
                  <a:lnTo>
                    <a:pt x="15" y="207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39"/>
                  </a:lnTo>
                  <a:lnTo>
                    <a:pt x="0" y="241"/>
                  </a:lnTo>
                  <a:lnTo>
                    <a:pt x="2" y="243"/>
                  </a:lnTo>
                  <a:lnTo>
                    <a:pt x="4" y="244"/>
                  </a:lnTo>
                  <a:lnTo>
                    <a:pt x="7" y="244"/>
                  </a:lnTo>
                  <a:lnTo>
                    <a:pt x="8" y="243"/>
                  </a:lnTo>
                  <a:lnTo>
                    <a:pt x="9" y="242"/>
                  </a:lnTo>
                  <a:lnTo>
                    <a:pt x="9" y="242"/>
                  </a:lnTo>
                  <a:lnTo>
                    <a:pt x="23" y="211"/>
                  </a:lnTo>
                  <a:lnTo>
                    <a:pt x="39" y="182"/>
                  </a:lnTo>
                  <a:lnTo>
                    <a:pt x="70" y="123"/>
                  </a:lnTo>
                  <a:lnTo>
                    <a:pt x="102" y="65"/>
                  </a:lnTo>
                  <a:lnTo>
                    <a:pt x="136" y="7"/>
                  </a:lnTo>
                  <a:lnTo>
                    <a:pt x="136" y="7"/>
                  </a:lnTo>
                  <a:lnTo>
                    <a:pt x="136" y="5"/>
                  </a:lnTo>
                  <a:lnTo>
                    <a:pt x="136" y="3"/>
                  </a:lnTo>
                  <a:lnTo>
                    <a:pt x="135" y="2"/>
                  </a:lnTo>
                  <a:lnTo>
                    <a:pt x="134" y="1"/>
                  </a:lnTo>
                  <a:lnTo>
                    <a:pt x="131" y="0"/>
                  </a:lnTo>
                  <a:lnTo>
                    <a:pt x="130" y="0"/>
                  </a:lnTo>
                  <a:lnTo>
                    <a:pt x="128" y="1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5" name="Freeform 391"/>
            <p:cNvSpPr/>
            <p:nvPr>
              <p:custDataLst>
                <p:tags r:id="rId40"/>
              </p:custDataLst>
            </p:nvPr>
          </p:nvSpPr>
          <p:spPr bwMode="auto">
            <a:xfrm>
              <a:off x="4311650" y="3292475"/>
              <a:ext cx="50800" cy="82550"/>
            </a:xfrm>
            <a:custGeom>
              <a:avLst/>
              <a:gdLst/>
              <a:ahLst/>
              <a:cxnLst>
                <a:cxn ang="0">
                  <a:pos x="90" y="3"/>
                </a:cxn>
                <a:cxn ang="0">
                  <a:pos x="90" y="3"/>
                </a:cxn>
                <a:cxn ang="0">
                  <a:pos x="45" y="75"/>
                </a:cxn>
                <a:cxn ang="0">
                  <a:pos x="23" y="111"/>
                </a:cxn>
                <a:cxn ang="0">
                  <a:pos x="1" y="148"/>
                </a:cxn>
                <a:cxn ang="0">
                  <a:pos x="1" y="148"/>
                </a:cxn>
                <a:cxn ang="0">
                  <a:pos x="0" y="150"/>
                </a:cxn>
                <a:cxn ang="0">
                  <a:pos x="1" y="151"/>
                </a:cxn>
                <a:cxn ang="0">
                  <a:pos x="2" y="153"/>
                </a:cxn>
                <a:cxn ang="0">
                  <a:pos x="3" y="154"/>
                </a:cxn>
                <a:cxn ang="0">
                  <a:pos x="4" y="154"/>
                </a:cxn>
                <a:cxn ang="0">
                  <a:pos x="6" y="154"/>
                </a:cxn>
                <a:cxn ang="0">
                  <a:pos x="9" y="154"/>
                </a:cxn>
                <a:cxn ang="0">
                  <a:pos x="10" y="152"/>
                </a:cxn>
                <a:cxn ang="0">
                  <a:pos x="10" y="152"/>
                </a:cxn>
                <a:cxn ang="0">
                  <a:pos x="31" y="116"/>
                </a:cxn>
                <a:cxn ang="0">
                  <a:pos x="53" y="80"/>
                </a:cxn>
                <a:cxn ang="0">
                  <a:pos x="98" y="8"/>
                </a:cxn>
                <a:cxn ang="0">
                  <a:pos x="98" y="8"/>
                </a:cxn>
                <a:cxn ang="0">
                  <a:pos x="98" y="6"/>
                </a:cxn>
                <a:cxn ang="0">
                  <a:pos x="98" y="4"/>
                </a:cxn>
                <a:cxn ang="0">
                  <a:pos x="97" y="3"/>
                </a:cxn>
                <a:cxn ang="0">
                  <a:pos x="96" y="0"/>
                </a:cxn>
                <a:cxn ang="0">
                  <a:pos x="94" y="0"/>
                </a:cxn>
                <a:cxn ang="0">
                  <a:pos x="93" y="0"/>
                </a:cxn>
                <a:cxn ang="0">
                  <a:pos x="91" y="0"/>
                </a:cxn>
                <a:cxn ang="0">
                  <a:pos x="90" y="3"/>
                </a:cxn>
                <a:cxn ang="0">
                  <a:pos x="90" y="3"/>
                </a:cxn>
              </a:cxnLst>
              <a:rect l="0" t="0" r="r" b="b"/>
              <a:pathLst>
                <a:path w="98" h="154">
                  <a:moveTo>
                    <a:pt x="90" y="3"/>
                  </a:moveTo>
                  <a:lnTo>
                    <a:pt x="90" y="3"/>
                  </a:lnTo>
                  <a:lnTo>
                    <a:pt x="45" y="75"/>
                  </a:lnTo>
                  <a:lnTo>
                    <a:pt x="23" y="111"/>
                  </a:lnTo>
                  <a:lnTo>
                    <a:pt x="1" y="148"/>
                  </a:lnTo>
                  <a:lnTo>
                    <a:pt x="1" y="148"/>
                  </a:lnTo>
                  <a:lnTo>
                    <a:pt x="0" y="150"/>
                  </a:lnTo>
                  <a:lnTo>
                    <a:pt x="1" y="151"/>
                  </a:lnTo>
                  <a:lnTo>
                    <a:pt x="2" y="153"/>
                  </a:lnTo>
                  <a:lnTo>
                    <a:pt x="3" y="154"/>
                  </a:lnTo>
                  <a:lnTo>
                    <a:pt x="4" y="154"/>
                  </a:lnTo>
                  <a:lnTo>
                    <a:pt x="6" y="154"/>
                  </a:lnTo>
                  <a:lnTo>
                    <a:pt x="9" y="154"/>
                  </a:lnTo>
                  <a:lnTo>
                    <a:pt x="10" y="152"/>
                  </a:lnTo>
                  <a:lnTo>
                    <a:pt x="10" y="152"/>
                  </a:lnTo>
                  <a:lnTo>
                    <a:pt x="31" y="116"/>
                  </a:lnTo>
                  <a:lnTo>
                    <a:pt x="53" y="80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8" y="6"/>
                  </a:lnTo>
                  <a:lnTo>
                    <a:pt x="98" y="4"/>
                  </a:lnTo>
                  <a:lnTo>
                    <a:pt x="97" y="3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3" y="0"/>
                  </a:lnTo>
                  <a:lnTo>
                    <a:pt x="91" y="0"/>
                  </a:lnTo>
                  <a:lnTo>
                    <a:pt x="90" y="3"/>
                  </a:lnTo>
                  <a:lnTo>
                    <a:pt x="90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6" name="Freeform 392"/>
            <p:cNvSpPr/>
            <p:nvPr>
              <p:custDataLst>
                <p:tags r:id="rId41"/>
              </p:custDataLst>
            </p:nvPr>
          </p:nvSpPr>
          <p:spPr bwMode="auto">
            <a:xfrm>
              <a:off x="4529138" y="3536950"/>
              <a:ext cx="41275" cy="85725"/>
            </a:xfrm>
            <a:custGeom>
              <a:avLst/>
              <a:gdLst/>
              <a:ahLst/>
              <a:cxnLst>
                <a:cxn ang="0">
                  <a:pos x="71" y="3"/>
                </a:cxn>
                <a:cxn ang="0">
                  <a:pos x="71" y="3"/>
                </a:cxn>
                <a:cxn ang="0">
                  <a:pos x="52" y="40"/>
                </a:cxn>
                <a:cxn ang="0">
                  <a:pos x="33" y="79"/>
                </a:cxn>
                <a:cxn ang="0">
                  <a:pos x="17" y="117"/>
                </a:cxn>
                <a:cxn ang="0">
                  <a:pos x="0" y="156"/>
                </a:cxn>
                <a:cxn ang="0">
                  <a:pos x="0" y="156"/>
                </a:cxn>
                <a:cxn ang="0">
                  <a:pos x="0" y="158"/>
                </a:cxn>
                <a:cxn ang="0">
                  <a:pos x="1" y="159"/>
                </a:cxn>
                <a:cxn ang="0">
                  <a:pos x="2" y="160"/>
                </a:cxn>
                <a:cxn ang="0">
                  <a:pos x="3" y="161"/>
                </a:cxn>
                <a:cxn ang="0">
                  <a:pos x="8" y="161"/>
                </a:cxn>
                <a:cxn ang="0">
                  <a:pos x="9" y="160"/>
                </a:cxn>
                <a:cxn ang="0">
                  <a:pos x="10" y="158"/>
                </a:cxn>
                <a:cxn ang="0">
                  <a:pos x="10" y="158"/>
                </a:cxn>
                <a:cxn ang="0">
                  <a:pos x="25" y="120"/>
                </a:cxn>
                <a:cxn ang="0">
                  <a:pos x="43" y="82"/>
                </a:cxn>
                <a:cxn ang="0">
                  <a:pos x="60" y="45"/>
                </a:cxn>
                <a:cxn ang="0">
                  <a:pos x="79" y="7"/>
                </a:cxn>
                <a:cxn ang="0">
                  <a:pos x="79" y="7"/>
                </a:cxn>
                <a:cxn ang="0">
                  <a:pos x="80" y="5"/>
                </a:cxn>
                <a:cxn ang="0">
                  <a:pos x="79" y="4"/>
                </a:cxn>
                <a:cxn ang="0">
                  <a:pos x="78" y="2"/>
                </a:cxn>
                <a:cxn ang="0">
                  <a:pos x="77" y="1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2" y="1"/>
                </a:cxn>
                <a:cxn ang="0">
                  <a:pos x="71" y="3"/>
                </a:cxn>
                <a:cxn ang="0">
                  <a:pos x="71" y="3"/>
                </a:cxn>
              </a:cxnLst>
              <a:rect l="0" t="0" r="r" b="b"/>
              <a:pathLst>
                <a:path w="80" h="161">
                  <a:moveTo>
                    <a:pt x="71" y="3"/>
                  </a:moveTo>
                  <a:lnTo>
                    <a:pt x="71" y="3"/>
                  </a:lnTo>
                  <a:lnTo>
                    <a:pt x="52" y="40"/>
                  </a:lnTo>
                  <a:lnTo>
                    <a:pt x="33" y="79"/>
                  </a:lnTo>
                  <a:lnTo>
                    <a:pt x="17" y="117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1" y="159"/>
                  </a:lnTo>
                  <a:lnTo>
                    <a:pt x="2" y="160"/>
                  </a:lnTo>
                  <a:lnTo>
                    <a:pt x="3" y="161"/>
                  </a:lnTo>
                  <a:lnTo>
                    <a:pt x="8" y="161"/>
                  </a:lnTo>
                  <a:lnTo>
                    <a:pt x="9" y="160"/>
                  </a:lnTo>
                  <a:lnTo>
                    <a:pt x="10" y="158"/>
                  </a:lnTo>
                  <a:lnTo>
                    <a:pt x="10" y="158"/>
                  </a:lnTo>
                  <a:lnTo>
                    <a:pt x="25" y="120"/>
                  </a:lnTo>
                  <a:lnTo>
                    <a:pt x="43" y="82"/>
                  </a:lnTo>
                  <a:lnTo>
                    <a:pt x="60" y="45"/>
                  </a:lnTo>
                  <a:lnTo>
                    <a:pt x="79" y="7"/>
                  </a:lnTo>
                  <a:lnTo>
                    <a:pt x="79" y="7"/>
                  </a:lnTo>
                  <a:lnTo>
                    <a:pt x="80" y="5"/>
                  </a:lnTo>
                  <a:lnTo>
                    <a:pt x="79" y="4"/>
                  </a:lnTo>
                  <a:lnTo>
                    <a:pt x="78" y="2"/>
                  </a:lnTo>
                  <a:lnTo>
                    <a:pt x="77" y="1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2" y="1"/>
                  </a:lnTo>
                  <a:lnTo>
                    <a:pt x="71" y="3"/>
                  </a:lnTo>
                  <a:lnTo>
                    <a:pt x="71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7" name="Freeform 393"/>
            <p:cNvSpPr/>
            <p:nvPr>
              <p:custDataLst>
                <p:tags r:id="rId42"/>
              </p:custDataLst>
            </p:nvPr>
          </p:nvSpPr>
          <p:spPr bwMode="auto">
            <a:xfrm>
              <a:off x="4592638" y="3511550"/>
              <a:ext cx="31750" cy="57150"/>
            </a:xfrm>
            <a:custGeom>
              <a:avLst/>
              <a:gdLst/>
              <a:ahLst/>
              <a:cxnLst>
                <a:cxn ang="0">
                  <a:pos x="51" y="4"/>
                </a:cxn>
                <a:cxn ang="0">
                  <a:pos x="51" y="4"/>
                </a:cxn>
                <a:cxn ang="0">
                  <a:pos x="50" y="10"/>
                </a:cxn>
                <a:cxn ang="0">
                  <a:pos x="49" y="17"/>
                </a:cxn>
                <a:cxn ang="0">
                  <a:pos x="43" y="30"/>
                </a:cxn>
                <a:cxn ang="0">
                  <a:pos x="29" y="53"/>
                </a:cxn>
                <a:cxn ang="0">
                  <a:pos x="29" y="53"/>
                </a:cxn>
                <a:cxn ang="0">
                  <a:pos x="16" y="78"/>
                </a:cxn>
                <a:cxn ang="0">
                  <a:pos x="1" y="103"/>
                </a:cxn>
                <a:cxn ang="0">
                  <a:pos x="1" y="103"/>
                </a:cxn>
                <a:cxn ang="0">
                  <a:pos x="0" y="104"/>
                </a:cxn>
                <a:cxn ang="0">
                  <a:pos x="1" y="106"/>
                </a:cxn>
                <a:cxn ang="0">
                  <a:pos x="1" y="108"/>
                </a:cxn>
                <a:cxn ang="0">
                  <a:pos x="3" y="109"/>
                </a:cxn>
                <a:cxn ang="0">
                  <a:pos x="4" y="109"/>
                </a:cxn>
                <a:cxn ang="0">
                  <a:pos x="6" y="109"/>
                </a:cxn>
                <a:cxn ang="0">
                  <a:pos x="8" y="109"/>
                </a:cxn>
                <a:cxn ang="0">
                  <a:pos x="10" y="107"/>
                </a:cxn>
                <a:cxn ang="0">
                  <a:pos x="10" y="107"/>
                </a:cxn>
                <a:cxn ang="0">
                  <a:pos x="18" y="94"/>
                </a:cxn>
                <a:cxn ang="0">
                  <a:pos x="26" y="80"/>
                </a:cxn>
                <a:cxn ang="0">
                  <a:pos x="41" y="51"/>
                </a:cxn>
                <a:cxn ang="0">
                  <a:pos x="41" y="51"/>
                </a:cxn>
                <a:cxn ang="0">
                  <a:pos x="53" y="29"/>
                </a:cxn>
                <a:cxn ang="0">
                  <a:pos x="58" y="17"/>
                </a:cxn>
                <a:cxn ang="0">
                  <a:pos x="60" y="11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0" y="2"/>
                </a:cxn>
                <a:cxn ang="0">
                  <a:pos x="60" y="1"/>
                </a:cxn>
                <a:cxn ang="0">
                  <a:pos x="58" y="0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2"/>
                </a:cxn>
                <a:cxn ang="0">
                  <a:pos x="51" y="4"/>
                </a:cxn>
                <a:cxn ang="0">
                  <a:pos x="51" y="4"/>
                </a:cxn>
              </a:cxnLst>
              <a:rect l="0" t="0" r="r" b="b"/>
              <a:pathLst>
                <a:path w="61" h="109">
                  <a:moveTo>
                    <a:pt x="51" y="4"/>
                  </a:moveTo>
                  <a:lnTo>
                    <a:pt x="51" y="4"/>
                  </a:lnTo>
                  <a:lnTo>
                    <a:pt x="50" y="10"/>
                  </a:lnTo>
                  <a:lnTo>
                    <a:pt x="49" y="17"/>
                  </a:lnTo>
                  <a:lnTo>
                    <a:pt x="43" y="30"/>
                  </a:lnTo>
                  <a:lnTo>
                    <a:pt x="29" y="53"/>
                  </a:lnTo>
                  <a:lnTo>
                    <a:pt x="29" y="53"/>
                  </a:lnTo>
                  <a:lnTo>
                    <a:pt x="16" y="78"/>
                  </a:lnTo>
                  <a:lnTo>
                    <a:pt x="1" y="103"/>
                  </a:lnTo>
                  <a:lnTo>
                    <a:pt x="1" y="103"/>
                  </a:lnTo>
                  <a:lnTo>
                    <a:pt x="0" y="104"/>
                  </a:lnTo>
                  <a:lnTo>
                    <a:pt x="1" y="106"/>
                  </a:lnTo>
                  <a:lnTo>
                    <a:pt x="1" y="108"/>
                  </a:lnTo>
                  <a:lnTo>
                    <a:pt x="3" y="109"/>
                  </a:lnTo>
                  <a:lnTo>
                    <a:pt x="4" y="109"/>
                  </a:lnTo>
                  <a:lnTo>
                    <a:pt x="6" y="109"/>
                  </a:lnTo>
                  <a:lnTo>
                    <a:pt x="8" y="109"/>
                  </a:lnTo>
                  <a:lnTo>
                    <a:pt x="10" y="107"/>
                  </a:lnTo>
                  <a:lnTo>
                    <a:pt x="10" y="107"/>
                  </a:lnTo>
                  <a:lnTo>
                    <a:pt x="18" y="94"/>
                  </a:lnTo>
                  <a:lnTo>
                    <a:pt x="26" y="80"/>
                  </a:lnTo>
                  <a:lnTo>
                    <a:pt x="41" y="51"/>
                  </a:lnTo>
                  <a:lnTo>
                    <a:pt x="41" y="51"/>
                  </a:lnTo>
                  <a:lnTo>
                    <a:pt x="53" y="29"/>
                  </a:lnTo>
                  <a:lnTo>
                    <a:pt x="58" y="17"/>
                  </a:lnTo>
                  <a:lnTo>
                    <a:pt x="60" y="11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2"/>
                  </a:lnTo>
                  <a:lnTo>
                    <a:pt x="51" y="4"/>
                  </a:lnTo>
                  <a:lnTo>
                    <a:pt x="51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8" name="Freeform 394"/>
            <p:cNvSpPr/>
            <p:nvPr>
              <p:custDataLst>
                <p:tags r:id="rId43"/>
              </p:custDataLst>
            </p:nvPr>
          </p:nvSpPr>
          <p:spPr bwMode="auto">
            <a:xfrm>
              <a:off x="4638675" y="3521075"/>
              <a:ext cx="22225" cy="50800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32" y="4"/>
                </a:cxn>
                <a:cxn ang="0">
                  <a:pos x="31" y="17"/>
                </a:cxn>
                <a:cxn ang="0">
                  <a:pos x="28" y="28"/>
                </a:cxn>
                <a:cxn ang="0">
                  <a:pos x="25" y="38"/>
                </a:cxn>
                <a:cxn ang="0">
                  <a:pos x="20" y="50"/>
                </a:cxn>
                <a:cxn ang="0">
                  <a:pos x="10" y="70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0" y="95"/>
                </a:cxn>
                <a:cxn ang="0">
                  <a:pos x="2" y="96"/>
                </a:cxn>
                <a:cxn ang="0">
                  <a:pos x="3" y="97"/>
                </a:cxn>
                <a:cxn ang="0">
                  <a:pos x="7" y="97"/>
                </a:cxn>
                <a:cxn ang="0">
                  <a:pos x="8" y="96"/>
                </a:cxn>
                <a:cxn ang="0">
                  <a:pos x="9" y="94"/>
                </a:cxn>
                <a:cxn ang="0">
                  <a:pos x="9" y="94"/>
                </a:cxn>
                <a:cxn ang="0">
                  <a:pos x="20" y="72"/>
                </a:cxn>
                <a:cxn ang="0">
                  <a:pos x="30" y="51"/>
                </a:cxn>
                <a:cxn ang="0">
                  <a:pos x="34" y="39"/>
                </a:cxn>
                <a:cxn ang="0">
                  <a:pos x="37" y="28"/>
                </a:cxn>
                <a:cxn ang="0">
                  <a:pos x="40" y="17"/>
                </a:cxn>
                <a:cxn ang="0">
                  <a:pos x="41" y="4"/>
                </a:cxn>
                <a:cxn ang="0">
                  <a:pos x="41" y="4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7" y="0"/>
                </a:cxn>
                <a:cxn ang="0">
                  <a:pos x="35" y="0"/>
                </a:cxn>
                <a:cxn ang="0">
                  <a:pos x="33" y="1"/>
                </a:cxn>
                <a:cxn ang="0">
                  <a:pos x="32" y="2"/>
                </a:cxn>
                <a:cxn ang="0">
                  <a:pos x="32" y="4"/>
                </a:cxn>
                <a:cxn ang="0">
                  <a:pos x="32" y="4"/>
                </a:cxn>
              </a:cxnLst>
              <a:rect l="0" t="0" r="r" b="b"/>
              <a:pathLst>
                <a:path w="41" h="97">
                  <a:moveTo>
                    <a:pt x="32" y="4"/>
                  </a:moveTo>
                  <a:lnTo>
                    <a:pt x="32" y="4"/>
                  </a:lnTo>
                  <a:lnTo>
                    <a:pt x="31" y="17"/>
                  </a:lnTo>
                  <a:lnTo>
                    <a:pt x="28" y="28"/>
                  </a:lnTo>
                  <a:lnTo>
                    <a:pt x="25" y="38"/>
                  </a:lnTo>
                  <a:lnTo>
                    <a:pt x="20" y="50"/>
                  </a:lnTo>
                  <a:lnTo>
                    <a:pt x="10" y="70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0" y="95"/>
                  </a:lnTo>
                  <a:lnTo>
                    <a:pt x="2" y="96"/>
                  </a:lnTo>
                  <a:lnTo>
                    <a:pt x="3" y="97"/>
                  </a:lnTo>
                  <a:lnTo>
                    <a:pt x="7" y="97"/>
                  </a:lnTo>
                  <a:lnTo>
                    <a:pt x="8" y="96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20" y="72"/>
                  </a:lnTo>
                  <a:lnTo>
                    <a:pt x="30" y="51"/>
                  </a:lnTo>
                  <a:lnTo>
                    <a:pt x="34" y="39"/>
                  </a:lnTo>
                  <a:lnTo>
                    <a:pt x="37" y="28"/>
                  </a:lnTo>
                  <a:lnTo>
                    <a:pt x="40" y="17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2"/>
                  </a:lnTo>
                  <a:lnTo>
                    <a:pt x="32" y="4"/>
                  </a:lnTo>
                  <a:lnTo>
                    <a:pt x="32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9" name="Freeform 395"/>
            <p:cNvSpPr/>
            <p:nvPr>
              <p:custDataLst>
                <p:tags r:id="rId44"/>
              </p:custDataLst>
            </p:nvPr>
          </p:nvSpPr>
          <p:spPr bwMode="auto">
            <a:xfrm>
              <a:off x="4719638" y="3544888"/>
              <a:ext cx="55563" cy="80963"/>
            </a:xfrm>
            <a:custGeom>
              <a:avLst/>
              <a:gdLst/>
              <a:ahLst/>
              <a:cxnLst>
                <a:cxn ang="0">
                  <a:pos x="96" y="1"/>
                </a:cxn>
                <a:cxn ang="0">
                  <a:pos x="96" y="1"/>
                </a:cxn>
                <a:cxn ang="0">
                  <a:pos x="81" y="16"/>
                </a:cxn>
                <a:cxn ang="0">
                  <a:pos x="68" y="32"/>
                </a:cxn>
                <a:cxn ang="0">
                  <a:pos x="42" y="65"/>
                </a:cxn>
                <a:cxn ang="0">
                  <a:pos x="42" y="65"/>
                </a:cxn>
                <a:cxn ang="0">
                  <a:pos x="35" y="74"/>
                </a:cxn>
                <a:cxn ang="0">
                  <a:pos x="30" y="84"/>
                </a:cxn>
                <a:cxn ang="0">
                  <a:pos x="20" y="105"/>
                </a:cxn>
                <a:cxn ang="0">
                  <a:pos x="10" y="126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0" y="149"/>
                </a:cxn>
                <a:cxn ang="0">
                  <a:pos x="1" y="150"/>
                </a:cxn>
                <a:cxn ang="0">
                  <a:pos x="1" y="152"/>
                </a:cxn>
                <a:cxn ang="0">
                  <a:pos x="3" y="154"/>
                </a:cxn>
                <a:cxn ang="0">
                  <a:pos x="4" y="155"/>
                </a:cxn>
                <a:cxn ang="0">
                  <a:pos x="6" y="155"/>
                </a:cxn>
                <a:cxn ang="0">
                  <a:pos x="7" y="154"/>
                </a:cxn>
                <a:cxn ang="0">
                  <a:pos x="9" y="151"/>
                </a:cxn>
                <a:cxn ang="0">
                  <a:pos x="9" y="151"/>
                </a:cxn>
                <a:cxn ang="0">
                  <a:pos x="17" y="133"/>
                </a:cxn>
                <a:cxn ang="0">
                  <a:pos x="26" y="113"/>
                </a:cxn>
                <a:cxn ang="0">
                  <a:pos x="34" y="94"/>
                </a:cxn>
                <a:cxn ang="0">
                  <a:pos x="39" y="84"/>
                </a:cxn>
                <a:cxn ang="0">
                  <a:pos x="45" y="76"/>
                </a:cxn>
                <a:cxn ang="0">
                  <a:pos x="45" y="76"/>
                </a:cxn>
                <a:cxn ang="0">
                  <a:pos x="59" y="58"/>
                </a:cxn>
                <a:cxn ang="0">
                  <a:pos x="73" y="41"/>
                </a:cxn>
                <a:cxn ang="0">
                  <a:pos x="88" y="23"/>
                </a:cxn>
                <a:cxn ang="0">
                  <a:pos x="103" y="7"/>
                </a:cxn>
                <a:cxn ang="0">
                  <a:pos x="103" y="7"/>
                </a:cxn>
                <a:cxn ang="0">
                  <a:pos x="104" y="6"/>
                </a:cxn>
                <a:cxn ang="0">
                  <a:pos x="104" y="4"/>
                </a:cxn>
                <a:cxn ang="0">
                  <a:pos x="104" y="2"/>
                </a:cxn>
                <a:cxn ang="0">
                  <a:pos x="103" y="1"/>
                </a:cxn>
                <a:cxn ang="0">
                  <a:pos x="101" y="0"/>
                </a:cxn>
                <a:cxn ang="0">
                  <a:pos x="100" y="0"/>
                </a:cxn>
                <a:cxn ang="0">
                  <a:pos x="98" y="0"/>
                </a:cxn>
                <a:cxn ang="0">
                  <a:pos x="96" y="1"/>
                </a:cxn>
                <a:cxn ang="0">
                  <a:pos x="96" y="1"/>
                </a:cxn>
              </a:cxnLst>
              <a:rect l="0" t="0" r="r" b="b"/>
              <a:pathLst>
                <a:path w="104" h="155">
                  <a:moveTo>
                    <a:pt x="96" y="1"/>
                  </a:moveTo>
                  <a:lnTo>
                    <a:pt x="96" y="1"/>
                  </a:lnTo>
                  <a:lnTo>
                    <a:pt x="81" y="16"/>
                  </a:lnTo>
                  <a:lnTo>
                    <a:pt x="68" y="32"/>
                  </a:lnTo>
                  <a:lnTo>
                    <a:pt x="42" y="65"/>
                  </a:lnTo>
                  <a:lnTo>
                    <a:pt x="42" y="65"/>
                  </a:lnTo>
                  <a:lnTo>
                    <a:pt x="35" y="74"/>
                  </a:lnTo>
                  <a:lnTo>
                    <a:pt x="30" y="84"/>
                  </a:lnTo>
                  <a:lnTo>
                    <a:pt x="20" y="105"/>
                  </a:lnTo>
                  <a:lnTo>
                    <a:pt x="10" y="126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0" y="149"/>
                  </a:lnTo>
                  <a:lnTo>
                    <a:pt x="1" y="150"/>
                  </a:lnTo>
                  <a:lnTo>
                    <a:pt x="1" y="152"/>
                  </a:lnTo>
                  <a:lnTo>
                    <a:pt x="3" y="154"/>
                  </a:lnTo>
                  <a:lnTo>
                    <a:pt x="4" y="155"/>
                  </a:lnTo>
                  <a:lnTo>
                    <a:pt x="6" y="155"/>
                  </a:lnTo>
                  <a:lnTo>
                    <a:pt x="7" y="154"/>
                  </a:lnTo>
                  <a:lnTo>
                    <a:pt x="9" y="151"/>
                  </a:lnTo>
                  <a:lnTo>
                    <a:pt x="9" y="151"/>
                  </a:lnTo>
                  <a:lnTo>
                    <a:pt x="17" y="133"/>
                  </a:lnTo>
                  <a:lnTo>
                    <a:pt x="26" y="113"/>
                  </a:lnTo>
                  <a:lnTo>
                    <a:pt x="34" y="94"/>
                  </a:lnTo>
                  <a:lnTo>
                    <a:pt x="39" y="84"/>
                  </a:lnTo>
                  <a:lnTo>
                    <a:pt x="45" y="76"/>
                  </a:lnTo>
                  <a:lnTo>
                    <a:pt x="45" y="76"/>
                  </a:lnTo>
                  <a:lnTo>
                    <a:pt x="59" y="58"/>
                  </a:lnTo>
                  <a:lnTo>
                    <a:pt x="73" y="41"/>
                  </a:lnTo>
                  <a:lnTo>
                    <a:pt x="88" y="23"/>
                  </a:lnTo>
                  <a:lnTo>
                    <a:pt x="103" y="7"/>
                  </a:lnTo>
                  <a:lnTo>
                    <a:pt x="103" y="7"/>
                  </a:lnTo>
                  <a:lnTo>
                    <a:pt x="104" y="6"/>
                  </a:lnTo>
                  <a:lnTo>
                    <a:pt x="104" y="4"/>
                  </a:lnTo>
                  <a:lnTo>
                    <a:pt x="104" y="2"/>
                  </a:lnTo>
                  <a:lnTo>
                    <a:pt x="103" y="1"/>
                  </a:lnTo>
                  <a:lnTo>
                    <a:pt x="101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1"/>
                  </a:lnTo>
                  <a:lnTo>
                    <a:pt x="96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0" name="Freeform 396"/>
            <p:cNvSpPr/>
            <p:nvPr>
              <p:custDataLst>
                <p:tags r:id="rId45"/>
              </p:custDataLst>
            </p:nvPr>
          </p:nvSpPr>
          <p:spPr bwMode="auto">
            <a:xfrm>
              <a:off x="4219575" y="3103563"/>
              <a:ext cx="604838" cy="708025"/>
            </a:xfrm>
            <a:custGeom>
              <a:avLst/>
              <a:gdLst/>
              <a:ahLst/>
              <a:cxnLst>
                <a:cxn ang="0">
                  <a:pos x="691" y="1338"/>
                </a:cxn>
                <a:cxn ang="0">
                  <a:pos x="661" y="1332"/>
                </a:cxn>
                <a:cxn ang="0">
                  <a:pos x="581" y="1332"/>
                </a:cxn>
                <a:cxn ang="0">
                  <a:pos x="509" y="1331"/>
                </a:cxn>
                <a:cxn ang="0">
                  <a:pos x="487" y="1329"/>
                </a:cxn>
                <a:cxn ang="0">
                  <a:pos x="346" y="1332"/>
                </a:cxn>
                <a:cxn ang="0">
                  <a:pos x="227" y="1324"/>
                </a:cxn>
                <a:cxn ang="0">
                  <a:pos x="107" y="1276"/>
                </a:cxn>
                <a:cxn ang="0">
                  <a:pos x="26" y="1174"/>
                </a:cxn>
                <a:cxn ang="0">
                  <a:pos x="14" y="1125"/>
                </a:cxn>
                <a:cxn ang="0">
                  <a:pos x="14" y="1040"/>
                </a:cxn>
                <a:cxn ang="0">
                  <a:pos x="11" y="848"/>
                </a:cxn>
                <a:cxn ang="0">
                  <a:pos x="5" y="639"/>
                </a:cxn>
                <a:cxn ang="0">
                  <a:pos x="0" y="262"/>
                </a:cxn>
                <a:cxn ang="0">
                  <a:pos x="4" y="169"/>
                </a:cxn>
                <a:cxn ang="0">
                  <a:pos x="43" y="68"/>
                </a:cxn>
                <a:cxn ang="0">
                  <a:pos x="174" y="11"/>
                </a:cxn>
                <a:cxn ang="0">
                  <a:pos x="398" y="2"/>
                </a:cxn>
                <a:cxn ang="0">
                  <a:pos x="580" y="8"/>
                </a:cxn>
                <a:cxn ang="0">
                  <a:pos x="893" y="18"/>
                </a:cxn>
                <a:cxn ang="0">
                  <a:pos x="1050" y="43"/>
                </a:cxn>
                <a:cxn ang="0">
                  <a:pos x="1101" y="104"/>
                </a:cxn>
                <a:cxn ang="0">
                  <a:pos x="1104" y="157"/>
                </a:cxn>
                <a:cxn ang="0">
                  <a:pos x="1081" y="159"/>
                </a:cxn>
                <a:cxn ang="0">
                  <a:pos x="1069" y="123"/>
                </a:cxn>
                <a:cxn ang="0">
                  <a:pos x="1017" y="66"/>
                </a:cxn>
                <a:cxn ang="0">
                  <a:pos x="935" y="54"/>
                </a:cxn>
                <a:cxn ang="0">
                  <a:pos x="613" y="49"/>
                </a:cxn>
                <a:cxn ang="0">
                  <a:pos x="445" y="38"/>
                </a:cxn>
                <a:cxn ang="0">
                  <a:pos x="247" y="35"/>
                </a:cxn>
                <a:cxn ang="0">
                  <a:pos x="128" y="61"/>
                </a:cxn>
                <a:cxn ang="0">
                  <a:pos x="59" y="111"/>
                </a:cxn>
                <a:cxn ang="0">
                  <a:pos x="41" y="193"/>
                </a:cxn>
                <a:cxn ang="0">
                  <a:pos x="35" y="262"/>
                </a:cxn>
                <a:cxn ang="0">
                  <a:pos x="39" y="299"/>
                </a:cxn>
                <a:cxn ang="0">
                  <a:pos x="45" y="732"/>
                </a:cxn>
                <a:cxn ang="0">
                  <a:pos x="50" y="996"/>
                </a:cxn>
                <a:cxn ang="0">
                  <a:pos x="49" y="1106"/>
                </a:cxn>
                <a:cxn ang="0">
                  <a:pos x="52" y="1136"/>
                </a:cxn>
                <a:cxn ang="0">
                  <a:pos x="85" y="1207"/>
                </a:cxn>
                <a:cxn ang="0">
                  <a:pos x="189" y="1281"/>
                </a:cxn>
                <a:cxn ang="0">
                  <a:pos x="259" y="1287"/>
                </a:cxn>
                <a:cxn ang="0">
                  <a:pos x="384" y="1298"/>
                </a:cxn>
                <a:cxn ang="0">
                  <a:pos x="466" y="1292"/>
                </a:cxn>
                <a:cxn ang="0">
                  <a:pos x="602" y="1297"/>
                </a:cxn>
                <a:cxn ang="0">
                  <a:pos x="682" y="1297"/>
                </a:cxn>
                <a:cxn ang="0">
                  <a:pos x="713" y="1294"/>
                </a:cxn>
                <a:cxn ang="0">
                  <a:pos x="781" y="1271"/>
                </a:cxn>
                <a:cxn ang="0">
                  <a:pos x="969" y="1143"/>
                </a:cxn>
                <a:cxn ang="0">
                  <a:pos x="1093" y="1056"/>
                </a:cxn>
                <a:cxn ang="0">
                  <a:pos x="1108" y="1031"/>
                </a:cxn>
                <a:cxn ang="0">
                  <a:pos x="1096" y="668"/>
                </a:cxn>
                <a:cxn ang="0">
                  <a:pos x="1112" y="658"/>
                </a:cxn>
                <a:cxn ang="0">
                  <a:pos x="1132" y="676"/>
                </a:cxn>
                <a:cxn ang="0">
                  <a:pos x="1135" y="1062"/>
                </a:cxn>
                <a:cxn ang="0">
                  <a:pos x="1074" y="1111"/>
                </a:cxn>
                <a:cxn ang="0">
                  <a:pos x="931" y="1212"/>
                </a:cxn>
                <a:cxn ang="0">
                  <a:pos x="765" y="1319"/>
                </a:cxn>
                <a:cxn ang="0">
                  <a:pos x="719" y="1332"/>
                </a:cxn>
              </a:cxnLst>
              <a:rect l="0" t="0" r="r" b="b"/>
              <a:pathLst>
                <a:path w="1145" h="1338">
                  <a:moveTo>
                    <a:pt x="707" y="1338"/>
                  </a:moveTo>
                  <a:lnTo>
                    <a:pt x="707" y="1338"/>
                  </a:lnTo>
                  <a:lnTo>
                    <a:pt x="703" y="1338"/>
                  </a:lnTo>
                  <a:lnTo>
                    <a:pt x="700" y="1337"/>
                  </a:lnTo>
                  <a:lnTo>
                    <a:pt x="698" y="1336"/>
                  </a:lnTo>
                  <a:lnTo>
                    <a:pt x="696" y="1337"/>
                  </a:lnTo>
                  <a:lnTo>
                    <a:pt x="696" y="1337"/>
                  </a:lnTo>
                  <a:lnTo>
                    <a:pt x="691" y="1338"/>
                  </a:lnTo>
                  <a:lnTo>
                    <a:pt x="691" y="1338"/>
                  </a:lnTo>
                  <a:lnTo>
                    <a:pt x="685" y="1337"/>
                  </a:lnTo>
                  <a:lnTo>
                    <a:pt x="678" y="1333"/>
                  </a:lnTo>
                  <a:lnTo>
                    <a:pt x="678" y="1333"/>
                  </a:lnTo>
                  <a:lnTo>
                    <a:pt x="675" y="1332"/>
                  </a:lnTo>
                  <a:lnTo>
                    <a:pt x="671" y="1332"/>
                  </a:lnTo>
                  <a:lnTo>
                    <a:pt x="671" y="1332"/>
                  </a:lnTo>
                  <a:lnTo>
                    <a:pt x="661" y="1332"/>
                  </a:lnTo>
                  <a:lnTo>
                    <a:pt x="648" y="1333"/>
                  </a:lnTo>
                  <a:lnTo>
                    <a:pt x="648" y="1333"/>
                  </a:lnTo>
                  <a:lnTo>
                    <a:pt x="638" y="1334"/>
                  </a:lnTo>
                  <a:lnTo>
                    <a:pt x="638" y="1334"/>
                  </a:lnTo>
                  <a:lnTo>
                    <a:pt x="615" y="1334"/>
                  </a:lnTo>
                  <a:lnTo>
                    <a:pt x="615" y="1334"/>
                  </a:lnTo>
                  <a:lnTo>
                    <a:pt x="600" y="1334"/>
                  </a:lnTo>
                  <a:lnTo>
                    <a:pt x="581" y="1332"/>
                  </a:lnTo>
                  <a:lnTo>
                    <a:pt x="581" y="1332"/>
                  </a:lnTo>
                  <a:lnTo>
                    <a:pt x="569" y="1331"/>
                  </a:lnTo>
                  <a:lnTo>
                    <a:pt x="554" y="1329"/>
                  </a:lnTo>
                  <a:lnTo>
                    <a:pt x="554" y="1329"/>
                  </a:lnTo>
                  <a:lnTo>
                    <a:pt x="534" y="1331"/>
                  </a:lnTo>
                  <a:lnTo>
                    <a:pt x="534" y="1331"/>
                  </a:lnTo>
                  <a:lnTo>
                    <a:pt x="513" y="1331"/>
                  </a:lnTo>
                  <a:lnTo>
                    <a:pt x="509" y="1331"/>
                  </a:lnTo>
                  <a:lnTo>
                    <a:pt x="509" y="1331"/>
                  </a:lnTo>
                  <a:lnTo>
                    <a:pt x="503" y="1329"/>
                  </a:lnTo>
                  <a:lnTo>
                    <a:pt x="496" y="1328"/>
                  </a:lnTo>
                  <a:lnTo>
                    <a:pt x="495" y="1327"/>
                  </a:lnTo>
                  <a:lnTo>
                    <a:pt x="492" y="1328"/>
                  </a:lnTo>
                  <a:lnTo>
                    <a:pt x="492" y="1328"/>
                  </a:lnTo>
                  <a:lnTo>
                    <a:pt x="487" y="1329"/>
                  </a:lnTo>
                  <a:lnTo>
                    <a:pt x="487" y="1329"/>
                  </a:lnTo>
                  <a:lnTo>
                    <a:pt x="461" y="1329"/>
                  </a:lnTo>
                  <a:lnTo>
                    <a:pt x="436" y="1332"/>
                  </a:lnTo>
                  <a:lnTo>
                    <a:pt x="436" y="1332"/>
                  </a:lnTo>
                  <a:lnTo>
                    <a:pt x="410" y="1333"/>
                  </a:lnTo>
                  <a:lnTo>
                    <a:pt x="384" y="1334"/>
                  </a:lnTo>
                  <a:lnTo>
                    <a:pt x="384" y="1334"/>
                  </a:lnTo>
                  <a:lnTo>
                    <a:pt x="364" y="1333"/>
                  </a:lnTo>
                  <a:lnTo>
                    <a:pt x="346" y="1332"/>
                  </a:lnTo>
                  <a:lnTo>
                    <a:pt x="346" y="1332"/>
                  </a:lnTo>
                  <a:lnTo>
                    <a:pt x="327" y="1329"/>
                  </a:lnTo>
                  <a:lnTo>
                    <a:pt x="308" y="1329"/>
                  </a:lnTo>
                  <a:lnTo>
                    <a:pt x="308" y="1329"/>
                  </a:lnTo>
                  <a:lnTo>
                    <a:pt x="274" y="1327"/>
                  </a:lnTo>
                  <a:lnTo>
                    <a:pt x="240" y="1325"/>
                  </a:lnTo>
                  <a:lnTo>
                    <a:pt x="227" y="1324"/>
                  </a:lnTo>
                  <a:lnTo>
                    <a:pt x="227" y="1324"/>
                  </a:lnTo>
                  <a:lnTo>
                    <a:pt x="208" y="1322"/>
                  </a:lnTo>
                  <a:lnTo>
                    <a:pt x="191" y="1318"/>
                  </a:lnTo>
                  <a:lnTo>
                    <a:pt x="174" y="1313"/>
                  </a:lnTo>
                  <a:lnTo>
                    <a:pt x="159" y="1307"/>
                  </a:lnTo>
                  <a:lnTo>
                    <a:pt x="159" y="1307"/>
                  </a:lnTo>
                  <a:lnTo>
                    <a:pt x="140" y="1297"/>
                  </a:lnTo>
                  <a:lnTo>
                    <a:pt x="124" y="1287"/>
                  </a:lnTo>
                  <a:lnTo>
                    <a:pt x="107" y="1276"/>
                  </a:lnTo>
                  <a:lnTo>
                    <a:pt x="93" y="1263"/>
                  </a:lnTo>
                  <a:lnTo>
                    <a:pt x="78" y="1249"/>
                  </a:lnTo>
                  <a:lnTo>
                    <a:pt x="65" y="1234"/>
                  </a:lnTo>
                  <a:lnTo>
                    <a:pt x="52" y="1219"/>
                  </a:lnTo>
                  <a:lnTo>
                    <a:pt x="40" y="1201"/>
                  </a:lnTo>
                  <a:lnTo>
                    <a:pt x="40" y="1201"/>
                  </a:lnTo>
                  <a:lnTo>
                    <a:pt x="30" y="1183"/>
                  </a:lnTo>
                  <a:lnTo>
                    <a:pt x="26" y="1174"/>
                  </a:lnTo>
                  <a:lnTo>
                    <a:pt x="22" y="1164"/>
                  </a:lnTo>
                  <a:lnTo>
                    <a:pt x="19" y="1155"/>
                  </a:lnTo>
                  <a:lnTo>
                    <a:pt x="17" y="1146"/>
                  </a:lnTo>
                  <a:lnTo>
                    <a:pt x="15" y="1136"/>
                  </a:lnTo>
                  <a:lnTo>
                    <a:pt x="14" y="1126"/>
                  </a:lnTo>
                  <a:lnTo>
                    <a:pt x="14" y="1125"/>
                  </a:lnTo>
                  <a:lnTo>
                    <a:pt x="14" y="1125"/>
                  </a:lnTo>
                  <a:lnTo>
                    <a:pt x="14" y="1125"/>
                  </a:lnTo>
                  <a:lnTo>
                    <a:pt x="13" y="1118"/>
                  </a:lnTo>
                  <a:lnTo>
                    <a:pt x="12" y="1111"/>
                  </a:lnTo>
                  <a:lnTo>
                    <a:pt x="11" y="1096"/>
                  </a:lnTo>
                  <a:lnTo>
                    <a:pt x="12" y="1081"/>
                  </a:lnTo>
                  <a:lnTo>
                    <a:pt x="13" y="1065"/>
                  </a:lnTo>
                  <a:lnTo>
                    <a:pt x="13" y="1065"/>
                  </a:lnTo>
                  <a:lnTo>
                    <a:pt x="14" y="1040"/>
                  </a:lnTo>
                  <a:lnTo>
                    <a:pt x="14" y="1040"/>
                  </a:lnTo>
                  <a:lnTo>
                    <a:pt x="14" y="997"/>
                  </a:lnTo>
                  <a:lnTo>
                    <a:pt x="14" y="997"/>
                  </a:lnTo>
                  <a:lnTo>
                    <a:pt x="14" y="945"/>
                  </a:lnTo>
                  <a:lnTo>
                    <a:pt x="14" y="895"/>
                  </a:lnTo>
                  <a:lnTo>
                    <a:pt x="14" y="895"/>
                  </a:lnTo>
                  <a:lnTo>
                    <a:pt x="13" y="871"/>
                  </a:lnTo>
                  <a:lnTo>
                    <a:pt x="11" y="848"/>
                  </a:lnTo>
                  <a:lnTo>
                    <a:pt x="11" y="848"/>
                  </a:lnTo>
                  <a:lnTo>
                    <a:pt x="8" y="815"/>
                  </a:lnTo>
                  <a:lnTo>
                    <a:pt x="7" y="799"/>
                  </a:lnTo>
                  <a:lnTo>
                    <a:pt x="8" y="782"/>
                  </a:lnTo>
                  <a:lnTo>
                    <a:pt x="8" y="782"/>
                  </a:lnTo>
                  <a:lnTo>
                    <a:pt x="9" y="747"/>
                  </a:lnTo>
                  <a:lnTo>
                    <a:pt x="9" y="711"/>
                  </a:lnTo>
                  <a:lnTo>
                    <a:pt x="7" y="675"/>
                  </a:lnTo>
                  <a:lnTo>
                    <a:pt x="5" y="639"/>
                  </a:lnTo>
                  <a:lnTo>
                    <a:pt x="5" y="639"/>
                  </a:lnTo>
                  <a:lnTo>
                    <a:pt x="2" y="589"/>
                  </a:lnTo>
                  <a:lnTo>
                    <a:pt x="1" y="564"/>
                  </a:lnTo>
                  <a:lnTo>
                    <a:pt x="0" y="539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0" y="272"/>
                  </a:lnTo>
                  <a:lnTo>
                    <a:pt x="0" y="262"/>
                  </a:lnTo>
                  <a:lnTo>
                    <a:pt x="3" y="243"/>
                  </a:lnTo>
                  <a:lnTo>
                    <a:pt x="3" y="243"/>
                  </a:lnTo>
                  <a:lnTo>
                    <a:pt x="4" y="230"/>
                  </a:lnTo>
                  <a:lnTo>
                    <a:pt x="5" y="219"/>
                  </a:lnTo>
                  <a:lnTo>
                    <a:pt x="4" y="196"/>
                  </a:lnTo>
                  <a:lnTo>
                    <a:pt x="4" y="196"/>
                  </a:lnTo>
                  <a:lnTo>
                    <a:pt x="4" y="183"/>
                  </a:lnTo>
                  <a:lnTo>
                    <a:pt x="4" y="169"/>
                  </a:lnTo>
                  <a:lnTo>
                    <a:pt x="5" y="157"/>
                  </a:lnTo>
                  <a:lnTo>
                    <a:pt x="7" y="145"/>
                  </a:lnTo>
                  <a:lnTo>
                    <a:pt x="7" y="145"/>
                  </a:lnTo>
                  <a:lnTo>
                    <a:pt x="12" y="126"/>
                  </a:lnTo>
                  <a:lnTo>
                    <a:pt x="18" y="109"/>
                  </a:lnTo>
                  <a:lnTo>
                    <a:pt x="26" y="93"/>
                  </a:lnTo>
                  <a:lnTo>
                    <a:pt x="34" y="80"/>
                  </a:lnTo>
                  <a:lnTo>
                    <a:pt x="43" y="68"/>
                  </a:lnTo>
                  <a:lnTo>
                    <a:pt x="54" y="58"/>
                  </a:lnTo>
                  <a:lnTo>
                    <a:pt x="68" y="48"/>
                  </a:lnTo>
                  <a:lnTo>
                    <a:pt x="84" y="39"/>
                  </a:lnTo>
                  <a:lnTo>
                    <a:pt x="84" y="39"/>
                  </a:lnTo>
                  <a:lnTo>
                    <a:pt x="100" y="33"/>
                  </a:lnTo>
                  <a:lnTo>
                    <a:pt x="114" y="28"/>
                  </a:lnTo>
                  <a:lnTo>
                    <a:pt x="144" y="19"/>
                  </a:lnTo>
                  <a:lnTo>
                    <a:pt x="174" y="11"/>
                  </a:lnTo>
                  <a:lnTo>
                    <a:pt x="204" y="6"/>
                  </a:lnTo>
                  <a:lnTo>
                    <a:pt x="233" y="3"/>
                  </a:lnTo>
                  <a:lnTo>
                    <a:pt x="262" y="1"/>
                  </a:lnTo>
                  <a:lnTo>
                    <a:pt x="290" y="0"/>
                  </a:lnTo>
                  <a:lnTo>
                    <a:pt x="317" y="0"/>
                  </a:lnTo>
                  <a:lnTo>
                    <a:pt x="317" y="0"/>
                  </a:lnTo>
                  <a:lnTo>
                    <a:pt x="358" y="0"/>
                  </a:lnTo>
                  <a:lnTo>
                    <a:pt x="398" y="2"/>
                  </a:lnTo>
                  <a:lnTo>
                    <a:pt x="398" y="2"/>
                  </a:lnTo>
                  <a:lnTo>
                    <a:pt x="441" y="3"/>
                  </a:lnTo>
                  <a:lnTo>
                    <a:pt x="483" y="3"/>
                  </a:lnTo>
                  <a:lnTo>
                    <a:pt x="483" y="3"/>
                  </a:lnTo>
                  <a:lnTo>
                    <a:pt x="507" y="4"/>
                  </a:lnTo>
                  <a:lnTo>
                    <a:pt x="532" y="5"/>
                  </a:lnTo>
                  <a:lnTo>
                    <a:pt x="580" y="8"/>
                  </a:lnTo>
                  <a:lnTo>
                    <a:pt x="580" y="8"/>
                  </a:lnTo>
                  <a:lnTo>
                    <a:pt x="629" y="11"/>
                  </a:lnTo>
                  <a:lnTo>
                    <a:pt x="654" y="12"/>
                  </a:lnTo>
                  <a:lnTo>
                    <a:pt x="678" y="12"/>
                  </a:lnTo>
                  <a:lnTo>
                    <a:pt x="678" y="12"/>
                  </a:lnTo>
                  <a:lnTo>
                    <a:pt x="730" y="14"/>
                  </a:lnTo>
                  <a:lnTo>
                    <a:pt x="783" y="15"/>
                  </a:lnTo>
                  <a:lnTo>
                    <a:pt x="881" y="17"/>
                  </a:lnTo>
                  <a:lnTo>
                    <a:pt x="893" y="18"/>
                  </a:lnTo>
                  <a:lnTo>
                    <a:pt x="893" y="18"/>
                  </a:lnTo>
                  <a:lnTo>
                    <a:pt x="930" y="19"/>
                  </a:lnTo>
                  <a:lnTo>
                    <a:pt x="968" y="22"/>
                  </a:lnTo>
                  <a:lnTo>
                    <a:pt x="985" y="24"/>
                  </a:lnTo>
                  <a:lnTo>
                    <a:pt x="1003" y="27"/>
                  </a:lnTo>
                  <a:lnTo>
                    <a:pt x="1019" y="31"/>
                  </a:lnTo>
                  <a:lnTo>
                    <a:pt x="1035" y="37"/>
                  </a:lnTo>
                  <a:lnTo>
                    <a:pt x="1050" y="43"/>
                  </a:lnTo>
                  <a:lnTo>
                    <a:pt x="1064" y="52"/>
                  </a:lnTo>
                  <a:lnTo>
                    <a:pt x="1075" y="62"/>
                  </a:lnTo>
                  <a:lnTo>
                    <a:pt x="1081" y="68"/>
                  </a:lnTo>
                  <a:lnTo>
                    <a:pt x="1085" y="74"/>
                  </a:lnTo>
                  <a:lnTo>
                    <a:pt x="1090" y="81"/>
                  </a:lnTo>
                  <a:lnTo>
                    <a:pt x="1095" y="89"/>
                  </a:lnTo>
                  <a:lnTo>
                    <a:pt x="1098" y="96"/>
                  </a:lnTo>
                  <a:lnTo>
                    <a:pt x="1101" y="104"/>
                  </a:lnTo>
                  <a:lnTo>
                    <a:pt x="1104" y="114"/>
                  </a:lnTo>
                  <a:lnTo>
                    <a:pt x="1106" y="124"/>
                  </a:lnTo>
                  <a:lnTo>
                    <a:pt x="1107" y="134"/>
                  </a:lnTo>
                  <a:lnTo>
                    <a:pt x="1108" y="145"/>
                  </a:lnTo>
                  <a:lnTo>
                    <a:pt x="1108" y="145"/>
                  </a:lnTo>
                  <a:lnTo>
                    <a:pt x="1107" y="152"/>
                  </a:lnTo>
                  <a:lnTo>
                    <a:pt x="1106" y="154"/>
                  </a:lnTo>
                  <a:lnTo>
                    <a:pt x="1104" y="157"/>
                  </a:lnTo>
                  <a:lnTo>
                    <a:pt x="1104" y="157"/>
                  </a:lnTo>
                  <a:lnTo>
                    <a:pt x="1101" y="159"/>
                  </a:lnTo>
                  <a:lnTo>
                    <a:pt x="1098" y="160"/>
                  </a:lnTo>
                  <a:lnTo>
                    <a:pt x="1095" y="161"/>
                  </a:lnTo>
                  <a:lnTo>
                    <a:pt x="1090" y="162"/>
                  </a:lnTo>
                  <a:lnTo>
                    <a:pt x="1090" y="162"/>
                  </a:lnTo>
                  <a:lnTo>
                    <a:pt x="1084" y="161"/>
                  </a:lnTo>
                  <a:lnTo>
                    <a:pt x="1081" y="159"/>
                  </a:lnTo>
                  <a:lnTo>
                    <a:pt x="1078" y="157"/>
                  </a:lnTo>
                  <a:lnTo>
                    <a:pt x="1076" y="155"/>
                  </a:lnTo>
                  <a:lnTo>
                    <a:pt x="1074" y="152"/>
                  </a:lnTo>
                  <a:lnTo>
                    <a:pt x="1072" y="149"/>
                  </a:lnTo>
                  <a:lnTo>
                    <a:pt x="1072" y="145"/>
                  </a:lnTo>
                  <a:lnTo>
                    <a:pt x="1072" y="145"/>
                  </a:lnTo>
                  <a:lnTo>
                    <a:pt x="1071" y="133"/>
                  </a:lnTo>
                  <a:lnTo>
                    <a:pt x="1069" y="123"/>
                  </a:lnTo>
                  <a:lnTo>
                    <a:pt x="1066" y="114"/>
                  </a:lnTo>
                  <a:lnTo>
                    <a:pt x="1062" y="104"/>
                  </a:lnTo>
                  <a:lnTo>
                    <a:pt x="1056" y="96"/>
                  </a:lnTo>
                  <a:lnTo>
                    <a:pt x="1050" y="89"/>
                  </a:lnTo>
                  <a:lnTo>
                    <a:pt x="1044" y="83"/>
                  </a:lnTo>
                  <a:lnTo>
                    <a:pt x="1036" y="77"/>
                  </a:lnTo>
                  <a:lnTo>
                    <a:pt x="1026" y="71"/>
                  </a:lnTo>
                  <a:lnTo>
                    <a:pt x="1017" y="66"/>
                  </a:lnTo>
                  <a:lnTo>
                    <a:pt x="1006" y="62"/>
                  </a:lnTo>
                  <a:lnTo>
                    <a:pt x="994" y="59"/>
                  </a:lnTo>
                  <a:lnTo>
                    <a:pt x="981" y="57"/>
                  </a:lnTo>
                  <a:lnTo>
                    <a:pt x="968" y="55"/>
                  </a:lnTo>
                  <a:lnTo>
                    <a:pt x="952" y="54"/>
                  </a:lnTo>
                  <a:lnTo>
                    <a:pt x="937" y="54"/>
                  </a:lnTo>
                  <a:lnTo>
                    <a:pt x="935" y="54"/>
                  </a:lnTo>
                  <a:lnTo>
                    <a:pt x="935" y="54"/>
                  </a:lnTo>
                  <a:lnTo>
                    <a:pt x="897" y="53"/>
                  </a:lnTo>
                  <a:lnTo>
                    <a:pt x="861" y="51"/>
                  </a:lnTo>
                  <a:lnTo>
                    <a:pt x="861" y="51"/>
                  </a:lnTo>
                  <a:lnTo>
                    <a:pt x="825" y="50"/>
                  </a:lnTo>
                  <a:lnTo>
                    <a:pt x="788" y="49"/>
                  </a:lnTo>
                  <a:lnTo>
                    <a:pt x="630" y="49"/>
                  </a:lnTo>
                  <a:lnTo>
                    <a:pt x="630" y="49"/>
                  </a:lnTo>
                  <a:lnTo>
                    <a:pt x="613" y="49"/>
                  </a:lnTo>
                  <a:lnTo>
                    <a:pt x="597" y="48"/>
                  </a:lnTo>
                  <a:lnTo>
                    <a:pt x="564" y="45"/>
                  </a:lnTo>
                  <a:lnTo>
                    <a:pt x="564" y="45"/>
                  </a:lnTo>
                  <a:lnTo>
                    <a:pt x="531" y="40"/>
                  </a:lnTo>
                  <a:lnTo>
                    <a:pt x="514" y="39"/>
                  </a:lnTo>
                  <a:lnTo>
                    <a:pt x="497" y="39"/>
                  </a:lnTo>
                  <a:lnTo>
                    <a:pt x="497" y="39"/>
                  </a:lnTo>
                  <a:lnTo>
                    <a:pt x="445" y="38"/>
                  </a:lnTo>
                  <a:lnTo>
                    <a:pt x="392" y="35"/>
                  </a:lnTo>
                  <a:lnTo>
                    <a:pt x="392" y="35"/>
                  </a:lnTo>
                  <a:lnTo>
                    <a:pt x="344" y="33"/>
                  </a:lnTo>
                  <a:lnTo>
                    <a:pt x="344" y="33"/>
                  </a:lnTo>
                  <a:lnTo>
                    <a:pt x="311" y="32"/>
                  </a:lnTo>
                  <a:lnTo>
                    <a:pt x="311" y="32"/>
                  </a:lnTo>
                  <a:lnTo>
                    <a:pt x="283" y="33"/>
                  </a:lnTo>
                  <a:lnTo>
                    <a:pt x="247" y="35"/>
                  </a:lnTo>
                  <a:lnTo>
                    <a:pt x="227" y="37"/>
                  </a:lnTo>
                  <a:lnTo>
                    <a:pt x="207" y="40"/>
                  </a:lnTo>
                  <a:lnTo>
                    <a:pt x="188" y="43"/>
                  </a:lnTo>
                  <a:lnTo>
                    <a:pt x="169" y="49"/>
                  </a:lnTo>
                  <a:lnTo>
                    <a:pt x="168" y="49"/>
                  </a:lnTo>
                  <a:lnTo>
                    <a:pt x="168" y="49"/>
                  </a:lnTo>
                  <a:lnTo>
                    <a:pt x="147" y="55"/>
                  </a:lnTo>
                  <a:lnTo>
                    <a:pt x="128" y="61"/>
                  </a:lnTo>
                  <a:lnTo>
                    <a:pt x="109" y="68"/>
                  </a:lnTo>
                  <a:lnTo>
                    <a:pt x="101" y="72"/>
                  </a:lnTo>
                  <a:lnTo>
                    <a:pt x="93" y="78"/>
                  </a:lnTo>
                  <a:lnTo>
                    <a:pt x="84" y="83"/>
                  </a:lnTo>
                  <a:lnTo>
                    <a:pt x="77" y="89"/>
                  </a:lnTo>
                  <a:lnTo>
                    <a:pt x="70" y="95"/>
                  </a:lnTo>
                  <a:lnTo>
                    <a:pt x="64" y="102"/>
                  </a:lnTo>
                  <a:lnTo>
                    <a:pt x="59" y="111"/>
                  </a:lnTo>
                  <a:lnTo>
                    <a:pt x="53" y="120"/>
                  </a:lnTo>
                  <a:lnTo>
                    <a:pt x="49" y="130"/>
                  </a:lnTo>
                  <a:lnTo>
                    <a:pt x="45" y="142"/>
                  </a:lnTo>
                  <a:lnTo>
                    <a:pt x="45" y="142"/>
                  </a:lnTo>
                  <a:lnTo>
                    <a:pt x="42" y="155"/>
                  </a:lnTo>
                  <a:lnTo>
                    <a:pt x="41" y="167"/>
                  </a:lnTo>
                  <a:lnTo>
                    <a:pt x="41" y="181"/>
                  </a:lnTo>
                  <a:lnTo>
                    <a:pt x="41" y="193"/>
                  </a:lnTo>
                  <a:lnTo>
                    <a:pt x="41" y="193"/>
                  </a:lnTo>
                  <a:lnTo>
                    <a:pt x="42" y="209"/>
                  </a:lnTo>
                  <a:lnTo>
                    <a:pt x="41" y="224"/>
                  </a:lnTo>
                  <a:lnTo>
                    <a:pt x="41" y="224"/>
                  </a:lnTo>
                  <a:lnTo>
                    <a:pt x="38" y="240"/>
                  </a:lnTo>
                  <a:lnTo>
                    <a:pt x="38" y="240"/>
                  </a:lnTo>
                  <a:lnTo>
                    <a:pt x="36" y="251"/>
                  </a:lnTo>
                  <a:lnTo>
                    <a:pt x="35" y="262"/>
                  </a:lnTo>
                  <a:lnTo>
                    <a:pt x="35" y="268"/>
                  </a:lnTo>
                  <a:lnTo>
                    <a:pt x="35" y="273"/>
                  </a:lnTo>
                  <a:lnTo>
                    <a:pt x="37" y="278"/>
                  </a:lnTo>
                  <a:lnTo>
                    <a:pt x="39" y="282"/>
                  </a:lnTo>
                  <a:lnTo>
                    <a:pt x="39" y="282"/>
                  </a:lnTo>
                  <a:lnTo>
                    <a:pt x="41" y="288"/>
                  </a:lnTo>
                  <a:lnTo>
                    <a:pt x="41" y="294"/>
                  </a:lnTo>
                  <a:lnTo>
                    <a:pt x="39" y="299"/>
                  </a:lnTo>
                  <a:lnTo>
                    <a:pt x="38" y="302"/>
                  </a:lnTo>
                  <a:lnTo>
                    <a:pt x="36" y="303"/>
                  </a:lnTo>
                  <a:lnTo>
                    <a:pt x="36" y="305"/>
                  </a:lnTo>
                  <a:lnTo>
                    <a:pt x="36" y="305"/>
                  </a:lnTo>
                  <a:lnTo>
                    <a:pt x="37" y="404"/>
                  </a:lnTo>
                  <a:lnTo>
                    <a:pt x="38" y="509"/>
                  </a:lnTo>
                  <a:lnTo>
                    <a:pt x="40" y="620"/>
                  </a:lnTo>
                  <a:lnTo>
                    <a:pt x="45" y="732"/>
                  </a:lnTo>
                  <a:lnTo>
                    <a:pt x="45" y="732"/>
                  </a:lnTo>
                  <a:lnTo>
                    <a:pt x="47" y="788"/>
                  </a:lnTo>
                  <a:lnTo>
                    <a:pt x="49" y="845"/>
                  </a:lnTo>
                  <a:lnTo>
                    <a:pt x="50" y="905"/>
                  </a:lnTo>
                  <a:lnTo>
                    <a:pt x="50" y="965"/>
                  </a:lnTo>
                  <a:lnTo>
                    <a:pt x="50" y="965"/>
                  </a:lnTo>
                  <a:lnTo>
                    <a:pt x="50" y="996"/>
                  </a:lnTo>
                  <a:lnTo>
                    <a:pt x="50" y="996"/>
                  </a:lnTo>
                  <a:lnTo>
                    <a:pt x="50" y="1033"/>
                  </a:lnTo>
                  <a:lnTo>
                    <a:pt x="50" y="1070"/>
                  </a:lnTo>
                  <a:lnTo>
                    <a:pt x="50" y="1075"/>
                  </a:lnTo>
                  <a:lnTo>
                    <a:pt x="50" y="1075"/>
                  </a:lnTo>
                  <a:lnTo>
                    <a:pt x="49" y="1099"/>
                  </a:lnTo>
                  <a:lnTo>
                    <a:pt x="49" y="1099"/>
                  </a:lnTo>
                  <a:lnTo>
                    <a:pt x="50" y="1106"/>
                  </a:lnTo>
                  <a:lnTo>
                    <a:pt x="49" y="1106"/>
                  </a:lnTo>
                  <a:lnTo>
                    <a:pt x="50" y="1116"/>
                  </a:lnTo>
                  <a:lnTo>
                    <a:pt x="50" y="1119"/>
                  </a:lnTo>
                  <a:lnTo>
                    <a:pt x="51" y="1121"/>
                  </a:lnTo>
                  <a:lnTo>
                    <a:pt x="51" y="1121"/>
                  </a:lnTo>
                  <a:lnTo>
                    <a:pt x="52" y="1124"/>
                  </a:lnTo>
                  <a:lnTo>
                    <a:pt x="53" y="1128"/>
                  </a:lnTo>
                  <a:lnTo>
                    <a:pt x="53" y="1132"/>
                  </a:lnTo>
                  <a:lnTo>
                    <a:pt x="52" y="1136"/>
                  </a:lnTo>
                  <a:lnTo>
                    <a:pt x="52" y="1137"/>
                  </a:lnTo>
                  <a:lnTo>
                    <a:pt x="52" y="1138"/>
                  </a:lnTo>
                  <a:lnTo>
                    <a:pt x="52" y="1138"/>
                  </a:lnTo>
                  <a:lnTo>
                    <a:pt x="57" y="1153"/>
                  </a:lnTo>
                  <a:lnTo>
                    <a:pt x="62" y="1167"/>
                  </a:lnTo>
                  <a:lnTo>
                    <a:pt x="69" y="1181"/>
                  </a:lnTo>
                  <a:lnTo>
                    <a:pt x="76" y="1194"/>
                  </a:lnTo>
                  <a:lnTo>
                    <a:pt x="85" y="1207"/>
                  </a:lnTo>
                  <a:lnTo>
                    <a:pt x="96" y="1219"/>
                  </a:lnTo>
                  <a:lnTo>
                    <a:pt x="107" y="1230"/>
                  </a:lnTo>
                  <a:lnTo>
                    <a:pt x="120" y="1242"/>
                  </a:lnTo>
                  <a:lnTo>
                    <a:pt x="133" y="1252"/>
                  </a:lnTo>
                  <a:lnTo>
                    <a:pt x="146" y="1260"/>
                  </a:lnTo>
                  <a:lnTo>
                    <a:pt x="160" y="1269"/>
                  </a:lnTo>
                  <a:lnTo>
                    <a:pt x="174" y="1275"/>
                  </a:lnTo>
                  <a:lnTo>
                    <a:pt x="189" y="1281"/>
                  </a:lnTo>
                  <a:lnTo>
                    <a:pt x="202" y="1285"/>
                  </a:lnTo>
                  <a:lnTo>
                    <a:pt x="217" y="1287"/>
                  </a:lnTo>
                  <a:lnTo>
                    <a:pt x="231" y="1288"/>
                  </a:lnTo>
                  <a:lnTo>
                    <a:pt x="231" y="1288"/>
                  </a:lnTo>
                  <a:lnTo>
                    <a:pt x="240" y="1287"/>
                  </a:lnTo>
                  <a:lnTo>
                    <a:pt x="240" y="1287"/>
                  </a:lnTo>
                  <a:lnTo>
                    <a:pt x="259" y="1287"/>
                  </a:lnTo>
                  <a:lnTo>
                    <a:pt x="259" y="1287"/>
                  </a:lnTo>
                  <a:lnTo>
                    <a:pt x="278" y="1287"/>
                  </a:lnTo>
                  <a:lnTo>
                    <a:pt x="296" y="1289"/>
                  </a:lnTo>
                  <a:lnTo>
                    <a:pt x="332" y="1293"/>
                  </a:lnTo>
                  <a:lnTo>
                    <a:pt x="332" y="1293"/>
                  </a:lnTo>
                  <a:lnTo>
                    <a:pt x="349" y="1296"/>
                  </a:lnTo>
                  <a:lnTo>
                    <a:pt x="349" y="1296"/>
                  </a:lnTo>
                  <a:lnTo>
                    <a:pt x="366" y="1297"/>
                  </a:lnTo>
                  <a:lnTo>
                    <a:pt x="384" y="1298"/>
                  </a:lnTo>
                  <a:lnTo>
                    <a:pt x="384" y="1298"/>
                  </a:lnTo>
                  <a:lnTo>
                    <a:pt x="411" y="1297"/>
                  </a:lnTo>
                  <a:lnTo>
                    <a:pt x="437" y="1295"/>
                  </a:lnTo>
                  <a:lnTo>
                    <a:pt x="437" y="1295"/>
                  </a:lnTo>
                  <a:lnTo>
                    <a:pt x="462" y="1293"/>
                  </a:lnTo>
                  <a:lnTo>
                    <a:pt x="465" y="1293"/>
                  </a:lnTo>
                  <a:lnTo>
                    <a:pt x="466" y="1292"/>
                  </a:lnTo>
                  <a:lnTo>
                    <a:pt x="466" y="1292"/>
                  </a:lnTo>
                  <a:lnTo>
                    <a:pt x="471" y="1289"/>
                  </a:lnTo>
                  <a:lnTo>
                    <a:pt x="476" y="1288"/>
                  </a:lnTo>
                  <a:lnTo>
                    <a:pt x="478" y="1288"/>
                  </a:lnTo>
                  <a:lnTo>
                    <a:pt x="478" y="1288"/>
                  </a:lnTo>
                  <a:lnTo>
                    <a:pt x="528" y="1292"/>
                  </a:lnTo>
                  <a:lnTo>
                    <a:pt x="528" y="1292"/>
                  </a:lnTo>
                  <a:lnTo>
                    <a:pt x="577" y="1295"/>
                  </a:lnTo>
                  <a:lnTo>
                    <a:pt x="602" y="1297"/>
                  </a:lnTo>
                  <a:lnTo>
                    <a:pt x="627" y="1297"/>
                  </a:lnTo>
                  <a:lnTo>
                    <a:pt x="627" y="1297"/>
                  </a:lnTo>
                  <a:lnTo>
                    <a:pt x="645" y="1296"/>
                  </a:lnTo>
                  <a:lnTo>
                    <a:pt x="645" y="1296"/>
                  </a:lnTo>
                  <a:lnTo>
                    <a:pt x="665" y="1296"/>
                  </a:lnTo>
                  <a:lnTo>
                    <a:pt x="665" y="1296"/>
                  </a:lnTo>
                  <a:lnTo>
                    <a:pt x="674" y="1296"/>
                  </a:lnTo>
                  <a:lnTo>
                    <a:pt x="682" y="1297"/>
                  </a:lnTo>
                  <a:lnTo>
                    <a:pt x="690" y="1300"/>
                  </a:lnTo>
                  <a:lnTo>
                    <a:pt x="697" y="1303"/>
                  </a:lnTo>
                  <a:lnTo>
                    <a:pt x="699" y="1304"/>
                  </a:lnTo>
                  <a:lnTo>
                    <a:pt x="703" y="1303"/>
                  </a:lnTo>
                  <a:lnTo>
                    <a:pt x="704" y="1302"/>
                  </a:lnTo>
                  <a:lnTo>
                    <a:pt x="704" y="1302"/>
                  </a:lnTo>
                  <a:lnTo>
                    <a:pt x="708" y="1297"/>
                  </a:lnTo>
                  <a:lnTo>
                    <a:pt x="713" y="1294"/>
                  </a:lnTo>
                  <a:lnTo>
                    <a:pt x="725" y="1289"/>
                  </a:lnTo>
                  <a:lnTo>
                    <a:pt x="736" y="1285"/>
                  </a:lnTo>
                  <a:lnTo>
                    <a:pt x="749" y="1281"/>
                  </a:lnTo>
                  <a:lnTo>
                    <a:pt x="749" y="1281"/>
                  </a:lnTo>
                  <a:lnTo>
                    <a:pt x="765" y="1277"/>
                  </a:lnTo>
                  <a:lnTo>
                    <a:pt x="772" y="1274"/>
                  </a:lnTo>
                  <a:lnTo>
                    <a:pt x="781" y="1271"/>
                  </a:lnTo>
                  <a:lnTo>
                    <a:pt x="781" y="1271"/>
                  </a:lnTo>
                  <a:lnTo>
                    <a:pt x="812" y="1254"/>
                  </a:lnTo>
                  <a:lnTo>
                    <a:pt x="843" y="1233"/>
                  </a:lnTo>
                  <a:lnTo>
                    <a:pt x="875" y="1211"/>
                  </a:lnTo>
                  <a:lnTo>
                    <a:pt x="908" y="1185"/>
                  </a:lnTo>
                  <a:lnTo>
                    <a:pt x="908" y="1185"/>
                  </a:lnTo>
                  <a:lnTo>
                    <a:pt x="922" y="1174"/>
                  </a:lnTo>
                  <a:lnTo>
                    <a:pt x="938" y="1162"/>
                  </a:lnTo>
                  <a:lnTo>
                    <a:pt x="969" y="1143"/>
                  </a:lnTo>
                  <a:lnTo>
                    <a:pt x="969" y="1143"/>
                  </a:lnTo>
                  <a:lnTo>
                    <a:pt x="992" y="1127"/>
                  </a:lnTo>
                  <a:lnTo>
                    <a:pt x="1016" y="1111"/>
                  </a:lnTo>
                  <a:lnTo>
                    <a:pt x="1016" y="1111"/>
                  </a:lnTo>
                  <a:lnTo>
                    <a:pt x="1029" y="1101"/>
                  </a:lnTo>
                  <a:lnTo>
                    <a:pt x="1029" y="1101"/>
                  </a:lnTo>
                  <a:lnTo>
                    <a:pt x="1070" y="1073"/>
                  </a:lnTo>
                  <a:lnTo>
                    <a:pt x="1093" y="1056"/>
                  </a:lnTo>
                  <a:lnTo>
                    <a:pt x="1099" y="1051"/>
                  </a:lnTo>
                  <a:lnTo>
                    <a:pt x="1103" y="1046"/>
                  </a:lnTo>
                  <a:lnTo>
                    <a:pt x="1104" y="1043"/>
                  </a:lnTo>
                  <a:lnTo>
                    <a:pt x="1105" y="1041"/>
                  </a:lnTo>
                  <a:lnTo>
                    <a:pt x="1105" y="1041"/>
                  </a:lnTo>
                  <a:lnTo>
                    <a:pt x="1106" y="1036"/>
                  </a:lnTo>
                  <a:lnTo>
                    <a:pt x="1107" y="1032"/>
                  </a:lnTo>
                  <a:lnTo>
                    <a:pt x="1108" y="1031"/>
                  </a:lnTo>
                  <a:lnTo>
                    <a:pt x="1108" y="1029"/>
                  </a:lnTo>
                  <a:lnTo>
                    <a:pt x="1108" y="1029"/>
                  </a:lnTo>
                  <a:lnTo>
                    <a:pt x="1106" y="946"/>
                  </a:lnTo>
                  <a:lnTo>
                    <a:pt x="1104" y="859"/>
                  </a:lnTo>
                  <a:lnTo>
                    <a:pt x="1100" y="770"/>
                  </a:lnTo>
                  <a:lnTo>
                    <a:pt x="1096" y="676"/>
                  </a:lnTo>
                  <a:lnTo>
                    <a:pt x="1096" y="676"/>
                  </a:lnTo>
                  <a:lnTo>
                    <a:pt x="1096" y="668"/>
                  </a:lnTo>
                  <a:lnTo>
                    <a:pt x="1098" y="666"/>
                  </a:lnTo>
                  <a:lnTo>
                    <a:pt x="1099" y="663"/>
                  </a:lnTo>
                  <a:lnTo>
                    <a:pt x="1099" y="663"/>
                  </a:lnTo>
                  <a:lnTo>
                    <a:pt x="1102" y="661"/>
                  </a:lnTo>
                  <a:lnTo>
                    <a:pt x="1105" y="660"/>
                  </a:lnTo>
                  <a:lnTo>
                    <a:pt x="1108" y="659"/>
                  </a:lnTo>
                  <a:lnTo>
                    <a:pt x="1112" y="658"/>
                  </a:lnTo>
                  <a:lnTo>
                    <a:pt x="1112" y="658"/>
                  </a:lnTo>
                  <a:lnTo>
                    <a:pt x="1118" y="659"/>
                  </a:lnTo>
                  <a:lnTo>
                    <a:pt x="1123" y="661"/>
                  </a:lnTo>
                  <a:lnTo>
                    <a:pt x="1125" y="662"/>
                  </a:lnTo>
                  <a:lnTo>
                    <a:pt x="1128" y="665"/>
                  </a:lnTo>
                  <a:lnTo>
                    <a:pt x="1130" y="668"/>
                  </a:lnTo>
                  <a:lnTo>
                    <a:pt x="1131" y="672"/>
                  </a:lnTo>
                  <a:lnTo>
                    <a:pt x="1132" y="676"/>
                  </a:lnTo>
                  <a:lnTo>
                    <a:pt x="1132" y="676"/>
                  </a:lnTo>
                  <a:lnTo>
                    <a:pt x="1137" y="780"/>
                  </a:lnTo>
                  <a:lnTo>
                    <a:pt x="1140" y="877"/>
                  </a:lnTo>
                  <a:lnTo>
                    <a:pt x="1143" y="967"/>
                  </a:lnTo>
                  <a:lnTo>
                    <a:pt x="1145" y="1053"/>
                  </a:lnTo>
                  <a:lnTo>
                    <a:pt x="1139" y="1053"/>
                  </a:lnTo>
                  <a:lnTo>
                    <a:pt x="1137" y="1057"/>
                  </a:lnTo>
                  <a:lnTo>
                    <a:pt x="1137" y="1057"/>
                  </a:lnTo>
                  <a:lnTo>
                    <a:pt x="1135" y="1062"/>
                  </a:lnTo>
                  <a:lnTo>
                    <a:pt x="1131" y="1067"/>
                  </a:lnTo>
                  <a:lnTo>
                    <a:pt x="1127" y="1072"/>
                  </a:lnTo>
                  <a:lnTo>
                    <a:pt x="1121" y="1076"/>
                  </a:lnTo>
                  <a:lnTo>
                    <a:pt x="1110" y="1085"/>
                  </a:lnTo>
                  <a:lnTo>
                    <a:pt x="1098" y="1093"/>
                  </a:lnTo>
                  <a:lnTo>
                    <a:pt x="1098" y="1093"/>
                  </a:lnTo>
                  <a:lnTo>
                    <a:pt x="1085" y="1101"/>
                  </a:lnTo>
                  <a:lnTo>
                    <a:pt x="1074" y="1111"/>
                  </a:lnTo>
                  <a:lnTo>
                    <a:pt x="1074" y="1111"/>
                  </a:lnTo>
                  <a:lnTo>
                    <a:pt x="1054" y="1125"/>
                  </a:lnTo>
                  <a:lnTo>
                    <a:pt x="1035" y="1139"/>
                  </a:lnTo>
                  <a:lnTo>
                    <a:pt x="995" y="1166"/>
                  </a:lnTo>
                  <a:lnTo>
                    <a:pt x="995" y="1166"/>
                  </a:lnTo>
                  <a:lnTo>
                    <a:pt x="954" y="1194"/>
                  </a:lnTo>
                  <a:lnTo>
                    <a:pt x="954" y="1194"/>
                  </a:lnTo>
                  <a:lnTo>
                    <a:pt x="931" y="1212"/>
                  </a:lnTo>
                  <a:lnTo>
                    <a:pt x="908" y="1229"/>
                  </a:lnTo>
                  <a:lnTo>
                    <a:pt x="908" y="1229"/>
                  </a:lnTo>
                  <a:lnTo>
                    <a:pt x="865" y="1262"/>
                  </a:lnTo>
                  <a:lnTo>
                    <a:pt x="844" y="1277"/>
                  </a:lnTo>
                  <a:lnTo>
                    <a:pt x="822" y="1291"/>
                  </a:lnTo>
                  <a:lnTo>
                    <a:pt x="799" y="1304"/>
                  </a:lnTo>
                  <a:lnTo>
                    <a:pt x="776" y="1315"/>
                  </a:lnTo>
                  <a:lnTo>
                    <a:pt x="765" y="1319"/>
                  </a:lnTo>
                  <a:lnTo>
                    <a:pt x="753" y="1322"/>
                  </a:lnTo>
                  <a:lnTo>
                    <a:pt x="740" y="1325"/>
                  </a:lnTo>
                  <a:lnTo>
                    <a:pt x="729" y="1328"/>
                  </a:lnTo>
                  <a:lnTo>
                    <a:pt x="727" y="1328"/>
                  </a:lnTo>
                  <a:lnTo>
                    <a:pt x="726" y="1329"/>
                  </a:lnTo>
                  <a:lnTo>
                    <a:pt x="726" y="1329"/>
                  </a:lnTo>
                  <a:lnTo>
                    <a:pt x="723" y="1331"/>
                  </a:lnTo>
                  <a:lnTo>
                    <a:pt x="719" y="1332"/>
                  </a:lnTo>
                  <a:lnTo>
                    <a:pt x="712" y="1334"/>
                  </a:lnTo>
                  <a:lnTo>
                    <a:pt x="713" y="1337"/>
                  </a:lnTo>
                  <a:lnTo>
                    <a:pt x="713" y="1337"/>
                  </a:lnTo>
                  <a:lnTo>
                    <a:pt x="710" y="1338"/>
                  </a:lnTo>
                  <a:lnTo>
                    <a:pt x="710" y="1338"/>
                  </a:lnTo>
                  <a:lnTo>
                    <a:pt x="707" y="1338"/>
                  </a:lnTo>
                  <a:lnTo>
                    <a:pt x="707" y="1338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1" name="Freeform 397"/>
            <p:cNvSpPr>
              <a:spLocks noEditPoints="1"/>
            </p:cNvSpPr>
            <p:nvPr>
              <p:custDataLst>
                <p:tags r:id="rId46"/>
              </p:custDataLst>
            </p:nvPr>
          </p:nvSpPr>
          <p:spPr bwMode="auto">
            <a:xfrm>
              <a:off x="4422775" y="3170238"/>
              <a:ext cx="542925" cy="473075"/>
            </a:xfrm>
            <a:custGeom>
              <a:avLst/>
              <a:gdLst/>
              <a:ahLst/>
              <a:cxnLst>
                <a:cxn ang="0">
                  <a:pos x="2" y="884"/>
                </a:cxn>
                <a:cxn ang="0">
                  <a:pos x="4" y="861"/>
                </a:cxn>
                <a:cxn ang="0">
                  <a:pos x="45" y="818"/>
                </a:cxn>
                <a:cxn ang="0">
                  <a:pos x="132" y="715"/>
                </a:cxn>
                <a:cxn ang="0">
                  <a:pos x="182" y="635"/>
                </a:cxn>
                <a:cxn ang="0">
                  <a:pos x="192" y="564"/>
                </a:cxn>
                <a:cxn ang="0">
                  <a:pos x="207" y="470"/>
                </a:cxn>
                <a:cxn ang="0">
                  <a:pos x="253" y="351"/>
                </a:cxn>
                <a:cxn ang="0">
                  <a:pos x="358" y="215"/>
                </a:cxn>
                <a:cxn ang="0">
                  <a:pos x="517" y="90"/>
                </a:cxn>
                <a:cxn ang="0">
                  <a:pos x="663" y="24"/>
                </a:cxn>
                <a:cxn ang="0">
                  <a:pos x="817" y="2"/>
                </a:cxn>
                <a:cxn ang="0">
                  <a:pos x="943" y="2"/>
                </a:cxn>
                <a:cxn ang="0">
                  <a:pos x="1002" y="16"/>
                </a:cxn>
                <a:cxn ang="0">
                  <a:pos x="1020" y="26"/>
                </a:cxn>
                <a:cxn ang="0">
                  <a:pos x="1022" y="133"/>
                </a:cxn>
                <a:cxn ang="0">
                  <a:pos x="979" y="246"/>
                </a:cxn>
                <a:cxn ang="0">
                  <a:pos x="962" y="260"/>
                </a:cxn>
                <a:cxn ang="0">
                  <a:pos x="893" y="274"/>
                </a:cxn>
                <a:cxn ang="0">
                  <a:pos x="808" y="306"/>
                </a:cxn>
                <a:cxn ang="0">
                  <a:pos x="918" y="339"/>
                </a:cxn>
                <a:cxn ang="0">
                  <a:pos x="927" y="359"/>
                </a:cxn>
                <a:cxn ang="0">
                  <a:pos x="913" y="390"/>
                </a:cxn>
                <a:cxn ang="0">
                  <a:pos x="814" y="507"/>
                </a:cxn>
                <a:cxn ang="0">
                  <a:pos x="649" y="614"/>
                </a:cxn>
                <a:cxn ang="0">
                  <a:pos x="475" y="674"/>
                </a:cxn>
                <a:cxn ang="0">
                  <a:pos x="252" y="686"/>
                </a:cxn>
                <a:cxn ang="0">
                  <a:pos x="211" y="689"/>
                </a:cxn>
                <a:cxn ang="0">
                  <a:pos x="126" y="777"/>
                </a:cxn>
                <a:cxn ang="0">
                  <a:pos x="53" y="863"/>
                </a:cxn>
                <a:cxn ang="0">
                  <a:pos x="17" y="894"/>
                </a:cxn>
                <a:cxn ang="0">
                  <a:pos x="745" y="48"/>
                </a:cxn>
                <a:cxn ang="0">
                  <a:pos x="624" y="74"/>
                </a:cxn>
                <a:cxn ang="0">
                  <a:pos x="505" y="137"/>
                </a:cxn>
                <a:cxn ang="0">
                  <a:pos x="419" y="211"/>
                </a:cxn>
                <a:cxn ang="0">
                  <a:pos x="291" y="355"/>
                </a:cxn>
                <a:cxn ang="0">
                  <a:pos x="241" y="484"/>
                </a:cxn>
                <a:cxn ang="0">
                  <a:pos x="228" y="573"/>
                </a:cxn>
                <a:cxn ang="0">
                  <a:pos x="224" y="646"/>
                </a:cxn>
                <a:cxn ang="0">
                  <a:pos x="307" y="651"/>
                </a:cxn>
                <a:cxn ang="0">
                  <a:pos x="441" y="639"/>
                </a:cxn>
                <a:cxn ang="0">
                  <a:pos x="535" y="627"/>
                </a:cxn>
                <a:cxn ang="0">
                  <a:pos x="630" y="583"/>
                </a:cxn>
                <a:cxn ang="0">
                  <a:pos x="705" y="540"/>
                </a:cxn>
                <a:cxn ang="0">
                  <a:pos x="803" y="471"/>
                </a:cxn>
                <a:cxn ang="0">
                  <a:pos x="872" y="385"/>
                </a:cxn>
                <a:cxn ang="0">
                  <a:pos x="826" y="349"/>
                </a:cxn>
                <a:cxn ang="0">
                  <a:pos x="717" y="321"/>
                </a:cxn>
                <a:cxn ang="0">
                  <a:pos x="657" y="300"/>
                </a:cxn>
                <a:cxn ang="0">
                  <a:pos x="647" y="280"/>
                </a:cxn>
                <a:cxn ang="0">
                  <a:pos x="659" y="257"/>
                </a:cxn>
                <a:cxn ang="0">
                  <a:pos x="843" y="243"/>
                </a:cxn>
                <a:cxn ang="0">
                  <a:pos x="959" y="205"/>
                </a:cxn>
                <a:cxn ang="0">
                  <a:pos x="990" y="94"/>
                </a:cxn>
                <a:cxn ang="0">
                  <a:pos x="979" y="41"/>
                </a:cxn>
                <a:cxn ang="0">
                  <a:pos x="974" y="45"/>
                </a:cxn>
                <a:cxn ang="0">
                  <a:pos x="957" y="41"/>
                </a:cxn>
              </a:cxnLst>
              <a:rect l="0" t="0" r="r" b="b"/>
              <a:pathLst>
                <a:path w="1026" h="894">
                  <a:moveTo>
                    <a:pt x="17" y="894"/>
                  </a:moveTo>
                  <a:lnTo>
                    <a:pt x="17" y="894"/>
                  </a:lnTo>
                  <a:lnTo>
                    <a:pt x="11" y="893"/>
                  </a:lnTo>
                  <a:lnTo>
                    <a:pt x="8" y="892"/>
                  </a:lnTo>
                  <a:lnTo>
                    <a:pt x="6" y="891"/>
                  </a:lnTo>
                  <a:lnTo>
                    <a:pt x="3" y="887"/>
                  </a:lnTo>
                  <a:lnTo>
                    <a:pt x="2" y="884"/>
                  </a:lnTo>
                  <a:lnTo>
                    <a:pt x="1" y="881"/>
                  </a:lnTo>
                  <a:lnTo>
                    <a:pt x="0" y="877"/>
                  </a:lnTo>
                  <a:lnTo>
                    <a:pt x="0" y="872"/>
                  </a:lnTo>
                  <a:lnTo>
                    <a:pt x="0" y="872"/>
                  </a:lnTo>
                  <a:lnTo>
                    <a:pt x="1" y="869"/>
                  </a:lnTo>
                  <a:lnTo>
                    <a:pt x="1" y="866"/>
                  </a:lnTo>
                  <a:lnTo>
                    <a:pt x="4" y="861"/>
                  </a:lnTo>
                  <a:lnTo>
                    <a:pt x="7" y="857"/>
                  </a:lnTo>
                  <a:lnTo>
                    <a:pt x="10" y="856"/>
                  </a:lnTo>
                  <a:lnTo>
                    <a:pt x="12" y="855"/>
                  </a:lnTo>
                  <a:lnTo>
                    <a:pt x="13" y="854"/>
                  </a:lnTo>
                  <a:lnTo>
                    <a:pt x="13" y="854"/>
                  </a:lnTo>
                  <a:lnTo>
                    <a:pt x="29" y="836"/>
                  </a:lnTo>
                  <a:lnTo>
                    <a:pt x="45" y="818"/>
                  </a:lnTo>
                  <a:lnTo>
                    <a:pt x="45" y="818"/>
                  </a:lnTo>
                  <a:lnTo>
                    <a:pt x="69" y="791"/>
                  </a:lnTo>
                  <a:lnTo>
                    <a:pt x="82" y="777"/>
                  </a:lnTo>
                  <a:lnTo>
                    <a:pt x="93" y="761"/>
                  </a:lnTo>
                  <a:lnTo>
                    <a:pt x="93" y="761"/>
                  </a:lnTo>
                  <a:lnTo>
                    <a:pt x="112" y="738"/>
                  </a:lnTo>
                  <a:lnTo>
                    <a:pt x="132" y="715"/>
                  </a:lnTo>
                  <a:lnTo>
                    <a:pt x="153" y="692"/>
                  </a:lnTo>
                  <a:lnTo>
                    <a:pt x="176" y="670"/>
                  </a:lnTo>
                  <a:lnTo>
                    <a:pt x="188" y="658"/>
                  </a:lnTo>
                  <a:lnTo>
                    <a:pt x="187" y="655"/>
                  </a:lnTo>
                  <a:lnTo>
                    <a:pt x="187" y="655"/>
                  </a:lnTo>
                  <a:lnTo>
                    <a:pt x="184" y="645"/>
                  </a:lnTo>
                  <a:lnTo>
                    <a:pt x="182" y="635"/>
                  </a:lnTo>
                  <a:lnTo>
                    <a:pt x="181" y="627"/>
                  </a:lnTo>
                  <a:lnTo>
                    <a:pt x="181" y="621"/>
                  </a:lnTo>
                  <a:lnTo>
                    <a:pt x="181" y="621"/>
                  </a:lnTo>
                  <a:lnTo>
                    <a:pt x="183" y="603"/>
                  </a:lnTo>
                  <a:lnTo>
                    <a:pt x="187" y="586"/>
                  </a:lnTo>
                  <a:lnTo>
                    <a:pt x="187" y="586"/>
                  </a:lnTo>
                  <a:lnTo>
                    <a:pt x="192" y="564"/>
                  </a:lnTo>
                  <a:lnTo>
                    <a:pt x="193" y="553"/>
                  </a:lnTo>
                  <a:lnTo>
                    <a:pt x="194" y="540"/>
                  </a:lnTo>
                  <a:lnTo>
                    <a:pt x="194" y="540"/>
                  </a:lnTo>
                  <a:lnTo>
                    <a:pt x="196" y="524"/>
                  </a:lnTo>
                  <a:lnTo>
                    <a:pt x="198" y="506"/>
                  </a:lnTo>
                  <a:lnTo>
                    <a:pt x="202" y="489"/>
                  </a:lnTo>
                  <a:lnTo>
                    <a:pt x="207" y="470"/>
                  </a:lnTo>
                  <a:lnTo>
                    <a:pt x="212" y="452"/>
                  </a:lnTo>
                  <a:lnTo>
                    <a:pt x="218" y="432"/>
                  </a:lnTo>
                  <a:lnTo>
                    <a:pt x="225" y="412"/>
                  </a:lnTo>
                  <a:lnTo>
                    <a:pt x="233" y="392"/>
                  </a:lnTo>
                  <a:lnTo>
                    <a:pt x="233" y="392"/>
                  </a:lnTo>
                  <a:lnTo>
                    <a:pt x="243" y="371"/>
                  </a:lnTo>
                  <a:lnTo>
                    <a:pt x="253" y="351"/>
                  </a:lnTo>
                  <a:lnTo>
                    <a:pt x="264" y="332"/>
                  </a:lnTo>
                  <a:lnTo>
                    <a:pt x="276" y="313"/>
                  </a:lnTo>
                  <a:lnTo>
                    <a:pt x="289" y="296"/>
                  </a:lnTo>
                  <a:lnTo>
                    <a:pt x="302" y="278"/>
                  </a:lnTo>
                  <a:lnTo>
                    <a:pt x="315" y="261"/>
                  </a:lnTo>
                  <a:lnTo>
                    <a:pt x="329" y="245"/>
                  </a:lnTo>
                  <a:lnTo>
                    <a:pt x="358" y="215"/>
                  </a:lnTo>
                  <a:lnTo>
                    <a:pt x="388" y="188"/>
                  </a:lnTo>
                  <a:lnTo>
                    <a:pt x="417" y="162"/>
                  </a:lnTo>
                  <a:lnTo>
                    <a:pt x="446" y="140"/>
                  </a:lnTo>
                  <a:lnTo>
                    <a:pt x="446" y="140"/>
                  </a:lnTo>
                  <a:lnTo>
                    <a:pt x="464" y="126"/>
                  </a:lnTo>
                  <a:lnTo>
                    <a:pt x="481" y="114"/>
                  </a:lnTo>
                  <a:lnTo>
                    <a:pt x="517" y="90"/>
                  </a:lnTo>
                  <a:lnTo>
                    <a:pt x="555" y="69"/>
                  </a:lnTo>
                  <a:lnTo>
                    <a:pt x="592" y="49"/>
                  </a:lnTo>
                  <a:lnTo>
                    <a:pt x="592" y="49"/>
                  </a:lnTo>
                  <a:lnTo>
                    <a:pt x="609" y="40"/>
                  </a:lnTo>
                  <a:lnTo>
                    <a:pt x="627" y="34"/>
                  </a:lnTo>
                  <a:lnTo>
                    <a:pt x="645" y="28"/>
                  </a:lnTo>
                  <a:lnTo>
                    <a:pt x="663" y="24"/>
                  </a:lnTo>
                  <a:lnTo>
                    <a:pt x="681" y="20"/>
                  </a:lnTo>
                  <a:lnTo>
                    <a:pt x="699" y="17"/>
                  </a:lnTo>
                  <a:lnTo>
                    <a:pt x="737" y="11"/>
                  </a:lnTo>
                  <a:lnTo>
                    <a:pt x="745" y="10"/>
                  </a:lnTo>
                  <a:lnTo>
                    <a:pt x="745" y="10"/>
                  </a:lnTo>
                  <a:lnTo>
                    <a:pt x="782" y="5"/>
                  </a:lnTo>
                  <a:lnTo>
                    <a:pt x="817" y="2"/>
                  </a:lnTo>
                  <a:lnTo>
                    <a:pt x="848" y="0"/>
                  </a:lnTo>
                  <a:lnTo>
                    <a:pt x="878" y="0"/>
                  </a:lnTo>
                  <a:lnTo>
                    <a:pt x="878" y="0"/>
                  </a:lnTo>
                  <a:lnTo>
                    <a:pt x="902" y="0"/>
                  </a:lnTo>
                  <a:lnTo>
                    <a:pt x="924" y="1"/>
                  </a:lnTo>
                  <a:lnTo>
                    <a:pt x="924" y="1"/>
                  </a:lnTo>
                  <a:lnTo>
                    <a:pt x="943" y="2"/>
                  </a:lnTo>
                  <a:lnTo>
                    <a:pt x="943" y="2"/>
                  </a:lnTo>
                  <a:lnTo>
                    <a:pt x="959" y="3"/>
                  </a:lnTo>
                  <a:lnTo>
                    <a:pt x="975" y="5"/>
                  </a:lnTo>
                  <a:lnTo>
                    <a:pt x="982" y="6"/>
                  </a:lnTo>
                  <a:lnTo>
                    <a:pt x="990" y="8"/>
                  </a:lnTo>
                  <a:lnTo>
                    <a:pt x="997" y="11"/>
                  </a:lnTo>
                  <a:lnTo>
                    <a:pt x="1002" y="16"/>
                  </a:lnTo>
                  <a:lnTo>
                    <a:pt x="1003" y="16"/>
                  </a:lnTo>
                  <a:lnTo>
                    <a:pt x="1005" y="17"/>
                  </a:lnTo>
                  <a:lnTo>
                    <a:pt x="1005" y="17"/>
                  </a:lnTo>
                  <a:lnTo>
                    <a:pt x="1010" y="18"/>
                  </a:lnTo>
                  <a:lnTo>
                    <a:pt x="1016" y="21"/>
                  </a:lnTo>
                  <a:lnTo>
                    <a:pt x="1018" y="24"/>
                  </a:lnTo>
                  <a:lnTo>
                    <a:pt x="1020" y="26"/>
                  </a:lnTo>
                  <a:lnTo>
                    <a:pt x="1022" y="30"/>
                  </a:lnTo>
                  <a:lnTo>
                    <a:pt x="1023" y="33"/>
                  </a:lnTo>
                  <a:lnTo>
                    <a:pt x="1023" y="33"/>
                  </a:lnTo>
                  <a:lnTo>
                    <a:pt x="1026" y="61"/>
                  </a:lnTo>
                  <a:lnTo>
                    <a:pt x="1026" y="86"/>
                  </a:lnTo>
                  <a:lnTo>
                    <a:pt x="1025" y="110"/>
                  </a:lnTo>
                  <a:lnTo>
                    <a:pt x="1022" y="133"/>
                  </a:lnTo>
                  <a:lnTo>
                    <a:pt x="1022" y="133"/>
                  </a:lnTo>
                  <a:lnTo>
                    <a:pt x="1016" y="154"/>
                  </a:lnTo>
                  <a:lnTo>
                    <a:pt x="1010" y="174"/>
                  </a:lnTo>
                  <a:lnTo>
                    <a:pt x="1002" y="193"/>
                  </a:lnTo>
                  <a:lnTo>
                    <a:pt x="994" y="213"/>
                  </a:lnTo>
                  <a:lnTo>
                    <a:pt x="994" y="213"/>
                  </a:lnTo>
                  <a:lnTo>
                    <a:pt x="979" y="246"/>
                  </a:lnTo>
                  <a:lnTo>
                    <a:pt x="979" y="246"/>
                  </a:lnTo>
                  <a:lnTo>
                    <a:pt x="976" y="251"/>
                  </a:lnTo>
                  <a:lnTo>
                    <a:pt x="973" y="254"/>
                  </a:lnTo>
                  <a:lnTo>
                    <a:pt x="969" y="256"/>
                  </a:lnTo>
                  <a:lnTo>
                    <a:pt x="966" y="257"/>
                  </a:lnTo>
                  <a:lnTo>
                    <a:pt x="963" y="258"/>
                  </a:lnTo>
                  <a:lnTo>
                    <a:pt x="962" y="260"/>
                  </a:lnTo>
                  <a:lnTo>
                    <a:pt x="962" y="260"/>
                  </a:lnTo>
                  <a:lnTo>
                    <a:pt x="960" y="262"/>
                  </a:lnTo>
                  <a:lnTo>
                    <a:pt x="956" y="266"/>
                  </a:lnTo>
                  <a:lnTo>
                    <a:pt x="952" y="268"/>
                  </a:lnTo>
                  <a:lnTo>
                    <a:pt x="947" y="269"/>
                  </a:lnTo>
                  <a:lnTo>
                    <a:pt x="947" y="269"/>
                  </a:lnTo>
                  <a:lnTo>
                    <a:pt x="893" y="274"/>
                  </a:lnTo>
                  <a:lnTo>
                    <a:pt x="841" y="279"/>
                  </a:lnTo>
                  <a:lnTo>
                    <a:pt x="841" y="279"/>
                  </a:lnTo>
                  <a:lnTo>
                    <a:pt x="780" y="286"/>
                  </a:lnTo>
                  <a:lnTo>
                    <a:pt x="779" y="298"/>
                  </a:lnTo>
                  <a:lnTo>
                    <a:pt x="779" y="298"/>
                  </a:lnTo>
                  <a:lnTo>
                    <a:pt x="795" y="302"/>
                  </a:lnTo>
                  <a:lnTo>
                    <a:pt x="808" y="306"/>
                  </a:lnTo>
                  <a:lnTo>
                    <a:pt x="808" y="306"/>
                  </a:lnTo>
                  <a:lnTo>
                    <a:pt x="833" y="316"/>
                  </a:lnTo>
                  <a:lnTo>
                    <a:pt x="858" y="324"/>
                  </a:lnTo>
                  <a:lnTo>
                    <a:pt x="887" y="333"/>
                  </a:lnTo>
                  <a:lnTo>
                    <a:pt x="915" y="338"/>
                  </a:lnTo>
                  <a:lnTo>
                    <a:pt x="915" y="338"/>
                  </a:lnTo>
                  <a:lnTo>
                    <a:pt x="918" y="339"/>
                  </a:lnTo>
                  <a:lnTo>
                    <a:pt x="921" y="341"/>
                  </a:lnTo>
                  <a:lnTo>
                    <a:pt x="924" y="343"/>
                  </a:lnTo>
                  <a:lnTo>
                    <a:pt x="925" y="345"/>
                  </a:lnTo>
                  <a:lnTo>
                    <a:pt x="925" y="345"/>
                  </a:lnTo>
                  <a:lnTo>
                    <a:pt x="928" y="349"/>
                  </a:lnTo>
                  <a:lnTo>
                    <a:pt x="928" y="353"/>
                  </a:lnTo>
                  <a:lnTo>
                    <a:pt x="927" y="359"/>
                  </a:lnTo>
                  <a:lnTo>
                    <a:pt x="924" y="363"/>
                  </a:lnTo>
                  <a:lnTo>
                    <a:pt x="923" y="364"/>
                  </a:lnTo>
                  <a:lnTo>
                    <a:pt x="923" y="365"/>
                  </a:lnTo>
                  <a:lnTo>
                    <a:pt x="923" y="365"/>
                  </a:lnTo>
                  <a:lnTo>
                    <a:pt x="922" y="369"/>
                  </a:lnTo>
                  <a:lnTo>
                    <a:pt x="922" y="369"/>
                  </a:lnTo>
                  <a:lnTo>
                    <a:pt x="913" y="390"/>
                  </a:lnTo>
                  <a:lnTo>
                    <a:pt x="902" y="409"/>
                  </a:lnTo>
                  <a:lnTo>
                    <a:pt x="889" y="428"/>
                  </a:lnTo>
                  <a:lnTo>
                    <a:pt x="877" y="445"/>
                  </a:lnTo>
                  <a:lnTo>
                    <a:pt x="862" y="462"/>
                  </a:lnTo>
                  <a:lnTo>
                    <a:pt x="847" y="478"/>
                  </a:lnTo>
                  <a:lnTo>
                    <a:pt x="831" y="493"/>
                  </a:lnTo>
                  <a:lnTo>
                    <a:pt x="814" y="507"/>
                  </a:lnTo>
                  <a:lnTo>
                    <a:pt x="796" y="521"/>
                  </a:lnTo>
                  <a:lnTo>
                    <a:pt x="779" y="534"/>
                  </a:lnTo>
                  <a:lnTo>
                    <a:pt x="742" y="559"/>
                  </a:lnTo>
                  <a:lnTo>
                    <a:pt x="703" y="583"/>
                  </a:lnTo>
                  <a:lnTo>
                    <a:pt x="664" y="605"/>
                  </a:lnTo>
                  <a:lnTo>
                    <a:pt x="649" y="614"/>
                  </a:lnTo>
                  <a:lnTo>
                    <a:pt x="649" y="614"/>
                  </a:lnTo>
                  <a:lnTo>
                    <a:pt x="625" y="627"/>
                  </a:lnTo>
                  <a:lnTo>
                    <a:pt x="601" y="637"/>
                  </a:lnTo>
                  <a:lnTo>
                    <a:pt x="576" y="648"/>
                  </a:lnTo>
                  <a:lnTo>
                    <a:pt x="552" y="656"/>
                  </a:lnTo>
                  <a:lnTo>
                    <a:pt x="526" y="662"/>
                  </a:lnTo>
                  <a:lnTo>
                    <a:pt x="501" y="668"/>
                  </a:lnTo>
                  <a:lnTo>
                    <a:pt x="475" y="674"/>
                  </a:lnTo>
                  <a:lnTo>
                    <a:pt x="449" y="677"/>
                  </a:lnTo>
                  <a:lnTo>
                    <a:pt x="423" y="680"/>
                  </a:lnTo>
                  <a:lnTo>
                    <a:pt x="398" y="682"/>
                  </a:lnTo>
                  <a:lnTo>
                    <a:pt x="348" y="685"/>
                  </a:lnTo>
                  <a:lnTo>
                    <a:pt x="298" y="686"/>
                  </a:lnTo>
                  <a:lnTo>
                    <a:pt x="252" y="686"/>
                  </a:lnTo>
                  <a:lnTo>
                    <a:pt x="252" y="686"/>
                  </a:lnTo>
                  <a:lnTo>
                    <a:pt x="225" y="686"/>
                  </a:lnTo>
                  <a:lnTo>
                    <a:pt x="224" y="687"/>
                  </a:lnTo>
                  <a:lnTo>
                    <a:pt x="224" y="687"/>
                  </a:lnTo>
                  <a:lnTo>
                    <a:pt x="220" y="689"/>
                  </a:lnTo>
                  <a:lnTo>
                    <a:pt x="215" y="690"/>
                  </a:lnTo>
                  <a:lnTo>
                    <a:pt x="215" y="690"/>
                  </a:lnTo>
                  <a:lnTo>
                    <a:pt x="211" y="689"/>
                  </a:lnTo>
                  <a:lnTo>
                    <a:pt x="208" y="689"/>
                  </a:lnTo>
                  <a:lnTo>
                    <a:pt x="199" y="697"/>
                  </a:lnTo>
                  <a:lnTo>
                    <a:pt x="199" y="697"/>
                  </a:lnTo>
                  <a:lnTo>
                    <a:pt x="178" y="719"/>
                  </a:lnTo>
                  <a:lnTo>
                    <a:pt x="156" y="742"/>
                  </a:lnTo>
                  <a:lnTo>
                    <a:pt x="135" y="766"/>
                  </a:lnTo>
                  <a:lnTo>
                    <a:pt x="126" y="777"/>
                  </a:lnTo>
                  <a:lnTo>
                    <a:pt x="117" y="789"/>
                  </a:lnTo>
                  <a:lnTo>
                    <a:pt x="117" y="789"/>
                  </a:lnTo>
                  <a:lnTo>
                    <a:pt x="106" y="804"/>
                  </a:lnTo>
                  <a:lnTo>
                    <a:pt x="96" y="817"/>
                  </a:lnTo>
                  <a:lnTo>
                    <a:pt x="72" y="842"/>
                  </a:lnTo>
                  <a:lnTo>
                    <a:pt x="72" y="842"/>
                  </a:lnTo>
                  <a:lnTo>
                    <a:pt x="53" y="863"/>
                  </a:lnTo>
                  <a:lnTo>
                    <a:pt x="43" y="874"/>
                  </a:lnTo>
                  <a:lnTo>
                    <a:pt x="34" y="885"/>
                  </a:lnTo>
                  <a:lnTo>
                    <a:pt x="34" y="885"/>
                  </a:lnTo>
                  <a:lnTo>
                    <a:pt x="31" y="888"/>
                  </a:lnTo>
                  <a:lnTo>
                    <a:pt x="27" y="892"/>
                  </a:lnTo>
                  <a:lnTo>
                    <a:pt x="22" y="894"/>
                  </a:lnTo>
                  <a:lnTo>
                    <a:pt x="17" y="894"/>
                  </a:lnTo>
                  <a:lnTo>
                    <a:pt x="17" y="894"/>
                  </a:lnTo>
                  <a:close/>
                  <a:moveTo>
                    <a:pt x="884" y="36"/>
                  </a:moveTo>
                  <a:lnTo>
                    <a:pt x="884" y="36"/>
                  </a:lnTo>
                  <a:lnTo>
                    <a:pt x="861" y="37"/>
                  </a:lnTo>
                  <a:lnTo>
                    <a:pt x="861" y="37"/>
                  </a:lnTo>
                  <a:lnTo>
                    <a:pt x="782" y="43"/>
                  </a:lnTo>
                  <a:lnTo>
                    <a:pt x="745" y="48"/>
                  </a:lnTo>
                  <a:lnTo>
                    <a:pt x="709" y="53"/>
                  </a:lnTo>
                  <a:lnTo>
                    <a:pt x="709" y="53"/>
                  </a:lnTo>
                  <a:lnTo>
                    <a:pt x="692" y="55"/>
                  </a:lnTo>
                  <a:lnTo>
                    <a:pt x="676" y="59"/>
                  </a:lnTo>
                  <a:lnTo>
                    <a:pt x="658" y="63"/>
                  </a:lnTo>
                  <a:lnTo>
                    <a:pt x="640" y="68"/>
                  </a:lnTo>
                  <a:lnTo>
                    <a:pt x="624" y="74"/>
                  </a:lnTo>
                  <a:lnTo>
                    <a:pt x="606" y="82"/>
                  </a:lnTo>
                  <a:lnTo>
                    <a:pt x="589" y="90"/>
                  </a:lnTo>
                  <a:lnTo>
                    <a:pt x="571" y="98"/>
                  </a:lnTo>
                  <a:lnTo>
                    <a:pt x="555" y="106"/>
                  </a:lnTo>
                  <a:lnTo>
                    <a:pt x="538" y="117"/>
                  </a:lnTo>
                  <a:lnTo>
                    <a:pt x="522" y="127"/>
                  </a:lnTo>
                  <a:lnTo>
                    <a:pt x="505" y="137"/>
                  </a:lnTo>
                  <a:lnTo>
                    <a:pt x="490" y="149"/>
                  </a:lnTo>
                  <a:lnTo>
                    <a:pt x="474" y="161"/>
                  </a:lnTo>
                  <a:lnTo>
                    <a:pt x="460" y="174"/>
                  </a:lnTo>
                  <a:lnTo>
                    <a:pt x="446" y="186"/>
                  </a:lnTo>
                  <a:lnTo>
                    <a:pt x="446" y="186"/>
                  </a:lnTo>
                  <a:lnTo>
                    <a:pt x="419" y="211"/>
                  </a:lnTo>
                  <a:lnTo>
                    <a:pt x="419" y="211"/>
                  </a:lnTo>
                  <a:lnTo>
                    <a:pt x="396" y="234"/>
                  </a:lnTo>
                  <a:lnTo>
                    <a:pt x="372" y="256"/>
                  </a:lnTo>
                  <a:lnTo>
                    <a:pt x="349" y="279"/>
                  </a:lnTo>
                  <a:lnTo>
                    <a:pt x="328" y="304"/>
                  </a:lnTo>
                  <a:lnTo>
                    <a:pt x="309" y="329"/>
                  </a:lnTo>
                  <a:lnTo>
                    <a:pt x="300" y="342"/>
                  </a:lnTo>
                  <a:lnTo>
                    <a:pt x="291" y="355"/>
                  </a:lnTo>
                  <a:lnTo>
                    <a:pt x="283" y="370"/>
                  </a:lnTo>
                  <a:lnTo>
                    <a:pt x="276" y="384"/>
                  </a:lnTo>
                  <a:lnTo>
                    <a:pt x="269" y="400"/>
                  </a:lnTo>
                  <a:lnTo>
                    <a:pt x="262" y="415"/>
                  </a:lnTo>
                  <a:lnTo>
                    <a:pt x="262" y="415"/>
                  </a:lnTo>
                  <a:lnTo>
                    <a:pt x="251" y="449"/>
                  </a:lnTo>
                  <a:lnTo>
                    <a:pt x="241" y="484"/>
                  </a:lnTo>
                  <a:lnTo>
                    <a:pt x="237" y="501"/>
                  </a:lnTo>
                  <a:lnTo>
                    <a:pt x="233" y="519"/>
                  </a:lnTo>
                  <a:lnTo>
                    <a:pt x="231" y="536"/>
                  </a:lnTo>
                  <a:lnTo>
                    <a:pt x="230" y="555"/>
                  </a:lnTo>
                  <a:lnTo>
                    <a:pt x="230" y="555"/>
                  </a:lnTo>
                  <a:lnTo>
                    <a:pt x="230" y="564"/>
                  </a:lnTo>
                  <a:lnTo>
                    <a:pt x="228" y="573"/>
                  </a:lnTo>
                  <a:lnTo>
                    <a:pt x="223" y="592"/>
                  </a:lnTo>
                  <a:lnTo>
                    <a:pt x="221" y="599"/>
                  </a:lnTo>
                  <a:lnTo>
                    <a:pt x="221" y="599"/>
                  </a:lnTo>
                  <a:lnTo>
                    <a:pt x="220" y="609"/>
                  </a:lnTo>
                  <a:lnTo>
                    <a:pt x="221" y="620"/>
                  </a:lnTo>
                  <a:lnTo>
                    <a:pt x="224" y="645"/>
                  </a:lnTo>
                  <a:lnTo>
                    <a:pt x="224" y="646"/>
                  </a:lnTo>
                  <a:lnTo>
                    <a:pt x="226" y="648"/>
                  </a:lnTo>
                  <a:lnTo>
                    <a:pt x="228" y="650"/>
                  </a:lnTo>
                  <a:lnTo>
                    <a:pt x="230" y="650"/>
                  </a:lnTo>
                  <a:lnTo>
                    <a:pt x="230" y="650"/>
                  </a:lnTo>
                  <a:lnTo>
                    <a:pt x="262" y="651"/>
                  </a:lnTo>
                  <a:lnTo>
                    <a:pt x="262" y="651"/>
                  </a:lnTo>
                  <a:lnTo>
                    <a:pt x="307" y="651"/>
                  </a:lnTo>
                  <a:lnTo>
                    <a:pt x="307" y="651"/>
                  </a:lnTo>
                  <a:lnTo>
                    <a:pt x="339" y="651"/>
                  </a:lnTo>
                  <a:lnTo>
                    <a:pt x="372" y="649"/>
                  </a:lnTo>
                  <a:lnTo>
                    <a:pt x="406" y="646"/>
                  </a:lnTo>
                  <a:lnTo>
                    <a:pt x="423" y="644"/>
                  </a:lnTo>
                  <a:lnTo>
                    <a:pt x="441" y="639"/>
                  </a:lnTo>
                  <a:lnTo>
                    <a:pt x="441" y="639"/>
                  </a:lnTo>
                  <a:lnTo>
                    <a:pt x="461" y="636"/>
                  </a:lnTo>
                  <a:lnTo>
                    <a:pt x="481" y="635"/>
                  </a:lnTo>
                  <a:lnTo>
                    <a:pt x="481" y="635"/>
                  </a:lnTo>
                  <a:lnTo>
                    <a:pt x="509" y="632"/>
                  </a:lnTo>
                  <a:lnTo>
                    <a:pt x="523" y="630"/>
                  </a:lnTo>
                  <a:lnTo>
                    <a:pt x="535" y="627"/>
                  </a:lnTo>
                  <a:lnTo>
                    <a:pt x="535" y="627"/>
                  </a:lnTo>
                  <a:lnTo>
                    <a:pt x="551" y="621"/>
                  </a:lnTo>
                  <a:lnTo>
                    <a:pt x="565" y="615"/>
                  </a:lnTo>
                  <a:lnTo>
                    <a:pt x="594" y="601"/>
                  </a:lnTo>
                  <a:lnTo>
                    <a:pt x="594" y="601"/>
                  </a:lnTo>
                  <a:lnTo>
                    <a:pt x="611" y="592"/>
                  </a:lnTo>
                  <a:lnTo>
                    <a:pt x="630" y="583"/>
                  </a:lnTo>
                  <a:lnTo>
                    <a:pt x="630" y="583"/>
                  </a:lnTo>
                  <a:lnTo>
                    <a:pt x="640" y="578"/>
                  </a:lnTo>
                  <a:lnTo>
                    <a:pt x="652" y="572"/>
                  </a:lnTo>
                  <a:lnTo>
                    <a:pt x="674" y="559"/>
                  </a:lnTo>
                  <a:lnTo>
                    <a:pt x="674" y="559"/>
                  </a:lnTo>
                  <a:lnTo>
                    <a:pt x="692" y="549"/>
                  </a:lnTo>
                  <a:lnTo>
                    <a:pt x="692" y="549"/>
                  </a:lnTo>
                  <a:lnTo>
                    <a:pt x="705" y="540"/>
                  </a:lnTo>
                  <a:lnTo>
                    <a:pt x="705" y="540"/>
                  </a:lnTo>
                  <a:lnTo>
                    <a:pt x="726" y="529"/>
                  </a:lnTo>
                  <a:lnTo>
                    <a:pt x="746" y="517"/>
                  </a:lnTo>
                  <a:lnTo>
                    <a:pt x="764" y="504"/>
                  </a:lnTo>
                  <a:lnTo>
                    <a:pt x="783" y="490"/>
                  </a:lnTo>
                  <a:lnTo>
                    <a:pt x="783" y="490"/>
                  </a:lnTo>
                  <a:lnTo>
                    <a:pt x="803" y="471"/>
                  </a:lnTo>
                  <a:lnTo>
                    <a:pt x="820" y="453"/>
                  </a:lnTo>
                  <a:lnTo>
                    <a:pt x="837" y="433"/>
                  </a:lnTo>
                  <a:lnTo>
                    <a:pt x="851" y="413"/>
                  </a:lnTo>
                  <a:lnTo>
                    <a:pt x="851" y="413"/>
                  </a:lnTo>
                  <a:lnTo>
                    <a:pt x="865" y="396"/>
                  </a:lnTo>
                  <a:lnTo>
                    <a:pt x="865" y="396"/>
                  </a:lnTo>
                  <a:lnTo>
                    <a:pt x="872" y="385"/>
                  </a:lnTo>
                  <a:lnTo>
                    <a:pt x="880" y="375"/>
                  </a:lnTo>
                  <a:lnTo>
                    <a:pt x="884" y="368"/>
                  </a:lnTo>
                  <a:lnTo>
                    <a:pt x="876" y="366"/>
                  </a:lnTo>
                  <a:lnTo>
                    <a:pt x="876" y="366"/>
                  </a:lnTo>
                  <a:lnTo>
                    <a:pt x="851" y="359"/>
                  </a:lnTo>
                  <a:lnTo>
                    <a:pt x="826" y="349"/>
                  </a:lnTo>
                  <a:lnTo>
                    <a:pt x="826" y="349"/>
                  </a:lnTo>
                  <a:lnTo>
                    <a:pt x="805" y="342"/>
                  </a:lnTo>
                  <a:lnTo>
                    <a:pt x="782" y="335"/>
                  </a:lnTo>
                  <a:lnTo>
                    <a:pt x="782" y="335"/>
                  </a:lnTo>
                  <a:lnTo>
                    <a:pt x="759" y="330"/>
                  </a:lnTo>
                  <a:lnTo>
                    <a:pt x="736" y="324"/>
                  </a:lnTo>
                  <a:lnTo>
                    <a:pt x="736" y="324"/>
                  </a:lnTo>
                  <a:lnTo>
                    <a:pt x="717" y="321"/>
                  </a:lnTo>
                  <a:lnTo>
                    <a:pt x="698" y="317"/>
                  </a:lnTo>
                  <a:lnTo>
                    <a:pt x="681" y="312"/>
                  </a:lnTo>
                  <a:lnTo>
                    <a:pt x="671" y="308"/>
                  </a:lnTo>
                  <a:lnTo>
                    <a:pt x="663" y="305"/>
                  </a:lnTo>
                  <a:lnTo>
                    <a:pt x="663" y="305"/>
                  </a:lnTo>
                  <a:lnTo>
                    <a:pt x="660" y="302"/>
                  </a:lnTo>
                  <a:lnTo>
                    <a:pt x="657" y="300"/>
                  </a:lnTo>
                  <a:lnTo>
                    <a:pt x="656" y="297"/>
                  </a:lnTo>
                  <a:lnTo>
                    <a:pt x="655" y="293"/>
                  </a:lnTo>
                  <a:lnTo>
                    <a:pt x="655" y="290"/>
                  </a:lnTo>
                  <a:lnTo>
                    <a:pt x="653" y="289"/>
                  </a:lnTo>
                  <a:lnTo>
                    <a:pt x="653" y="289"/>
                  </a:lnTo>
                  <a:lnTo>
                    <a:pt x="649" y="285"/>
                  </a:lnTo>
                  <a:lnTo>
                    <a:pt x="647" y="280"/>
                  </a:lnTo>
                  <a:lnTo>
                    <a:pt x="646" y="274"/>
                  </a:lnTo>
                  <a:lnTo>
                    <a:pt x="647" y="268"/>
                  </a:lnTo>
                  <a:lnTo>
                    <a:pt x="647" y="268"/>
                  </a:lnTo>
                  <a:lnTo>
                    <a:pt x="649" y="265"/>
                  </a:lnTo>
                  <a:lnTo>
                    <a:pt x="652" y="260"/>
                  </a:lnTo>
                  <a:lnTo>
                    <a:pt x="656" y="257"/>
                  </a:lnTo>
                  <a:lnTo>
                    <a:pt x="659" y="257"/>
                  </a:lnTo>
                  <a:lnTo>
                    <a:pt x="663" y="256"/>
                  </a:lnTo>
                  <a:lnTo>
                    <a:pt x="663" y="256"/>
                  </a:lnTo>
                  <a:lnTo>
                    <a:pt x="709" y="255"/>
                  </a:lnTo>
                  <a:lnTo>
                    <a:pt x="753" y="252"/>
                  </a:lnTo>
                  <a:lnTo>
                    <a:pt x="798" y="248"/>
                  </a:lnTo>
                  <a:lnTo>
                    <a:pt x="843" y="243"/>
                  </a:lnTo>
                  <a:lnTo>
                    <a:pt x="843" y="243"/>
                  </a:lnTo>
                  <a:lnTo>
                    <a:pt x="892" y="238"/>
                  </a:lnTo>
                  <a:lnTo>
                    <a:pt x="942" y="234"/>
                  </a:lnTo>
                  <a:lnTo>
                    <a:pt x="946" y="234"/>
                  </a:lnTo>
                  <a:lnTo>
                    <a:pt x="947" y="229"/>
                  </a:lnTo>
                  <a:lnTo>
                    <a:pt x="947" y="229"/>
                  </a:lnTo>
                  <a:lnTo>
                    <a:pt x="959" y="205"/>
                  </a:lnTo>
                  <a:lnTo>
                    <a:pt x="959" y="205"/>
                  </a:lnTo>
                  <a:lnTo>
                    <a:pt x="967" y="188"/>
                  </a:lnTo>
                  <a:lnTo>
                    <a:pt x="974" y="171"/>
                  </a:lnTo>
                  <a:lnTo>
                    <a:pt x="980" y="153"/>
                  </a:lnTo>
                  <a:lnTo>
                    <a:pt x="985" y="135"/>
                  </a:lnTo>
                  <a:lnTo>
                    <a:pt x="985" y="135"/>
                  </a:lnTo>
                  <a:lnTo>
                    <a:pt x="987" y="115"/>
                  </a:lnTo>
                  <a:lnTo>
                    <a:pt x="990" y="94"/>
                  </a:lnTo>
                  <a:lnTo>
                    <a:pt x="990" y="73"/>
                  </a:lnTo>
                  <a:lnTo>
                    <a:pt x="988" y="52"/>
                  </a:lnTo>
                  <a:lnTo>
                    <a:pt x="988" y="50"/>
                  </a:lnTo>
                  <a:lnTo>
                    <a:pt x="985" y="48"/>
                  </a:lnTo>
                  <a:lnTo>
                    <a:pt x="985" y="48"/>
                  </a:lnTo>
                  <a:lnTo>
                    <a:pt x="982" y="46"/>
                  </a:lnTo>
                  <a:lnTo>
                    <a:pt x="979" y="41"/>
                  </a:lnTo>
                  <a:lnTo>
                    <a:pt x="971" y="48"/>
                  </a:lnTo>
                  <a:lnTo>
                    <a:pt x="971" y="48"/>
                  </a:lnTo>
                  <a:lnTo>
                    <a:pt x="971" y="47"/>
                  </a:lnTo>
                  <a:lnTo>
                    <a:pt x="971" y="47"/>
                  </a:lnTo>
                  <a:lnTo>
                    <a:pt x="973" y="45"/>
                  </a:lnTo>
                  <a:lnTo>
                    <a:pt x="974" y="45"/>
                  </a:lnTo>
                  <a:lnTo>
                    <a:pt x="974" y="45"/>
                  </a:lnTo>
                  <a:lnTo>
                    <a:pt x="974" y="45"/>
                  </a:lnTo>
                  <a:lnTo>
                    <a:pt x="974" y="45"/>
                  </a:lnTo>
                  <a:lnTo>
                    <a:pt x="967" y="43"/>
                  </a:lnTo>
                  <a:lnTo>
                    <a:pt x="967" y="43"/>
                  </a:lnTo>
                  <a:lnTo>
                    <a:pt x="962" y="41"/>
                  </a:lnTo>
                  <a:lnTo>
                    <a:pt x="957" y="41"/>
                  </a:lnTo>
                  <a:lnTo>
                    <a:pt x="957" y="41"/>
                  </a:lnTo>
                  <a:lnTo>
                    <a:pt x="925" y="37"/>
                  </a:lnTo>
                  <a:lnTo>
                    <a:pt x="921" y="37"/>
                  </a:lnTo>
                  <a:lnTo>
                    <a:pt x="921" y="37"/>
                  </a:lnTo>
                  <a:lnTo>
                    <a:pt x="884" y="36"/>
                  </a:lnTo>
                  <a:lnTo>
                    <a:pt x="884" y="3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2" name="Freeform 398"/>
            <p:cNvSpPr/>
            <p:nvPr>
              <p:custDataLst>
                <p:tags r:id="rId47"/>
              </p:custDataLst>
            </p:nvPr>
          </p:nvSpPr>
          <p:spPr bwMode="auto">
            <a:xfrm>
              <a:off x="4587875" y="3630613"/>
              <a:ext cx="239713" cy="161925"/>
            </a:xfrm>
            <a:custGeom>
              <a:avLst/>
              <a:gdLst/>
              <a:ahLst/>
              <a:cxnLst>
                <a:cxn ang="0">
                  <a:pos x="19" y="306"/>
                </a:cxn>
                <a:cxn ang="0">
                  <a:pos x="9" y="303"/>
                </a:cxn>
                <a:cxn ang="0">
                  <a:pos x="4" y="299"/>
                </a:cxn>
                <a:cxn ang="0">
                  <a:pos x="1" y="292"/>
                </a:cxn>
                <a:cxn ang="0">
                  <a:pos x="0" y="288"/>
                </a:cxn>
                <a:cxn ang="0">
                  <a:pos x="1" y="227"/>
                </a:cxn>
                <a:cxn ang="0">
                  <a:pos x="4" y="165"/>
                </a:cxn>
                <a:cxn ang="0">
                  <a:pos x="8" y="89"/>
                </a:cxn>
                <a:cxn ang="0">
                  <a:pos x="8" y="63"/>
                </a:cxn>
                <a:cxn ang="0">
                  <a:pos x="11" y="34"/>
                </a:cxn>
                <a:cxn ang="0">
                  <a:pos x="19" y="18"/>
                </a:cxn>
                <a:cxn ang="0">
                  <a:pos x="25" y="11"/>
                </a:cxn>
                <a:cxn ang="0">
                  <a:pos x="34" y="6"/>
                </a:cxn>
                <a:cxn ang="0">
                  <a:pos x="51" y="1"/>
                </a:cxn>
                <a:cxn ang="0">
                  <a:pos x="64" y="0"/>
                </a:cxn>
                <a:cxn ang="0">
                  <a:pos x="70" y="0"/>
                </a:cxn>
                <a:cxn ang="0">
                  <a:pos x="153" y="7"/>
                </a:cxn>
                <a:cxn ang="0">
                  <a:pos x="234" y="18"/>
                </a:cxn>
                <a:cxn ang="0">
                  <a:pos x="284" y="26"/>
                </a:cxn>
                <a:cxn ang="0">
                  <a:pos x="385" y="37"/>
                </a:cxn>
                <a:cxn ang="0">
                  <a:pos x="436" y="38"/>
                </a:cxn>
                <a:cxn ang="0">
                  <a:pos x="440" y="39"/>
                </a:cxn>
                <a:cxn ang="0">
                  <a:pos x="446" y="41"/>
                </a:cxn>
                <a:cxn ang="0">
                  <a:pos x="450" y="46"/>
                </a:cxn>
                <a:cxn ang="0">
                  <a:pos x="452" y="57"/>
                </a:cxn>
                <a:cxn ang="0">
                  <a:pos x="451" y="63"/>
                </a:cxn>
                <a:cxn ang="0">
                  <a:pos x="448" y="69"/>
                </a:cxn>
                <a:cxn ang="0">
                  <a:pos x="443" y="73"/>
                </a:cxn>
                <a:cxn ang="0">
                  <a:pos x="436" y="74"/>
                </a:cxn>
                <a:cxn ang="0">
                  <a:pos x="410" y="73"/>
                </a:cxn>
                <a:cxn ang="0">
                  <a:pos x="335" y="67"/>
                </a:cxn>
                <a:cxn ang="0">
                  <a:pos x="293" y="64"/>
                </a:cxn>
                <a:cxn ang="0">
                  <a:pos x="249" y="59"/>
                </a:cxn>
                <a:cxn ang="0">
                  <a:pos x="167" y="49"/>
                </a:cxn>
                <a:cxn ang="0">
                  <a:pos x="131" y="43"/>
                </a:cxn>
                <a:cxn ang="0">
                  <a:pos x="77" y="37"/>
                </a:cxn>
                <a:cxn ang="0">
                  <a:pos x="59" y="36"/>
                </a:cxn>
                <a:cxn ang="0">
                  <a:pos x="54" y="37"/>
                </a:cxn>
                <a:cxn ang="0">
                  <a:pos x="49" y="40"/>
                </a:cxn>
                <a:cxn ang="0">
                  <a:pos x="45" y="47"/>
                </a:cxn>
                <a:cxn ang="0">
                  <a:pos x="43" y="66"/>
                </a:cxn>
                <a:cxn ang="0">
                  <a:pos x="44" y="76"/>
                </a:cxn>
                <a:cxn ang="0">
                  <a:pos x="45" y="90"/>
                </a:cxn>
                <a:cxn ang="0">
                  <a:pos x="42" y="113"/>
                </a:cxn>
                <a:cxn ang="0">
                  <a:pos x="40" y="161"/>
                </a:cxn>
                <a:cxn ang="0">
                  <a:pos x="41" y="184"/>
                </a:cxn>
                <a:cxn ang="0">
                  <a:pos x="41" y="207"/>
                </a:cxn>
                <a:cxn ang="0">
                  <a:pos x="38" y="245"/>
                </a:cxn>
                <a:cxn ang="0">
                  <a:pos x="37" y="266"/>
                </a:cxn>
                <a:cxn ang="0">
                  <a:pos x="36" y="289"/>
                </a:cxn>
                <a:cxn ang="0">
                  <a:pos x="35" y="295"/>
                </a:cxn>
                <a:cxn ang="0">
                  <a:pos x="32" y="300"/>
                </a:cxn>
                <a:cxn ang="0">
                  <a:pos x="29" y="302"/>
                </a:cxn>
                <a:cxn ang="0">
                  <a:pos x="23" y="306"/>
                </a:cxn>
                <a:cxn ang="0">
                  <a:pos x="19" y="306"/>
                </a:cxn>
              </a:cxnLst>
              <a:rect l="0" t="0" r="r" b="b"/>
              <a:pathLst>
                <a:path w="452" h="306">
                  <a:moveTo>
                    <a:pt x="19" y="306"/>
                  </a:moveTo>
                  <a:lnTo>
                    <a:pt x="19" y="306"/>
                  </a:lnTo>
                  <a:lnTo>
                    <a:pt x="12" y="304"/>
                  </a:lnTo>
                  <a:lnTo>
                    <a:pt x="9" y="303"/>
                  </a:lnTo>
                  <a:lnTo>
                    <a:pt x="6" y="301"/>
                  </a:lnTo>
                  <a:lnTo>
                    <a:pt x="4" y="299"/>
                  </a:lnTo>
                  <a:lnTo>
                    <a:pt x="2" y="296"/>
                  </a:lnTo>
                  <a:lnTo>
                    <a:pt x="1" y="292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0" y="257"/>
                  </a:lnTo>
                  <a:lnTo>
                    <a:pt x="1" y="227"/>
                  </a:lnTo>
                  <a:lnTo>
                    <a:pt x="4" y="165"/>
                  </a:lnTo>
                  <a:lnTo>
                    <a:pt x="4" y="165"/>
                  </a:lnTo>
                  <a:lnTo>
                    <a:pt x="7" y="114"/>
                  </a:lnTo>
                  <a:lnTo>
                    <a:pt x="8" y="89"/>
                  </a:lnTo>
                  <a:lnTo>
                    <a:pt x="8" y="63"/>
                  </a:lnTo>
                  <a:lnTo>
                    <a:pt x="8" y="63"/>
                  </a:lnTo>
                  <a:lnTo>
                    <a:pt x="9" y="47"/>
                  </a:lnTo>
                  <a:lnTo>
                    <a:pt x="11" y="34"/>
                  </a:lnTo>
                  <a:lnTo>
                    <a:pt x="15" y="24"/>
                  </a:lnTo>
                  <a:lnTo>
                    <a:pt x="19" y="18"/>
                  </a:lnTo>
                  <a:lnTo>
                    <a:pt x="22" y="14"/>
                  </a:lnTo>
                  <a:lnTo>
                    <a:pt x="25" y="11"/>
                  </a:lnTo>
                  <a:lnTo>
                    <a:pt x="29" y="8"/>
                  </a:lnTo>
                  <a:lnTo>
                    <a:pt x="34" y="6"/>
                  </a:lnTo>
                  <a:lnTo>
                    <a:pt x="39" y="4"/>
                  </a:lnTo>
                  <a:lnTo>
                    <a:pt x="51" y="1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112" y="3"/>
                  </a:lnTo>
                  <a:lnTo>
                    <a:pt x="153" y="7"/>
                  </a:lnTo>
                  <a:lnTo>
                    <a:pt x="193" y="13"/>
                  </a:lnTo>
                  <a:lnTo>
                    <a:pt x="234" y="18"/>
                  </a:lnTo>
                  <a:lnTo>
                    <a:pt x="234" y="18"/>
                  </a:lnTo>
                  <a:lnTo>
                    <a:pt x="284" y="26"/>
                  </a:lnTo>
                  <a:lnTo>
                    <a:pt x="335" y="32"/>
                  </a:lnTo>
                  <a:lnTo>
                    <a:pt x="385" y="37"/>
                  </a:lnTo>
                  <a:lnTo>
                    <a:pt x="410" y="38"/>
                  </a:lnTo>
                  <a:lnTo>
                    <a:pt x="436" y="38"/>
                  </a:lnTo>
                  <a:lnTo>
                    <a:pt x="436" y="38"/>
                  </a:lnTo>
                  <a:lnTo>
                    <a:pt x="440" y="39"/>
                  </a:lnTo>
                  <a:lnTo>
                    <a:pt x="443" y="40"/>
                  </a:lnTo>
                  <a:lnTo>
                    <a:pt x="446" y="41"/>
                  </a:lnTo>
                  <a:lnTo>
                    <a:pt x="448" y="44"/>
                  </a:lnTo>
                  <a:lnTo>
                    <a:pt x="450" y="46"/>
                  </a:lnTo>
                  <a:lnTo>
                    <a:pt x="451" y="49"/>
                  </a:lnTo>
                  <a:lnTo>
                    <a:pt x="452" y="57"/>
                  </a:lnTo>
                  <a:lnTo>
                    <a:pt x="452" y="57"/>
                  </a:lnTo>
                  <a:lnTo>
                    <a:pt x="451" y="63"/>
                  </a:lnTo>
                  <a:lnTo>
                    <a:pt x="450" y="66"/>
                  </a:lnTo>
                  <a:lnTo>
                    <a:pt x="448" y="69"/>
                  </a:lnTo>
                  <a:lnTo>
                    <a:pt x="446" y="71"/>
                  </a:lnTo>
                  <a:lnTo>
                    <a:pt x="443" y="73"/>
                  </a:lnTo>
                  <a:lnTo>
                    <a:pt x="440" y="74"/>
                  </a:lnTo>
                  <a:lnTo>
                    <a:pt x="436" y="74"/>
                  </a:lnTo>
                  <a:lnTo>
                    <a:pt x="436" y="74"/>
                  </a:lnTo>
                  <a:lnTo>
                    <a:pt x="410" y="73"/>
                  </a:lnTo>
                  <a:lnTo>
                    <a:pt x="384" y="72"/>
                  </a:lnTo>
                  <a:lnTo>
                    <a:pt x="335" y="67"/>
                  </a:lnTo>
                  <a:lnTo>
                    <a:pt x="335" y="67"/>
                  </a:lnTo>
                  <a:lnTo>
                    <a:pt x="293" y="64"/>
                  </a:lnTo>
                  <a:lnTo>
                    <a:pt x="293" y="64"/>
                  </a:lnTo>
                  <a:lnTo>
                    <a:pt x="249" y="59"/>
                  </a:lnTo>
                  <a:lnTo>
                    <a:pt x="207" y="55"/>
                  </a:lnTo>
                  <a:lnTo>
                    <a:pt x="167" y="49"/>
                  </a:lnTo>
                  <a:lnTo>
                    <a:pt x="131" y="43"/>
                  </a:lnTo>
                  <a:lnTo>
                    <a:pt x="131" y="43"/>
                  </a:lnTo>
                  <a:lnTo>
                    <a:pt x="97" y="38"/>
                  </a:lnTo>
                  <a:lnTo>
                    <a:pt x="77" y="37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54" y="37"/>
                  </a:lnTo>
                  <a:lnTo>
                    <a:pt x="49" y="40"/>
                  </a:lnTo>
                  <a:lnTo>
                    <a:pt x="49" y="40"/>
                  </a:lnTo>
                  <a:lnTo>
                    <a:pt x="46" y="43"/>
                  </a:lnTo>
                  <a:lnTo>
                    <a:pt x="45" y="47"/>
                  </a:lnTo>
                  <a:lnTo>
                    <a:pt x="43" y="56"/>
                  </a:lnTo>
                  <a:lnTo>
                    <a:pt x="43" y="66"/>
                  </a:lnTo>
                  <a:lnTo>
                    <a:pt x="44" y="76"/>
                  </a:lnTo>
                  <a:lnTo>
                    <a:pt x="44" y="76"/>
                  </a:lnTo>
                  <a:lnTo>
                    <a:pt x="45" y="84"/>
                  </a:lnTo>
                  <a:lnTo>
                    <a:pt x="45" y="90"/>
                  </a:lnTo>
                  <a:lnTo>
                    <a:pt x="45" y="90"/>
                  </a:lnTo>
                  <a:lnTo>
                    <a:pt x="42" y="113"/>
                  </a:lnTo>
                  <a:lnTo>
                    <a:pt x="41" y="137"/>
                  </a:lnTo>
                  <a:lnTo>
                    <a:pt x="40" y="161"/>
                  </a:lnTo>
                  <a:lnTo>
                    <a:pt x="41" y="184"/>
                  </a:lnTo>
                  <a:lnTo>
                    <a:pt x="41" y="184"/>
                  </a:lnTo>
                  <a:lnTo>
                    <a:pt x="41" y="207"/>
                  </a:lnTo>
                  <a:lnTo>
                    <a:pt x="41" y="207"/>
                  </a:lnTo>
                  <a:lnTo>
                    <a:pt x="40" y="226"/>
                  </a:lnTo>
                  <a:lnTo>
                    <a:pt x="38" y="245"/>
                  </a:lnTo>
                  <a:lnTo>
                    <a:pt x="38" y="245"/>
                  </a:lnTo>
                  <a:lnTo>
                    <a:pt x="37" y="266"/>
                  </a:lnTo>
                  <a:lnTo>
                    <a:pt x="36" y="289"/>
                  </a:lnTo>
                  <a:lnTo>
                    <a:pt x="36" y="289"/>
                  </a:lnTo>
                  <a:lnTo>
                    <a:pt x="36" y="292"/>
                  </a:lnTo>
                  <a:lnTo>
                    <a:pt x="35" y="295"/>
                  </a:lnTo>
                  <a:lnTo>
                    <a:pt x="34" y="298"/>
                  </a:lnTo>
                  <a:lnTo>
                    <a:pt x="32" y="300"/>
                  </a:lnTo>
                  <a:lnTo>
                    <a:pt x="32" y="300"/>
                  </a:lnTo>
                  <a:lnTo>
                    <a:pt x="29" y="302"/>
                  </a:lnTo>
                  <a:lnTo>
                    <a:pt x="26" y="304"/>
                  </a:lnTo>
                  <a:lnTo>
                    <a:pt x="23" y="306"/>
                  </a:lnTo>
                  <a:lnTo>
                    <a:pt x="19" y="306"/>
                  </a:lnTo>
                  <a:lnTo>
                    <a:pt x="19" y="30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3" name="Freeform 399"/>
            <p:cNvSpPr/>
            <p:nvPr>
              <p:custDataLst>
                <p:tags r:id="rId48"/>
              </p:custDataLst>
            </p:nvPr>
          </p:nvSpPr>
          <p:spPr bwMode="auto">
            <a:xfrm>
              <a:off x="4329113" y="3263900"/>
              <a:ext cx="242888" cy="22225"/>
            </a:xfrm>
            <a:custGeom>
              <a:avLst/>
              <a:gdLst/>
              <a:ahLst/>
              <a:cxnLst>
                <a:cxn ang="0">
                  <a:pos x="189" y="42"/>
                </a:cxn>
                <a:cxn ang="0">
                  <a:pos x="174" y="42"/>
                </a:cxn>
                <a:cxn ang="0">
                  <a:pos x="116" y="40"/>
                </a:cxn>
                <a:cxn ang="0">
                  <a:pos x="43" y="38"/>
                </a:cxn>
                <a:cxn ang="0">
                  <a:pos x="18" y="36"/>
                </a:cxn>
                <a:cxn ang="0">
                  <a:pos x="11" y="34"/>
                </a:cxn>
                <a:cxn ang="0">
                  <a:pos x="5" y="29"/>
                </a:cxn>
                <a:cxn ang="0">
                  <a:pos x="1" y="22"/>
                </a:cxn>
                <a:cxn ang="0">
                  <a:pos x="0" y="15"/>
                </a:cxn>
                <a:cxn ang="0">
                  <a:pos x="5" y="5"/>
                </a:cxn>
                <a:cxn ang="0">
                  <a:pos x="9" y="1"/>
                </a:cxn>
                <a:cxn ang="0">
                  <a:pos x="16" y="0"/>
                </a:cxn>
                <a:cxn ang="0">
                  <a:pos x="17" y="0"/>
                </a:cxn>
                <a:cxn ang="0">
                  <a:pos x="61" y="3"/>
                </a:cxn>
                <a:cxn ang="0">
                  <a:pos x="106" y="4"/>
                </a:cxn>
                <a:cxn ang="0">
                  <a:pos x="189" y="7"/>
                </a:cxn>
                <a:cxn ang="0">
                  <a:pos x="218" y="8"/>
                </a:cxn>
                <a:cxn ang="0">
                  <a:pos x="257" y="7"/>
                </a:cxn>
                <a:cxn ang="0">
                  <a:pos x="300" y="6"/>
                </a:cxn>
                <a:cxn ang="0">
                  <a:pos x="393" y="4"/>
                </a:cxn>
                <a:cxn ang="0">
                  <a:pos x="424" y="4"/>
                </a:cxn>
                <a:cxn ang="0">
                  <a:pos x="447" y="6"/>
                </a:cxn>
                <a:cxn ang="0">
                  <a:pos x="454" y="9"/>
                </a:cxn>
                <a:cxn ang="0">
                  <a:pos x="458" y="13"/>
                </a:cxn>
                <a:cxn ang="0">
                  <a:pos x="459" y="22"/>
                </a:cxn>
                <a:cxn ang="0">
                  <a:pos x="457" y="29"/>
                </a:cxn>
                <a:cxn ang="0">
                  <a:pos x="453" y="35"/>
                </a:cxn>
                <a:cxn ang="0">
                  <a:pos x="448" y="40"/>
                </a:cxn>
                <a:cxn ang="0">
                  <a:pos x="439" y="41"/>
                </a:cxn>
                <a:cxn ang="0">
                  <a:pos x="439" y="41"/>
                </a:cxn>
                <a:cxn ang="0">
                  <a:pos x="436" y="41"/>
                </a:cxn>
                <a:cxn ang="0">
                  <a:pos x="424" y="39"/>
                </a:cxn>
                <a:cxn ang="0">
                  <a:pos x="372" y="38"/>
                </a:cxn>
                <a:cxn ang="0">
                  <a:pos x="322" y="38"/>
                </a:cxn>
                <a:cxn ang="0">
                  <a:pos x="268" y="40"/>
                </a:cxn>
                <a:cxn ang="0">
                  <a:pos x="189" y="42"/>
                </a:cxn>
              </a:cxnLst>
              <a:rect l="0" t="0" r="r" b="b"/>
              <a:pathLst>
                <a:path w="459" h="42">
                  <a:moveTo>
                    <a:pt x="189" y="42"/>
                  </a:moveTo>
                  <a:lnTo>
                    <a:pt x="189" y="42"/>
                  </a:lnTo>
                  <a:lnTo>
                    <a:pt x="174" y="42"/>
                  </a:lnTo>
                  <a:lnTo>
                    <a:pt x="174" y="42"/>
                  </a:lnTo>
                  <a:lnTo>
                    <a:pt x="116" y="40"/>
                  </a:lnTo>
                  <a:lnTo>
                    <a:pt x="116" y="40"/>
                  </a:lnTo>
                  <a:lnTo>
                    <a:pt x="68" y="39"/>
                  </a:lnTo>
                  <a:lnTo>
                    <a:pt x="43" y="38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4" y="35"/>
                  </a:lnTo>
                  <a:lnTo>
                    <a:pt x="11" y="34"/>
                  </a:lnTo>
                  <a:lnTo>
                    <a:pt x="8" y="32"/>
                  </a:lnTo>
                  <a:lnTo>
                    <a:pt x="5" y="29"/>
                  </a:lnTo>
                  <a:lnTo>
                    <a:pt x="2" y="26"/>
                  </a:lnTo>
                  <a:lnTo>
                    <a:pt x="1" y="22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0"/>
                  </a:lnTo>
                  <a:lnTo>
                    <a:pt x="5" y="5"/>
                  </a:lnTo>
                  <a:lnTo>
                    <a:pt x="7" y="3"/>
                  </a:lnTo>
                  <a:lnTo>
                    <a:pt x="9" y="1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61" y="3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47" y="5"/>
                  </a:lnTo>
                  <a:lnTo>
                    <a:pt x="189" y="7"/>
                  </a:lnTo>
                  <a:lnTo>
                    <a:pt x="189" y="7"/>
                  </a:lnTo>
                  <a:lnTo>
                    <a:pt x="218" y="8"/>
                  </a:lnTo>
                  <a:lnTo>
                    <a:pt x="218" y="8"/>
                  </a:lnTo>
                  <a:lnTo>
                    <a:pt x="257" y="7"/>
                  </a:lnTo>
                  <a:lnTo>
                    <a:pt x="300" y="6"/>
                  </a:lnTo>
                  <a:lnTo>
                    <a:pt x="300" y="6"/>
                  </a:lnTo>
                  <a:lnTo>
                    <a:pt x="347" y="4"/>
                  </a:lnTo>
                  <a:lnTo>
                    <a:pt x="393" y="4"/>
                  </a:lnTo>
                  <a:lnTo>
                    <a:pt x="393" y="4"/>
                  </a:lnTo>
                  <a:lnTo>
                    <a:pt x="424" y="4"/>
                  </a:lnTo>
                  <a:lnTo>
                    <a:pt x="447" y="6"/>
                  </a:lnTo>
                  <a:lnTo>
                    <a:pt x="447" y="6"/>
                  </a:lnTo>
                  <a:lnTo>
                    <a:pt x="451" y="7"/>
                  </a:lnTo>
                  <a:lnTo>
                    <a:pt x="454" y="9"/>
                  </a:lnTo>
                  <a:lnTo>
                    <a:pt x="456" y="11"/>
                  </a:lnTo>
                  <a:lnTo>
                    <a:pt x="458" y="13"/>
                  </a:lnTo>
                  <a:lnTo>
                    <a:pt x="459" y="18"/>
                  </a:lnTo>
                  <a:lnTo>
                    <a:pt x="459" y="22"/>
                  </a:lnTo>
                  <a:lnTo>
                    <a:pt x="459" y="22"/>
                  </a:lnTo>
                  <a:lnTo>
                    <a:pt x="457" y="29"/>
                  </a:lnTo>
                  <a:lnTo>
                    <a:pt x="456" y="32"/>
                  </a:lnTo>
                  <a:lnTo>
                    <a:pt x="453" y="35"/>
                  </a:lnTo>
                  <a:lnTo>
                    <a:pt x="451" y="38"/>
                  </a:lnTo>
                  <a:lnTo>
                    <a:pt x="448" y="40"/>
                  </a:lnTo>
                  <a:lnTo>
                    <a:pt x="444" y="41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6" y="41"/>
                  </a:lnTo>
                  <a:lnTo>
                    <a:pt x="436" y="41"/>
                  </a:lnTo>
                  <a:lnTo>
                    <a:pt x="424" y="39"/>
                  </a:lnTo>
                  <a:lnTo>
                    <a:pt x="410" y="38"/>
                  </a:lnTo>
                  <a:lnTo>
                    <a:pt x="372" y="38"/>
                  </a:lnTo>
                  <a:lnTo>
                    <a:pt x="372" y="38"/>
                  </a:lnTo>
                  <a:lnTo>
                    <a:pt x="322" y="38"/>
                  </a:lnTo>
                  <a:lnTo>
                    <a:pt x="268" y="40"/>
                  </a:lnTo>
                  <a:lnTo>
                    <a:pt x="268" y="40"/>
                  </a:lnTo>
                  <a:lnTo>
                    <a:pt x="226" y="41"/>
                  </a:lnTo>
                  <a:lnTo>
                    <a:pt x="189" y="42"/>
                  </a:lnTo>
                  <a:lnTo>
                    <a:pt x="189" y="4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4" name="Freeform 400"/>
            <p:cNvSpPr/>
            <p:nvPr>
              <p:custDataLst>
                <p:tags r:id="rId49"/>
              </p:custDataLst>
            </p:nvPr>
          </p:nvSpPr>
          <p:spPr bwMode="auto">
            <a:xfrm>
              <a:off x="4335463" y="3346450"/>
              <a:ext cx="173038" cy="19050"/>
            </a:xfrm>
            <a:custGeom>
              <a:avLst/>
              <a:gdLst/>
              <a:ahLst/>
              <a:cxnLst>
                <a:cxn ang="0">
                  <a:pos x="17" y="36"/>
                </a:cxn>
                <a:cxn ang="0">
                  <a:pos x="17" y="36"/>
                </a:cxn>
                <a:cxn ang="0">
                  <a:pos x="13" y="35"/>
                </a:cxn>
                <a:cxn ang="0">
                  <a:pos x="10" y="34"/>
                </a:cxn>
                <a:cxn ang="0">
                  <a:pos x="7" y="32"/>
                </a:cxn>
                <a:cxn ang="0">
                  <a:pos x="4" y="30"/>
                </a:cxn>
                <a:cxn ang="0">
                  <a:pos x="3" y="28"/>
                </a:cxn>
                <a:cxn ang="0">
                  <a:pos x="1" y="25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3" y="8"/>
                </a:cxn>
                <a:cxn ang="0">
                  <a:pos x="4" y="5"/>
                </a:cxn>
                <a:cxn ang="0">
                  <a:pos x="7" y="3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312" y="0"/>
                </a:cxn>
                <a:cxn ang="0">
                  <a:pos x="312" y="0"/>
                </a:cxn>
                <a:cxn ang="0">
                  <a:pos x="316" y="0"/>
                </a:cxn>
                <a:cxn ang="0">
                  <a:pos x="319" y="1"/>
                </a:cxn>
                <a:cxn ang="0">
                  <a:pos x="322" y="3"/>
                </a:cxn>
                <a:cxn ang="0">
                  <a:pos x="324" y="5"/>
                </a:cxn>
                <a:cxn ang="0">
                  <a:pos x="326" y="8"/>
                </a:cxn>
                <a:cxn ang="0">
                  <a:pos x="327" y="11"/>
                </a:cxn>
                <a:cxn ang="0">
                  <a:pos x="328" y="17"/>
                </a:cxn>
                <a:cxn ang="0">
                  <a:pos x="328" y="17"/>
                </a:cxn>
                <a:cxn ang="0">
                  <a:pos x="327" y="25"/>
                </a:cxn>
                <a:cxn ang="0">
                  <a:pos x="326" y="28"/>
                </a:cxn>
                <a:cxn ang="0">
                  <a:pos x="324" y="30"/>
                </a:cxn>
                <a:cxn ang="0">
                  <a:pos x="322" y="32"/>
                </a:cxn>
                <a:cxn ang="0">
                  <a:pos x="319" y="34"/>
                </a:cxn>
                <a:cxn ang="0">
                  <a:pos x="316" y="35"/>
                </a:cxn>
                <a:cxn ang="0">
                  <a:pos x="312" y="36"/>
                </a:cxn>
                <a:cxn ang="0">
                  <a:pos x="17" y="36"/>
                </a:cxn>
              </a:cxnLst>
              <a:rect l="0" t="0" r="r" b="b"/>
              <a:pathLst>
                <a:path w="328" h="36">
                  <a:moveTo>
                    <a:pt x="17" y="36"/>
                  </a:moveTo>
                  <a:lnTo>
                    <a:pt x="17" y="36"/>
                  </a:lnTo>
                  <a:lnTo>
                    <a:pt x="13" y="35"/>
                  </a:lnTo>
                  <a:lnTo>
                    <a:pt x="10" y="34"/>
                  </a:lnTo>
                  <a:lnTo>
                    <a:pt x="7" y="32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1" y="25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3" y="8"/>
                  </a:lnTo>
                  <a:lnTo>
                    <a:pt x="4" y="5"/>
                  </a:lnTo>
                  <a:lnTo>
                    <a:pt x="7" y="3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16" y="0"/>
                  </a:lnTo>
                  <a:lnTo>
                    <a:pt x="319" y="1"/>
                  </a:lnTo>
                  <a:lnTo>
                    <a:pt x="322" y="3"/>
                  </a:lnTo>
                  <a:lnTo>
                    <a:pt x="324" y="5"/>
                  </a:lnTo>
                  <a:lnTo>
                    <a:pt x="326" y="8"/>
                  </a:lnTo>
                  <a:lnTo>
                    <a:pt x="327" y="11"/>
                  </a:lnTo>
                  <a:lnTo>
                    <a:pt x="328" y="17"/>
                  </a:lnTo>
                  <a:lnTo>
                    <a:pt x="328" y="17"/>
                  </a:lnTo>
                  <a:lnTo>
                    <a:pt x="327" y="25"/>
                  </a:lnTo>
                  <a:lnTo>
                    <a:pt x="326" y="28"/>
                  </a:lnTo>
                  <a:lnTo>
                    <a:pt x="324" y="30"/>
                  </a:lnTo>
                  <a:lnTo>
                    <a:pt x="322" y="32"/>
                  </a:lnTo>
                  <a:lnTo>
                    <a:pt x="319" y="34"/>
                  </a:lnTo>
                  <a:lnTo>
                    <a:pt x="316" y="35"/>
                  </a:lnTo>
                  <a:lnTo>
                    <a:pt x="312" y="36"/>
                  </a:lnTo>
                  <a:lnTo>
                    <a:pt x="17" y="3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5" name="Freeform 401"/>
            <p:cNvSpPr/>
            <p:nvPr>
              <p:custDataLst>
                <p:tags r:id="rId50"/>
              </p:custDataLst>
            </p:nvPr>
          </p:nvSpPr>
          <p:spPr bwMode="auto">
            <a:xfrm>
              <a:off x="4332288" y="3421063"/>
              <a:ext cx="63500" cy="23813"/>
            </a:xfrm>
            <a:custGeom>
              <a:avLst/>
              <a:gdLst/>
              <a:ahLst/>
              <a:cxnLst>
                <a:cxn ang="0">
                  <a:pos x="79" y="44"/>
                </a:cxn>
                <a:cxn ang="0">
                  <a:pos x="61" y="40"/>
                </a:cxn>
                <a:cxn ang="0">
                  <a:pos x="57" y="39"/>
                </a:cxn>
                <a:cxn ang="0">
                  <a:pos x="54" y="37"/>
                </a:cxn>
                <a:cxn ang="0">
                  <a:pos x="53" y="36"/>
                </a:cxn>
                <a:cxn ang="0">
                  <a:pos x="44" y="35"/>
                </a:cxn>
                <a:cxn ang="0">
                  <a:pos x="40" y="35"/>
                </a:cxn>
                <a:cxn ang="0">
                  <a:pos x="33" y="36"/>
                </a:cxn>
                <a:cxn ang="0">
                  <a:pos x="16" y="37"/>
                </a:cxn>
                <a:cxn ang="0">
                  <a:pos x="16" y="37"/>
                </a:cxn>
                <a:cxn ang="0">
                  <a:pos x="9" y="36"/>
                </a:cxn>
                <a:cxn ang="0">
                  <a:pos x="4" y="32"/>
                </a:cxn>
                <a:cxn ang="0">
                  <a:pos x="0" y="21"/>
                </a:cxn>
                <a:cxn ang="0">
                  <a:pos x="1" y="15"/>
                </a:cxn>
                <a:cxn ang="0">
                  <a:pos x="4" y="8"/>
                </a:cxn>
                <a:cxn ang="0">
                  <a:pos x="9" y="3"/>
                </a:cxn>
                <a:cxn ang="0">
                  <a:pos x="17" y="1"/>
                </a:cxn>
                <a:cxn ang="0">
                  <a:pos x="29" y="1"/>
                </a:cxn>
                <a:cxn ang="0">
                  <a:pos x="45" y="0"/>
                </a:cxn>
                <a:cxn ang="0">
                  <a:pos x="57" y="1"/>
                </a:cxn>
                <a:cxn ang="0">
                  <a:pos x="67" y="3"/>
                </a:cxn>
                <a:cxn ang="0">
                  <a:pos x="74" y="6"/>
                </a:cxn>
                <a:cxn ang="0">
                  <a:pos x="102" y="6"/>
                </a:cxn>
                <a:cxn ang="0">
                  <a:pos x="110" y="8"/>
                </a:cxn>
                <a:cxn ang="0">
                  <a:pos x="115" y="13"/>
                </a:cxn>
                <a:cxn ang="0">
                  <a:pos x="118" y="18"/>
                </a:cxn>
                <a:cxn ang="0">
                  <a:pos x="119" y="25"/>
                </a:cxn>
                <a:cxn ang="0">
                  <a:pos x="117" y="34"/>
                </a:cxn>
                <a:cxn ang="0">
                  <a:pos x="112" y="39"/>
                </a:cxn>
                <a:cxn ang="0">
                  <a:pos x="106" y="43"/>
                </a:cxn>
                <a:cxn ang="0">
                  <a:pos x="102" y="43"/>
                </a:cxn>
                <a:cxn ang="0">
                  <a:pos x="90" y="43"/>
                </a:cxn>
                <a:cxn ang="0">
                  <a:pos x="79" y="44"/>
                </a:cxn>
              </a:cxnLst>
              <a:rect l="0" t="0" r="r" b="b"/>
              <a:pathLst>
                <a:path w="119" h="44">
                  <a:moveTo>
                    <a:pt x="79" y="44"/>
                  </a:moveTo>
                  <a:lnTo>
                    <a:pt x="79" y="44"/>
                  </a:lnTo>
                  <a:lnTo>
                    <a:pt x="69" y="43"/>
                  </a:lnTo>
                  <a:lnTo>
                    <a:pt x="61" y="40"/>
                  </a:lnTo>
                  <a:lnTo>
                    <a:pt x="61" y="40"/>
                  </a:lnTo>
                  <a:lnTo>
                    <a:pt x="57" y="39"/>
                  </a:lnTo>
                  <a:lnTo>
                    <a:pt x="54" y="37"/>
                  </a:lnTo>
                  <a:lnTo>
                    <a:pt x="54" y="37"/>
                  </a:lnTo>
                  <a:lnTo>
                    <a:pt x="53" y="36"/>
                  </a:lnTo>
                  <a:lnTo>
                    <a:pt x="53" y="36"/>
                  </a:lnTo>
                  <a:lnTo>
                    <a:pt x="44" y="35"/>
                  </a:lnTo>
                  <a:lnTo>
                    <a:pt x="44" y="35"/>
                  </a:lnTo>
                  <a:lnTo>
                    <a:pt x="40" y="35"/>
                  </a:lnTo>
                  <a:lnTo>
                    <a:pt x="40" y="35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2" y="37"/>
                  </a:lnTo>
                  <a:lnTo>
                    <a:pt x="9" y="36"/>
                  </a:lnTo>
                  <a:lnTo>
                    <a:pt x="6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2" y="12"/>
                  </a:lnTo>
                  <a:lnTo>
                    <a:pt x="4" y="8"/>
                  </a:lnTo>
                  <a:lnTo>
                    <a:pt x="6" y="5"/>
                  </a:lnTo>
                  <a:lnTo>
                    <a:pt x="9" y="3"/>
                  </a:lnTo>
                  <a:lnTo>
                    <a:pt x="13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7" y="1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72" y="5"/>
                  </a:lnTo>
                  <a:lnTo>
                    <a:pt x="74" y="6"/>
                  </a:lnTo>
                  <a:lnTo>
                    <a:pt x="102" y="6"/>
                  </a:lnTo>
                  <a:lnTo>
                    <a:pt x="102" y="6"/>
                  </a:lnTo>
                  <a:lnTo>
                    <a:pt x="106" y="6"/>
                  </a:lnTo>
                  <a:lnTo>
                    <a:pt x="110" y="8"/>
                  </a:lnTo>
                  <a:lnTo>
                    <a:pt x="112" y="9"/>
                  </a:lnTo>
                  <a:lnTo>
                    <a:pt x="115" y="13"/>
                  </a:lnTo>
                  <a:lnTo>
                    <a:pt x="117" y="15"/>
                  </a:lnTo>
                  <a:lnTo>
                    <a:pt x="118" y="18"/>
                  </a:lnTo>
                  <a:lnTo>
                    <a:pt x="119" y="25"/>
                  </a:lnTo>
                  <a:lnTo>
                    <a:pt x="119" y="25"/>
                  </a:lnTo>
                  <a:lnTo>
                    <a:pt x="118" y="31"/>
                  </a:lnTo>
                  <a:lnTo>
                    <a:pt x="117" y="34"/>
                  </a:lnTo>
                  <a:lnTo>
                    <a:pt x="115" y="36"/>
                  </a:lnTo>
                  <a:lnTo>
                    <a:pt x="112" y="39"/>
                  </a:lnTo>
                  <a:lnTo>
                    <a:pt x="110" y="40"/>
                  </a:lnTo>
                  <a:lnTo>
                    <a:pt x="106" y="43"/>
                  </a:lnTo>
                  <a:lnTo>
                    <a:pt x="102" y="43"/>
                  </a:lnTo>
                  <a:lnTo>
                    <a:pt x="102" y="43"/>
                  </a:lnTo>
                  <a:lnTo>
                    <a:pt x="90" y="43"/>
                  </a:lnTo>
                  <a:lnTo>
                    <a:pt x="90" y="43"/>
                  </a:lnTo>
                  <a:lnTo>
                    <a:pt x="79" y="44"/>
                  </a:lnTo>
                  <a:lnTo>
                    <a:pt x="79" y="4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6" name="Freeform 402"/>
            <p:cNvSpPr/>
            <p:nvPr>
              <p:custDataLst>
                <p:tags r:id="rId51"/>
              </p:custDataLst>
            </p:nvPr>
          </p:nvSpPr>
          <p:spPr bwMode="auto">
            <a:xfrm>
              <a:off x="4427538" y="3421063"/>
              <a:ext cx="68263" cy="22225"/>
            </a:xfrm>
            <a:custGeom>
              <a:avLst/>
              <a:gdLst/>
              <a:ahLst/>
              <a:cxnLst>
                <a:cxn ang="0">
                  <a:pos x="18" y="42"/>
                </a:cxn>
                <a:cxn ang="0">
                  <a:pos x="18" y="42"/>
                </a:cxn>
                <a:cxn ang="0">
                  <a:pos x="14" y="42"/>
                </a:cxn>
                <a:cxn ang="0">
                  <a:pos x="10" y="39"/>
                </a:cxn>
                <a:cxn ang="0">
                  <a:pos x="7" y="38"/>
                </a:cxn>
                <a:cxn ang="0">
                  <a:pos x="4" y="36"/>
                </a:cxn>
                <a:cxn ang="0">
                  <a:pos x="2" y="33"/>
                </a:cxn>
                <a:cxn ang="0">
                  <a:pos x="1" y="30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1" y="17"/>
                </a:cxn>
                <a:cxn ang="0">
                  <a:pos x="2" y="14"/>
                </a:cxn>
                <a:cxn ang="0">
                  <a:pos x="4" y="12"/>
                </a:cxn>
                <a:cxn ang="0">
                  <a:pos x="8" y="8"/>
                </a:cxn>
                <a:cxn ang="0">
                  <a:pos x="10" y="7"/>
                </a:cxn>
                <a:cxn ang="0">
                  <a:pos x="14" y="5"/>
                </a:cxn>
                <a:cxn ang="0">
                  <a:pos x="18" y="5"/>
                </a:cxn>
                <a:cxn ang="0">
                  <a:pos x="18" y="5"/>
                </a:cxn>
                <a:cxn ang="0">
                  <a:pos x="42" y="4"/>
                </a:cxn>
                <a:cxn ang="0">
                  <a:pos x="65" y="3"/>
                </a:cxn>
                <a:cxn ang="0">
                  <a:pos x="65" y="3"/>
                </a:cxn>
                <a:cxn ang="0">
                  <a:pos x="89" y="1"/>
                </a:cxn>
                <a:cxn ang="0">
                  <a:pos x="113" y="0"/>
                </a:cxn>
                <a:cxn ang="0">
                  <a:pos x="113" y="0"/>
                </a:cxn>
                <a:cxn ang="0">
                  <a:pos x="117" y="1"/>
                </a:cxn>
                <a:cxn ang="0">
                  <a:pos x="120" y="2"/>
                </a:cxn>
                <a:cxn ang="0">
                  <a:pos x="123" y="4"/>
                </a:cxn>
                <a:cxn ang="0">
                  <a:pos x="125" y="6"/>
                </a:cxn>
                <a:cxn ang="0">
                  <a:pos x="127" y="8"/>
                </a:cxn>
                <a:cxn ang="0">
                  <a:pos x="128" y="12"/>
                </a:cxn>
                <a:cxn ang="0">
                  <a:pos x="129" y="19"/>
                </a:cxn>
                <a:cxn ang="0">
                  <a:pos x="129" y="19"/>
                </a:cxn>
                <a:cxn ang="0">
                  <a:pos x="128" y="25"/>
                </a:cxn>
                <a:cxn ang="0">
                  <a:pos x="127" y="28"/>
                </a:cxn>
                <a:cxn ang="0">
                  <a:pos x="125" y="31"/>
                </a:cxn>
                <a:cxn ang="0">
                  <a:pos x="123" y="33"/>
                </a:cxn>
                <a:cxn ang="0">
                  <a:pos x="120" y="35"/>
                </a:cxn>
                <a:cxn ang="0">
                  <a:pos x="117" y="36"/>
                </a:cxn>
                <a:cxn ang="0">
                  <a:pos x="113" y="36"/>
                </a:cxn>
                <a:cxn ang="0">
                  <a:pos x="113" y="36"/>
                </a:cxn>
                <a:cxn ang="0">
                  <a:pos x="88" y="37"/>
                </a:cxn>
                <a:cxn ang="0">
                  <a:pos x="64" y="39"/>
                </a:cxn>
                <a:cxn ang="0">
                  <a:pos x="64" y="39"/>
                </a:cxn>
                <a:cxn ang="0">
                  <a:pos x="42" y="41"/>
                </a:cxn>
                <a:cxn ang="0">
                  <a:pos x="18" y="42"/>
                </a:cxn>
                <a:cxn ang="0">
                  <a:pos x="18" y="42"/>
                </a:cxn>
              </a:cxnLst>
              <a:rect l="0" t="0" r="r" b="b"/>
              <a:pathLst>
                <a:path w="129" h="42">
                  <a:moveTo>
                    <a:pt x="18" y="42"/>
                  </a:moveTo>
                  <a:lnTo>
                    <a:pt x="18" y="42"/>
                  </a:lnTo>
                  <a:lnTo>
                    <a:pt x="14" y="42"/>
                  </a:lnTo>
                  <a:lnTo>
                    <a:pt x="10" y="39"/>
                  </a:lnTo>
                  <a:lnTo>
                    <a:pt x="7" y="38"/>
                  </a:lnTo>
                  <a:lnTo>
                    <a:pt x="4" y="36"/>
                  </a:lnTo>
                  <a:lnTo>
                    <a:pt x="2" y="33"/>
                  </a:lnTo>
                  <a:lnTo>
                    <a:pt x="1" y="3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2" y="14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0" y="7"/>
                  </a:lnTo>
                  <a:lnTo>
                    <a:pt x="14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42" y="4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89" y="1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7" y="1"/>
                  </a:lnTo>
                  <a:lnTo>
                    <a:pt x="120" y="2"/>
                  </a:lnTo>
                  <a:lnTo>
                    <a:pt x="123" y="4"/>
                  </a:lnTo>
                  <a:lnTo>
                    <a:pt x="125" y="6"/>
                  </a:lnTo>
                  <a:lnTo>
                    <a:pt x="127" y="8"/>
                  </a:lnTo>
                  <a:lnTo>
                    <a:pt x="128" y="12"/>
                  </a:lnTo>
                  <a:lnTo>
                    <a:pt x="129" y="19"/>
                  </a:lnTo>
                  <a:lnTo>
                    <a:pt x="129" y="19"/>
                  </a:lnTo>
                  <a:lnTo>
                    <a:pt x="128" y="25"/>
                  </a:lnTo>
                  <a:lnTo>
                    <a:pt x="127" y="28"/>
                  </a:lnTo>
                  <a:lnTo>
                    <a:pt x="125" y="31"/>
                  </a:lnTo>
                  <a:lnTo>
                    <a:pt x="123" y="33"/>
                  </a:lnTo>
                  <a:lnTo>
                    <a:pt x="120" y="35"/>
                  </a:lnTo>
                  <a:lnTo>
                    <a:pt x="117" y="36"/>
                  </a:lnTo>
                  <a:lnTo>
                    <a:pt x="113" y="36"/>
                  </a:lnTo>
                  <a:lnTo>
                    <a:pt x="113" y="36"/>
                  </a:lnTo>
                  <a:lnTo>
                    <a:pt x="88" y="37"/>
                  </a:lnTo>
                  <a:lnTo>
                    <a:pt x="64" y="39"/>
                  </a:lnTo>
                  <a:lnTo>
                    <a:pt x="64" y="39"/>
                  </a:lnTo>
                  <a:lnTo>
                    <a:pt x="42" y="41"/>
                  </a:lnTo>
                  <a:lnTo>
                    <a:pt x="18" y="42"/>
                  </a:lnTo>
                  <a:lnTo>
                    <a:pt x="18" y="4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7" name="Freeform 403"/>
            <p:cNvSpPr/>
            <p:nvPr>
              <p:custDataLst>
                <p:tags r:id="rId52"/>
              </p:custDataLst>
            </p:nvPr>
          </p:nvSpPr>
          <p:spPr bwMode="auto">
            <a:xfrm>
              <a:off x="4335463" y="3495675"/>
              <a:ext cx="128588" cy="20638"/>
            </a:xfrm>
            <a:custGeom>
              <a:avLst/>
              <a:gdLst/>
              <a:ahLst/>
              <a:cxnLst>
                <a:cxn ang="0">
                  <a:pos x="226" y="40"/>
                </a:cxn>
                <a:cxn ang="0">
                  <a:pos x="226" y="40"/>
                </a:cxn>
                <a:cxn ang="0">
                  <a:pos x="173" y="39"/>
                </a:cxn>
                <a:cxn ang="0">
                  <a:pos x="122" y="38"/>
                </a:cxn>
                <a:cxn ang="0">
                  <a:pos x="122" y="38"/>
                </a:cxn>
                <a:cxn ang="0">
                  <a:pos x="70" y="36"/>
                </a:cxn>
                <a:cxn ang="0">
                  <a:pos x="17" y="35"/>
                </a:cxn>
                <a:cxn ang="0">
                  <a:pos x="17" y="35"/>
                </a:cxn>
                <a:cxn ang="0">
                  <a:pos x="13" y="35"/>
                </a:cxn>
                <a:cxn ang="0">
                  <a:pos x="10" y="34"/>
                </a:cxn>
                <a:cxn ang="0">
                  <a:pos x="7" y="32"/>
                </a:cxn>
                <a:cxn ang="0">
                  <a:pos x="4" y="30"/>
                </a:cxn>
                <a:cxn ang="0">
                  <a:pos x="3" y="26"/>
                </a:cxn>
                <a:cxn ang="0">
                  <a:pos x="1" y="23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3" y="8"/>
                </a:cxn>
                <a:cxn ang="0">
                  <a:pos x="4" y="5"/>
                </a:cxn>
                <a:cxn ang="0">
                  <a:pos x="7" y="3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70" y="0"/>
                </a:cxn>
                <a:cxn ang="0">
                  <a:pos x="122" y="2"/>
                </a:cxn>
                <a:cxn ang="0">
                  <a:pos x="122" y="2"/>
                </a:cxn>
                <a:cxn ang="0">
                  <a:pos x="173" y="3"/>
                </a:cxn>
                <a:cxn ang="0">
                  <a:pos x="226" y="4"/>
                </a:cxn>
                <a:cxn ang="0">
                  <a:pos x="226" y="4"/>
                </a:cxn>
                <a:cxn ang="0">
                  <a:pos x="230" y="5"/>
                </a:cxn>
                <a:cxn ang="0">
                  <a:pos x="233" y="6"/>
                </a:cxn>
                <a:cxn ang="0">
                  <a:pos x="236" y="7"/>
                </a:cxn>
                <a:cxn ang="0">
                  <a:pos x="239" y="10"/>
                </a:cxn>
                <a:cxn ang="0">
                  <a:pos x="240" y="12"/>
                </a:cxn>
                <a:cxn ang="0">
                  <a:pos x="242" y="15"/>
                </a:cxn>
                <a:cxn ang="0">
                  <a:pos x="243" y="22"/>
                </a:cxn>
                <a:cxn ang="0">
                  <a:pos x="243" y="22"/>
                </a:cxn>
                <a:cxn ang="0">
                  <a:pos x="242" y="29"/>
                </a:cxn>
                <a:cxn ang="0">
                  <a:pos x="240" y="32"/>
                </a:cxn>
                <a:cxn ang="0">
                  <a:pos x="239" y="35"/>
                </a:cxn>
                <a:cxn ang="0">
                  <a:pos x="236" y="37"/>
                </a:cxn>
                <a:cxn ang="0">
                  <a:pos x="233" y="39"/>
                </a:cxn>
                <a:cxn ang="0">
                  <a:pos x="230" y="40"/>
                </a:cxn>
                <a:cxn ang="0">
                  <a:pos x="226" y="40"/>
                </a:cxn>
                <a:cxn ang="0">
                  <a:pos x="226" y="40"/>
                </a:cxn>
              </a:cxnLst>
              <a:rect l="0" t="0" r="r" b="b"/>
              <a:pathLst>
                <a:path w="243" h="40">
                  <a:moveTo>
                    <a:pt x="226" y="40"/>
                  </a:moveTo>
                  <a:lnTo>
                    <a:pt x="226" y="40"/>
                  </a:lnTo>
                  <a:lnTo>
                    <a:pt x="173" y="39"/>
                  </a:lnTo>
                  <a:lnTo>
                    <a:pt x="122" y="38"/>
                  </a:lnTo>
                  <a:lnTo>
                    <a:pt x="122" y="38"/>
                  </a:lnTo>
                  <a:lnTo>
                    <a:pt x="70" y="36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13" y="35"/>
                  </a:lnTo>
                  <a:lnTo>
                    <a:pt x="10" y="34"/>
                  </a:lnTo>
                  <a:lnTo>
                    <a:pt x="7" y="32"/>
                  </a:lnTo>
                  <a:lnTo>
                    <a:pt x="4" y="30"/>
                  </a:lnTo>
                  <a:lnTo>
                    <a:pt x="3" y="26"/>
                  </a:lnTo>
                  <a:lnTo>
                    <a:pt x="1" y="23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3" y="8"/>
                  </a:lnTo>
                  <a:lnTo>
                    <a:pt x="4" y="5"/>
                  </a:lnTo>
                  <a:lnTo>
                    <a:pt x="7" y="3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0" y="0"/>
                  </a:lnTo>
                  <a:lnTo>
                    <a:pt x="122" y="2"/>
                  </a:lnTo>
                  <a:lnTo>
                    <a:pt x="122" y="2"/>
                  </a:lnTo>
                  <a:lnTo>
                    <a:pt x="173" y="3"/>
                  </a:lnTo>
                  <a:lnTo>
                    <a:pt x="226" y="4"/>
                  </a:lnTo>
                  <a:lnTo>
                    <a:pt x="226" y="4"/>
                  </a:lnTo>
                  <a:lnTo>
                    <a:pt x="230" y="5"/>
                  </a:lnTo>
                  <a:lnTo>
                    <a:pt x="233" y="6"/>
                  </a:lnTo>
                  <a:lnTo>
                    <a:pt x="236" y="7"/>
                  </a:lnTo>
                  <a:lnTo>
                    <a:pt x="239" y="10"/>
                  </a:lnTo>
                  <a:lnTo>
                    <a:pt x="240" y="12"/>
                  </a:lnTo>
                  <a:lnTo>
                    <a:pt x="242" y="15"/>
                  </a:lnTo>
                  <a:lnTo>
                    <a:pt x="243" y="22"/>
                  </a:lnTo>
                  <a:lnTo>
                    <a:pt x="243" y="22"/>
                  </a:lnTo>
                  <a:lnTo>
                    <a:pt x="242" y="29"/>
                  </a:lnTo>
                  <a:lnTo>
                    <a:pt x="240" y="32"/>
                  </a:lnTo>
                  <a:lnTo>
                    <a:pt x="239" y="35"/>
                  </a:lnTo>
                  <a:lnTo>
                    <a:pt x="236" y="37"/>
                  </a:lnTo>
                  <a:lnTo>
                    <a:pt x="233" y="39"/>
                  </a:lnTo>
                  <a:lnTo>
                    <a:pt x="230" y="40"/>
                  </a:lnTo>
                  <a:lnTo>
                    <a:pt x="226" y="40"/>
                  </a:lnTo>
                  <a:lnTo>
                    <a:pt x="226" y="4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8" name="Freeform 404"/>
            <p:cNvSpPr/>
            <p:nvPr>
              <p:custDataLst>
                <p:tags r:id="rId53"/>
              </p:custDataLst>
            </p:nvPr>
          </p:nvSpPr>
          <p:spPr bwMode="auto">
            <a:xfrm>
              <a:off x="4332288" y="3560763"/>
              <a:ext cx="77788" cy="19050"/>
            </a:xfrm>
            <a:custGeom>
              <a:avLst/>
              <a:gdLst/>
              <a:ahLst/>
              <a:cxnLst>
                <a:cxn ang="0">
                  <a:pos x="16" y="36"/>
                </a:cxn>
                <a:cxn ang="0">
                  <a:pos x="16" y="36"/>
                </a:cxn>
                <a:cxn ang="0">
                  <a:pos x="12" y="35"/>
                </a:cxn>
                <a:cxn ang="0">
                  <a:pos x="9" y="34"/>
                </a:cxn>
                <a:cxn ang="0">
                  <a:pos x="6" y="33"/>
                </a:cxn>
                <a:cxn ang="0">
                  <a:pos x="4" y="30"/>
                </a:cxn>
                <a:cxn ang="0">
                  <a:pos x="2" y="27"/>
                </a:cxn>
                <a:cxn ang="0">
                  <a:pos x="1" y="24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2" y="8"/>
                </a:cxn>
                <a:cxn ang="0">
                  <a:pos x="4" y="5"/>
                </a:cxn>
                <a:cxn ang="0">
                  <a:pos x="6" y="3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131" y="0"/>
                </a:cxn>
                <a:cxn ang="0">
                  <a:pos x="131" y="0"/>
                </a:cxn>
                <a:cxn ang="0">
                  <a:pos x="135" y="0"/>
                </a:cxn>
                <a:cxn ang="0">
                  <a:pos x="138" y="1"/>
                </a:cxn>
                <a:cxn ang="0">
                  <a:pos x="141" y="3"/>
                </a:cxn>
                <a:cxn ang="0">
                  <a:pos x="143" y="5"/>
                </a:cxn>
                <a:cxn ang="0">
                  <a:pos x="145" y="8"/>
                </a:cxn>
                <a:cxn ang="0">
                  <a:pos x="146" y="11"/>
                </a:cxn>
                <a:cxn ang="0">
                  <a:pos x="147" y="17"/>
                </a:cxn>
                <a:cxn ang="0">
                  <a:pos x="147" y="17"/>
                </a:cxn>
                <a:cxn ang="0">
                  <a:pos x="146" y="24"/>
                </a:cxn>
                <a:cxn ang="0">
                  <a:pos x="145" y="27"/>
                </a:cxn>
                <a:cxn ang="0">
                  <a:pos x="143" y="30"/>
                </a:cxn>
                <a:cxn ang="0">
                  <a:pos x="141" y="33"/>
                </a:cxn>
                <a:cxn ang="0">
                  <a:pos x="138" y="34"/>
                </a:cxn>
                <a:cxn ang="0">
                  <a:pos x="135" y="35"/>
                </a:cxn>
                <a:cxn ang="0">
                  <a:pos x="131" y="36"/>
                </a:cxn>
                <a:cxn ang="0">
                  <a:pos x="16" y="36"/>
                </a:cxn>
              </a:cxnLst>
              <a:rect l="0" t="0" r="r" b="b"/>
              <a:pathLst>
                <a:path w="147" h="36">
                  <a:moveTo>
                    <a:pt x="16" y="36"/>
                  </a:moveTo>
                  <a:lnTo>
                    <a:pt x="16" y="36"/>
                  </a:lnTo>
                  <a:lnTo>
                    <a:pt x="12" y="35"/>
                  </a:lnTo>
                  <a:lnTo>
                    <a:pt x="9" y="34"/>
                  </a:lnTo>
                  <a:lnTo>
                    <a:pt x="6" y="33"/>
                  </a:lnTo>
                  <a:lnTo>
                    <a:pt x="4" y="30"/>
                  </a:lnTo>
                  <a:lnTo>
                    <a:pt x="2" y="27"/>
                  </a:lnTo>
                  <a:lnTo>
                    <a:pt x="1" y="24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2" y="8"/>
                  </a:lnTo>
                  <a:lnTo>
                    <a:pt x="4" y="5"/>
                  </a:lnTo>
                  <a:lnTo>
                    <a:pt x="6" y="3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5" y="0"/>
                  </a:lnTo>
                  <a:lnTo>
                    <a:pt x="138" y="1"/>
                  </a:lnTo>
                  <a:lnTo>
                    <a:pt x="141" y="3"/>
                  </a:lnTo>
                  <a:lnTo>
                    <a:pt x="143" y="5"/>
                  </a:lnTo>
                  <a:lnTo>
                    <a:pt x="145" y="8"/>
                  </a:lnTo>
                  <a:lnTo>
                    <a:pt x="146" y="11"/>
                  </a:lnTo>
                  <a:lnTo>
                    <a:pt x="147" y="17"/>
                  </a:lnTo>
                  <a:lnTo>
                    <a:pt x="147" y="17"/>
                  </a:lnTo>
                  <a:lnTo>
                    <a:pt x="146" y="24"/>
                  </a:lnTo>
                  <a:lnTo>
                    <a:pt x="145" y="27"/>
                  </a:lnTo>
                  <a:lnTo>
                    <a:pt x="143" y="30"/>
                  </a:lnTo>
                  <a:lnTo>
                    <a:pt x="141" y="33"/>
                  </a:lnTo>
                  <a:lnTo>
                    <a:pt x="138" y="34"/>
                  </a:lnTo>
                  <a:lnTo>
                    <a:pt x="135" y="35"/>
                  </a:lnTo>
                  <a:lnTo>
                    <a:pt x="131" y="36"/>
                  </a:lnTo>
                  <a:lnTo>
                    <a:pt x="16" y="3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9" name="Freeform 405"/>
            <p:cNvSpPr/>
            <p:nvPr>
              <p:custDataLst>
                <p:tags r:id="rId54"/>
              </p:custDataLst>
            </p:nvPr>
          </p:nvSpPr>
          <p:spPr bwMode="auto">
            <a:xfrm>
              <a:off x="4329113" y="3621088"/>
              <a:ext cx="66675" cy="20638"/>
            </a:xfrm>
            <a:custGeom>
              <a:avLst/>
              <a:gdLst/>
              <a:ahLst/>
              <a:cxnLst>
                <a:cxn ang="0">
                  <a:pos x="19" y="41"/>
                </a:cxn>
                <a:cxn ang="0">
                  <a:pos x="19" y="41"/>
                </a:cxn>
                <a:cxn ang="0">
                  <a:pos x="15" y="39"/>
                </a:cxn>
                <a:cxn ang="0">
                  <a:pos x="12" y="38"/>
                </a:cxn>
                <a:cxn ang="0">
                  <a:pos x="9" y="37"/>
                </a:cxn>
                <a:cxn ang="0">
                  <a:pos x="7" y="34"/>
                </a:cxn>
                <a:cxn ang="0">
                  <a:pos x="3" y="32"/>
                </a:cxn>
                <a:cxn ang="0">
                  <a:pos x="2" y="29"/>
                </a:cxn>
                <a:cxn ang="0">
                  <a:pos x="1" y="26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" y="14"/>
                </a:cxn>
                <a:cxn ang="0">
                  <a:pos x="2" y="10"/>
                </a:cxn>
                <a:cxn ang="0">
                  <a:pos x="5" y="6"/>
                </a:cxn>
                <a:cxn ang="0">
                  <a:pos x="7" y="4"/>
                </a:cxn>
                <a:cxn ang="0">
                  <a:pos x="9" y="2"/>
                </a:cxn>
                <a:cxn ang="0">
                  <a:pos x="12" y="1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4" y="1"/>
                </a:cxn>
                <a:cxn ang="0">
                  <a:pos x="29" y="3"/>
                </a:cxn>
                <a:cxn ang="0">
                  <a:pos x="31" y="4"/>
                </a:cxn>
                <a:cxn ang="0">
                  <a:pos x="109" y="4"/>
                </a:cxn>
                <a:cxn ang="0">
                  <a:pos x="109" y="4"/>
                </a:cxn>
                <a:cxn ang="0">
                  <a:pos x="113" y="4"/>
                </a:cxn>
                <a:cxn ang="0">
                  <a:pos x="117" y="5"/>
                </a:cxn>
                <a:cxn ang="0">
                  <a:pos x="119" y="7"/>
                </a:cxn>
                <a:cxn ang="0">
                  <a:pos x="122" y="10"/>
                </a:cxn>
                <a:cxn ang="0">
                  <a:pos x="124" y="13"/>
                </a:cxn>
                <a:cxn ang="0">
                  <a:pos x="125" y="16"/>
                </a:cxn>
                <a:cxn ang="0">
                  <a:pos x="126" y="22"/>
                </a:cxn>
                <a:cxn ang="0">
                  <a:pos x="126" y="22"/>
                </a:cxn>
                <a:cxn ang="0">
                  <a:pos x="125" y="29"/>
                </a:cxn>
                <a:cxn ang="0">
                  <a:pos x="124" y="31"/>
                </a:cxn>
                <a:cxn ang="0">
                  <a:pos x="122" y="34"/>
                </a:cxn>
                <a:cxn ang="0">
                  <a:pos x="119" y="36"/>
                </a:cxn>
                <a:cxn ang="0">
                  <a:pos x="117" y="38"/>
                </a:cxn>
                <a:cxn ang="0">
                  <a:pos x="113" y="39"/>
                </a:cxn>
                <a:cxn ang="0">
                  <a:pos x="109" y="41"/>
                </a:cxn>
                <a:cxn ang="0">
                  <a:pos x="19" y="41"/>
                </a:cxn>
              </a:cxnLst>
              <a:rect l="0" t="0" r="r" b="b"/>
              <a:pathLst>
                <a:path w="126" h="41">
                  <a:moveTo>
                    <a:pt x="19" y="41"/>
                  </a:moveTo>
                  <a:lnTo>
                    <a:pt x="19" y="41"/>
                  </a:lnTo>
                  <a:lnTo>
                    <a:pt x="15" y="39"/>
                  </a:lnTo>
                  <a:lnTo>
                    <a:pt x="12" y="38"/>
                  </a:lnTo>
                  <a:lnTo>
                    <a:pt x="9" y="37"/>
                  </a:lnTo>
                  <a:lnTo>
                    <a:pt x="7" y="34"/>
                  </a:lnTo>
                  <a:lnTo>
                    <a:pt x="3" y="32"/>
                  </a:lnTo>
                  <a:lnTo>
                    <a:pt x="2" y="29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2" y="10"/>
                  </a:lnTo>
                  <a:lnTo>
                    <a:pt x="5" y="6"/>
                  </a:lnTo>
                  <a:lnTo>
                    <a:pt x="7" y="4"/>
                  </a:lnTo>
                  <a:lnTo>
                    <a:pt x="9" y="2"/>
                  </a:lnTo>
                  <a:lnTo>
                    <a:pt x="12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29" y="3"/>
                  </a:lnTo>
                  <a:lnTo>
                    <a:pt x="31" y="4"/>
                  </a:lnTo>
                  <a:lnTo>
                    <a:pt x="109" y="4"/>
                  </a:lnTo>
                  <a:lnTo>
                    <a:pt x="109" y="4"/>
                  </a:lnTo>
                  <a:lnTo>
                    <a:pt x="113" y="4"/>
                  </a:lnTo>
                  <a:lnTo>
                    <a:pt x="117" y="5"/>
                  </a:lnTo>
                  <a:lnTo>
                    <a:pt x="119" y="7"/>
                  </a:lnTo>
                  <a:lnTo>
                    <a:pt x="122" y="10"/>
                  </a:lnTo>
                  <a:lnTo>
                    <a:pt x="124" y="13"/>
                  </a:lnTo>
                  <a:lnTo>
                    <a:pt x="125" y="16"/>
                  </a:lnTo>
                  <a:lnTo>
                    <a:pt x="126" y="22"/>
                  </a:lnTo>
                  <a:lnTo>
                    <a:pt x="126" y="22"/>
                  </a:lnTo>
                  <a:lnTo>
                    <a:pt x="125" y="29"/>
                  </a:lnTo>
                  <a:lnTo>
                    <a:pt x="124" y="31"/>
                  </a:lnTo>
                  <a:lnTo>
                    <a:pt x="122" y="34"/>
                  </a:lnTo>
                  <a:lnTo>
                    <a:pt x="119" y="36"/>
                  </a:lnTo>
                  <a:lnTo>
                    <a:pt x="117" y="38"/>
                  </a:lnTo>
                  <a:lnTo>
                    <a:pt x="113" y="39"/>
                  </a:lnTo>
                  <a:lnTo>
                    <a:pt x="109" y="41"/>
                  </a:lnTo>
                  <a:lnTo>
                    <a:pt x="19" y="4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91" name="Freeform 407"/>
            <p:cNvSpPr/>
            <p:nvPr>
              <p:custDataLst>
                <p:tags r:id="rId55"/>
              </p:custDataLst>
            </p:nvPr>
          </p:nvSpPr>
          <p:spPr bwMode="auto">
            <a:xfrm>
              <a:off x="4535488" y="3187700"/>
              <a:ext cx="396875" cy="330200"/>
            </a:xfrm>
            <a:custGeom>
              <a:avLst/>
              <a:gdLst/>
              <a:ahLst/>
              <a:cxnLst>
                <a:cxn ang="0">
                  <a:pos x="12" y="623"/>
                </a:cxn>
                <a:cxn ang="0">
                  <a:pos x="2" y="616"/>
                </a:cxn>
                <a:cxn ang="0">
                  <a:pos x="0" y="610"/>
                </a:cxn>
                <a:cxn ang="0">
                  <a:pos x="1" y="602"/>
                </a:cxn>
                <a:cxn ang="0">
                  <a:pos x="16" y="580"/>
                </a:cxn>
                <a:cxn ang="0">
                  <a:pos x="37" y="561"/>
                </a:cxn>
                <a:cxn ang="0">
                  <a:pos x="58" y="541"/>
                </a:cxn>
                <a:cxn ang="0">
                  <a:pos x="137" y="452"/>
                </a:cxn>
                <a:cxn ang="0">
                  <a:pos x="181" y="404"/>
                </a:cxn>
                <a:cxn ang="0">
                  <a:pos x="252" y="340"/>
                </a:cxn>
                <a:cxn ang="0">
                  <a:pos x="328" y="280"/>
                </a:cxn>
                <a:cxn ang="0">
                  <a:pos x="479" y="173"/>
                </a:cxn>
                <a:cxn ang="0">
                  <a:pos x="552" y="122"/>
                </a:cxn>
                <a:cxn ang="0">
                  <a:pos x="606" y="80"/>
                </a:cxn>
                <a:cxn ang="0">
                  <a:pos x="636" y="59"/>
                </a:cxn>
                <a:cxn ang="0">
                  <a:pos x="657" y="45"/>
                </a:cxn>
                <a:cxn ang="0">
                  <a:pos x="692" y="23"/>
                </a:cxn>
                <a:cxn ang="0">
                  <a:pos x="697" y="21"/>
                </a:cxn>
                <a:cxn ang="0">
                  <a:pos x="722" y="6"/>
                </a:cxn>
                <a:cxn ang="0">
                  <a:pos x="727" y="2"/>
                </a:cxn>
                <a:cxn ang="0">
                  <a:pos x="733" y="0"/>
                </a:cxn>
                <a:cxn ang="0">
                  <a:pos x="748" y="7"/>
                </a:cxn>
                <a:cxn ang="0">
                  <a:pos x="752" y="16"/>
                </a:cxn>
                <a:cxn ang="0">
                  <a:pos x="748" y="32"/>
                </a:cxn>
                <a:cxn ang="0">
                  <a:pos x="736" y="41"/>
                </a:cxn>
                <a:cxn ang="0">
                  <a:pos x="694" y="67"/>
                </a:cxn>
                <a:cxn ang="0">
                  <a:pos x="668" y="82"/>
                </a:cxn>
                <a:cxn ang="0">
                  <a:pos x="639" y="101"/>
                </a:cxn>
                <a:cxn ang="0">
                  <a:pos x="593" y="139"/>
                </a:cxn>
                <a:cxn ang="0">
                  <a:pos x="539" y="176"/>
                </a:cxn>
                <a:cxn ang="0">
                  <a:pos x="472" y="218"/>
                </a:cxn>
                <a:cxn ang="0">
                  <a:pos x="392" y="275"/>
                </a:cxn>
                <a:cxn ang="0">
                  <a:pos x="358" y="305"/>
                </a:cxn>
                <a:cxn ang="0">
                  <a:pos x="296" y="354"/>
                </a:cxn>
                <a:cxn ang="0">
                  <a:pos x="209" y="427"/>
                </a:cxn>
                <a:cxn ang="0">
                  <a:pos x="183" y="454"/>
                </a:cxn>
                <a:cxn ang="0">
                  <a:pos x="140" y="502"/>
                </a:cxn>
                <a:cxn ang="0">
                  <a:pos x="100" y="550"/>
                </a:cxn>
                <a:cxn ang="0">
                  <a:pos x="65" y="586"/>
                </a:cxn>
                <a:cxn ang="0">
                  <a:pos x="56" y="592"/>
                </a:cxn>
                <a:cxn ang="0">
                  <a:pos x="40" y="604"/>
                </a:cxn>
                <a:cxn ang="0">
                  <a:pos x="33" y="616"/>
                </a:cxn>
                <a:cxn ang="0">
                  <a:pos x="17" y="623"/>
                </a:cxn>
              </a:cxnLst>
              <a:rect l="0" t="0" r="r" b="b"/>
              <a:pathLst>
                <a:path w="752" h="623">
                  <a:moveTo>
                    <a:pt x="17" y="623"/>
                  </a:moveTo>
                  <a:lnTo>
                    <a:pt x="17" y="623"/>
                  </a:lnTo>
                  <a:lnTo>
                    <a:pt x="12" y="623"/>
                  </a:lnTo>
                  <a:lnTo>
                    <a:pt x="8" y="621"/>
                  </a:lnTo>
                  <a:lnTo>
                    <a:pt x="4" y="619"/>
                  </a:lnTo>
                  <a:lnTo>
                    <a:pt x="2" y="616"/>
                  </a:lnTo>
                  <a:lnTo>
                    <a:pt x="2" y="616"/>
                  </a:lnTo>
                  <a:lnTo>
                    <a:pt x="0" y="613"/>
                  </a:lnTo>
                  <a:lnTo>
                    <a:pt x="0" y="610"/>
                  </a:lnTo>
                  <a:lnTo>
                    <a:pt x="0" y="606"/>
                  </a:lnTo>
                  <a:lnTo>
                    <a:pt x="1" y="602"/>
                  </a:lnTo>
                  <a:lnTo>
                    <a:pt x="1" y="602"/>
                  </a:lnTo>
                  <a:lnTo>
                    <a:pt x="4" y="596"/>
                  </a:lnTo>
                  <a:lnTo>
                    <a:pt x="8" y="590"/>
                  </a:lnTo>
                  <a:lnTo>
                    <a:pt x="16" y="580"/>
                  </a:lnTo>
                  <a:lnTo>
                    <a:pt x="26" y="570"/>
                  </a:lnTo>
                  <a:lnTo>
                    <a:pt x="37" y="561"/>
                  </a:lnTo>
                  <a:lnTo>
                    <a:pt x="37" y="561"/>
                  </a:lnTo>
                  <a:lnTo>
                    <a:pt x="47" y="552"/>
                  </a:lnTo>
                  <a:lnTo>
                    <a:pt x="58" y="541"/>
                  </a:lnTo>
                  <a:lnTo>
                    <a:pt x="58" y="541"/>
                  </a:lnTo>
                  <a:lnTo>
                    <a:pt x="78" y="520"/>
                  </a:lnTo>
                  <a:lnTo>
                    <a:pt x="98" y="498"/>
                  </a:lnTo>
                  <a:lnTo>
                    <a:pt x="137" y="452"/>
                  </a:lnTo>
                  <a:lnTo>
                    <a:pt x="137" y="452"/>
                  </a:lnTo>
                  <a:lnTo>
                    <a:pt x="158" y="428"/>
                  </a:lnTo>
                  <a:lnTo>
                    <a:pt x="181" y="404"/>
                  </a:lnTo>
                  <a:lnTo>
                    <a:pt x="203" y="381"/>
                  </a:lnTo>
                  <a:lnTo>
                    <a:pt x="228" y="361"/>
                  </a:lnTo>
                  <a:lnTo>
                    <a:pt x="252" y="340"/>
                  </a:lnTo>
                  <a:lnTo>
                    <a:pt x="278" y="319"/>
                  </a:lnTo>
                  <a:lnTo>
                    <a:pt x="328" y="280"/>
                  </a:lnTo>
                  <a:lnTo>
                    <a:pt x="328" y="280"/>
                  </a:lnTo>
                  <a:lnTo>
                    <a:pt x="378" y="243"/>
                  </a:lnTo>
                  <a:lnTo>
                    <a:pt x="428" y="207"/>
                  </a:lnTo>
                  <a:lnTo>
                    <a:pt x="479" y="173"/>
                  </a:lnTo>
                  <a:lnTo>
                    <a:pt x="527" y="141"/>
                  </a:lnTo>
                  <a:lnTo>
                    <a:pt x="527" y="141"/>
                  </a:lnTo>
                  <a:lnTo>
                    <a:pt x="552" y="122"/>
                  </a:lnTo>
                  <a:lnTo>
                    <a:pt x="577" y="102"/>
                  </a:lnTo>
                  <a:lnTo>
                    <a:pt x="577" y="102"/>
                  </a:lnTo>
                  <a:lnTo>
                    <a:pt x="606" y="80"/>
                  </a:lnTo>
                  <a:lnTo>
                    <a:pt x="621" y="69"/>
                  </a:lnTo>
                  <a:lnTo>
                    <a:pt x="636" y="59"/>
                  </a:lnTo>
                  <a:lnTo>
                    <a:pt x="636" y="59"/>
                  </a:lnTo>
                  <a:lnTo>
                    <a:pt x="646" y="52"/>
                  </a:lnTo>
                  <a:lnTo>
                    <a:pt x="657" y="45"/>
                  </a:lnTo>
                  <a:lnTo>
                    <a:pt x="657" y="45"/>
                  </a:lnTo>
                  <a:lnTo>
                    <a:pt x="674" y="32"/>
                  </a:lnTo>
                  <a:lnTo>
                    <a:pt x="683" y="27"/>
                  </a:lnTo>
                  <a:lnTo>
                    <a:pt x="692" y="23"/>
                  </a:lnTo>
                  <a:lnTo>
                    <a:pt x="692" y="23"/>
                  </a:lnTo>
                  <a:lnTo>
                    <a:pt x="697" y="21"/>
                  </a:lnTo>
                  <a:lnTo>
                    <a:pt x="697" y="21"/>
                  </a:lnTo>
                  <a:lnTo>
                    <a:pt x="710" y="15"/>
                  </a:lnTo>
                  <a:lnTo>
                    <a:pt x="717" y="10"/>
                  </a:lnTo>
                  <a:lnTo>
                    <a:pt x="722" y="6"/>
                  </a:lnTo>
                  <a:lnTo>
                    <a:pt x="722" y="6"/>
                  </a:lnTo>
                  <a:lnTo>
                    <a:pt x="725" y="3"/>
                  </a:lnTo>
                  <a:lnTo>
                    <a:pt x="727" y="2"/>
                  </a:lnTo>
                  <a:lnTo>
                    <a:pt x="730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738" y="1"/>
                  </a:lnTo>
                  <a:lnTo>
                    <a:pt x="743" y="3"/>
                  </a:lnTo>
                  <a:lnTo>
                    <a:pt x="748" y="7"/>
                  </a:lnTo>
                  <a:lnTo>
                    <a:pt x="751" y="13"/>
                  </a:lnTo>
                  <a:lnTo>
                    <a:pt x="751" y="13"/>
                  </a:lnTo>
                  <a:lnTo>
                    <a:pt x="752" y="16"/>
                  </a:lnTo>
                  <a:lnTo>
                    <a:pt x="752" y="21"/>
                  </a:lnTo>
                  <a:lnTo>
                    <a:pt x="751" y="26"/>
                  </a:lnTo>
                  <a:lnTo>
                    <a:pt x="748" y="32"/>
                  </a:lnTo>
                  <a:lnTo>
                    <a:pt x="748" y="32"/>
                  </a:lnTo>
                  <a:lnTo>
                    <a:pt x="741" y="37"/>
                  </a:lnTo>
                  <a:lnTo>
                    <a:pt x="736" y="41"/>
                  </a:lnTo>
                  <a:lnTo>
                    <a:pt x="723" y="51"/>
                  </a:lnTo>
                  <a:lnTo>
                    <a:pt x="708" y="59"/>
                  </a:lnTo>
                  <a:lnTo>
                    <a:pt x="694" y="67"/>
                  </a:lnTo>
                  <a:lnTo>
                    <a:pt x="694" y="67"/>
                  </a:lnTo>
                  <a:lnTo>
                    <a:pt x="680" y="75"/>
                  </a:lnTo>
                  <a:lnTo>
                    <a:pt x="668" y="82"/>
                  </a:lnTo>
                  <a:lnTo>
                    <a:pt x="668" y="82"/>
                  </a:lnTo>
                  <a:lnTo>
                    <a:pt x="654" y="91"/>
                  </a:lnTo>
                  <a:lnTo>
                    <a:pt x="639" y="101"/>
                  </a:lnTo>
                  <a:lnTo>
                    <a:pt x="612" y="122"/>
                  </a:lnTo>
                  <a:lnTo>
                    <a:pt x="612" y="122"/>
                  </a:lnTo>
                  <a:lnTo>
                    <a:pt x="593" y="139"/>
                  </a:lnTo>
                  <a:lnTo>
                    <a:pt x="573" y="153"/>
                  </a:lnTo>
                  <a:lnTo>
                    <a:pt x="573" y="153"/>
                  </a:lnTo>
                  <a:lnTo>
                    <a:pt x="539" y="176"/>
                  </a:lnTo>
                  <a:lnTo>
                    <a:pt x="505" y="196"/>
                  </a:lnTo>
                  <a:lnTo>
                    <a:pt x="505" y="196"/>
                  </a:lnTo>
                  <a:lnTo>
                    <a:pt x="472" y="218"/>
                  </a:lnTo>
                  <a:lnTo>
                    <a:pt x="439" y="239"/>
                  </a:lnTo>
                  <a:lnTo>
                    <a:pt x="408" y="263"/>
                  </a:lnTo>
                  <a:lnTo>
                    <a:pt x="392" y="275"/>
                  </a:lnTo>
                  <a:lnTo>
                    <a:pt x="378" y="287"/>
                  </a:lnTo>
                  <a:lnTo>
                    <a:pt x="378" y="287"/>
                  </a:lnTo>
                  <a:lnTo>
                    <a:pt x="358" y="305"/>
                  </a:lnTo>
                  <a:lnTo>
                    <a:pt x="338" y="322"/>
                  </a:lnTo>
                  <a:lnTo>
                    <a:pt x="296" y="354"/>
                  </a:lnTo>
                  <a:lnTo>
                    <a:pt x="296" y="354"/>
                  </a:lnTo>
                  <a:lnTo>
                    <a:pt x="267" y="377"/>
                  </a:lnTo>
                  <a:lnTo>
                    <a:pt x="238" y="401"/>
                  </a:lnTo>
                  <a:lnTo>
                    <a:pt x="209" y="427"/>
                  </a:lnTo>
                  <a:lnTo>
                    <a:pt x="196" y="440"/>
                  </a:lnTo>
                  <a:lnTo>
                    <a:pt x="183" y="454"/>
                  </a:lnTo>
                  <a:lnTo>
                    <a:pt x="183" y="454"/>
                  </a:lnTo>
                  <a:lnTo>
                    <a:pt x="161" y="478"/>
                  </a:lnTo>
                  <a:lnTo>
                    <a:pt x="140" y="502"/>
                  </a:lnTo>
                  <a:lnTo>
                    <a:pt x="140" y="502"/>
                  </a:lnTo>
                  <a:lnTo>
                    <a:pt x="104" y="545"/>
                  </a:lnTo>
                  <a:lnTo>
                    <a:pt x="100" y="550"/>
                  </a:lnTo>
                  <a:lnTo>
                    <a:pt x="100" y="550"/>
                  </a:lnTo>
                  <a:lnTo>
                    <a:pt x="82" y="568"/>
                  </a:lnTo>
                  <a:lnTo>
                    <a:pt x="74" y="578"/>
                  </a:lnTo>
                  <a:lnTo>
                    <a:pt x="65" y="586"/>
                  </a:lnTo>
                  <a:lnTo>
                    <a:pt x="65" y="586"/>
                  </a:lnTo>
                  <a:lnTo>
                    <a:pt x="56" y="592"/>
                  </a:lnTo>
                  <a:lnTo>
                    <a:pt x="56" y="592"/>
                  </a:lnTo>
                  <a:lnTo>
                    <a:pt x="50" y="596"/>
                  </a:lnTo>
                  <a:lnTo>
                    <a:pt x="44" y="600"/>
                  </a:lnTo>
                  <a:lnTo>
                    <a:pt x="40" y="604"/>
                  </a:lnTo>
                  <a:lnTo>
                    <a:pt x="36" y="611"/>
                  </a:lnTo>
                  <a:lnTo>
                    <a:pt x="36" y="611"/>
                  </a:lnTo>
                  <a:lnTo>
                    <a:pt x="33" y="616"/>
                  </a:lnTo>
                  <a:lnTo>
                    <a:pt x="29" y="620"/>
                  </a:lnTo>
                  <a:lnTo>
                    <a:pt x="24" y="622"/>
                  </a:lnTo>
                  <a:lnTo>
                    <a:pt x="17" y="623"/>
                  </a:lnTo>
                  <a:lnTo>
                    <a:pt x="17" y="62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" name="Title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68935" y="1110615"/>
            <a:ext cx="5746115" cy="721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</a:rPr>
              <a:t>Homework 5-2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730" y="2115820"/>
            <a:ext cx="7886700" cy="3397885"/>
          </a:xfrm>
        </p:spPr>
        <p:txBody>
          <a:bodyPr/>
          <a:lstStyle/>
          <a:p>
            <a:r>
              <a:rPr lang="en-US" altLang="zh-CN" sz="2800" dirty="0"/>
              <a:t> T</a:t>
            </a:r>
            <a:r>
              <a:rPr lang="en-US" altLang="zh-CN" sz="2800" dirty="0" smtClean="0"/>
              <a:t>o Implement </a:t>
            </a:r>
            <a:r>
              <a:rPr lang="en-US" altLang="zh-CN" sz="2800" dirty="0"/>
              <a:t>all sorting algorithms </a:t>
            </a:r>
            <a:r>
              <a:rPr lang="en-US" altLang="zh-CN" sz="2800" dirty="0" smtClean="0"/>
              <a:t>discussed. (</a:t>
            </a:r>
            <a:r>
              <a:rPr lang="en-US" altLang="zh-CN" sz="2800" dirty="0" smtClean="0">
                <a:solidFill>
                  <a:srgbClr val="FF0000"/>
                </a:solidFill>
              </a:rPr>
              <a:t>The mission is not homework</a:t>
            </a:r>
            <a:r>
              <a:rPr lang="en-US" altLang="zh-CN" sz="2800" dirty="0">
                <a:solidFill>
                  <a:srgbClr val="FF0000"/>
                </a:solidFill>
              </a:rPr>
              <a:t>.</a:t>
            </a:r>
            <a:r>
              <a:rPr lang="en-US" altLang="zh-CN" sz="2800" dirty="0" smtClean="0"/>
              <a:t>)</a:t>
            </a:r>
            <a:endParaRPr lang="en-US" altLang="zh-CN" sz="2800" dirty="0"/>
          </a:p>
          <a:p>
            <a:r>
              <a:rPr lang="en-US" altLang="zh-CN" sz="2800" dirty="0" smtClean="0"/>
              <a:t>Textbook exercises 7.11, 7.12, 7.15, 7.17, 7.19, 7.20, 7.28(not required)</a:t>
            </a:r>
          </a:p>
          <a:p>
            <a:r>
              <a:rPr lang="en-US" altLang="zh-CN" sz="2800" dirty="0" smtClean="0"/>
              <a:t>Deadline</a:t>
            </a:r>
            <a:r>
              <a:rPr lang="en-US" altLang="zh-CN" sz="2800" dirty="0"/>
              <a:t>: to be confirmed.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z="465" smtClean="0"/>
              <a:pPr>
                <a:defRPr/>
              </a:pPr>
              <a:t>44</a:t>
            </a:fld>
            <a:endParaRPr lang="zh-CN" altLang="en-US" sz="465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B8533C-8186-4F96-AFFE-5B2D104E3412}" type="datetime1">
              <a:rPr lang="zh-CN" altLang="en-US" sz="465" smtClean="0"/>
              <a:pPr>
                <a:defRPr/>
              </a:pPr>
              <a:t>2024/10/16</a:t>
            </a:fld>
            <a:endParaRPr lang="zh-CN" altLang="en-US" sz="465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Lec7 Sorting</a:t>
            </a:r>
            <a:endParaRPr lang="zh-CN" altLang="en-US" sz="46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04139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1 Removal = 1 Addition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457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297CD48E-33D1-423C-A222-D0C2FDAD36D5}" type="datetime1">
              <a:rPr lang="zh-CN" altLang="en-US" sz="790" smtClean="0"/>
              <a:pPr algn="l"/>
              <a:t>2024/10/16</a:t>
            </a:fld>
            <a:endParaRPr lang="en-US" altLang="zh-CN" sz="790"/>
          </a:p>
        </p:txBody>
      </p:sp>
      <p:sp>
        <p:nvSpPr>
          <p:cNvPr id="24579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7-2 Sorting II</a:t>
            </a:r>
            <a:endParaRPr lang="en-US" altLang="zh-CN" sz="790"/>
          </a:p>
        </p:txBody>
      </p:sp>
      <p:sp>
        <p:nvSpPr>
          <p:cNvPr id="2458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84BA667-5AC2-461E-ABE9-9FCE48B675E7}" type="slidenum">
              <a:rPr lang="en-US" altLang="zh-CN" sz="790"/>
              <a:pPr algn="r"/>
              <a:t>5</a:t>
            </a:fld>
            <a:endParaRPr lang="en-US" altLang="zh-CN" sz="790"/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995" y="1628775"/>
            <a:ext cx="8080375" cy="2089785"/>
          </a:xfrm>
        </p:spPr>
        <p:txBody>
          <a:bodyPr>
            <a:noAutofit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Every time we do a </a:t>
            </a:r>
            <a:r>
              <a:rPr lang="en-US" altLang="zh-CN" sz="2800" dirty="0" err="1">
                <a:ea typeface="宋体" panose="02010600030101010101" pitchFamily="2" charset="-122"/>
              </a:rPr>
              <a:t>DeleteMax</a:t>
            </a:r>
            <a:r>
              <a:rPr lang="en-US" altLang="zh-CN" sz="2800" dirty="0">
                <a:ea typeface="宋体" panose="02010600030101010101" pitchFamily="2" charset="-122"/>
              </a:rPr>
              <a:t>, the heap gets smaller by one node, and we have one more node to store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Store the data at the end of the heap array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Not "in the heap" but it is in the heap array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918766" y="5325627"/>
            <a:ext cx="73533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N = 4</a:t>
            </a:r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850754" y="4572914"/>
            <a:ext cx="662305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value</a:t>
            </a: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840554" y="4882477"/>
            <a:ext cx="674370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index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1530759" y="4574343"/>
            <a:ext cx="457200" cy="342900"/>
          </a:xfrm>
          <a:prstGeom prst="rect">
            <a:avLst/>
          </a:prstGeom>
          <a:noFill/>
          <a:ln w="19050">
            <a:solidFill>
              <a:srgbClr val="263AF8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8" name="Text Box 8"/>
          <p:cNvSpPr txBox="1">
            <a:spLocks noChangeArrowheads="1"/>
          </p:cNvSpPr>
          <p:nvPr/>
        </p:nvSpPr>
        <p:spPr bwMode="auto">
          <a:xfrm>
            <a:off x="1987959" y="4574343"/>
            <a:ext cx="457200" cy="342900"/>
          </a:xfrm>
          <a:prstGeom prst="rect">
            <a:avLst/>
          </a:prstGeom>
          <a:noFill/>
          <a:ln w="19050">
            <a:solidFill>
              <a:srgbClr val="263AF8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9" name="Text Box 9"/>
          <p:cNvSpPr txBox="1">
            <a:spLocks noChangeArrowheads="1"/>
          </p:cNvSpPr>
          <p:nvPr/>
        </p:nvSpPr>
        <p:spPr bwMode="auto">
          <a:xfrm>
            <a:off x="2445159" y="4574343"/>
            <a:ext cx="457200" cy="342900"/>
          </a:xfrm>
          <a:prstGeom prst="rect">
            <a:avLst/>
          </a:prstGeom>
          <a:noFill/>
          <a:ln w="19050">
            <a:solidFill>
              <a:srgbClr val="263AF8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2902359" y="4574343"/>
            <a:ext cx="457200" cy="342900"/>
          </a:xfrm>
          <a:prstGeom prst="rect">
            <a:avLst/>
          </a:prstGeom>
          <a:noFill/>
          <a:ln w="19050">
            <a:solidFill>
              <a:srgbClr val="263AF8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3359559" y="4574343"/>
            <a:ext cx="457200" cy="342900"/>
          </a:xfrm>
          <a:prstGeom prst="rect">
            <a:avLst/>
          </a:prstGeom>
          <a:solidFill>
            <a:srgbClr val="FFCC99"/>
          </a:solidFill>
          <a:ln w="19050">
            <a:solidFill>
              <a:srgbClr val="263AF8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3816759" y="4574343"/>
            <a:ext cx="457200" cy="342900"/>
          </a:xfrm>
          <a:prstGeom prst="rect">
            <a:avLst/>
          </a:prstGeom>
          <a:noFill/>
          <a:ln w="19050">
            <a:solidFill>
              <a:srgbClr val="263AF8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4273959" y="4574343"/>
            <a:ext cx="457200" cy="342900"/>
          </a:xfrm>
          <a:prstGeom prst="rect">
            <a:avLst/>
          </a:prstGeom>
          <a:noFill/>
          <a:ln w="19050">
            <a:solidFill>
              <a:srgbClr val="263AF8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Text Box 14"/>
          <p:cNvSpPr txBox="1">
            <a:spLocks noChangeArrowheads="1"/>
          </p:cNvSpPr>
          <p:nvPr/>
        </p:nvSpPr>
        <p:spPr bwMode="auto">
          <a:xfrm>
            <a:off x="4731159" y="4574343"/>
            <a:ext cx="457200" cy="342900"/>
          </a:xfrm>
          <a:prstGeom prst="rect">
            <a:avLst/>
          </a:prstGeom>
          <a:noFill/>
          <a:ln w="19050">
            <a:solidFill>
              <a:srgbClr val="263AF8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Text Box 15"/>
          <p:cNvSpPr txBox="1">
            <a:spLocks noChangeArrowheads="1"/>
          </p:cNvSpPr>
          <p:nvPr/>
        </p:nvSpPr>
        <p:spPr bwMode="auto">
          <a:xfrm>
            <a:off x="1530759" y="4917243"/>
            <a:ext cx="457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 sz="135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1530759" y="4917243"/>
            <a:ext cx="457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350" b="1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7" name="Text Box 17"/>
          <p:cNvSpPr txBox="1">
            <a:spLocks noChangeArrowheads="1"/>
          </p:cNvSpPr>
          <p:nvPr/>
        </p:nvSpPr>
        <p:spPr bwMode="auto">
          <a:xfrm>
            <a:off x="1987959" y="4917243"/>
            <a:ext cx="457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350" b="1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8" name="Text Box 18"/>
          <p:cNvSpPr txBox="1">
            <a:spLocks noChangeArrowheads="1"/>
          </p:cNvSpPr>
          <p:nvPr/>
        </p:nvSpPr>
        <p:spPr bwMode="auto">
          <a:xfrm>
            <a:off x="2445159" y="4917243"/>
            <a:ext cx="457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350" b="1"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9" name="Text Box 19"/>
          <p:cNvSpPr txBox="1">
            <a:spLocks noChangeArrowheads="1"/>
          </p:cNvSpPr>
          <p:nvPr/>
        </p:nvSpPr>
        <p:spPr bwMode="auto">
          <a:xfrm>
            <a:off x="2902359" y="4917243"/>
            <a:ext cx="457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350" b="1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50" name="Text Box 20"/>
          <p:cNvSpPr txBox="1">
            <a:spLocks noChangeArrowheads="1"/>
          </p:cNvSpPr>
          <p:nvPr/>
        </p:nvSpPr>
        <p:spPr bwMode="auto">
          <a:xfrm>
            <a:off x="3359559" y="4917243"/>
            <a:ext cx="457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350" b="1"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3816759" y="4917243"/>
            <a:ext cx="457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350" b="1"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73959" y="4917243"/>
            <a:ext cx="457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zh-CN" sz="1350" b="1">
                <a:latin typeface="Courier New" panose="02070309020205020404" pitchFamily="49" charset="0"/>
                <a:ea typeface="宋体" panose="02010600030101010101" pitchFamily="2" charset="-122"/>
              </a:rPr>
              <a:t> 7    8</a:t>
            </a:r>
          </a:p>
        </p:txBody>
      </p:sp>
      <p:sp>
        <p:nvSpPr>
          <p:cNvPr id="53" name="Oval 23"/>
          <p:cNvSpPr>
            <a:spLocks noChangeArrowheads="1"/>
          </p:cNvSpPr>
          <p:nvPr/>
        </p:nvSpPr>
        <p:spPr bwMode="auto">
          <a:xfrm>
            <a:off x="7199823" y="4448692"/>
            <a:ext cx="258365" cy="25836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54" name="Oval 24"/>
          <p:cNvSpPr>
            <a:spLocks noChangeArrowheads="1"/>
          </p:cNvSpPr>
          <p:nvPr/>
        </p:nvSpPr>
        <p:spPr bwMode="auto">
          <a:xfrm>
            <a:off x="7542723" y="4848742"/>
            <a:ext cx="258365" cy="25836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55" name="Oval 25"/>
          <p:cNvSpPr>
            <a:spLocks noChangeArrowheads="1"/>
          </p:cNvSpPr>
          <p:nvPr/>
        </p:nvSpPr>
        <p:spPr bwMode="auto">
          <a:xfrm>
            <a:off x="6856923" y="4848742"/>
            <a:ext cx="258365" cy="25836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cxnSp>
        <p:nvCxnSpPr>
          <p:cNvPr id="56" name="AutoShape 26"/>
          <p:cNvCxnSpPr>
            <a:cxnSpLocks noChangeShapeType="1"/>
            <a:stCxn id="53" idx="3"/>
            <a:endCxn id="55" idx="0"/>
          </p:cNvCxnSpPr>
          <p:nvPr/>
        </p:nvCxnSpPr>
        <p:spPr bwMode="auto">
          <a:xfrm flipH="1">
            <a:off x="6986701" y="4668958"/>
            <a:ext cx="251222" cy="1797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27"/>
          <p:cNvCxnSpPr>
            <a:cxnSpLocks noChangeShapeType="1"/>
            <a:stCxn id="53" idx="5"/>
            <a:endCxn id="54" idx="0"/>
          </p:cNvCxnSpPr>
          <p:nvPr/>
        </p:nvCxnSpPr>
        <p:spPr bwMode="auto">
          <a:xfrm>
            <a:off x="7420088" y="4668958"/>
            <a:ext cx="252413" cy="1797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Oval 28"/>
          <p:cNvSpPr>
            <a:spLocks noChangeArrowheads="1"/>
          </p:cNvSpPr>
          <p:nvPr/>
        </p:nvSpPr>
        <p:spPr bwMode="auto">
          <a:xfrm>
            <a:off x="7172438" y="5276177"/>
            <a:ext cx="258366" cy="258365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59" name="Oval 29"/>
          <p:cNvSpPr>
            <a:spLocks noChangeArrowheads="1"/>
          </p:cNvSpPr>
          <p:nvPr/>
        </p:nvSpPr>
        <p:spPr bwMode="auto">
          <a:xfrm>
            <a:off x="6486638" y="5276177"/>
            <a:ext cx="258366" cy="25836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cxnSp>
        <p:nvCxnSpPr>
          <p:cNvPr id="60" name="AutoShape 30"/>
          <p:cNvCxnSpPr>
            <a:cxnSpLocks noChangeShapeType="1"/>
            <a:stCxn id="55" idx="3"/>
            <a:endCxn id="59" idx="0"/>
          </p:cNvCxnSpPr>
          <p:nvPr/>
        </p:nvCxnSpPr>
        <p:spPr bwMode="auto">
          <a:xfrm flipH="1">
            <a:off x="6616417" y="5069008"/>
            <a:ext cx="278606" cy="207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45338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Repeated DeleteMax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5602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13577D7E-EEDC-4E63-A1E1-28BFF193035D}" type="datetime1">
              <a:rPr lang="zh-CN" altLang="en-US" sz="790" smtClean="0"/>
              <a:pPr algn="l"/>
              <a:t>2024/10/16</a:t>
            </a:fld>
            <a:endParaRPr lang="en-US" altLang="zh-CN" sz="790"/>
          </a:p>
        </p:txBody>
      </p:sp>
      <p:sp>
        <p:nvSpPr>
          <p:cNvPr id="25603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7-2 Sorting II</a:t>
            </a:r>
            <a:endParaRPr lang="en-US" altLang="zh-CN" sz="790"/>
          </a:p>
        </p:txBody>
      </p:sp>
      <p:sp>
        <p:nvSpPr>
          <p:cNvPr id="2560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01D6BA0-B574-4ACA-81DD-AB3298B87861}" type="slidenum">
              <a:rPr lang="en-US" altLang="zh-CN" sz="790"/>
              <a:pPr algn="r"/>
              <a:t>6</a:t>
            </a:fld>
            <a:endParaRPr lang="en-US" altLang="zh-CN" sz="790"/>
          </a:p>
        </p:txBody>
      </p:sp>
      <p:sp>
        <p:nvSpPr>
          <p:cNvPr id="53" name="Text Box 3"/>
          <p:cNvSpPr txBox="1">
            <a:spLocks noChangeArrowheads="1"/>
          </p:cNvSpPr>
          <p:nvPr/>
        </p:nvSpPr>
        <p:spPr bwMode="auto">
          <a:xfrm>
            <a:off x="2547499" y="2524748"/>
            <a:ext cx="79692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N = 3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2663969" y="1838991"/>
            <a:ext cx="457200" cy="342900"/>
          </a:xfrm>
          <a:prstGeom prst="rect">
            <a:avLst/>
          </a:prstGeom>
          <a:noFill/>
          <a:ln w="19050">
            <a:solidFill>
              <a:srgbClr val="263AF8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55" name="Text Box 5"/>
          <p:cNvSpPr txBox="1">
            <a:spLocks noChangeArrowheads="1"/>
          </p:cNvSpPr>
          <p:nvPr/>
        </p:nvSpPr>
        <p:spPr bwMode="auto">
          <a:xfrm>
            <a:off x="3121169" y="1838991"/>
            <a:ext cx="457200" cy="342900"/>
          </a:xfrm>
          <a:prstGeom prst="rect">
            <a:avLst/>
          </a:prstGeom>
          <a:noFill/>
          <a:ln w="19050">
            <a:solidFill>
              <a:srgbClr val="263AF8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6" name="Text Box 6"/>
          <p:cNvSpPr txBox="1">
            <a:spLocks noChangeArrowheads="1"/>
          </p:cNvSpPr>
          <p:nvPr/>
        </p:nvSpPr>
        <p:spPr bwMode="auto">
          <a:xfrm>
            <a:off x="3578369" y="1838991"/>
            <a:ext cx="457200" cy="342900"/>
          </a:xfrm>
          <a:prstGeom prst="rect">
            <a:avLst/>
          </a:prstGeom>
          <a:noFill/>
          <a:ln w="19050">
            <a:solidFill>
              <a:srgbClr val="263AF8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4035569" y="1838991"/>
            <a:ext cx="457200" cy="342900"/>
          </a:xfrm>
          <a:prstGeom prst="rect">
            <a:avLst/>
          </a:prstGeom>
          <a:solidFill>
            <a:srgbClr val="FFCC99"/>
          </a:solidFill>
          <a:ln w="19050">
            <a:solidFill>
              <a:srgbClr val="263AF8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58" name="Text Box 8"/>
          <p:cNvSpPr txBox="1">
            <a:spLocks noChangeArrowheads="1"/>
          </p:cNvSpPr>
          <p:nvPr/>
        </p:nvSpPr>
        <p:spPr bwMode="auto">
          <a:xfrm>
            <a:off x="4492769" y="1838991"/>
            <a:ext cx="457200" cy="342900"/>
          </a:xfrm>
          <a:prstGeom prst="rect">
            <a:avLst/>
          </a:prstGeom>
          <a:solidFill>
            <a:srgbClr val="FFCC99"/>
          </a:solidFill>
          <a:ln w="19050">
            <a:solidFill>
              <a:srgbClr val="263AF8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4949969" y="1838991"/>
            <a:ext cx="457200" cy="342900"/>
          </a:xfrm>
          <a:prstGeom prst="rect">
            <a:avLst/>
          </a:prstGeom>
          <a:noFill/>
          <a:ln w="19050">
            <a:solidFill>
              <a:srgbClr val="263AF8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0" name="Text Box 10"/>
          <p:cNvSpPr txBox="1">
            <a:spLocks noChangeArrowheads="1"/>
          </p:cNvSpPr>
          <p:nvPr/>
        </p:nvSpPr>
        <p:spPr bwMode="auto">
          <a:xfrm>
            <a:off x="5407169" y="1838991"/>
            <a:ext cx="457200" cy="342900"/>
          </a:xfrm>
          <a:prstGeom prst="rect">
            <a:avLst/>
          </a:prstGeom>
          <a:noFill/>
          <a:ln w="19050">
            <a:solidFill>
              <a:srgbClr val="263AF8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" name="Text Box 11"/>
          <p:cNvSpPr txBox="1">
            <a:spLocks noChangeArrowheads="1"/>
          </p:cNvSpPr>
          <p:nvPr/>
        </p:nvSpPr>
        <p:spPr bwMode="auto">
          <a:xfrm>
            <a:off x="5864369" y="1838991"/>
            <a:ext cx="457200" cy="342900"/>
          </a:xfrm>
          <a:prstGeom prst="rect">
            <a:avLst/>
          </a:prstGeom>
          <a:noFill/>
          <a:ln w="19050">
            <a:solidFill>
              <a:srgbClr val="263AF8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Text Box 12"/>
          <p:cNvSpPr txBox="1">
            <a:spLocks noChangeArrowheads="1"/>
          </p:cNvSpPr>
          <p:nvPr/>
        </p:nvSpPr>
        <p:spPr bwMode="auto">
          <a:xfrm>
            <a:off x="2663969" y="2181891"/>
            <a:ext cx="457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 sz="14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3" name="Text Box 13"/>
          <p:cNvSpPr txBox="1">
            <a:spLocks noChangeArrowheads="1"/>
          </p:cNvSpPr>
          <p:nvPr/>
        </p:nvSpPr>
        <p:spPr bwMode="auto">
          <a:xfrm>
            <a:off x="2663969" y="2181891"/>
            <a:ext cx="457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4" name="Text Box 14"/>
          <p:cNvSpPr txBox="1">
            <a:spLocks noChangeArrowheads="1"/>
          </p:cNvSpPr>
          <p:nvPr/>
        </p:nvSpPr>
        <p:spPr bwMode="auto">
          <a:xfrm>
            <a:off x="3121169" y="2181891"/>
            <a:ext cx="457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65" name="Text Box 15"/>
          <p:cNvSpPr txBox="1">
            <a:spLocks noChangeArrowheads="1"/>
          </p:cNvSpPr>
          <p:nvPr/>
        </p:nvSpPr>
        <p:spPr bwMode="auto">
          <a:xfrm>
            <a:off x="3578369" y="2181891"/>
            <a:ext cx="457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66" name="Text Box 16"/>
          <p:cNvSpPr txBox="1">
            <a:spLocks noChangeArrowheads="1"/>
          </p:cNvSpPr>
          <p:nvPr/>
        </p:nvSpPr>
        <p:spPr bwMode="auto">
          <a:xfrm>
            <a:off x="4035569" y="2181891"/>
            <a:ext cx="457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67" name="Text Box 17"/>
          <p:cNvSpPr txBox="1">
            <a:spLocks noChangeArrowheads="1"/>
          </p:cNvSpPr>
          <p:nvPr/>
        </p:nvSpPr>
        <p:spPr bwMode="auto">
          <a:xfrm>
            <a:off x="4492769" y="2181891"/>
            <a:ext cx="457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68" name="Text Box 18"/>
          <p:cNvSpPr txBox="1">
            <a:spLocks noChangeArrowheads="1"/>
          </p:cNvSpPr>
          <p:nvPr/>
        </p:nvSpPr>
        <p:spPr bwMode="auto">
          <a:xfrm>
            <a:off x="4949969" y="2181891"/>
            <a:ext cx="457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69" name="Text Box 19"/>
          <p:cNvSpPr txBox="1">
            <a:spLocks noChangeArrowheads="1"/>
          </p:cNvSpPr>
          <p:nvPr/>
        </p:nvSpPr>
        <p:spPr bwMode="auto">
          <a:xfrm>
            <a:off x="5407169" y="2181891"/>
            <a:ext cx="457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 7    8</a:t>
            </a:r>
          </a:p>
        </p:txBody>
      </p:sp>
      <p:sp>
        <p:nvSpPr>
          <p:cNvPr id="70" name="Oval 20"/>
          <p:cNvSpPr>
            <a:spLocks noChangeArrowheads="1"/>
          </p:cNvSpPr>
          <p:nvPr/>
        </p:nvSpPr>
        <p:spPr bwMode="auto">
          <a:xfrm>
            <a:off x="4566666" y="2528092"/>
            <a:ext cx="258365" cy="25836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71" name="Oval 21"/>
          <p:cNvSpPr>
            <a:spLocks noChangeArrowheads="1"/>
          </p:cNvSpPr>
          <p:nvPr/>
        </p:nvSpPr>
        <p:spPr bwMode="auto">
          <a:xfrm>
            <a:off x="4909566" y="2928142"/>
            <a:ext cx="258365" cy="25836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72" name="Oval 22"/>
          <p:cNvSpPr>
            <a:spLocks noChangeArrowheads="1"/>
          </p:cNvSpPr>
          <p:nvPr/>
        </p:nvSpPr>
        <p:spPr bwMode="auto">
          <a:xfrm>
            <a:off x="4223766" y="2928142"/>
            <a:ext cx="258365" cy="25836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cxnSp>
        <p:nvCxnSpPr>
          <p:cNvPr id="73" name="AutoShape 23"/>
          <p:cNvCxnSpPr>
            <a:cxnSpLocks noChangeShapeType="1"/>
            <a:stCxn id="70" idx="3"/>
            <a:endCxn id="72" idx="0"/>
          </p:cNvCxnSpPr>
          <p:nvPr/>
        </p:nvCxnSpPr>
        <p:spPr bwMode="auto">
          <a:xfrm flipH="1">
            <a:off x="4353544" y="2748358"/>
            <a:ext cx="251222" cy="1797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24"/>
          <p:cNvCxnSpPr>
            <a:cxnSpLocks noChangeShapeType="1"/>
            <a:stCxn id="70" idx="5"/>
            <a:endCxn id="71" idx="0"/>
          </p:cNvCxnSpPr>
          <p:nvPr/>
        </p:nvCxnSpPr>
        <p:spPr bwMode="auto">
          <a:xfrm>
            <a:off x="4786931" y="2748358"/>
            <a:ext cx="252413" cy="1797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Oval 25"/>
          <p:cNvSpPr>
            <a:spLocks noChangeArrowheads="1"/>
          </p:cNvSpPr>
          <p:nvPr/>
        </p:nvSpPr>
        <p:spPr bwMode="auto">
          <a:xfrm>
            <a:off x="4539281" y="3355577"/>
            <a:ext cx="258366" cy="258365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76" name="Oval 26"/>
          <p:cNvSpPr>
            <a:spLocks noChangeArrowheads="1"/>
          </p:cNvSpPr>
          <p:nvPr/>
        </p:nvSpPr>
        <p:spPr bwMode="auto">
          <a:xfrm>
            <a:off x="3853481" y="3355577"/>
            <a:ext cx="258366" cy="258365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77" name="Text Box 28"/>
          <p:cNvSpPr txBox="1">
            <a:spLocks noChangeArrowheads="1"/>
          </p:cNvSpPr>
          <p:nvPr/>
        </p:nvSpPr>
        <p:spPr bwMode="auto">
          <a:xfrm>
            <a:off x="2533674" y="4743575"/>
            <a:ext cx="79692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N = 2</a:t>
            </a:r>
          </a:p>
        </p:txBody>
      </p:sp>
      <p:sp>
        <p:nvSpPr>
          <p:cNvPr id="78" name="Text Box 29"/>
          <p:cNvSpPr txBox="1">
            <a:spLocks noChangeArrowheads="1"/>
          </p:cNvSpPr>
          <p:nvPr/>
        </p:nvSpPr>
        <p:spPr bwMode="auto">
          <a:xfrm>
            <a:off x="2650355" y="4057775"/>
            <a:ext cx="457200" cy="342900"/>
          </a:xfrm>
          <a:prstGeom prst="rect">
            <a:avLst/>
          </a:prstGeom>
          <a:noFill/>
          <a:ln w="19050">
            <a:solidFill>
              <a:srgbClr val="263AF8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79" name="Text Box 30"/>
          <p:cNvSpPr txBox="1">
            <a:spLocks noChangeArrowheads="1"/>
          </p:cNvSpPr>
          <p:nvPr/>
        </p:nvSpPr>
        <p:spPr bwMode="auto">
          <a:xfrm>
            <a:off x="3107555" y="4057775"/>
            <a:ext cx="457200" cy="342900"/>
          </a:xfrm>
          <a:prstGeom prst="rect">
            <a:avLst/>
          </a:prstGeom>
          <a:noFill/>
          <a:ln w="19050">
            <a:solidFill>
              <a:srgbClr val="263AF8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0" name="Text Box 31"/>
          <p:cNvSpPr txBox="1">
            <a:spLocks noChangeArrowheads="1"/>
          </p:cNvSpPr>
          <p:nvPr/>
        </p:nvSpPr>
        <p:spPr bwMode="auto">
          <a:xfrm>
            <a:off x="3564755" y="4057775"/>
            <a:ext cx="457200" cy="342900"/>
          </a:xfrm>
          <a:prstGeom prst="rect">
            <a:avLst/>
          </a:prstGeom>
          <a:solidFill>
            <a:srgbClr val="FFCC99"/>
          </a:solidFill>
          <a:ln w="19050">
            <a:solidFill>
              <a:srgbClr val="263AF8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81" name="Text Box 32"/>
          <p:cNvSpPr txBox="1">
            <a:spLocks noChangeArrowheads="1"/>
          </p:cNvSpPr>
          <p:nvPr/>
        </p:nvSpPr>
        <p:spPr bwMode="auto">
          <a:xfrm>
            <a:off x="4021955" y="4057775"/>
            <a:ext cx="457200" cy="342900"/>
          </a:xfrm>
          <a:prstGeom prst="rect">
            <a:avLst/>
          </a:prstGeom>
          <a:solidFill>
            <a:srgbClr val="FFCC99"/>
          </a:solidFill>
          <a:ln w="19050">
            <a:solidFill>
              <a:srgbClr val="263AF8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82" name="Text Box 33"/>
          <p:cNvSpPr txBox="1">
            <a:spLocks noChangeArrowheads="1"/>
          </p:cNvSpPr>
          <p:nvPr/>
        </p:nvSpPr>
        <p:spPr bwMode="auto">
          <a:xfrm>
            <a:off x="4479155" y="4057775"/>
            <a:ext cx="457200" cy="342900"/>
          </a:xfrm>
          <a:prstGeom prst="rect">
            <a:avLst/>
          </a:prstGeom>
          <a:solidFill>
            <a:srgbClr val="FFCC99"/>
          </a:solidFill>
          <a:ln w="19050">
            <a:solidFill>
              <a:srgbClr val="263AF8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83" name="Text Box 34"/>
          <p:cNvSpPr txBox="1">
            <a:spLocks noChangeArrowheads="1"/>
          </p:cNvSpPr>
          <p:nvPr/>
        </p:nvSpPr>
        <p:spPr bwMode="auto">
          <a:xfrm>
            <a:off x="4936355" y="4057775"/>
            <a:ext cx="457200" cy="342900"/>
          </a:xfrm>
          <a:prstGeom prst="rect">
            <a:avLst/>
          </a:prstGeom>
          <a:noFill/>
          <a:ln w="19050">
            <a:solidFill>
              <a:srgbClr val="263AF8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84" name="Text Box 35"/>
          <p:cNvSpPr txBox="1">
            <a:spLocks noChangeArrowheads="1"/>
          </p:cNvSpPr>
          <p:nvPr/>
        </p:nvSpPr>
        <p:spPr bwMode="auto">
          <a:xfrm>
            <a:off x="5393555" y="4057775"/>
            <a:ext cx="457200" cy="342900"/>
          </a:xfrm>
          <a:prstGeom prst="rect">
            <a:avLst/>
          </a:prstGeom>
          <a:noFill/>
          <a:ln w="19050">
            <a:solidFill>
              <a:srgbClr val="263AF8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" name="Text Box 36"/>
          <p:cNvSpPr txBox="1">
            <a:spLocks noChangeArrowheads="1"/>
          </p:cNvSpPr>
          <p:nvPr/>
        </p:nvSpPr>
        <p:spPr bwMode="auto">
          <a:xfrm>
            <a:off x="5850755" y="4057775"/>
            <a:ext cx="457200" cy="342900"/>
          </a:xfrm>
          <a:prstGeom prst="rect">
            <a:avLst/>
          </a:prstGeom>
          <a:noFill/>
          <a:ln w="19050">
            <a:solidFill>
              <a:srgbClr val="263AF8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" name="Text Box 37"/>
          <p:cNvSpPr txBox="1">
            <a:spLocks noChangeArrowheads="1"/>
          </p:cNvSpPr>
          <p:nvPr/>
        </p:nvSpPr>
        <p:spPr bwMode="auto">
          <a:xfrm>
            <a:off x="2650355" y="4400675"/>
            <a:ext cx="457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 sz="14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auto">
          <a:xfrm>
            <a:off x="2650355" y="4400675"/>
            <a:ext cx="457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8" name="Text Box 39"/>
          <p:cNvSpPr txBox="1">
            <a:spLocks noChangeArrowheads="1"/>
          </p:cNvSpPr>
          <p:nvPr/>
        </p:nvSpPr>
        <p:spPr bwMode="auto">
          <a:xfrm>
            <a:off x="3107555" y="4400675"/>
            <a:ext cx="457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9" name="Text Box 40"/>
          <p:cNvSpPr txBox="1">
            <a:spLocks noChangeArrowheads="1"/>
          </p:cNvSpPr>
          <p:nvPr/>
        </p:nvSpPr>
        <p:spPr bwMode="auto">
          <a:xfrm>
            <a:off x="3564755" y="4400675"/>
            <a:ext cx="457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90" name="Text Box 41"/>
          <p:cNvSpPr txBox="1">
            <a:spLocks noChangeArrowheads="1"/>
          </p:cNvSpPr>
          <p:nvPr/>
        </p:nvSpPr>
        <p:spPr bwMode="auto">
          <a:xfrm>
            <a:off x="4021955" y="4400675"/>
            <a:ext cx="457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91" name="Text Box 42"/>
          <p:cNvSpPr txBox="1">
            <a:spLocks noChangeArrowheads="1"/>
          </p:cNvSpPr>
          <p:nvPr/>
        </p:nvSpPr>
        <p:spPr bwMode="auto">
          <a:xfrm>
            <a:off x="4479155" y="4400675"/>
            <a:ext cx="457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2" name="Text Box 43"/>
          <p:cNvSpPr txBox="1">
            <a:spLocks noChangeArrowheads="1"/>
          </p:cNvSpPr>
          <p:nvPr/>
        </p:nvSpPr>
        <p:spPr bwMode="auto">
          <a:xfrm>
            <a:off x="4936355" y="4400675"/>
            <a:ext cx="457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93" name="Text Box 44"/>
          <p:cNvSpPr txBox="1">
            <a:spLocks noChangeArrowheads="1"/>
          </p:cNvSpPr>
          <p:nvPr/>
        </p:nvSpPr>
        <p:spPr bwMode="auto">
          <a:xfrm>
            <a:off x="5393555" y="4400675"/>
            <a:ext cx="457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 7    8</a:t>
            </a:r>
          </a:p>
        </p:txBody>
      </p:sp>
      <p:sp>
        <p:nvSpPr>
          <p:cNvPr id="94" name="Oval 45"/>
          <p:cNvSpPr>
            <a:spLocks noChangeArrowheads="1"/>
          </p:cNvSpPr>
          <p:nvPr/>
        </p:nvSpPr>
        <p:spPr bwMode="auto">
          <a:xfrm>
            <a:off x="4492769" y="4882271"/>
            <a:ext cx="258365" cy="25836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95" name="Oval 46"/>
          <p:cNvSpPr>
            <a:spLocks noChangeArrowheads="1"/>
          </p:cNvSpPr>
          <p:nvPr/>
        </p:nvSpPr>
        <p:spPr bwMode="auto">
          <a:xfrm>
            <a:off x="4835669" y="5282321"/>
            <a:ext cx="258365" cy="258366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6" name="Oval 47"/>
          <p:cNvSpPr>
            <a:spLocks noChangeArrowheads="1"/>
          </p:cNvSpPr>
          <p:nvPr/>
        </p:nvSpPr>
        <p:spPr bwMode="auto">
          <a:xfrm>
            <a:off x="4149869" y="5282321"/>
            <a:ext cx="258365" cy="25836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cxnSp>
        <p:nvCxnSpPr>
          <p:cNvPr id="97" name="AutoShape 48"/>
          <p:cNvCxnSpPr>
            <a:cxnSpLocks noChangeShapeType="1"/>
            <a:stCxn id="94" idx="3"/>
            <a:endCxn id="96" idx="0"/>
          </p:cNvCxnSpPr>
          <p:nvPr/>
        </p:nvCxnSpPr>
        <p:spPr bwMode="auto">
          <a:xfrm flipH="1">
            <a:off x="4279647" y="5102537"/>
            <a:ext cx="251222" cy="1797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Oval 50"/>
          <p:cNvSpPr>
            <a:spLocks noChangeArrowheads="1"/>
          </p:cNvSpPr>
          <p:nvPr/>
        </p:nvSpPr>
        <p:spPr bwMode="auto">
          <a:xfrm>
            <a:off x="4465385" y="5709756"/>
            <a:ext cx="258366" cy="258365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99" name="Oval 51"/>
          <p:cNvSpPr>
            <a:spLocks noChangeArrowheads="1"/>
          </p:cNvSpPr>
          <p:nvPr/>
        </p:nvSpPr>
        <p:spPr bwMode="auto">
          <a:xfrm>
            <a:off x="3779585" y="5709756"/>
            <a:ext cx="258366" cy="258365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45338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Heap Sort is In-place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662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7ED9096E-1CB0-43E5-88C1-E216ADE2ACB8}" type="datetime1">
              <a:rPr lang="zh-CN" altLang="en-US" sz="790" smtClean="0"/>
              <a:pPr algn="l"/>
              <a:t>2024/10/16</a:t>
            </a:fld>
            <a:endParaRPr lang="en-US" altLang="zh-CN" sz="790"/>
          </a:p>
        </p:txBody>
      </p:sp>
      <p:sp>
        <p:nvSpPr>
          <p:cNvPr id="2662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7-2 Sorting II</a:t>
            </a:r>
            <a:endParaRPr lang="en-US" altLang="zh-CN" sz="790"/>
          </a:p>
        </p:txBody>
      </p:sp>
      <p:sp>
        <p:nvSpPr>
          <p:cNvPr id="2662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C693DB98-9A12-42D4-81D3-5BCF3A17D8EB}" type="slidenum">
              <a:rPr lang="en-US" altLang="zh-CN" sz="790"/>
              <a:pPr algn="r"/>
              <a:t>7</a:t>
            </a:fld>
            <a:endParaRPr lang="en-US" altLang="zh-CN" sz="790"/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722120"/>
            <a:ext cx="7984490" cy="117221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After all the </a:t>
            </a:r>
            <a:r>
              <a:rPr lang="en-US" altLang="zh-CN" dirty="0" err="1">
                <a:ea typeface="宋体" panose="02010600030101010101" pitchFamily="2" charset="-122"/>
              </a:rPr>
              <a:t>DeleteMaxs</a:t>
            </a:r>
            <a:r>
              <a:rPr lang="en-US" altLang="zh-CN" dirty="0">
                <a:ea typeface="宋体" panose="02010600030101010101" pitchFamily="2" charset="-122"/>
              </a:rPr>
              <a:t>, the heap is gone but the array is full and is in sorted order</a:t>
            </a: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2386013" y="3788550"/>
            <a:ext cx="79692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N = 0</a:t>
            </a: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2374741" y="3035052"/>
            <a:ext cx="69469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latin typeface="Sitka Text" pitchFamily="2" charset="0"/>
                <a:ea typeface="宋体" panose="02010600030101010101" pitchFamily="2" charset="-122"/>
              </a:rPr>
              <a:t>value</a:t>
            </a:r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2363906" y="3344615"/>
            <a:ext cx="70802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latin typeface="Sitka Text" pitchFamily="2" charset="0"/>
                <a:ea typeface="宋体" panose="02010600030101010101" pitchFamily="2" charset="-122"/>
              </a:rPr>
              <a:t>index</a:t>
            </a: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3070938" y="3044101"/>
            <a:ext cx="457200" cy="342900"/>
          </a:xfrm>
          <a:prstGeom prst="rect">
            <a:avLst/>
          </a:prstGeom>
          <a:solidFill>
            <a:srgbClr val="FFCC99"/>
          </a:solidFill>
          <a:ln w="19050">
            <a:solidFill>
              <a:srgbClr val="263AF8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3528138" y="3044101"/>
            <a:ext cx="457200" cy="342900"/>
          </a:xfrm>
          <a:prstGeom prst="rect">
            <a:avLst/>
          </a:prstGeom>
          <a:solidFill>
            <a:srgbClr val="FFCC99"/>
          </a:solidFill>
          <a:ln w="19050">
            <a:solidFill>
              <a:srgbClr val="263AF8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3985338" y="3044101"/>
            <a:ext cx="457200" cy="342900"/>
          </a:xfrm>
          <a:prstGeom prst="rect">
            <a:avLst/>
          </a:prstGeom>
          <a:solidFill>
            <a:srgbClr val="FFCC99"/>
          </a:solidFill>
          <a:ln w="19050">
            <a:solidFill>
              <a:srgbClr val="263AF8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7" name="Text Box 10"/>
          <p:cNvSpPr txBox="1">
            <a:spLocks noChangeArrowheads="1"/>
          </p:cNvSpPr>
          <p:nvPr/>
        </p:nvSpPr>
        <p:spPr bwMode="auto">
          <a:xfrm>
            <a:off x="4442538" y="3044101"/>
            <a:ext cx="457200" cy="342900"/>
          </a:xfrm>
          <a:prstGeom prst="rect">
            <a:avLst/>
          </a:prstGeom>
          <a:solidFill>
            <a:srgbClr val="FFCC99"/>
          </a:solidFill>
          <a:ln w="19050">
            <a:solidFill>
              <a:srgbClr val="263AF8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4899738" y="3044101"/>
            <a:ext cx="457200" cy="342900"/>
          </a:xfrm>
          <a:prstGeom prst="rect">
            <a:avLst/>
          </a:prstGeom>
          <a:solidFill>
            <a:srgbClr val="FFCC99"/>
          </a:solidFill>
          <a:ln w="19050">
            <a:solidFill>
              <a:srgbClr val="263AF8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5356938" y="3044101"/>
            <a:ext cx="457200" cy="342900"/>
          </a:xfrm>
          <a:prstGeom prst="rect">
            <a:avLst/>
          </a:prstGeom>
          <a:noFill/>
          <a:ln w="19050">
            <a:solidFill>
              <a:srgbClr val="263AF8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5814138" y="3044101"/>
            <a:ext cx="457200" cy="342900"/>
          </a:xfrm>
          <a:prstGeom prst="rect">
            <a:avLst/>
          </a:prstGeom>
          <a:noFill/>
          <a:ln w="19050">
            <a:solidFill>
              <a:srgbClr val="263AF8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Text Box 14"/>
          <p:cNvSpPr txBox="1">
            <a:spLocks noChangeArrowheads="1"/>
          </p:cNvSpPr>
          <p:nvPr/>
        </p:nvSpPr>
        <p:spPr bwMode="auto">
          <a:xfrm>
            <a:off x="6271338" y="3044101"/>
            <a:ext cx="457200" cy="342900"/>
          </a:xfrm>
          <a:prstGeom prst="rect">
            <a:avLst/>
          </a:prstGeom>
          <a:noFill/>
          <a:ln w="19050">
            <a:solidFill>
              <a:srgbClr val="263AF8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Text Box 15"/>
          <p:cNvSpPr txBox="1">
            <a:spLocks noChangeArrowheads="1"/>
          </p:cNvSpPr>
          <p:nvPr/>
        </p:nvSpPr>
        <p:spPr bwMode="auto">
          <a:xfrm>
            <a:off x="6271338" y="3387001"/>
            <a:ext cx="457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3070938" y="3387001"/>
            <a:ext cx="457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>
            <a:off x="3528138" y="3387001"/>
            <a:ext cx="457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3985338" y="3387001"/>
            <a:ext cx="457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>
            <a:off x="4442538" y="3387001"/>
            <a:ext cx="457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>
            <a:off x="4899738" y="3387001"/>
            <a:ext cx="457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5356938" y="3387001"/>
            <a:ext cx="457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>
            <a:off x="5814138" y="3387001"/>
            <a:ext cx="457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50" name="Oval 23"/>
          <p:cNvSpPr>
            <a:spLocks noChangeArrowheads="1"/>
          </p:cNvSpPr>
          <p:nvPr/>
        </p:nvSpPr>
        <p:spPr bwMode="auto">
          <a:xfrm>
            <a:off x="4730669" y="4509862"/>
            <a:ext cx="258366" cy="258366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1" name="Oval 24"/>
          <p:cNvSpPr>
            <a:spLocks noChangeArrowheads="1"/>
          </p:cNvSpPr>
          <p:nvPr/>
        </p:nvSpPr>
        <p:spPr bwMode="auto">
          <a:xfrm>
            <a:off x="5073569" y="4909912"/>
            <a:ext cx="258366" cy="258366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52" name="Oval 25"/>
          <p:cNvSpPr>
            <a:spLocks noChangeArrowheads="1"/>
          </p:cNvSpPr>
          <p:nvPr/>
        </p:nvSpPr>
        <p:spPr bwMode="auto">
          <a:xfrm>
            <a:off x="4387769" y="4909912"/>
            <a:ext cx="258366" cy="258366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53" name="Oval 26"/>
          <p:cNvSpPr>
            <a:spLocks noChangeArrowheads="1"/>
          </p:cNvSpPr>
          <p:nvPr/>
        </p:nvSpPr>
        <p:spPr bwMode="auto">
          <a:xfrm>
            <a:off x="4703285" y="5337346"/>
            <a:ext cx="258365" cy="258365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54" name="Oval 27"/>
          <p:cNvSpPr>
            <a:spLocks noChangeArrowheads="1"/>
          </p:cNvSpPr>
          <p:nvPr/>
        </p:nvSpPr>
        <p:spPr bwMode="auto">
          <a:xfrm>
            <a:off x="4017485" y="5337346"/>
            <a:ext cx="258365" cy="258365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91617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Heapsort: Analysis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765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73E710D9-152D-4D18-8CD1-B6B341E84884}" type="datetime1">
              <a:rPr lang="zh-CN" altLang="en-US" sz="790" smtClean="0"/>
              <a:pPr algn="l"/>
              <a:t>2024/10/16</a:t>
            </a:fld>
            <a:endParaRPr lang="en-US" altLang="zh-CN" sz="790"/>
          </a:p>
        </p:txBody>
      </p:sp>
      <p:sp>
        <p:nvSpPr>
          <p:cNvPr id="27651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7-2 Sorting II</a:t>
            </a:r>
            <a:endParaRPr lang="en-US" altLang="zh-CN" sz="790"/>
          </a:p>
        </p:txBody>
      </p:sp>
      <p:sp>
        <p:nvSpPr>
          <p:cNvPr id="2765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13C795BC-2350-421D-802C-61CDB272A2BF}" type="slidenum">
              <a:rPr lang="en-US" altLang="zh-CN" sz="790"/>
              <a:pPr algn="r"/>
              <a:t>8</a:t>
            </a:fld>
            <a:endParaRPr lang="en-US" altLang="zh-CN" sz="790"/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425" y="1485265"/>
            <a:ext cx="8058150" cy="2990215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Running time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time to </a:t>
            </a:r>
            <a:r>
              <a:rPr lang="en-US" altLang="zh-CN" sz="2000" dirty="0">
                <a:solidFill>
                  <a:srgbClr val="263AF8"/>
                </a:solidFill>
                <a:ea typeface="宋体" panose="02010600030101010101" pitchFamily="2" charset="-122"/>
              </a:rPr>
              <a:t>build</a:t>
            </a:r>
            <a:r>
              <a:rPr lang="en-US" altLang="zh-CN" sz="2000" dirty="0">
                <a:ea typeface="宋体" panose="02010600030101010101" pitchFamily="2" charset="-122"/>
              </a:rPr>
              <a:t> max-heap is </a:t>
            </a:r>
            <a:r>
              <a:rPr lang="en-US" altLang="zh-CN" sz="2000" dirty="0">
                <a:solidFill>
                  <a:srgbClr val="263AF8"/>
                </a:solidFill>
                <a:ea typeface="宋体" panose="02010600030101010101" pitchFamily="2" charset="-122"/>
              </a:rPr>
              <a:t>O(N)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time for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N 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</a:rPr>
              <a:t>DeleteMax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operations is 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N O(log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N)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total time is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O(N log N)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Can also show that running time is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(N log N) for some inputs, 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so </a:t>
            </a:r>
            <a:r>
              <a:rPr lang="en-US" altLang="zh-CN" sz="2000" i="1" dirty="0">
                <a:ea typeface="宋体" panose="02010600030101010101" pitchFamily="2" charset="-122"/>
                <a:sym typeface="Symbol" panose="05050102010706020507" pitchFamily="18" charset="2"/>
              </a:rPr>
              <a:t>worst case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 is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ea typeface="宋体" panose="02010600030101010101" pitchFamily="2" charset="-122"/>
                <a:sym typeface="Symbol" panose="05050102010706020507" pitchFamily="18" charset="2"/>
              </a:rPr>
              <a:t>(N log N)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i="1" dirty="0">
                <a:ea typeface="宋体" panose="02010600030101010101" pitchFamily="2" charset="-122"/>
                <a:sym typeface="Symbol" panose="05050102010706020507" pitchFamily="18" charset="2"/>
              </a:rPr>
              <a:t>Average case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 running time is also O(N log N)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Heapsort is </a:t>
            </a:r>
            <a:r>
              <a:rPr lang="en-US" altLang="zh-CN" sz="2400" dirty="0">
                <a:solidFill>
                  <a:srgbClr val="263AF8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in-place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but </a:t>
            </a:r>
            <a:r>
              <a:rPr lang="en-US" altLang="zh-CN" sz="2400" dirty="0">
                <a:solidFill>
                  <a:srgbClr val="263AF8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not stable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(why</a:t>
            </a:r>
            <a:r>
              <a:rPr lang="en-US" altLang="zh-CN" sz="2400" dirty="0" smtClean="0">
                <a:ea typeface="宋体" panose="02010600030101010101" pitchFamily="2" charset="-122"/>
                <a:sym typeface="Symbol" panose="05050102010706020507" pitchFamily="18" charset="2"/>
              </a:rPr>
              <a:t>?)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 smtClean="0">
                <a:ea typeface="宋体" panose="02010600030101010101" pitchFamily="2" charset="-122"/>
                <a:sym typeface="Symbol" panose="05050102010706020507" pitchFamily="18" charset="2"/>
              </a:rPr>
              <a:t>Consider (2a,2b,2c)</a:t>
            </a:r>
          </a:p>
        </p:txBody>
      </p:sp>
      <p:grpSp>
        <p:nvGrpSpPr>
          <p:cNvPr id="38" name="组合 37"/>
          <p:cNvGrpSpPr/>
          <p:nvPr/>
        </p:nvGrpSpPr>
        <p:grpSpPr>
          <a:xfrm rot="1020000">
            <a:off x="7864475" y="5113020"/>
            <a:ext cx="832485" cy="975995"/>
            <a:chOff x="8523" y="5551"/>
            <a:chExt cx="452" cy="530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945" name="Freeform 482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8523" y="5551"/>
              <a:ext cx="453" cy="530"/>
            </a:xfrm>
            <a:custGeom>
              <a:avLst/>
              <a:gdLst>
                <a:gd name="T0" fmla="*/ 2 w 474"/>
                <a:gd name="T1" fmla="*/ 544 h 555"/>
                <a:gd name="T2" fmla="*/ 450 w 474"/>
                <a:gd name="T3" fmla="*/ 114 h 555"/>
                <a:gd name="T4" fmla="*/ 330 w 474"/>
                <a:gd name="T5" fmla="*/ 290 h 555"/>
                <a:gd name="T6" fmla="*/ 309 w 474"/>
                <a:gd name="T7" fmla="*/ 393 h 555"/>
                <a:gd name="T8" fmla="*/ 260 w 474"/>
                <a:gd name="T9" fmla="*/ 420 h 555"/>
                <a:gd name="T10" fmla="*/ 187 w 474"/>
                <a:gd name="T11" fmla="*/ 348 h 555"/>
                <a:gd name="T12" fmla="*/ 246 w 474"/>
                <a:gd name="T13" fmla="*/ 302 h 555"/>
                <a:gd name="T14" fmla="*/ 250 w 474"/>
                <a:gd name="T15" fmla="*/ 250 h 555"/>
                <a:gd name="T16" fmla="*/ 257 w 474"/>
                <a:gd name="T17" fmla="*/ 205 h 555"/>
                <a:gd name="T18" fmla="*/ 322 w 474"/>
                <a:gd name="T19" fmla="*/ 137 h 555"/>
                <a:gd name="T20" fmla="*/ 316 w 474"/>
                <a:gd name="T21" fmla="*/ 89 h 555"/>
                <a:gd name="T22" fmla="*/ 320 w 474"/>
                <a:gd name="T23" fmla="*/ 156 h 555"/>
                <a:gd name="T24" fmla="*/ 269 w 474"/>
                <a:gd name="T25" fmla="*/ 261 h 555"/>
                <a:gd name="T26" fmla="*/ 206 w 474"/>
                <a:gd name="T27" fmla="*/ 392 h 555"/>
                <a:gd name="T28" fmla="*/ 235 w 474"/>
                <a:gd name="T29" fmla="*/ 373 h 555"/>
                <a:gd name="T30" fmla="*/ 384 w 474"/>
                <a:gd name="T31" fmla="*/ 27 h 555"/>
                <a:gd name="T32" fmla="*/ 428 w 474"/>
                <a:gd name="T33" fmla="*/ 57 h 555"/>
                <a:gd name="T34" fmla="*/ 284 w 474"/>
                <a:gd name="T35" fmla="*/ 322 h 555"/>
                <a:gd name="T36" fmla="*/ 303 w 474"/>
                <a:gd name="T37" fmla="*/ 244 h 555"/>
                <a:gd name="T38" fmla="*/ 320 w 474"/>
                <a:gd name="T39" fmla="*/ 284 h 555"/>
                <a:gd name="T40" fmla="*/ 320 w 474"/>
                <a:gd name="T41" fmla="*/ 243 h 555"/>
                <a:gd name="T42" fmla="*/ 323 w 474"/>
                <a:gd name="T43" fmla="*/ 213 h 555"/>
                <a:gd name="T44" fmla="*/ 395 w 474"/>
                <a:gd name="T45" fmla="*/ 49 h 555"/>
                <a:gd name="T46" fmla="*/ 413 w 474"/>
                <a:gd name="T47" fmla="*/ 96 h 555"/>
                <a:gd name="T48" fmla="*/ 382 w 474"/>
                <a:gd name="T49" fmla="*/ 162 h 555"/>
                <a:gd name="T50" fmla="*/ 351 w 474"/>
                <a:gd name="T51" fmla="*/ 111 h 555"/>
                <a:gd name="T52" fmla="*/ 411 w 474"/>
                <a:gd name="T53" fmla="*/ 82 h 555"/>
                <a:gd name="T54" fmla="*/ 378 w 474"/>
                <a:gd name="T55" fmla="*/ 43 h 555"/>
                <a:gd name="T56" fmla="*/ 389 w 474"/>
                <a:gd name="T57" fmla="*/ 127 h 555"/>
                <a:gd name="T58" fmla="*/ 362 w 474"/>
                <a:gd name="T59" fmla="*/ 74 h 555"/>
                <a:gd name="T60" fmla="*/ 359 w 474"/>
                <a:gd name="T61" fmla="*/ 161 h 555"/>
                <a:gd name="T62" fmla="*/ 384 w 474"/>
                <a:gd name="T63" fmla="*/ 31 h 555"/>
                <a:gd name="T64" fmla="*/ 332 w 474"/>
                <a:gd name="T65" fmla="*/ 146 h 555"/>
                <a:gd name="T66" fmla="*/ 315 w 474"/>
                <a:gd name="T67" fmla="*/ 179 h 555"/>
                <a:gd name="T68" fmla="*/ 305 w 474"/>
                <a:gd name="T69" fmla="*/ 199 h 555"/>
                <a:gd name="T70" fmla="*/ 289 w 474"/>
                <a:gd name="T71" fmla="*/ 244 h 555"/>
                <a:gd name="T72" fmla="*/ 261 w 474"/>
                <a:gd name="T73" fmla="*/ 293 h 555"/>
                <a:gd name="T74" fmla="*/ 246 w 474"/>
                <a:gd name="T75" fmla="*/ 335 h 555"/>
                <a:gd name="T76" fmla="*/ 263 w 474"/>
                <a:gd name="T77" fmla="*/ 337 h 555"/>
                <a:gd name="T78" fmla="*/ 243 w 474"/>
                <a:gd name="T79" fmla="*/ 331 h 555"/>
                <a:gd name="T80" fmla="*/ 221 w 474"/>
                <a:gd name="T81" fmla="*/ 377 h 555"/>
                <a:gd name="T82" fmla="*/ 277 w 474"/>
                <a:gd name="T83" fmla="*/ 373 h 555"/>
                <a:gd name="T84" fmla="*/ 292 w 474"/>
                <a:gd name="T85" fmla="*/ 343 h 555"/>
                <a:gd name="T86" fmla="*/ 314 w 474"/>
                <a:gd name="T87" fmla="*/ 297 h 555"/>
                <a:gd name="T88" fmla="*/ 333 w 474"/>
                <a:gd name="T89" fmla="*/ 260 h 555"/>
                <a:gd name="T90" fmla="*/ 341 w 474"/>
                <a:gd name="T91" fmla="*/ 239 h 555"/>
                <a:gd name="T92" fmla="*/ 354 w 474"/>
                <a:gd name="T93" fmla="*/ 218 h 555"/>
                <a:gd name="T94" fmla="*/ 363 w 474"/>
                <a:gd name="T95" fmla="*/ 190 h 555"/>
                <a:gd name="T96" fmla="*/ 411 w 474"/>
                <a:gd name="T97" fmla="*/ 36 h 555"/>
                <a:gd name="T98" fmla="*/ 174 w 474"/>
                <a:gd name="T99" fmla="*/ 457 h 555"/>
                <a:gd name="T100" fmla="*/ 234 w 474"/>
                <a:gd name="T101" fmla="*/ 396 h 555"/>
                <a:gd name="T102" fmla="*/ 370 w 474"/>
                <a:gd name="T103" fmla="*/ 190 h 555"/>
                <a:gd name="T104" fmla="*/ 337 w 474"/>
                <a:gd name="T105" fmla="*/ 47 h 555"/>
                <a:gd name="T106" fmla="*/ 245 w 474"/>
                <a:gd name="T107" fmla="*/ 212 h 555"/>
                <a:gd name="T108" fmla="*/ 178 w 474"/>
                <a:gd name="T109" fmla="*/ 342 h 555"/>
                <a:gd name="T110" fmla="*/ 89 w 474"/>
                <a:gd name="T111" fmla="*/ 436 h 555"/>
                <a:gd name="T112" fmla="*/ 314 w 474"/>
                <a:gd name="T113" fmla="*/ 492 h 555"/>
                <a:gd name="T114" fmla="*/ 456 w 474"/>
                <a:gd name="T115" fmla="*/ 89 h 555"/>
                <a:gd name="T116" fmla="*/ 424 w 474"/>
                <a:gd name="T117" fmla="*/ 154 h 555"/>
                <a:gd name="T118" fmla="*/ 368 w 474"/>
                <a:gd name="T119" fmla="*/ 259 h 555"/>
                <a:gd name="T120" fmla="*/ 467 w 474"/>
                <a:gd name="T121" fmla="*/ 67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74" h="555">
                  <a:moveTo>
                    <a:pt x="471" y="60"/>
                  </a:moveTo>
                  <a:cubicBezTo>
                    <a:pt x="451" y="47"/>
                    <a:pt x="430" y="34"/>
                    <a:pt x="408" y="25"/>
                  </a:cubicBezTo>
                  <a:cubicBezTo>
                    <a:pt x="391" y="18"/>
                    <a:pt x="370" y="15"/>
                    <a:pt x="357" y="1"/>
                  </a:cubicBezTo>
                  <a:cubicBezTo>
                    <a:pt x="357" y="0"/>
                    <a:pt x="356" y="1"/>
                    <a:pt x="356" y="1"/>
                  </a:cubicBezTo>
                  <a:cubicBezTo>
                    <a:pt x="356" y="1"/>
                    <a:pt x="356" y="2"/>
                    <a:pt x="356" y="2"/>
                  </a:cubicBezTo>
                  <a:cubicBezTo>
                    <a:pt x="346" y="17"/>
                    <a:pt x="336" y="33"/>
                    <a:pt x="327" y="49"/>
                  </a:cubicBezTo>
                  <a:cubicBezTo>
                    <a:pt x="327" y="49"/>
                    <a:pt x="327" y="49"/>
                    <a:pt x="326" y="49"/>
                  </a:cubicBezTo>
                  <a:cubicBezTo>
                    <a:pt x="324" y="49"/>
                    <a:pt x="324" y="52"/>
                    <a:pt x="325" y="53"/>
                  </a:cubicBezTo>
                  <a:cubicBezTo>
                    <a:pt x="321" y="61"/>
                    <a:pt x="317" y="68"/>
                    <a:pt x="313" y="75"/>
                  </a:cubicBezTo>
                  <a:cubicBezTo>
                    <a:pt x="257" y="78"/>
                    <a:pt x="202" y="66"/>
                    <a:pt x="146" y="69"/>
                  </a:cubicBezTo>
                  <a:cubicBezTo>
                    <a:pt x="98" y="72"/>
                    <a:pt x="49" y="61"/>
                    <a:pt x="2" y="75"/>
                  </a:cubicBezTo>
                  <a:cubicBezTo>
                    <a:pt x="2" y="75"/>
                    <a:pt x="1" y="75"/>
                    <a:pt x="1" y="76"/>
                  </a:cubicBezTo>
                  <a:cubicBezTo>
                    <a:pt x="1" y="230"/>
                    <a:pt x="0" y="385"/>
                    <a:pt x="1" y="540"/>
                  </a:cubicBezTo>
                  <a:cubicBezTo>
                    <a:pt x="1" y="541"/>
                    <a:pt x="1" y="541"/>
                    <a:pt x="1" y="542"/>
                  </a:cubicBezTo>
                  <a:cubicBezTo>
                    <a:pt x="0" y="543"/>
                    <a:pt x="0" y="544"/>
                    <a:pt x="2" y="544"/>
                  </a:cubicBezTo>
                  <a:cubicBezTo>
                    <a:pt x="58" y="555"/>
                    <a:pt x="119" y="545"/>
                    <a:pt x="176" y="548"/>
                  </a:cubicBezTo>
                  <a:cubicBezTo>
                    <a:pt x="205" y="549"/>
                    <a:pt x="233" y="550"/>
                    <a:pt x="262" y="550"/>
                  </a:cubicBezTo>
                  <a:cubicBezTo>
                    <a:pt x="292" y="551"/>
                    <a:pt x="320" y="544"/>
                    <a:pt x="350" y="550"/>
                  </a:cubicBezTo>
                  <a:cubicBezTo>
                    <a:pt x="353" y="551"/>
                    <a:pt x="355" y="548"/>
                    <a:pt x="355" y="545"/>
                  </a:cubicBezTo>
                  <a:cubicBezTo>
                    <a:pt x="355" y="545"/>
                    <a:pt x="356" y="544"/>
                    <a:pt x="356" y="543"/>
                  </a:cubicBezTo>
                  <a:cubicBezTo>
                    <a:pt x="355" y="502"/>
                    <a:pt x="353" y="460"/>
                    <a:pt x="355" y="419"/>
                  </a:cubicBezTo>
                  <a:cubicBezTo>
                    <a:pt x="357" y="383"/>
                    <a:pt x="361" y="349"/>
                    <a:pt x="355" y="313"/>
                  </a:cubicBezTo>
                  <a:cubicBezTo>
                    <a:pt x="355" y="313"/>
                    <a:pt x="355" y="313"/>
                    <a:pt x="354" y="313"/>
                  </a:cubicBezTo>
                  <a:cubicBezTo>
                    <a:pt x="363" y="291"/>
                    <a:pt x="372" y="270"/>
                    <a:pt x="381" y="250"/>
                  </a:cubicBezTo>
                  <a:cubicBezTo>
                    <a:pt x="382" y="247"/>
                    <a:pt x="384" y="243"/>
                    <a:pt x="386" y="239"/>
                  </a:cubicBezTo>
                  <a:cubicBezTo>
                    <a:pt x="387" y="240"/>
                    <a:pt x="388" y="239"/>
                    <a:pt x="388" y="237"/>
                  </a:cubicBezTo>
                  <a:cubicBezTo>
                    <a:pt x="388" y="237"/>
                    <a:pt x="387" y="237"/>
                    <a:pt x="387" y="236"/>
                  </a:cubicBezTo>
                  <a:cubicBezTo>
                    <a:pt x="400" y="211"/>
                    <a:pt x="415" y="186"/>
                    <a:pt x="428" y="161"/>
                  </a:cubicBezTo>
                  <a:cubicBezTo>
                    <a:pt x="435" y="146"/>
                    <a:pt x="442" y="131"/>
                    <a:pt x="449" y="116"/>
                  </a:cubicBezTo>
                  <a:cubicBezTo>
                    <a:pt x="450" y="115"/>
                    <a:pt x="450" y="115"/>
                    <a:pt x="450" y="114"/>
                  </a:cubicBezTo>
                  <a:cubicBezTo>
                    <a:pt x="450" y="114"/>
                    <a:pt x="450" y="114"/>
                    <a:pt x="450" y="114"/>
                  </a:cubicBezTo>
                  <a:cubicBezTo>
                    <a:pt x="453" y="107"/>
                    <a:pt x="456" y="101"/>
                    <a:pt x="459" y="94"/>
                  </a:cubicBezTo>
                  <a:cubicBezTo>
                    <a:pt x="459" y="95"/>
                    <a:pt x="459" y="95"/>
                    <a:pt x="459" y="95"/>
                  </a:cubicBezTo>
                  <a:cubicBezTo>
                    <a:pt x="460" y="97"/>
                    <a:pt x="462" y="96"/>
                    <a:pt x="461" y="94"/>
                  </a:cubicBezTo>
                  <a:cubicBezTo>
                    <a:pt x="461" y="94"/>
                    <a:pt x="460" y="93"/>
                    <a:pt x="460" y="92"/>
                  </a:cubicBezTo>
                  <a:cubicBezTo>
                    <a:pt x="464" y="84"/>
                    <a:pt x="468" y="75"/>
                    <a:pt x="472" y="67"/>
                  </a:cubicBezTo>
                  <a:cubicBezTo>
                    <a:pt x="473" y="67"/>
                    <a:pt x="472" y="66"/>
                    <a:pt x="472" y="66"/>
                  </a:cubicBezTo>
                  <a:cubicBezTo>
                    <a:pt x="474" y="64"/>
                    <a:pt x="474" y="62"/>
                    <a:pt x="471" y="60"/>
                  </a:cubicBezTo>
                  <a:close/>
                  <a:moveTo>
                    <a:pt x="358" y="283"/>
                  </a:moveTo>
                  <a:cubicBezTo>
                    <a:pt x="354" y="275"/>
                    <a:pt x="352" y="267"/>
                    <a:pt x="348" y="260"/>
                  </a:cubicBezTo>
                  <a:cubicBezTo>
                    <a:pt x="348" y="259"/>
                    <a:pt x="347" y="260"/>
                    <a:pt x="347" y="260"/>
                  </a:cubicBezTo>
                  <a:cubicBezTo>
                    <a:pt x="350" y="269"/>
                    <a:pt x="352" y="278"/>
                    <a:pt x="356" y="287"/>
                  </a:cubicBezTo>
                  <a:cubicBezTo>
                    <a:pt x="352" y="295"/>
                    <a:pt x="349" y="304"/>
                    <a:pt x="345" y="313"/>
                  </a:cubicBezTo>
                  <a:cubicBezTo>
                    <a:pt x="340" y="305"/>
                    <a:pt x="336" y="297"/>
                    <a:pt x="330" y="290"/>
                  </a:cubicBezTo>
                  <a:cubicBezTo>
                    <a:pt x="330" y="290"/>
                    <a:pt x="330" y="290"/>
                    <a:pt x="330" y="290"/>
                  </a:cubicBezTo>
                  <a:cubicBezTo>
                    <a:pt x="334" y="300"/>
                    <a:pt x="336" y="310"/>
                    <a:pt x="343" y="318"/>
                  </a:cubicBezTo>
                  <a:cubicBezTo>
                    <a:pt x="340" y="327"/>
                    <a:pt x="336" y="335"/>
                    <a:pt x="333" y="343"/>
                  </a:cubicBezTo>
                  <a:cubicBezTo>
                    <a:pt x="329" y="331"/>
                    <a:pt x="323" y="320"/>
                    <a:pt x="321" y="308"/>
                  </a:cubicBezTo>
                  <a:cubicBezTo>
                    <a:pt x="321" y="307"/>
                    <a:pt x="321" y="308"/>
                    <a:pt x="321" y="308"/>
                  </a:cubicBezTo>
                  <a:cubicBezTo>
                    <a:pt x="325" y="321"/>
                    <a:pt x="328" y="334"/>
                    <a:pt x="331" y="347"/>
                  </a:cubicBezTo>
                  <a:cubicBezTo>
                    <a:pt x="329" y="352"/>
                    <a:pt x="327" y="357"/>
                    <a:pt x="325" y="362"/>
                  </a:cubicBezTo>
                  <a:cubicBezTo>
                    <a:pt x="322" y="352"/>
                    <a:pt x="318" y="342"/>
                    <a:pt x="316" y="332"/>
                  </a:cubicBezTo>
                  <a:cubicBezTo>
                    <a:pt x="316" y="331"/>
                    <a:pt x="315" y="331"/>
                    <a:pt x="315" y="332"/>
                  </a:cubicBezTo>
                  <a:cubicBezTo>
                    <a:pt x="316" y="344"/>
                    <a:pt x="321" y="355"/>
                    <a:pt x="322" y="367"/>
                  </a:cubicBezTo>
                  <a:cubicBezTo>
                    <a:pt x="320" y="372"/>
                    <a:pt x="317" y="377"/>
                    <a:pt x="315" y="382"/>
                  </a:cubicBezTo>
                  <a:cubicBezTo>
                    <a:pt x="311" y="373"/>
                    <a:pt x="308" y="363"/>
                    <a:pt x="307" y="352"/>
                  </a:cubicBezTo>
                  <a:cubicBezTo>
                    <a:pt x="307" y="351"/>
                    <a:pt x="306" y="351"/>
                    <a:pt x="306" y="352"/>
                  </a:cubicBezTo>
                  <a:cubicBezTo>
                    <a:pt x="305" y="365"/>
                    <a:pt x="309" y="376"/>
                    <a:pt x="312" y="388"/>
                  </a:cubicBezTo>
                  <a:cubicBezTo>
                    <a:pt x="311" y="390"/>
                    <a:pt x="310" y="391"/>
                    <a:pt x="309" y="393"/>
                  </a:cubicBezTo>
                  <a:cubicBezTo>
                    <a:pt x="309" y="393"/>
                    <a:pt x="309" y="393"/>
                    <a:pt x="309" y="393"/>
                  </a:cubicBezTo>
                  <a:cubicBezTo>
                    <a:pt x="308" y="393"/>
                    <a:pt x="308" y="394"/>
                    <a:pt x="308" y="394"/>
                  </a:cubicBezTo>
                  <a:cubicBezTo>
                    <a:pt x="308" y="395"/>
                    <a:pt x="308" y="395"/>
                    <a:pt x="308" y="395"/>
                  </a:cubicBezTo>
                  <a:cubicBezTo>
                    <a:pt x="307" y="397"/>
                    <a:pt x="306" y="399"/>
                    <a:pt x="305" y="400"/>
                  </a:cubicBezTo>
                  <a:cubicBezTo>
                    <a:pt x="301" y="391"/>
                    <a:pt x="299" y="380"/>
                    <a:pt x="295" y="370"/>
                  </a:cubicBezTo>
                  <a:cubicBezTo>
                    <a:pt x="295" y="370"/>
                    <a:pt x="294" y="370"/>
                    <a:pt x="294" y="370"/>
                  </a:cubicBezTo>
                  <a:cubicBezTo>
                    <a:pt x="298" y="381"/>
                    <a:pt x="299" y="393"/>
                    <a:pt x="304" y="403"/>
                  </a:cubicBezTo>
                  <a:cubicBezTo>
                    <a:pt x="300" y="409"/>
                    <a:pt x="297" y="415"/>
                    <a:pt x="293" y="421"/>
                  </a:cubicBezTo>
                  <a:cubicBezTo>
                    <a:pt x="288" y="418"/>
                    <a:pt x="286" y="410"/>
                    <a:pt x="284" y="406"/>
                  </a:cubicBezTo>
                  <a:cubicBezTo>
                    <a:pt x="282" y="400"/>
                    <a:pt x="280" y="394"/>
                    <a:pt x="277" y="388"/>
                  </a:cubicBezTo>
                  <a:cubicBezTo>
                    <a:pt x="277" y="387"/>
                    <a:pt x="276" y="388"/>
                    <a:pt x="276" y="388"/>
                  </a:cubicBezTo>
                  <a:cubicBezTo>
                    <a:pt x="279" y="397"/>
                    <a:pt x="280" y="406"/>
                    <a:pt x="284" y="415"/>
                  </a:cubicBezTo>
                  <a:cubicBezTo>
                    <a:pt x="285" y="419"/>
                    <a:pt x="287" y="423"/>
                    <a:pt x="290" y="425"/>
                  </a:cubicBezTo>
                  <a:cubicBezTo>
                    <a:pt x="289" y="426"/>
                    <a:pt x="288" y="428"/>
                    <a:pt x="287" y="429"/>
                  </a:cubicBezTo>
                  <a:cubicBezTo>
                    <a:pt x="287" y="425"/>
                    <a:pt x="284" y="422"/>
                    <a:pt x="279" y="420"/>
                  </a:cubicBezTo>
                  <a:cubicBezTo>
                    <a:pt x="274" y="418"/>
                    <a:pt x="266" y="418"/>
                    <a:pt x="260" y="420"/>
                  </a:cubicBezTo>
                  <a:cubicBezTo>
                    <a:pt x="262" y="416"/>
                    <a:pt x="263" y="412"/>
                    <a:pt x="265" y="408"/>
                  </a:cubicBezTo>
                  <a:cubicBezTo>
                    <a:pt x="266" y="408"/>
                    <a:pt x="267" y="407"/>
                    <a:pt x="267" y="406"/>
                  </a:cubicBezTo>
                  <a:cubicBezTo>
                    <a:pt x="267" y="405"/>
                    <a:pt x="267" y="405"/>
                    <a:pt x="267" y="405"/>
                  </a:cubicBezTo>
                  <a:cubicBezTo>
                    <a:pt x="279" y="380"/>
                    <a:pt x="295" y="357"/>
                    <a:pt x="306" y="332"/>
                  </a:cubicBezTo>
                  <a:cubicBezTo>
                    <a:pt x="321" y="299"/>
                    <a:pt x="337" y="266"/>
                    <a:pt x="353" y="234"/>
                  </a:cubicBezTo>
                  <a:cubicBezTo>
                    <a:pt x="354" y="233"/>
                    <a:pt x="354" y="232"/>
                    <a:pt x="355" y="231"/>
                  </a:cubicBezTo>
                  <a:cubicBezTo>
                    <a:pt x="357" y="237"/>
                    <a:pt x="358" y="244"/>
                    <a:pt x="360" y="251"/>
                  </a:cubicBezTo>
                  <a:cubicBezTo>
                    <a:pt x="361" y="256"/>
                    <a:pt x="362" y="261"/>
                    <a:pt x="365" y="265"/>
                  </a:cubicBezTo>
                  <a:cubicBezTo>
                    <a:pt x="363" y="271"/>
                    <a:pt x="360" y="277"/>
                    <a:pt x="358" y="283"/>
                  </a:cubicBezTo>
                  <a:close/>
                  <a:moveTo>
                    <a:pt x="182" y="360"/>
                  </a:moveTo>
                  <a:cubicBezTo>
                    <a:pt x="194" y="357"/>
                    <a:pt x="205" y="356"/>
                    <a:pt x="218" y="356"/>
                  </a:cubicBezTo>
                  <a:cubicBezTo>
                    <a:pt x="218" y="356"/>
                    <a:pt x="218" y="355"/>
                    <a:pt x="218" y="355"/>
                  </a:cubicBezTo>
                  <a:cubicBezTo>
                    <a:pt x="210" y="355"/>
                    <a:pt x="202" y="354"/>
                    <a:pt x="195" y="354"/>
                  </a:cubicBezTo>
                  <a:cubicBezTo>
                    <a:pt x="191" y="353"/>
                    <a:pt x="188" y="353"/>
                    <a:pt x="184" y="354"/>
                  </a:cubicBezTo>
                  <a:cubicBezTo>
                    <a:pt x="186" y="351"/>
                    <a:pt x="187" y="348"/>
                    <a:pt x="187" y="348"/>
                  </a:cubicBezTo>
                  <a:cubicBezTo>
                    <a:pt x="188" y="347"/>
                    <a:pt x="189" y="345"/>
                    <a:pt x="189" y="344"/>
                  </a:cubicBezTo>
                  <a:cubicBezTo>
                    <a:pt x="193" y="343"/>
                    <a:pt x="196" y="343"/>
                    <a:pt x="199" y="342"/>
                  </a:cubicBezTo>
                  <a:cubicBezTo>
                    <a:pt x="206" y="341"/>
                    <a:pt x="214" y="341"/>
                    <a:pt x="221" y="341"/>
                  </a:cubicBezTo>
                  <a:cubicBezTo>
                    <a:pt x="221" y="341"/>
                    <a:pt x="221" y="340"/>
                    <a:pt x="221" y="340"/>
                  </a:cubicBezTo>
                  <a:cubicBezTo>
                    <a:pt x="212" y="340"/>
                    <a:pt x="201" y="338"/>
                    <a:pt x="192" y="339"/>
                  </a:cubicBezTo>
                  <a:cubicBezTo>
                    <a:pt x="193" y="335"/>
                    <a:pt x="195" y="331"/>
                    <a:pt x="197" y="328"/>
                  </a:cubicBezTo>
                  <a:cubicBezTo>
                    <a:pt x="209" y="328"/>
                    <a:pt x="221" y="322"/>
                    <a:pt x="233" y="320"/>
                  </a:cubicBezTo>
                  <a:cubicBezTo>
                    <a:pt x="233" y="320"/>
                    <a:pt x="233" y="319"/>
                    <a:pt x="232" y="319"/>
                  </a:cubicBezTo>
                  <a:cubicBezTo>
                    <a:pt x="227" y="320"/>
                    <a:pt x="221" y="321"/>
                    <a:pt x="216" y="322"/>
                  </a:cubicBezTo>
                  <a:cubicBezTo>
                    <a:pt x="210" y="322"/>
                    <a:pt x="205" y="323"/>
                    <a:pt x="199" y="323"/>
                  </a:cubicBezTo>
                  <a:cubicBezTo>
                    <a:pt x="200" y="322"/>
                    <a:pt x="201" y="320"/>
                    <a:pt x="202" y="318"/>
                  </a:cubicBezTo>
                  <a:cubicBezTo>
                    <a:pt x="204" y="317"/>
                    <a:pt x="205" y="315"/>
                    <a:pt x="205" y="313"/>
                  </a:cubicBezTo>
                  <a:cubicBezTo>
                    <a:pt x="205" y="311"/>
                    <a:pt x="206" y="310"/>
                    <a:pt x="207" y="308"/>
                  </a:cubicBezTo>
                  <a:cubicBezTo>
                    <a:pt x="213" y="307"/>
                    <a:pt x="219" y="305"/>
                    <a:pt x="225" y="305"/>
                  </a:cubicBezTo>
                  <a:cubicBezTo>
                    <a:pt x="232" y="304"/>
                    <a:pt x="239" y="304"/>
                    <a:pt x="246" y="302"/>
                  </a:cubicBezTo>
                  <a:cubicBezTo>
                    <a:pt x="247" y="302"/>
                    <a:pt x="246" y="301"/>
                    <a:pt x="246" y="301"/>
                  </a:cubicBezTo>
                  <a:cubicBezTo>
                    <a:pt x="237" y="303"/>
                    <a:pt x="228" y="302"/>
                    <a:pt x="220" y="302"/>
                  </a:cubicBezTo>
                  <a:cubicBezTo>
                    <a:pt x="216" y="302"/>
                    <a:pt x="213" y="302"/>
                    <a:pt x="209" y="303"/>
                  </a:cubicBezTo>
                  <a:cubicBezTo>
                    <a:pt x="210" y="302"/>
                    <a:pt x="210" y="301"/>
                    <a:pt x="211" y="300"/>
                  </a:cubicBezTo>
                  <a:cubicBezTo>
                    <a:pt x="213" y="295"/>
                    <a:pt x="215" y="291"/>
                    <a:pt x="217" y="286"/>
                  </a:cubicBezTo>
                  <a:cubicBezTo>
                    <a:pt x="228" y="287"/>
                    <a:pt x="240" y="285"/>
                    <a:pt x="250" y="285"/>
                  </a:cubicBezTo>
                  <a:cubicBezTo>
                    <a:pt x="251" y="285"/>
                    <a:pt x="251" y="283"/>
                    <a:pt x="250" y="283"/>
                  </a:cubicBezTo>
                  <a:cubicBezTo>
                    <a:pt x="240" y="283"/>
                    <a:pt x="230" y="281"/>
                    <a:pt x="220" y="282"/>
                  </a:cubicBezTo>
                  <a:cubicBezTo>
                    <a:pt x="222" y="278"/>
                    <a:pt x="223" y="274"/>
                    <a:pt x="225" y="271"/>
                  </a:cubicBezTo>
                  <a:cubicBezTo>
                    <a:pt x="236" y="269"/>
                    <a:pt x="247" y="269"/>
                    <a:pt x="257" y="265"/>
                  </a:cubicBezTo>
                  <a:cubicBezTo>
                    <a:pt x="259" y="264"/>
                    <a:pt x="258" y="261"/>
                    <a:pt x="256" y="261"/>
                  </a:cubicBezTo>
                  <a:cubicBezTo>
                    <a:pt x="247" y="265"/>
                    <a:pt x="237" y="265"/>
                    <a:pt x="227" y="266"/>
                  </a:cubicBezTo>
                  <a:cubicBezTo>
                    <a:pt x="230" y="261"/>
                    <a:pt x="232" y="257"/>
                    <a:pt x="234" y="253"/>
                  </a:cubicBezTo>
                  <a:cubicBezTo>
                    <a:pt x="235" y="252"/>
                    <a:pt x="236" y="252"/>
                    <a:pt x="237" y="252"/>
                  </a:cubicBezTo>
                  <a:cubicBezTo>
                    <a:pt x="241" y="250"/>
                    <a:pt x="246" y="250"/>
                    <a:pt x="250" y="250"/>
                  </a:cubicBezTo>
                  <a:cubicBezTo>
                    <a:pt x="257" y="249"/>
                    <a:pt x="264" y="249"/>
                    <a:pt x="271" y="247"/>
                  </a:cubicBezTo>
                  <a:cubicBezTo>
                    <a:pt x="273" y="246"/>
                    <a:pt x="272" y="244"/>
                    <a:pt x="271" y="244"/>
                  </a:cubicBezTo>
                  <a:cubicBezTo>
                    <a:pt x="262" y="246"/>
                    <a:pt x="252" y="246"/>
                    <a:pt x="243" y="247"/>
                  </a:cubicBezTo>
                  <a:cubicBezTo>
                    <a:pt x="241" y="247"/>
                    <a:pt x="239" y="247"/>
                    <a:pt x="236" y="247"/>
                  </a:cubicBezTo>
                  <a:cubicBezTo>
                    <a:pt x="239" y="242"/>
                    <a:pt x="241" y="237"/>
                    <a:pt x="244" y="232"/>
                  </a:cubicBezTo>
                  <a:cubicBezTo>
                    <a:pt x="248" y="232"/>
                    <a:pt x="252" y="231"/>
                    <a:pt x="255" y="230"/>
                  </a:cubicBezTo>
                  <a:cubicBezTo>
                    <a:pt x="262" y="228"/>
                    <a:pt x="270" y="227"/>
                    <a:pt x="277" y="228"/>
                  </a:cubicBezTo>
                  <a:cubicBezTo>
                    <a:pt x="277" y="228"/>
                    <a:pt x="277" y="227"/>
                    <a:pt x="277" y="227"/>
                  </a:cubicBezTo>
                  <a:cubicBezTo>
                    <a:pt x="267" y="227"/>
                    <a:pt x="256" y="225"/>
                    <a:pt x="246" y="227"/>
                  </a:cubicBezTo>
                  <a:cubicBezTo>
                    <a:pt x="249" y="221"/>
                    <a:pt x="252" y="215"/>
                    <a:pt x="255" y="209"/>
                  </a:cubicBezTo>
                  <a:cubicBezTo>
                    <a:pt x="260" y="209"/>
                    <a:pt x="264" y="208"/>
                    <a:pt x="268" y="208"/>
                  </a:cubicBezTo>
                  <a:cubicBezTo>
                    <a:pt x="275" y="207"/>
                    <a:pt x="282" y="207"/>
                    <a:pt x="289" y="204"/>
                  </a:cubicBezTo>
                  <a:cubicBezTo>
                    <a:pt x="289" y="204"/>
                    <a:pt x="289" y="203"/>
                    <a:pt x="289" y="203"/>
                  </a:cubicBezTo>
                  <a:cubicBezTo>
                    <a:pt x="281" y="206"/>
                    <a:pt x="273" y="206"/>
                    <a:pt x="266" y="206"/>
                  </a:cubicBezTo>
                  <a:cubicBezTo>
                    <a:pt x="263" y="206"/>
                    <a:pt x="260" y="205"/>
                    <a:pt x="257" y="205"/>
                  </a:cubicBezTo>
                  <a:cubicBezTo>
                    <a:pt x="259" y="201"/>
                    <a:pt x="261" y="197"/>
                    <a:pt x="263" y="193"/>
                  </a:cubicBezTo>
                  <a:cubicBezTo>
                    <a:pt x="264" y="191"/>
                    <a:pt x="265" y="189"/>
                    <a:pt x="266" y="186"/>
                  </a:cubicBezTo>
                  <a:cubicBezTo>
                    <a:pt x="270" y="186"/>
                    <a:pt x="273" y="185"/>
                    <a:pt x="276" y="185"/>
                  </a:cubicBezTo>
                  <a:cubicBezTo>
                    <a:pt x="285" y="183"/>
                    <a:pt x="294" y="181"/>
                    <a:pt x="303" y="182"/>
                  </a:cubicBezTo>
                  <a:cubicBezTo>
                    <a:pt x="306" y="182"/>
                    <a:pt x="306" y="178"/>
                    <a:pt x="303" y="178"/>
                  </a:cubicBezTo>
                  <a:cubicBezTo>
                    <a:pt x="295" y="177"/>
                    <a:pt x="287" y="178"/>
                    <a:pt x="279" y="179"/>
                  </a:cubicBezTo>
                  <a:cubicBezTo>
                    <a:pt x="277" y="179"/>
                    <a:pt x="273" y="179"/>
                    <a:pt x="270" y="179"/>
                  </a:cubicBezTo>
                  <a:cubicBezTo>
                    <a:pt x="272" y="175"/>
                    <a:pt x="274" y="171"/>
                    <a:pt x="276" y="167"/>
                  </a:cubicBezTo>
                  <a:cubicBezTo>
                    <a:pt x="290" y="165"/>
                    <a:pt x="303" y="162"/>
                    <a:pt x="316" y="157"/>
                  </a:cubicBezTo>
                  <a:cubicBezTo>
                    <a:pt x="317" y="157"/>
                    <a:pt x="317" y="154"/>
                    <a:pt x="315" y="155"/>
                  </a:cubicBezTo>
                  <a:cubicBezTo>
                    <a:pt x="303" y="159"/>
                    <a:pt x="291" y="161"/>
                    <a:pt x="279" y="162"/>
                  </a:cubicBezTo>
                  <a:cubicBezTo>
                    <a:pt x="282" y="157"/>
                    <a:pt x="284" y="151"/>
                    <a:pt x="287" y="146"/>
                  </a:cubicBezTo>
                  <a:cubicBezTo>
                    <a:pt x="289" y="145"/>
                    <a:pt x="290" y="145"/>
                    <a:pt x="292" y="144"/>
                  </a:cubicBezTo>
                  <a:cubicBezTo>
                    <a:pt x="296" y="143"/>
                    <a:pt x="301" y="143"/>
                    <a:pt x="305" y="143"/>
                  </a:cubicBezTo>
                  <a:cubicBezTo>
                    <a:pt x="311" y="142"/>
                    <a:pt x="317" y="141"/>
                    <a:pt x="322" y="137"/>
                  </a:cubicBezTo>
                  <a:cubicBezTo>
                    <a:pt x="322" y="137"/>
                    <a:pt x="322" y="135"/>
                    <a:pt x="321" y="136"/>
                  </a:cubicBezTo>
                  <a:cubicBezTo>
                    <a:pt x="314" y="140"/>
                    <a:pt x="306" y="139"/>
                    <a:pt x="298" y="139"/>
                  </a:cubicBezTo>
                  <a:cubicBezTo>
                    <a:pt x="296" y="139"/>
                    <a:pt x="293" y="139"/>
                    <a:pt x="291" y="139"/>
                  </a:cubicBezTo>
                  <a:cubicBezTo>
                    <a:pt x="293" y="134"/>
                    <a:pt x="295" y="130"/>
                    <a:pt x="298" y="125"/>
                  </a:cubicBezTo>
                  <a:cubicBezTo>
                    <a:pt x="298" y="125"/>
                    <a:pt x="299" y="125"/>
                    <a:pt x="299" y="125"/>
                  </a:cubicBezTo>
                  <a:cubicBezTo>
                    <a:pt x="303" y="124"/>
                    <a:pt x="307" y="123"/>
                    <a:pt x="311" y="123"/>
                  </a:cubicBezTo>
                  <a:cubicBezTo>
                    <a:pt x="318" y="122"/>
                    <a:pt x="325" y="121"/>
                    <a:pt x="332" y="118"/>
                  </a:cubicBezTo>
                  <a:cubicBezTo>
                    <a:pt x="334" y="118"/>
                    <a:pt x="333" y="116"/>
                    <a:pt x="331" y="116"/>
                  </a:cubicBezTo>
                  <a:cubicBezTo>
                    <a:pt x="323" y="119"/>
                    <a:pt x="314" y="118"/>
                    <a:pt x="305" y="118"/>
                  </a:cubicBezTo>
                  <a:cubicBezTo>
                    <a:pt x="304" y="118"/>
                    <a:pt x="303" y="118"/>
                    <a:pt x="301" y="118"/>
                  </a:cubicBezTo>
                  <a:cubicBezTo>
                    <a:pt x="303" y="116"/>
                    <a:pt x="304" y="113"/>
                    <a:pt x="305" y="111"/>
                  </a:cubicBezTo>
                  <a:cubicBezTo>
                    <a:pt x="317" y="111"/>
                    <a:pt x="328" y="106"/>
                    <a:pt x="339" y="103"/>
                  </a:cubicBezTo>
                  <a:cubicBezTo>
                    <a:pt x="340" y="103"/>
                    <a:pt x="339" y="102"/>
                    <a:pt x="339" y="102"/>
                  </a:cubicBezTo>
                  <a:cubicBezTo>
                    <a:pt x="329" y="104"/>
                    <a:pt x="318" y="104"/>
                    <a:pt x="308" y="105"/>
                  </a:cubicBezTo>
                  <a:cubicBezTo>
                    <a:pt x="311" y="100"/>
                    <a:pt x="313" y="95"/>
                    <a:pt x="316" y="89"/>
                  </a:cubicBezTo>
                  <a:cubicBezTo>
                    <a:pt x="320" y="89"/>
                    <a:pt x="325" y="88"/>
                    <a:pt x="329" y="87"/>
                  </a:cubicBezTo>
                  <a:cubicBezTo>
                    <a:pt x="335" y="86"/>
                    <a:pt x="341" y="86"/>
                    <a:pt x="346" y="86"/>
                  </a:cubicBezTo>
                  <a:cubicBezTo>
                    <a:pt x="348" y="86"/>
                    <a:pt x="348" y="83"/>
                    <a:pt x="346" y="83"/>
                  </a:cubicBezTo>
                  <a:cubicBezTo>
                    <a:pt x="338" y="83"/>
                    <a:pt x="328" y="82"/>
                    <a:pt x="319" y="83"/>
                  </a:cubicBezTo>
                  <a:cubicBezTo>
                    <a:pt x="322" y="78"/>
                    <a:pt x="324" y="74"/>
                    <a:pt x="326" y="69"/>
                  </a:cubicBezTo>
                  <a:cubicBezTo>
                    <a:pt x="329" y="68"/>
                    <a:pt x="332" y="67"/>
                    <a:pt x="335" y="67"/>
                  </a:cubicBezTo>
                  <a:cubicBezTo>
                    <a:pt x="342" y="66"/>
                    <a:pt x="350" y="65"/>
                    <a:pt x="357" y="65"/>
                  </a:cubicBezTo>
                  <a:cubicBezTo>
                    <a:pt x="358" y="65"/>
                    <a:pt x="358" y="63"/>
                    <a:pt x="357" y="63"/>
                  </a:cubicBezTo>
                  <a:cubicBezTo>
                    <a:pt x="349" y="62"/>
                    <a:pt x="339" y="61"/>
                    <a:pt x="330" y="62"/>
                  </a:cubicBezTo>
                  <a:cubicBezTo>
                    <a:pt x="331" y="59"/>
                    <a:pt x="333" y="56"/>
                    <a:pt x="334" y="53"/>
                  </a:cubicBezTo>
                  <a:cubicBezTo>
                    <a:pt x="345" y="49"/>
                    <a:pt x="356" y="48"/>
                    <a:pt x="366" y="47"/>
                  </a:cubicBezTo>
                  <a:cubicBezTo>
                    <a:pt x="366" y="47"/>
                    <a:pt x="366" y="47"/>
                    <a:pt x="366" y="47"/>
                  </a:cubicBezTo>
                  <a:cubicBezTo>
                    <a:pt x="363" y="54"/>
                    <a:pt x="360" y="60"/>
                    <a:pt x="357" y="68"/>
                  </a:cubicBezTo>
                  <a:cubicBezTo>
                    <a:pt x="356" y="70"/>
                    <a:pt x="354" y="72"/>
                    <a:pt x="353" y="75"/>
                  </a:cubicBezTo>
                  <a:cubicBezTo>
                    <a:pt x="341" y="102"/>
                    <a:pt x="332" y="130"/>
                    <a:pt x="320" y="156"/>
                  </a:cubicBezTo>
                  <a:cubicBezTo>
                    <a:pt x="318" y="160"/>
                    <a:pt x="316" y="164"/>
                    <a:pt x="314" y="169"/>
                  </a:cubicBezTo>
                  <a:cubicBezTo>
                    <a:pt x="313" y="169"/>
                    <a:pt x="312" y="170"/>
                    <a:pt x="313" y="171"/>
                  </a:cubicBezTo>
                  <a:cubicBezTo>
                    <a:pt x="309" y="179"/>
                    <a:pt x="305" y="187"/>
                    <a:pt x="301" y="195"/>
                  </a:cubicBezTo>
                  <a:cubicBezTo>
                    <a:pt x="299" y="195"/>
                    <a:pt x="298" y="197"/>
                    <a:pt x="298" y="198"/>
                  </a:cubicBezTo>
                  <a:cubicBezTo>
                    <a:pt x="298" y="199"/>
                    <a:pt x="298" y="200"/>
                    <a:pt x="299" y="200"/>
                  </a:cubicBezTo>
                  <a:cubicBezTo>
                    <a:pt x="298" y="202"/>
                    <a:pt x="297" y="203"/>
                    <a:pt x="297" y="204"/>
                  </a:cubicBezTo>
                  <a:cubicBezTo>
                    <a:pt x="296" y="205"/>
                    <a:pt x="295" y="206"/>
                    <a:pt x="295" y="207"/>
                  </a:cubicBezTo>
                  <a:cubicBezTo>
                    <a:pt x="295" y="208"/>
                    <a:pt x="295" y="208"/>
                    <a:pt x="295" y="208"/>
                  </a:cubicBezTo>
                  <a:cubicBezTo>
                    <a:pt x="288" y="222"/>
                    <a:pt x="281" y="237"/>
                    <a:pt x="274" y="251"/>
                  </a:cubicBezTo>
                  <a:cubicBezTo>
                    <a:pt x="272" y="251"/>
                    <a:pt x="270" y="253"/>
                    <a:pt x="271" y="255"/>
                  </a:cubicBezTo>
                  <a:cubicBezTo>
                    <a:pt x="271" y="255"/>
                    <a:pt x="271" y="255"/>
                    <a:pt x="271" y="256"/>
                  </a:cubicBezTo>
                  <a:cubicBezTo>
                    <a:pt x="271" y="256"/>
                    <a:pt x="271" y="257"/>
                    <a:pt x="271" y="257"/>
                  </a:cubicBezTo>
                  <a:cubicBezTo>
                    <a:pt x="271" y="257"/>
                    <a:pt x="271" y="257"/>
                    <a:pt x="271" y="257"/>
                  </a:cubicBezTo>
                  <a:cubicBezTo>
                    <a:pt x="271" y="259"/>
                    <a:pt x="270" y="260"/>
                    <a:pt x="269" y="261"/>
                  </a:cubicBezTo>
                  <a:cubicBezTo>
                    <a:pt x="269" y="261"/>
                    <a:pt x="269" y="261"/>
                    <a:pt x="269" y="261"/>
                  </a:cubicBezTo>
                  <a:cubicBezTo>
                    <a:pt x="269" y="262"/>
                    <a:pt x="268" y="263"/>
                    <a:pt x="268" y="264"/>
                  </a:cubicBezTo>
                  <a:cubicBezTo>
                    <a:pt x="268" y="264"/>
                    <a:pt x="268" y="265"/>
                    <a:pt x="268" y="265"/>
                  </a:cubicBezTo>
                  <a:cubicBezTo>
                    <a:pt x="266" y="267"/>
                    <a:pt x="265" y="270"/>
                    <a:pt x="264" y="272"/>
                  </a:cubicBezTo>
                  <a:cubicBezTo>
                    <a:pt x="263" y="273"/>
                    <a:pt x="262" y="274"/>
                    <a:pt x="262" y="275"/>
                  </a:cubicBezTo>
                  <a:cubicBezTo>
                    <a:pt x="262" y="276"/>
                    <a:pt x="262" y="276"/>
                    <a:pt x="262" y="276"/>
                  </a:cubicBezTo>
                  <a:cubicBezTo>
                    <a:pt x="260" y="280"/>
                    <a:pt x="258" y="284"/>
                    <a:pt x="256" y="288"/>
                  </a:cubicBezTo>
                  <a:cubicBezTo>
                    <a:pt x="254" y="288"/>
                    <a:pt x="252" y="290"/>
                    <a:pt x="253" y="292"/>
                  </a:cubicBezTo>
                  <a:cubicBezTo>
                    <a:pt x="253" y="293"/>
                    <a:pt x="253" y="293"/>
                    <a:pt x="254" y="294"/>
                  </a:cubicBezTo>
                  <a:cubicBezTo>
                    <a:pt x="253" y="295"/>
                    <a:pt x="252" y="297"/>
                    <a:pt x="251" y="299"/>
                  </a:cubicBezTo>
                  <a:cubicBezTo>
                    <a:pt x="249" y="298"/>
                    <a:pt x="246" y="300"/>
                    <a:pt x="247" y="303"/>
                  </a:cubicBezTo>
                  <a:cubicBezTo>
                    <a:pt x="247" y="303"/>
                    <a:pt x="247" y="303"/>
                    <a:pt x="247" y="304"/>
                  </a:cubicBezTo>
                  <a:cubicBezTo>
                    <a:pt x="247" y="304"/>
                    <a:pt x="247" y="304"/>
                    <a:pt x="247" y="304"/>
                  </a:cubicBezTo>
                  <a:cubicBezTo>
                    <a:pt x="247" y="304"/>
                    <a:pt x="247" y="304"/>
                    <a:pt x="247" y="304"/>
                  </a:cubicBezTo>
                  <a:cubicBezTo>
                    <a:pt x="248" y="304"/>
                    <a:pt x="248" y="305"/>
                    <a:pt x="248" y="305"/>
                  </a:cubicBezTo>
                  <a:cubicBezTo>
                    <a:pt x="234" y="334"/>
                    <a:pt x="220" y="363"/>
                    <a:pt x="206" y="392"/>
                  </a:cubicBezTo>
                  <a:cubicBezTo>
                    <a:pt x="205" y="382"/>
                    <a:pt x="199" y="373"/>
                    <a:pt x="190" y="369"/>
                  </a:cubicBezTo>
                  <a:cubicBezTo>
                    <a:pt x="196" y="369"/>
                    <a:pt x="201" y="369"/>
                    <a:pt x="206" y="367"/>
                  </a:cubicBezTo>
                  <a:cubicBezTo>
                    <a:pt x="208" y="367"/>
                    <a:pt x="207" y="364"/>
                    <a:pt x="205" y="364"/>
                  </a:cubicBezTo>
                  <a:cubicBezTo>
                    <a:pt x="200" y="366"/>
                    <a:pt x="194" y="366"/>
                    <a:pt x="188" y="366"/>
                  </a:cubicBezTo>
                  <a:cubicBezTo>
                    <a:pt x="187" y="366"/>
                    <a:pt x="186" y="367"/>
                    <a:pt x="186" y="368"/>
                  </a:cubicBezTo>
                  <a:cubicBezTo>
                    <a:pt x="183" y="367"/>
                    <a:pt x="180" y="367"/>
                    <a:pt x="177" y="368"/>
                  </a:cubicBezTo>
                  <a:cubicBezTo>
                    <a:pt x="179" y="366"/>
                    <a:pt x="180" y="363"/>
                    <a:pt x="182" y="360"/>
                  </a:cubicBezTo>
                  <a:close/>
                  <a:moveTo>
                    <a:pt x="358" y="210"/>
                  </a:moveTo>
                  <a:cubicBezTo>
                    <a:pt x="358" y="210"/>
                    <a:pt x="359" y="211"/>
                    <a:pt x="359" y="211"/>
                  </a:cubicBezTo>
                  <a:cubicBezTo>
                    <a:pt x="359" y="212"/>
                    <a:pt x="358" y="213"/>
                    <a:pt x="358" y="213"/>
                  </a:cubicBezTo>
                  <a:cubicBezTo>
                    <a:pt x="357" y="213"/>
                    <a:pt x="357" y="212"/>
                    <a:pt x="356" y="212"/>
                  </a:cubicBezTo>
                  <a:cubicBezTo>
                    <a:pt x="357" y="211"/>
                    <a:pt x="357" y="210"/>
                    <a:pt x="358" y="210"/>
                  </a:cubicBezTo>
                  <a:cubicBezTo>
                    <a:pt x="358" y="210"/>
                    <a:pt x="358" y="210"/>
                    <a:pt x="358" y="210"/>
                  </a:cubicBezTo>
                  <a:close/>
                  <a:moveTo>
                    <a:pt x="242" y="394"/>
                  </a:moveTo>
                  <a:cubicBezTo>
                    <a:pt x="240" y="387"/>
                    <a:pt x="237" y="380"/>
                    <a:pt x="235" y="373"/>
                  </a:cubicBezTo>
                  <a:cubicBezTo>
                    <a:pt x="235" y="373"/>
                    <a:pt x="233" y="369"/>
                    <a:pt x="231" y="364"/>
                  </a:cubicBezTo>
                  <a:cubicBezTo>
                    <a:pt x="232" y="364"/>
                    <a:pt x="232" y="364"/>
                    <a:pt x="232" y="364"/>
                  </a:cubicBezTo>
                  <a:cubicBezTo>
                    <a:pt x="232" y="363"/>
                    <a:pt x="232" y="362"/>
                    <a:pt x="232" y="362"/>
                  </a:cubicBezTo>
                  <a:cubicBezTo>
                    <a:pt x="240" y="376"/>
                    <a:pt x="243" y="392"/>
                    <a:pt x="253" y="406"/>
                  </a:cubicBezTo>
                  <a:cubicBezTo>
                    <a:pt x="254" y="408"/>
                    <a:pt x="258" y="407"/>
                    <a:pt x="257" y="404"/>
                  </a:cubicBezTo>
                  <a:cubicBezTo>
                    <a:pt x="256" y="401"/>
                    <a:pt x="255" y="398"/>
                    <a:pt x="254" y="395"/>
                  </a:cubicBezTo>
                  <a:cubicBezTo>
                    <a:pt x="256" y="398"/>
                    <a:pt x="258" y="401"/>
                    <a:pt x="260" y="404"/>
                  </a:cubicBezTo>
                  <a:cubicBezTo>
                    <a:pt x="258" y="408"/>
                    <a:pt x="256" y="413"/>
                    <a:pt x="254" y="418"/>
                  </a:cubicBezTo>
                  <a:cubicBezTo>
                    <a:pt x="252" y="409"/>
                    <a:pt x="249" y="400"/>
                    <a:pt x="242" y="394"/>
                  </a:cubicBezTo>
                  <a:close/>
                  <a:moveTo>
                    <a:pt x="384" y="28"/>
                  </a:moveTo>
                  <a:cubicBezTo>
                    <a:pt x="384" y="28"/>
                    <a:pt x="384" y="29"/>
                    <a:pt x="385" y="30"/>
                  </a:cubicBezTo>
                  <a:cubicBezTo>
                    <a:pt x="384" y="30"/>
                    <a:pt x="384" y="30"/>
                    <a:pt x="383" y="31"/>
                  </a:cubicBezTo>
                  <a:cubicBezTo>
                    <a:pt x="382" y="31"/>
                    <a:pt x="382" y="31"/>
                    <a:pt x="382" y="31"/>
                  </a:cubicBezTo>
                  <a:cubicBezTo>
                    <a:pt x="382" y="31"/>
                    <a:pt x="382" y="31"/>
                    <a:pt x="382" y="31"/>
                  </a:cubicBezTo>
                  <a:cubicBezTo>
                    <a:pt x="382" y="30"/>
                    <a:pt x="383" y="29"/>
                    <a:pt x="384" y="27"/>
                  </a:cubicBezTo>
                  <a:cubicBezTo>
                    <a:pt x="384" y="28"/>
                    <a:pt x="384" y="28"/>
                    <a:pt x="384" y="28"/>
                  </a:cubicBezTo>
                  <a:close/>
                  <a:moveTo>
                    <a:pt x="409" y="40"/>
                  </a:moveTo>
                  <a:cubicBezTo>
                    <a:pt x="410" y="41"/>
                    <a:pt x="411" y="42"/>
                    <a:pt x="412" y="43"/>
                  </a:cubicBezTo>
                  <a:cubicBezTo>
                    <a:pt x="418" y="58"/>
                    <a:pt x="415" y="55"/>
                    <a:pt x="411" y="48"/>
                  </a:cubicBezTo>
                  <a:cubicBezTo>
                    <a:pt x="410" y="44"/>
                    <a:pt x="409" y="42"/>
                    <a:pt x="409" y="40"/>
                  </a:cubicBezTo>
                  <a:close/>
                  <a:moveTo>
                    <a:pt x="420" y="49"/>
                  </a:moveTo>
                  <a:cubicBezTo>
                    <a:pt x="420" y="50"/>
                    <a:pt x="421" y="50"/>
                    <a:pt x="422" y="51"/>
                  </a:cubicBezTo>
                  <a:cubicBezTo>
                    <a:pt x="422" y="52"/>
                    <a:pt x="422" y="53"/>
                    <a:pt x="422" y="54"/>
                  </a:cubicBezTo>
                  <a:cubicBezTo>
                    <a:pt x="422" y="54"/>
                    <a:pt x="421" y="54"/>
                    <a:pt x="421" y="54"/>
                  </a:cubicBezTo>
                  <a:cubicBezTo>
                    <a:pt x="421" y="52"/>
                    <a:pt x="420" y="50"/>
                    <a:pt x="420" y="49"/>
                  </a:cubicBezTo>
                  <a:close/>
                  <a:moveTo>
                    <a:pt x="430" y="54"/>
                  </a:moveTo>
                  <a:cubicBezTo>
                    <a:pt x="430" y="53"/>
                    <a:pt x="430" y="53"/>
                    <a:pt x="430" y="52"/>
                  </a:cubicBezTo>
                  <a:cubicBezTo>
                    <a:pt x="430" y="53"/>
                    <a:pt x="431" y="53"/>
                    <a:pt x="432" y="54"/>
                  </a:cubicBezTo>
                  <a:cubicBezTo>
                    <a:pt x="430" y="56"/>
                    <a:pt x="429" y="58"/>
                    <a:pt x="428" y="60"/>
                  </a:cubicBezTo>
                  <a:cubicBezTo>
                    <a:pt x="428" y="59"/>
                    <a:pt x="428" y="58"/>
                    <a:pt x="428" y="57"/>
                  </a:cubicBezTo>
                  <a:cubicBezTo>
                    <a:pt x="429" y="57"/>
                    <a:pt x="431" y="56"/>
                    <a:pt x="430" y="54"/>
                  </a:cubicBezTo>
                  <a:close/>
                  <a:moveTo>
                    <a:pt x="368" y="187"/>
                  </a:moveTo>
                  <a:cubicBezTo>
                    <a:pt x="367" y="186"/>
                    <a:pt x="366" y="184"/>
                    <a:pt x="365" y="182"/>
                  </a:cubicBezTo>
                  <a:cubicBezTo>
                    <a:pt x="366" y="184"/>
                    <a:pt x="368" y="186"/>
                    <a:pt x="369" y="187"/>
                  </a:cubicBezTo>
                  <a:cubicBezTo>
                    <a:pt x="368" y="188"/>
                    <a:pt x="368" y="189"/>
                    <a:pt x="368" y="189"/>
                  </a:cubicBezTo>
                  <a:cubicBezTo>
                    <a:pt x="368" y="189"/>
                    <a:pt x="368" y="188"/>
                    <a:pt x="368" y="187"/>
                  </a:cubicBezTo>
                  <a:close/>
                  <a:moveTo>
                    <a:pt x="345" y="185"/>
                  </a:moveTo>
                  <a:cubicBezTo>
                    <a:pt x="345" y="183"/>
                    <a:pt x="344" y="182"/>
                    <a:pt x="344" y="180"/>
                  </a:cubicBezTo>
                  <a:cubicBezTo>
                    <a:pt x="346" y="183"/>
                    <a:pt x="347" y="186"/>
                    <a:pt x="349" y="188"/>
                  </a:cubicBezTo>
                  <a:cubicBezTo>
                    <a:pt x="350" y="191"/>
                    <a:pt x="352" y="194"/>
                    <a:pt x="353" y="196"/>
                  </a:cubicBezTo>
                  <a:cubicBezTo>
                    <a:pt x="353" y="195"/>
                    <a:pt x="352" y="195"/>
                    <a:pt x="352" y="195"/>
                  </a:cubicBezTo>
                  <a:cubicBezTo>
                    <a:pt x="349" y="191"/>
                    <a:pt x="347" y="188"/>
                    <a:pt x="345" y="185"/>
                  </a:cubicBezTo>
                  <a:close/>
                  <a:moveTo>
                    <a:pt x="281" y="321"/>
                  </a:moveTo>
                  <a:cubicBezTo>
                    <a:pt x="279" y="314"/>
                    <a:pt x="276" y="307"/>
                    <a:pt x="274" y="301"/>
                  </a:cubicBezTo>
                  <a:cubicBezTo>
                    <a:pt x="278" y="308"/>
                    <a:pt x="281" y="315"/>
                    <a:pt x="284" y="322"/>
                  </a:cubicBezTo>
                  <a:cubicBezTo>
                    <a:pt x="284" y="323"/>
                    <a:pt x="284" y="323"/>
                    <a:pt x="284" y="324"/>
                  </a:cubicBezTo>
                  <a:cubicBezTo>
                    <a:pt x="283" y="323"/>
                    <a:pt x="282" y="322"/>
                    <a:pt x="281" y="321"/>
                  </a:cubicBezTo>
                  <a:close/>
                  <a:moveTo>
                    <a:pt x="274" y="279"/>
                  </a:moveTo>
                  <a:cubicBezTo>
                    <a:pt x="273" y="277"/>
                    <a:pt x="272" y="274"/>
                    <a:pt x="271" y="271"/>
                  </a:cubicBezTo>
                  <a:cubicBezTo>
                    <a:pt x="271" y="270"/>
                    <a:pt x="272" y="270"/>
                    <a:pt x="272" y="270"/>
                  </a:cubicBezTo>
                  <a:cubicBezTo>
                    <a:pt x="276" y="281"/>
                    <a:pt x="280" y="292"/>
                    <a:pt x="283" y="304"/>
                  </a:cubicBezTo>
                  <a:cubicBezTo>
                    <a:pt x="281" y="296"/>
                    <a:pt x="277" y="288"/>
                    <a:pt x="274" y="279"/>
                  </a:cubicBezTo>
                  <a:close/>
                  <a:moveTo>
                    <a:pt x="284" y="277"/>
                  </a:moveTo>
                  <a:cubicBezTo>
                    <a:pt x="284" y="276"/>
                    <a:pt x="283" y="274"/>
                    <a:pt x="283" y="273"/>
                  </a:cubicBezTo>
                  <a:cubicBezTo>
                    <a:pt x="285" y="277"/>
                    <a:pt x="287" y="281"/>
                    <a:pt x="289" y="286"/>
                  </a:cubicBezTo>
                  <a:cubicBezTo>
                    <a:pt x="288" y="283"/>
                    <a:pt x="286" y="280"/>
                    <a:pt x="284" y="277"/>
                  </a:cubicBezTo>
                  <a:close/>
                  <a:moveTo>
                    <a:pt x="300" y="240"/>
                  </a:moveTo>
                  <a:cubicBezTo>
                    <a:pt x="300" y="239"/>
                    <a:pt x="300" y="239"/>
                    <a:pt x="300" y="239"/>
                  </a:cubicBezTo>
                  <a:cubicBezTo>
                    <a:pt x="301" y="240"/>
                    <a:pt x="301" y="240"/>
                    <a:pt x="302" y="241"/>
                  </a:cubicBezTo>
                  <a:cubicBezTo>
                    <a:pt x="302" y="242"/>
                    <a:pt x="303" y="243"/>
                    <a:pt x="303" y="244"/>
                  </a:cubicBezTo>
                  <a:cubicBezTo>
                    <a:pt x="302" y="243"/>
                    <a:pt x="301" y="241"/>
                    <a:pt x="300" y="240"/>
                  </a:cubicBezTo>
                  <a:close/>
                  <a:moveTo>
                    <a:pt x="316" y="223"/>
                  </a:moveTo>
                  <a:cubicBezTo>
                    <a:pt x="318" y="226"/>
                    <a:pt x="320" y="229"/>
                    <a:pt x="321" y="231"/>
                  </a:cubicBezTo>
                  <a:cubicBezTo>
                    <a:pt x="321" y="232"/>
                    <a:pt x="320" y="232"/>
                    <a:pt x="320" y="233"/>
                  </a:cubicBezTo>
                  <a:cubicBezTo>
                    <a:pt x="317" y="229"/>
                    <a:pt x="314" y="224"/>
                    <a:pt x="312" y="220"/>
                  </a:cubicBezTo>
                  <a:cubicBezTo>
                    <a:pt x="311" y="218"/>
                    <a:pt x="309" y="216"/>
                    <a:pt x="308" y="213"/>
                  </a:cubicBezTo>
                  <a:cubicBezTo>
                    <a:pt x="309" y="214"/>
                    <a:pt x="311" y="216"/>
                    <a:pt x="313" y="218"/>
                  </a:cubicBezTo>
                  <a:cubicBezTo>
                    <a:pt x="314" y="220"/>
                    <a:pt x="315" y="221"/>
                    <a:pt x="316" y="222"/>
                  </a:cubicBezTo>
                  <a:cubicBezTo>
                    <a:pt x="316" y="223"/>
                    <a:pt x="316" y="223"/>
                    <a:pt x="316" y="223"/>
                  </a:cubicBezTo>
                  <a:close/>
                  <a:moveTo>
                    <a:pt x="305" y="205"/>
                  </a:moveTo>
                  <a:cubicBezTo>
                    <a:pt x="305" y="204"/>
                    <a:pt x="304" y="203"/>
                    <a:pt x="304" y="202"/>
                  </a:cubicBezTo>
                  <a:cubicBezTo>
                    <a:pt x="304" y="203"/>
                    <a:pt x="305" y="205"/>
                    <a:pt x="306" y="206"/>
                  </a:cubicBezTo>
                  <a:cubicBezTo>
                    <a:pt x="305" y="206"/>
                    <a:pt x="305" y="206"/>
                    <a:pt x="305" y="205"/>
                  </a:cubicBezTo>
                  <a:close/>
                  <a:moveTo>
                    <a:pt x="315" y="280"/>
                  </a:moveTo>
                  <a:cubicBezTo>
                    <a:pt x="317" y="282"/>
                    <a:pt x="319" y="284"/>
                    <a:pt x="320" y="284"/>
                  </a:cubicBezTo>
                  <a:cubicBezTo>
                    <a:pt x="316" y="283"/>
                    <a:pt x="311" y="278"/>
                    <a:pt x="307" y="272"/>
                  </a:cubicBezTo>
                  <a:cubicBezTo>
                    <a:pt x="309" y="274"/>
                    <a:pt x="312" y="277"/>
                    <a:pt x="315" y="280"/>
                  </a:cubicBezTo>
                  <a:close/>
                  <a:moveTo>
                    <a:pt x="320" y="257"/>
                  </a:moveTo>
                  <a:cubicBezTo>
                    <a:pt x="320" y="256"/>
                    <a:pt x="320" y="255"/>
                    <a:pt x="320" y="255"/>
                  </a:cubicBezTo>
                  <a:cubicBezTo>
                    <a:pt x="318" y="252"/>
                    <a:pt x="317" y="250"/>
                    <a:pt x="315" y="247"/>
                  </a:cubicBezTo>
                  <a:cubicBezTo>
                    <a:pt x="315" y="247"/>
                    <a:pt x="315" y="247"/>
                    <a:pt x="315" y="246"/>
                  </a:cubicBezTo>
                  <a:cubicBezTo>
                    <a:pt x="316" y="248"/>
                    <a:pt x="318" y="250"/>
                    <a:pt x="319" y="252"/>
                  </a:cubicBezTo>
                  <a:cubicBezTo>
                    <a:pt x="319" y="252"/>
                    <a:pt x="319" y="252"/>
                    <a:pt x="319" y="252"/>
                  </a:cubicBezTo>
                  <a:cubicBezTo>
                    <a:pt x="319" y="252"/>
                    <a:pt x="320" y="253"/>
                    <a:pt x="321" y="255"/>
                  </a:cubicBezTo>
                  <a:cubicBezTo>
                    <a:pt x="321" y="255"/>
                    <a:pt x="322" y="256"/>
                    <a:pt x="322" y="256"/>
                  </a:cubicBezTo>
                  <a:cubicBezTo>
                    <a:pt x="321" y="256"/>
                    <a:pt x="320" y="256"/>
                    <a:pt x="320" y="257"/>
                  </a:cubicBezTo>
                  <a:close/>
                  <a:moveTo>
                    <a:pt x="320" y="243"/>
                  </a:moveTo>
                  <a:cubicBezTo>
                    <a:pt x="322" y="246"/>
                    <a:pt x="325" y="249"/>
                    <a:pt x="327" y="252"/>
                  </a:cubicBezTo>
                  <a:cubicBezTo>
                    <a:pt x="328" y="257"/>
                    <a:pt x="327" y="256"/>
                    <a:pt x="324" y="251"/>
                  </a:cubicBezTo>
                  <a:cubicBezTo>
                    <a:pt x="323" y="248"/>
                    <a:pt x="321" y="246"/>
                    <a:pt x="320" y="243"/>
                  </a:cubicBezTo>
                  <a:close/>
                  <a:moveTo>
                    <a:pt x="317" y="216"/>
                  </a:moveTo>
                  <a:cubicBezTo>
                    <a:pt x="317" y="216"/>
                    <a:pt x="318" y="216"/>
                    <a:pt x="318" y="216"/>
                  </a:cubicBezTo>
                  <a:cubicBezTo>
                    <a:pt x="319" y="218"/>
                    <a:pt x="321" y="220"/>
                    <a:pt x="322" y="223"/>
                  </a:cubicBezTo>
                  <a:cubicBezTo>
                    <a:pt x="322" y="223"/>
                    <a:pt x="322" y="223"/>
                    <a:pt x="322" y="223"/>
                  </a:cubicBezTo>
                  <a:cubicBezTo>
                    <a:pt x="320" y="221"/>
                    <a:pt x="319" y="218"/>
                    <a:pt x="317" y="216"/>
                  </a:cubicBezTo>
                  <a:close/>
                  <a:moveTo>
                    <a:pt x="324" y="161"/>
                  </a:moveTo>
                  <a:cubicBezTo>
                    <a:pt x="324" y="161"/>
                    <a:pt x="324" y="161"/>
                    <a:pt x="323" y="161"/>
                  </a:cubicBezTo>
                  <a:cubicBezTo>
                    <a:pt x="324" y="160"/>
                    <a:pt x="324" y="160"/>
                    <a:pt x="324" y="159"/>
                  </a:cubicBezTo>
                  <a:cubicBezTo>
                    <a:pt x="326" y="164"/>
                    <a:pt x="328" y="169"/>
                    <a:pt x="330" y="173"/>
                  </a:cubicBezTo>
                  <a:cubicBezTo>
                    <a:pt x="327" y="169"/>
                    <a:pt x="325" y="165"/>
                    <a:pt x="324" y="161"/>
                  </a:cubicBezTo>
                  <a:close/>
                  <a:moveTo>
                    <a:pt x="323" y="215"/>
                  </a:moveTo>
                  <a:cubicBezTo>
                    <a:pt x="323" y="215"/>
                    <a:pt x="323" y="216"/>
                    <a:pt x="323" y="216"/>
                  </a:cubicBezTo>
                  <a:cubicBezTo>
                    <a:pt x="323" y="216"/>
                    <a:pt x="323" y="215"/>
                    <a:pt x="322" y="215"/>
                  </a:cubicBezTo>
                  <a:cubicBezTo>
                    <a:pt x="321" y="212"/>
                    <a:pt x="319" y="210"/>
                    <a:pt x="318" y="208"/>
                  </a:cubicBezTo>
                  <a:cubicBezTo>
                    <a:pt x="316" y="204"/>
                    <a:pt x="319" y="208"/>
                    <a:pt x="323" y="213"/>
                  </a:cubicBezTo>
                  <a:cubicBezTo>
                    <a:pt x="323" y="214"/>
                    <a:pt x="323" y="214"/>
                    <a:pt x="323" y="215"/>
                  </a:cubicBezTo>
                  <a:close/>
                  <a:moveTo>
                    <a:pt x="323" y="189"/>
                  </a:moveTo>
                  <a:cubicBezTo>
                    <a:pt x="323" y="189"/>
                    <a:pt x="324" y="190"/>
                    <a:pt x="324" y="190"/>
                  </a:cubicBezTo>
                  <a:cubicBezTo>
                    <a:pt x="324" y="190"/>
                    <a:pt x="324" y="191"/>
                    <a:pt x="324" y="191"/>
                  </a:cubicBezTo>
                  <a:cubicBezTo>
                    <a:pt x="324" y="190"/>
                    <a:pt x="323" y="190"/>
                    <a:pt x="323" y="189"/>
                  </a:cubicBezTo>
                  <a:close/>
                  <a:moveTo>
                    <a:pt x="333" y="188"/>
                  </a:moveTo>
                  <a:cubicBezTo>
                    <a:pt x="335" y="192"/>
                    <a:pt x="338" y="195"/>
                    <a:pt x="341" y="199"/>
                  </a:cubicBezTo>
                  <a:cubicBezTo>
                    <a:pt x="340" y="200"/>
                    <a:pt x="340" y="200"/>
                    <a:pt x="340" y="201"/>
                  </a:cubicBezTo>
                  <a:cubicBezTo>
                    <a:pt x="337" y="196"/>
                    <a:pt x="335" y="192"/>
                    <a:pt x="333" y="188"/>
                  </a:cubicBezTo>
                  <a:close/>
                  <a:moveTo>
                    <a:pt x="340" y="203"/>
                  </a:moveTo>
                  <a:cubicBezTo>
                    <a:pt x="337" y="199"/>
                    <a:pt x="334" y="195"/>
                    <a:pt x="331" y="191"/>
                  </a:cubicBezTo>
                  <a:cubicBezTo>
                    <a:pt x="331" y="190"/>
                    <a:pt x="331" y="190"/>
                    <a:pt x="331" y="189"/>
                  </a:cubicBezTo>
                  <a:cubicBezTo>
                    <a:pt x="334" y="192"/>
                    <a:pt x="337" y="199"/>
                    <a:pt x="340" y="203"/>
                  </a:cubicBezTo>
                  <a:close/>
                  <a:moveTo>
                    <a:pt x="392" y="43"/>
                  </a:moveTo>
                  <a:cubicBezTo>
                    <a:pt x="393" y="45"/>
                    <a:pt x="394" y="47"/>
                    <a:pt x="395" y="49"/>
                  </a:cubicBezTo>
                  <a:cubicBezTo>
                    <a:pt x="395" y="49"/>
                    <a:pt x="395" y="49"/>
                    <a:pt x="395" y="49"/>
                  </a:cubicBezTo>
                  <a:cubicBezTo>
                    <a:pt x="394" y="47"/>
                    <a:pt x="392" y="47"/>
                    <a:pt x="390" y="48"/>
                  </a:cubicBezTo>
                  <a:cubicBezTo>
                    <a:pt x="389" y="46"/>
                    <a:pt x="388" y="43"/>
                    <a:pt x="388" y="40"/>
                  </a:cubicBezTo>
                  <a:cubicBezTo>
                    <a:pt x="389" y="41"/>
                    <a:pt x="391" y="42"/>
                    <a:pt x="392" y="43"/>
                  </a:cubicBezTo>
                  <a:close/>
                  <a:moveTo>
                    <a:pt x="403" y="51"/>
                  </a:moveTo>
                  <a:cubicBezTo>
                    <a:pt x="404" y="53"/>
                    <a:pt x="406" y="55"/>
                    <a:pt x="407" y="56"/>
                  </a:cubicBezTo>
                  <a:cubicBezTo>
                    <a:pt x="409" y="61"/>
                    <a:pt x="410" y="65"/>
                    <a:pt x="413" y="68"/>
                  </a:cubicBezTo>
                  <a:cubicBezTo>
                    <a:pt x="414" y="70"/>
                    <a:pt x="414" y="73"/>
                    <a:pt x="415" y="75"/>
                  </a:cubicBezTo>
                  <a:cubicBezTo>
                    <a:pt x="414" y="74"/>
                    <a:pt x="413" y="73"/>
                    <a:pt x="412" y="71"/>
                  </a:cubicBezTo>
                  <a:cubicBezTo>
                    <a:pt x="408" y="64"/>
                    <a:pt x="405" y="57"/>
                    <a:pt x="402" y="50"/>
                  </a:cubicBezTo>
                  <a:cubicBezTo>
                    <a:pt x="402" y="51"/>
                    <a:pt x="403" y="51"/>
                    <a:pt x="403" y="51"/>
                  </a:cubicBezTo>
                  <a:close/>
                  <a:moveTo>
                    <a:pt x="413" y="96"/>
                  </a:moveTo>
                  <a:cubicBezTo>
                    <a:pt x="413" y="94"/>
                    <a:pt x="412" y="92"/>
                    <a:pt x="412" y="91"/>
                  </a:cubicBezTo>
                  <a:cubicBezTo>
                    <a:pt x="413" y="90"/>
                    <a:pt x="414" y="89"/>
                    <a:pt x="415" y="87"/>
                  </a:cubicBezTo>
                  <a:cubicBezTo>
                    <a:pt x="415" y="90"/>
                    <a:pt x="414" y="93"/>
                    <a:pt x="413" y="96"/>
                  </a:cubicBezTo>
                  <a:close/>
                  <a:moveTo>
                    <a:pt x="398" y="128"/>
                  </a:moveTo>
                  <a:cubicBezTo>
                    <a:pt x="397" y="126"/>
                    <a:pt x="396" y="124"/>
                    <a:pt x="395" y="122"/>
                  </a:cubicBezTo>
                  <a:cubicBezTo>
                    <a:pt x="396" y="122"/>
                    <a:pt x="396" y="122"/>
                    <a:pt x="397" y="122"/>
                  </a:cubicBezTo>
                  <a:cubicBezTo>
                    <a:pt x="398" y="123"/>
                    <a:pt x="400" y="122"/>
                    <a:pt x="400" y="121"/>
                  </a:cubicBezTo>
                  <a:cubicBezTo>
                    <a:pt x="401" y="120"/>
                    <a:pt x="401" y="120"/>
                    <a:pt x="401" y="119"/>
                  </a:cubicBezTo>
                  <a:cubicBezTo>
                    <a:pt x="401" y="118"/>
                    <a:pt x="401" y="117"/>
                    <a:pt x="401" y="116"/>
                  </a:cubicBezTo>
                  <a:cubicBezTo>
                    <a:pt x="401" y="115"/>
                    <a:pt x="401" y="115"/>
                    <a:pt x="401" y="115"/>
                  </a:cubicBezTo>
                  <a:cubicBezTo>
                    <a:pt x="401" y="116"/>
                    <a:pt x="401" y="117"/>
                    <a:pt x="402" y="117"/>
                  </a:cubicBezTo>
                  <a:cubicBezTo>
                    <a:pt x="402" y="118"/>
                    <a:pt x="402" y="118"/>
                    <a:pt x="403" y="118"/>
                  </a:cubicBezTo>
                  <a:cubicBezTo>
                    <a:pt x="401" y="122"/>
                    <a:pt x="400" y="125"/>
                    <a:pt x="398" y="128"/>
                  </a:cubicBezTo>
                  <a:close/>
                  <a:moveTo>
                    <a:pt x="377" y="153"/>
                  </a:moveTo>
                  <a:cubicBezTo>
                    <a:pt x="377" y="152"/>
                    <a:pt x="377" y="150"/>
                    <a:pt x="376" y="149"/>
                  </a:cubicBezTo>
                  <a:cubicBezTo>
                    <a:pt x="378" y="151"/>
                    <a:pt x="379" y="154"/>
                    <a:pt x="380" y="156"/>
                  </a:cubicBezTo>
                  <a:cubicBezTo>
                    <a:pt x="381" y="157"/>
                    <a:pt x="383" y="158"/>
                    <a:pt x="384" y="158"/>
                  </a:cubicBezTo>
                  <a:cubicBezTo>
                    <a:pt x="383" y="159"/>
                    <a:pt x="382" y="160"/>
                    <a:pt x="382" y="162"/>
                  </a:cubicBezTo>
                  <a:cubicBezTo>
                    <a:pt x="380" y="159"/>
                    <a:pt x="379" y="156"/>
                    <a:pt x="377" y="153"/>
                  </a:cubicBezTo>
                  <a:close/>
                  <a:moveTo>
                    <a:pt x="378" y="169"/>
                  </a:moveTo>
                  <a:cubicBezTo>
                    <a:pt x="378" y="169"/>
                    <a:pt x="378" y="170"/>
                    <a:pt x="378" y="170"/>
                  </a:cubicBezTo>
                  <a:cubicBezTo>
                    <a:pt x="378" y="169"/>
                    <a:pt x="378" y="169"/>
                    <a:pt x="378" y="169"/>
                  </a:cubicBezTo>
                  <a:cubicBezTo>
                    <a:pt x="378" y="169"/>
                    <a:pt x="378" y="169"/>
                    <a:pt x="378" y="169"/>
                  </a:cubicBezTo>
                  <a:cubicBezTo>
                    <a:pt x="378" y="169"/>
                    <a:pt x="378" y="169"/>
                    <a:pt x="378" y="169"/>
                  </a:cubicBezTo>
                  <a:close/>
                  <a:moveTo>
                    <a:pt x="386" y="153"/>
                  </a:moveTo>
                  <a:cubicBezTo>
                    <a:pt x="386" y="153"/>
                    <a:pt x="386" y="153"/>
                    <a:pt x="386" y="153"/>
                  </a:cubicBezTo>
                  <a:cubicBezTo>
                    <a:pt x="386" y="153"/>
                    <a:pt x="386" y="153"/>
                    <a:pt x="386" y="153"/>
                  </a:cubicBezTo>
                  <a:cubicBezTo>
                    <a:pt x="386" y="153"/>
                    <a:pt x="386" y="153"/>
                    <a:pt x="386" y="153"/>
                  </a:cubicBezTo>
                  <a:cubicBezTo>
                    <a:pt x="380" y="139"/>
                    <a:pt x="371" y="126"/>
                    <a:pt x="366" y="112"/>
                  </a:cubicBezTo>
                  <a:cubicBezTo>
                    <a:pt x="373" y="124"/>
                    <a:pt x="382" y="135"/>
                    <a:pt x="389" y="147"/>
                  </a:cubicBezTo>
                  <a:cubicBezTo>
                    <a:pt x="388" y="149"/>
                    <a:pt x="387" y="151"/>
                    <a:pt x="386" y="153"/>
                  </a:cubicBezTo>
                  <a:close/>
                  <a:moveTo>
                    <a:pt x="361" y="127"/>
                  </a:moveTo>
                  <a:cubicBezTo>
                    <a:pt x="358" y="122"/>
                    <a:pt x="354" y="117"/>
                    <a:pt x="351" y="111"/>
                  </a:cubicBezTo>
                  <a:cubicBezTo>
                    <a:pt x="351" y="110"/>
                    <a:pt x="352" y="108"/>
                    <a:pt x="352" y="106"/>
                  </a:cubicBezTo>
                  <a:cubicBezTo>
                    <a:pt x="354" y="113"/>
                    <a:pt x="358" y="120"/>
                    <a:pt x="361" y="127"/>
                  </a:cubicBezTo>
                  <a:close/>
                  <a:moveTo>
                    <a:pt x="411" y="82"/>
                  </a:moveTo>
                  <a:cubicBezTo>
                    <a:pt x="412" y="83"/>
                    <a:pt x="413" y="83"/>
                    <a:pt x="414" y="83"/>
                  </a:cubicBezTo>
                  <a:cubicBezTo>
                    <a:pt x="414" y="83"/>
                    <a:pt x="414" y="83"/>
                    <a:pt x="414" y="83"/>
                  </a:cubicBezTo>
                  <a:cubicBezTo>
                    <a:pt x="413" y="85"/>
                    <a:pt x="412" y="86"/>
                    <a:pt x="411" y="86"/>
                  </a:cubicBezTo>
                  <a:cubicBezTo>
                    <a:pt x="410" y="85"/>
                    <a:pt x="409" y="85"/>
                    <a:pt x="408" y="85"/>
                  </a:cubicBezTo>
                  <a:cubicBezTo>
                    <a:pt x="408" y="85"/>
                    <a:pt x="408" y="85"/>
                    <a:pt x="408" y="85"/>
                  </a:cubicBezTo>
                  <a:cubicBezTo>
                    <a:pt x="407" y="84"/>
                    <a:pt x="406" y="83"/>
                    <a:pt x="405" y="83"/>
                  </a:cubicBezTo>
                  <a:cubicBezTo>
                    <a:pt x="404" y="81"/>
                    <a:pt x="404" y="79"/>
                    <a:pt x="404" y="76"/>
                  </a:cubicBezTo>
                  <a:cubicBezTo>
                    <a:pt x="403" y="74"/>
                    <a:pt x="401" y="74"/>
                    <a:pt x="400" y="75"/>
                  </a:cubicBezTo>
                  <a:cubicBezTo>
                    <a:pt x="399" y="73"/>
                    <a:pt x="398" y="70"/>
                    <a:pt x="397" y="68"/>
                  </a:cubicBezTo>
                  <a:cubicBezTo>
                    <a:pt x="397" y="68"/>
                    <a:pt x="397" y="69"/>
                    <a:pt x="397" y="69"/>
                  </a:cubicBezTo>
                  <a:cubicBezTo>
                    <a:pt x="398" y="70"/>
                    <a:pt x="399" y="70"/>
                    <a:pt x="400" y="70"/>
                  </a:cubicBezTo>
                  <a:cubicBezTo>
                    <a:pt x="404" y="74"/>
                    <a:pt x="407" y="78"/>
                    <a:pt x="411" y="82"/>
                  </a:cubicBezTo>
                  <a:close/>
                  <a:moveTo>
                    <a:pt x="401" y="95"/>
                  </a:moveTo>
                  <a:cubicBezTo>
                    <a:pt x="401" y="96"/>
                    <a:pt x="401" y="98"/>
                    <a:pt x="401" y="100"/>
                  </a:cubicBezTo>
                  <a:cubicBezTo>
                    <a:pt x="400" y="99"/>
                    <a:pt x="400" y="99"/>
                    <a:pt x="400" y="98"/>
                  </a:cubicBezTo>
                  <a:cubicBezTo>
                    <a:pt x="399" y="96"/>
                    <a:pt x="399" y="94"/>
                    <a:pt x="399" y="92"/>
                  </a:cubicBezTo>
                  <a:cubicBezTo>
                    <a:pt x="399" y="93"/>
                    <a:pt x="400" y="94"/>
                    <a:pt x="401" y="95"/>
                  </a:cubicBezTo>
                  <a:close/>
                  <a:moveTo>
                    <a:pt x="380" y="36"/>
                  </a:moveTo>
                  <a:cubicBezTo>
                    <a:pt x="381" y="37"/>
                    <a:pt x="381" y="38"/>
                    <a:pt x="381" y="38"/>
                  </a:cubicBezTo>
                  <a:cubicBezTo>
                    <a:pt x="381" y="38"/>
                    <a:pt x="380" y="38"/>
                    <a:pt x="380" y="38"/>
                  </a:cubicBezTo>
                  <a:cubicBezTo>
                    <a:pt x="380" y="38"/>
                    <a:pt x="380" y="37"/>
                    <a:pt x="380" y="36"/>
                  </a:cubicBezTo>
                  <a:close/>
                  <a:moveTo>
                    <a:pt x="377" y="40"/>
                  </a:moveTo>
                  <a:cubicBezTo>
                    <a:pt x="377" y="42"/>
                    <a:pt x="376" y="45"/>
                    <a:pt x="375" y="47"/>
                  </a:cubicBezTo>
                  <a:cubicBezTo>
                    <a:pt x="375" y="47"/>
                    <a:pt x="374" y="47"/>
                    <a:pt x="374" y="46"/>
                  </a:cubicBezTo>
                  <a:cubicBezTo>
                    <a:pt x="375" y="44"/>
                    <a:pt x="376" y="42"/>
                    <a:pt x="377" y="40"/>
                  </a:cubicBezTo>
                  <a:cubicBezTo>
                    <a:pt x="377" y="40"/>
                    <a:pt x="377" y="40"/>
                    <a:pt x="377" y="40"/>
                  </a:cubicBezTo>
                  <a:close/>
                  <a:moveTo>
                    <a:pt x="378" y="43"/>
                  </a:moveTo>
                  <a:cubicBezTo>
                    <a:pt x="382" y="51"/>
                    <a:pt x="386" y="59"/>
                    <a:pt x="390" y="67"/>
                  </a:cubicBezTo>
                  <a:cubicBezTo>
                    <a:pt x="385" y="60"/>
                    <a:pt x="381" y="54"/>
                    <a:pt x="376" y="48"/>
                  </a:cubicBezTo>
                  <a:cubicBezTo>
                    <a:pt x="377" y="46"/>
                    <a:pt x="377" y="45"/>
                    <a:pt x="378" y="43"/>
                  </a:cubicBezTo>
                  <a:close/>
                  <a:moveTo>
                    <a:pt x="393" y="83"/>
                  </a:moveTo>
                  <a:cubicBezTo>
                    <a:pt x="393" y="83"/>
                    <a:pt x="392" y="83"/>
                    <a:pt x="392" y="83"/>
                  </a:cubicBezTo>
                  <a:cubicBezTo>
                    <a:pt x="392" y="83"/>
                    <a:pt x="393" y="84"/>
                    <a:pt x="393" y="84"/>
                  </a:cubicBezTo>
                  <a:cubicBezTo>
                    <a:pt x="391" y="82"/>
                    <a:pt x="390" y="79"/>
                    <a:pt x="389" y="77"/>
                  </a:cubicBezTo>
                  <a:cubicBezTo>
                    <a:pt x="390" y="79"/>
                    <a:pt x="391" y="81"/>
                    <a:pt x="393" y="83"/>
                  </a:cubicBezTo>
                  <a:close/>
                  <a:moveTo>
                    <a:pt x="390" y="113"/>
                  </a:moveTo>
                  <a:cubicBezTo>
                    <a:pt x="391" y="114"/>
                    <a:pt x="392" y="115"/>
                    <a:pt x="393" y="116"/>
                  </a:cubicBezTo>
                  <a:cubicBezTo>
                    <a:pt x="392" y="116"/>
                    <a:pt x="392" y="116"/>
                    <a:pt x="392" y="116"/>
                  </a:cubicBezTo>
                  <a:cubicBezTo>
                    <a:pt x="392" y="115"/>
                    <a:pt x="391" y="114"/>
                    <a:pt x="390" y="113"/>
                  </a:cubicBezTo>
                  <a:close/>
                  <a:moveTo>
                    <a:pt x="391" y="129"/>
                  </a:moveTo>
                  <a:cubicBezTo>
                    <a:pt x="391" y="131"/>
                    <a:pt x="391" y="131"/>
                    <a:pt x="391" y="131"/>
                  </a:cubicBezTo>
                  <a:cubicBezTo>
                    <a:pt x="390" y="129"/>
                    <a:pt x="390" y="128"/>
                    <a:pt x="389" y="127"/>
                  </a:cubicBezTo>
                  <a:cubicBezTo>
                    <a:pt x="389" y="127"/>
                    <a:pt x="390" y="128"/>
                    <a:pt x="391" y="129"/>
                  </a:cubicBezTo>
                  <a:close/>
                  <a:moveTo>
                    <a:pt x="392" y="133"/>
                  </a:moveTo>
                  <a:cubicBezTo>
                    <a:pt x="392" y="133"/>
                    <a:pt x="393" y="133"/>
                    <a:pt x="393" y="133"/>
                  </a:cubicBezTo>
                  <a:cubicBezTo>
                    <a:pt x="393" y="133"/>
                    <a:pt x="394" y="133"/>
                    <a:pt x="394" y="134"/>
                  </a:cubicBezTo>
                  <a:cubicBezTo>
                    <a:pt x="394" y="134"/>
                    <a:pt x="395" y="135"/>
                    <a:pt x="395" y="135"/>
                  </a:cubicBezTo>
                  <a:cubicBezTo>
                    <a:pt x="395" y="136"/>
                    <a:pt x="394" y="136"/>
                    <a:pt x="394" y="137"/>
                  </a:cubicBezTo>
                  <a:cubicBezTo>
                    <a:pt x="393" y="136"/>
                    <a:pt x="393" y="135"/>
                    <a:pt x="392" y="133"/>
                  </a:cubicBezTo>
                  <a:close/>
                  <a:moveTo>
                    <a:pt x="369" y="59"/>
                  </a:moveTo>
                  <a:cubicBezTo>
                    <a:pt x="374" y="68"/>
                    <a:pt x="380" y="77"/>
                    <a:pt x="386" y="86"/>
                  </a:cubicBezTo>
                  <a:cubicBezTo>
                    <a:pt x="389" y="92"/>
                    <a:pt x="391" y="99"/>
                    <a:pt x="393" y="106"/>
                  </a:cubicBezTo>
                  <a:cubicBezTo>
                    <a:pt x="384" y="92"/>
                    <a:pt x="376" y="78"/>
                    <a:pt x="366" y="66"/>
                  </a:cubicBezTo>
                  <a:cubicBezTo>
                    <a:pt x="367" y="64"/>
                    <a:pt x="368" y="61"/>
                    <a:pt x="369" y="59"/>
                  </a:cubicBezTo>
                  <a:close/>
                  <a:moveTo>
                    <a:pt x="363" y="76"/>
                  </a:moveTo>
                  <a:cubicBezTo>
                    <a:pt x="363" y="76"/>
                    <a:pt x="362" y="76"/>
                    <a:pt x="362" y="76"/>
                  </a:cubicBezTo>
                  <a:cubicBezTo>
                    <a:pt x="362" y="75"/>
                    <a:pt x="362" y="75"/>
                    <a:pt x="362" y="74"/>
                  </a:cubicBezTo>
                  <a:cubicBezTo>
                    <a:pt x="363" y="75"/>
                    <a:pt x="363" y="75"/>
                    <a:pt x="363" y="76"/>
                  </a:cubicBezTo>
                  <a:close/>
                  <a:moveTo>
                    <a:pt x="342" y="134"/>
                  </a:moveTo>
                  <a:cubicBezTo>
                    <a:pt x="345" y="139"/>
                    <a:pt x="347" y="144"/>
                    <a:pt x="350" y="149"/>
                  </a:cubicBezTo>
                  <a:cubicBezTo>
                    <a:pt x="350" y="150"/>
                    <a:pt x="351" y="150"/>
                    <a:pt x="351" y="150"/>
                  </a:cubicBezTo>
                  <a:cubicBezTo>
                    <a:pt x="348" y="146"/>
                    <a:pt x="344" y="141"/>
                    <a:pt x="341" y="136"/>
                  </a:cubicBezTo>
                  <a:cubicBezTo>
                    <a:pt x="342" y="135"/>
                    <a:pt x="342" y="134"/>
                    <a:pt x="342" y="134"/>
                  </a:cubicBezTo>
                  <a:close/>
                  <a:moveTo>
                    <a:pt x="345" y="165"/>
                  </a:moveTo>
                  <a:cubicBezTo>
                    <a:pt x="347" y="167"/>
                    <a:pt x="348" y="170"/>
                    <a:pt x="349" y="172"/>
                  </a:cubicBezTo>
                  <a:cubicBezTo>
                    <a:pt x="349" y="172"/>
                    <a:pt x="349" y="172"/>
                    <a:pt x="349" y="173"/>
                  </a:cubicBezTo>
                  <a:cubicBezTo>
                    <a:pt x="347" y="170"/>
                    <a:pt x="346" y="168"/>
                    <a:pt x="344" y="165"/>
                  </a:cubicBezTo>
                  <a:cubicBezTo>
                    <a:pt x="344" y="165"/>
                    <a:pt x="345" y="164"/>
                    <a:pt x="345" y="163"/>
                  </a:cubicBezTo>
                  <a:cubicBezTo>
                    <a:pt x="345" y="164"/>
                    <a:pt x="345" y="164"/>
                    <a:pt x="345" y="165"/>
                  </a:cubicBezTo>
                  <a:close/>
                  <a:moveTo>
                    <a:pt x="354" y="155"/>
                  </a:moveTo>
                  <a:cubicBezTo>
                    <a:pt x="353" y="155"/>
                    <a:pt x="353" y="154"/>
                    <a:pt x="353" y="154"/>
                  </a:cubicBezTo>
                  <a:cubicBezTo>
                    <a:pt x="355" y="156"/>
                    <a:pt x="357" y="159"/>
                    <a:pt x="359" y="161"/>
                  </a:cubicBezTo>
                  <a:cubicBezTo>
                    <a:pt x="360" y="163"/>
                    <a:pt x="361" y="163"/>
                    <a:pt x="362" y="162"/>
                  </a:cubicBezTo>
                  <a:cubicBezTo>
                    <a:pt x="364" y="167"/>
                    <a:pt x="366" y="171"/>
                    <a:pt x="368" y="176"/>
                  </a:cubicBezTo>
                  <a:cubicBezTo>
                    <a:pt x="375" y="196"/>
                    <a:pt x="363" y="170"/>
                    <a:pt x="360" y="166"/>
                  </a:cubicBezTo>
                  <a:cubicBezTo>
                    <a:pt x="358" y="162"/>
                    <a:pt x="356" y="159"/>
                    <a:pt x="354" y="155"/>
                  </a:cubicBezTo>
                  <a:close/>
                  <a:moveTo>
                    <a:pt x="371" y="171"/>
                  </a:moveTo>
                  <a:cubicBezTo>
                    <a:pt x="371" y="171"/>
                    <a:pt x="371" y="172"/>
                    <a:pt x="372" y="173"/>
                  </a:cubicBezTo>
                  <a:cubicBezTo>
                    <a:pt x="372" y="174"/>
                    <a:pt x="374" y="174"/>
                    <a:pt x="376" y="174"/>
                  </a:cubicBezTo>
                  <a:cubicBezTo>
                    <a:pt x="375" y="175"/>
                    <a:pt x="374" y="177"/>
                    <a:pt x="373" y="179"/>
                  </a:cubicBezTo>
                  <a:cubicBezTo>
                    <a:pt x="372" y="176"/>
                    <a:pt x="372" y="174"/>
                    <a:pt x="371" y="171"/>
                  </a:cubicBezTo>
                  <a:close/>
                  <a:moveTo>
                    <a:pt x="404" y="37"/>
                  </a:moveTo>
                  <a:cubicBezTo>
                    <a:pt x="405" y="38"/>
                    <a:pt x="405" y="38"/>
                    <a:pt x="406" y="38"/>
                  </a:cubicBezTo>
                  <a:cubicBezTo>
                    <a:pt x="406" y="39"/>
                    <a:pt x="406" y="39"/>
                    <a:pt x="406" y="40"/>
                  </a:cubicBezTo>
                  <a:cubicBezTo>
                    <a:pt x="405" y="39"/>
                    <a:pt x="405" y="38"/>
                    <a:pt x="404" y="37"/>
                  </a:cubicBezTo>
                  <a:close/>
                  <a:moveTo>
                    <a:pt x="385" y="31"/>
                  </a:moveTo>
                  <a:cubicBezTo>
                    <a:pt x="385" y="31"/>
                    <a:pt x="385" y="31"/>
                    <a:pt x="384" y="31"/>
                  </a:cubicBezTo>
                  <a:cubicBezTo>
                    <a:pt x="385" y="31"/>
                    <a:pt x="385" y="31"/>
                    <a:pt x="385" y="30"/>
                  </a:cubicBezTo>
                  <a:cubicBezTo>
                    <a:pt x="386" y="31"/>
                    <a:pt x="386" y="31"/>
                    <a:pt x="386" y="32"/>
                  </a:cubicBezTo>
                  <a:cubicBezTo>
                    <a:pt x="386" y="32"/>
                    <a:pt x="385" y="31"/>
                    <a:pt x="385" y="31"/>
                  </a:cubicBezTo>
                  <a:close/>
                  <a:moveTo>
                    <a:pt x="337" y="131"/>
                  </a:moveTo>
                  <a:cubicBezTo>
                    <a:pt x="337" y="131"/>
                    <a:pt x="337" y="131"/>
                    <a:pt x="337" y="131"/>
                  </a:cubicBezTo>
                  <a:cubicBezTo>
                    <a:pt x="337" y="131"/>
                    <a:pt x="337" y="131"/>
                    <a:pt x="337" y="131"/>
                  </a:cubicBezTo>
                  <a:cubicBezTo>
                    <a:pt x="337" y="131"/>
                    <a:pt x="337" y="131"/>
                    <a:pt x="337" y="131"/>
                  </a:cubicBezTo>
                  <a:close/>
                  <a:moveTo>
                    <a:pt x="335" y="135"/>
                  </a:moveTo>
                  <a:cubicBezTo>
                    <a:pt x="335" y="135"/>
                    <a:pt x="335" y="135"/>
                    <a:pt x="335" y="135"/>
                  </a:cubicBezTo>
                  <a:cubicBezTo>
                    <a:pt x="337" y="138"/>
                    <a:pt x="338" y="141"/>
                    <a:pt x="340" y="144"/>
                  </a:cubicBezTo>
                  <a:cubicBezTo>
                    <a:pt x="339" y="143"/>
                    <a:pt x="339" y="142"/>
                    <a:pt x="338" y="141"/>
                  </a:cubicBezTo>
                  <a:cubicBezTo>
                    <a:pt x="336" y="139"/>
                    <a:pt x="332" y="141"/>
                    <a:pt x="334" y="144"/>
                  </a:cubicBezTo>
                  <a:cubicBezTo>
                    <a:pt x="337" y="149"/>
                    <a:pt x="339" y="153"/>
                    <a:pt x="342" y="158"/>
                  </a:cubicBezTo>
                  <a:cubicBezTo>
                    <a:pt x="342" y="159"/>
                    <a:pt x="342" y="160"/>
                    <a:pt x="342" y="161"/>
                  </a:cubicBezTo>
                  <a:cubicBezTo>
                    <a:pt x="338" y="156"/>
                    <a:pt x="335" y="151"/>
                    <a:pt x="332" y="146"/>
                  </a:cubicBezTo>
                  <a:cubicBezTo>
                    <a:pt x="332" y="145"/>
                    <a:pt x="331" y="145"/>
                    <a:pt x="331" y="145"/>
                  </a:cubicBezTo>
                  <a:cubicBezTo>
                    <a:pt x="332" y="141"/>
                    <a:pt x="334" y="138"/>
                    <a:pt x="335" y="135"/>
                  </a:cubicBezTo>
                  <a:close/>
                  <a:moveTo>
                    <a:pt x="328" y="150"/>
                  </a:moveTo>
                  <a:cubicBezTo>
                    <a:pt x="332" y="159"/>
                    <a:pt x="337" y="168"/>
                    <a:pt x="342" y="176"/>
                  </a:cubicBezTo>
                  <a:cubicBezTo>
                    <a:pt x="342" y="178"/>
                    <a:pt x="342" y="180"/>
                    <a:pt x="343" y="182"/>
                  </a:cubicBezTo>
                  <a:cubicBezTo>
                    <a:pt x="337" y="174"/>
                    <a:pt x="332" y="165"/>
                    <a:pt x="328" y="155"/>
                  </a:cubicBezTo>
                  <a:cubicBezTo>
                    <a:pt x="328" y="154"/>
                    <a:pt x="327" y="154"/>
                    <a:pt x="327" y="154"/>
                  </a:cubicBezTo>
                  <a:cubicBezTo>
                    <a:pt x="327" y="152"/>
                    <a:pt x="328" y="151"/>
                    <a:pt x="328" y="150"/>
                  </a:cubicBezTo>
                  <a:close/>
                  <a:moveTo>
                    <a:pt x="320" y="168"/>
                  </a:moveTo>
                  <a:cubicBezTo>
                    <a:pt x="320" y="171"/>
                    <a:pt x="321" y="173"/>
                    <a:pt x="321" y="176"/>
                  </a:cubicBezTo>
                  <a:cubicBezTo>
                    <a:pt x="320" y="174"/>
                    <a:pt x="319" y="173"/>
                    <a:pt x="319" y="171"/>
                  </a:cubicBezTo>
                  <a:cubicBezTo>
                    <a:pt x="319" y="170"/>
                    <a:pt x="319" y="169"/>
                    <a:pt x="320" y="168"/>
                  </a:cubicBezTo>
                  <a:close/>
                  <a:moveTo>
                    <a:pt x="315" y="181"/>
                  </a:moveTo>
                  <a:cubicBezTo>
                    <a:pt x="315" y="180"/>
                    <a:pt x="314" y="180"/>
                    <a:pt x="314" y="180"/>
                  </a:cubicBezTo>
                  <a:cubicBezTo>
                    <a:pt x="314" y="180"/>
                    <a:pt x="314" y="180"/>
                    <a:pt x="315" y="179"/>
                  </a:cubicBezTo>
                  <a:cubicBezTo>
                    <a:pt x="315" y="180"/>
                    <a:pt x="315" y="180"/>
                    <a:pt x="315" y="181"/>
                  </a:cubicBezTo>
                  <a:close/>
                  <a:moveTo>
                    <a:pt x="311" y="186"/>
                  </a:moveTo>
                  <a:cubicBezTo>
                    <a:pt x="311" y="190"/>
                    <a:pt x="312" y="193"/>
                    <a:pt x="313" y="195"/>
                  </a:cubicBezTo>
                  <a:cubicBezTo>
                    <a:pt x="312" y="195"/>
                    <a:pt x="312" y="194"/>
                    <a:pt x="311" y="193"/>
                  </a:cubicBezTo>
                  <a:cubicBezTo>
                    <a:pt x="311" y="192"/>
                    <a:pt x="310" y="193"/>
                    <a:pt x="310" y="193"/>
                  </a:cubicBezTo>
                  <a:cubicBezTo>
                    <a:pt x="311" y="195"/>
                    <a:pt x="312" y="196"/>
                    <a:pt x="313" y="197"/>
                  </a:cubicBezTo>
                  <a:cubicBezTo>
                    <a:pt x="312" y="197"/>
                    <a:pt x="311" y="197"/>
                    <a:pt x="311" y="198"/>
                  </a:cubicBezTo>
                  <a:cubicBezTo>
                    <a:pt x="310" y="197"/>
                    <a:pt x="308" y="195"/>
                    <a:pt x="307" y="194"/>
                  </a:cubicBezTo>
                  <a:cubicBezTo>
                    <a:pt x="309" y="192"/>
                    <a:pt x="310" y="189"/>
                    <a:pt x="311" y="187"/>
                  </a:cubicBezTo>
                  <a:cubicBezTo>
                    <a:pt x="311" y="187"/>
                    <a:pt x="311" y="186"/>
                    <a:pt x="311" y="186"/>
                  </a:cubicBezTo>
                  <a:close/>
                  <a:moveTo>
                    <a:pt x="305" y="199"/>
                  </a:moveTo>
                  <a:cubicBezTo>
                    <a:pt x="309" y="203"/>
                    <a:pt x="312" y="207"/>
                    <a:pt x="315" y="212"/>
                  </a:cubicBezTo>
                  <a:cubicBezTo>
                    <a:pt x="315" y="212"/>
                    <a:pt x="315" y="213"/>
                    <a:pt x="316" y="214"/>
                  </a:cubicBezTo>
                  <a:cubicBezTo>
                    <a:pt x="312" y="209"/>
                    <a:pt x="309" y="204"/>
                    <a:pt x="305" y="199"/>
                  </a:cubicBezTo>
                  <a:cubicBezTo>
                    <a:pt x="305" y="199"/>
                    <a:pt x="305" y="199"/>
                    <a:pt x="305" y="199"/>
                  </a:cubicBezTo>
                  <a:close/>
                  <a:moveTo>
                    <a:pt x="300" y="223"/>
                  </a:moveTo>
                  <a:cubicBezTo>
                    <a:pt x="299" y="224"/>
                    <a:pt x="299" y="224"/>
                    <a:pt x="299" y="224"/>
                  </a:cubicBezTo>
                  <a:cubicBezTo>
                    <a:pt x="298" y="223"/>
                    <a:pt x="296" y="221"/>
                    <a:pt x="295" y="220"/>
                  </a:cubicBezTo>
                  <a:cubicBezTo>
                    <a:pt x="296" y="219"/>
                    <a:pt x="296" y="218"/>
                    <a:pt x="297" y="217"/>
                  </a:cubicBezTo>
                  <a:cubicBezTo>
                    <a:pt x="298" y="219"/>
                    <a:pt x="299" y="221"/>
                    <a:pt x="300" y="223"/>
                  </a:cubicBezTo>
                  <a:close/>
                  <a:moveTo>
                    <a:pt x="293" y="226"/>
                  </a:moveTo>
                  <a:cubicBezTo>
                    <a:pt x="294" y="228"/>
                    <a:pt x="295" y="230"/>
                    <a:pt x="296" y="232"/>
                  </a:cubicBezTo>
                  <a:cubicBezTo>
                    <a:pt x="296" y="232"/>
                    <a:pt x="296" y="232"/>
                    <a:pt x="296" y="233"/>
                  </a:cubicBezTo>
                  <a:cubicBezTo>
                    <a:pt x="295" y="232"/>
                    <a:pt x="295" y="231"/>
                    <a:pt x="294" y="230"/>
                  </a:cubicBezTo>
                  <a:cubicBezTo>
                    <a:pt x="293" y="229"/>
                    <a:pt x="292" y="229"/>
                    <a:pt x="291" y="229"/>
                  </a:cubicBezTo>
                  <a:cubicBezTo>
                    <a:pt x="292" y="228"/>
                    <a:pt x="292" y="227"/>
                    <a:pt x="293" y="226"/>
                  </a:cubicBezTo>
                  <a:close/>
                  <a:moveTo>
                    <a:pt x="289" y="233"/>
                  </a:moveTo>
                  <a:cubicBezTo>
                    <a:pt x="289" y="235"/>
                    <a:pt x="290" y="236"/>
                    <a:pt x="290" y="237"/>
                  </a:cubicBezTo>
                  <a:cubicBezTo>
                    <a:pt x="288" y="237"/>
                    <a:pt x="287" y="238"/>
                    <a:pt x="287" y="240"/>
                  </a:cubicBezTo>
                  <a:cubicBezTo>
                    <a:pt x="288" y="241"/>
                    <a:pt x="289" y="243"/>
                    <a:pt x="289" y="244"/>
                  </a:cubicBezTo>
                  <a:cubicBezTo>
                    <a:pt x="288" y="242"/>
                    <a:pt x="287" y="241"/>
                    <a:pt x="286" y="240"/>
                  </a:cubicBezTo>
                  <a:cubicBezTo>
                    <a:pt x="286" y="240"/>
                    <a:pt x="286" y="240"/>
                    <a:pt x="286" y="240"/>
                  </a:cubicBezTo>
                  <a:cubicBezTo>
                    <a:pt x="287" y="238"/>
                    <a:pt x="288" y="236"/>
                    <a:pt x="289" y="233"/>
                  </a:cubicBezTo>
                  <a:close/>
                  <a:moveTo>
                    <a:pt x="281" y="251"/>
                  </a:moveTo>
                  <a:cubicBezTo>
                    <a:pt x="283" y="256"/>
                    <a:pt x="284" y="262"/>
                    <a:pt x="287" y="267"/>
                  </a:cubicBezTo>
                  <a:cubicBezTo>
                    <a:pt x="284" y="263"/>
                    <a:pt x="281" y="259"/>
                    <a:pt x="279" y="256"/>
                  </a:cubicBezTo>
                  <a:cubicBezTo>
                    <a:pt x="279" y="254"/>
                    <a:pt x="280" y="252"/>
                    <a:pt x="281" y="251"/>
                  </a:cubicBezTo>
                  <a:close/>
                  <a:moveTo>
                    <a:pt x="270" y="274"/>
                  </a:moveTo>
                  <a:cubicBezTo>
                    <a:pt x="271" y="278"/>
                    <a:pt x="272" y="281"/>
                    <a:pt x="273" y="285"/>
                  </a:cubicBezTo>
                  <a:cubicBezTo>
                    <a:pt x="272" y="282"/>
                    <a:pt x="270" y="279"/>
                    <a:pt x="269" y="276"/>
                  </a:cubicBezTo>
                  <a:cubicBezTo>
                    <a:pt x="269" y="275"/>
                    <a:pt x="270" y="275"/>
                    <a:pt x="270" y="274"/>
                  </a:cubicBezTo>
                  <a:close/>
                  <a:moveTo>
                    <a:pt x="269" y="304"/>
                  </a:moveTo>
                  <a:cubicBezTo>
                    <a:pt x="267" y="302"/>
                    <a:pt x="265" y="299"/>
                    <a:pt x="263" y="297"/>
                  </a:cubicBezTo>
                  <a:cubicBezTo>
                    <a:pt x="263" y="296"/>
                    <a:pt x="263" y="296"/>
                    <a:pt x="262" y="296"/>
                  </a:cubicBezTo>
                  <a:cubicBezTo>
                    <a:pt x="262" y="295"/>
                    <a:pt x="261" y="294"/>
                    <a:pt x="261" y="293"/>
                  </a:cubicBezTo>
                  <a:cubicBezTo>
                    <a:pt x="262" y="291"/>
                    <a:pt x="263" y="289"/>
                    <a:pt x="264" y="287"/>
                  </a:cubicBezTo>
                  <a:cubicBezTo>
                    <a:pt x="265" y="293"/>
                    <a:pt x="267" y="298"/>
                    <a:pt x="269" y="304"/>
                  </a:cubicBezTo>
                  <a:close/>
                  <a:moveTo>
                    <a:pt x="276" y="324"/>
                  </a:moveTo>
                  <a:cubicBezTo>
                    <a:pt x="274" y="320"/>
                    <a:pt x="272" y="316"/>
                    <a:pt x="270" y="311"/>
                  </a:cubicBezTo>
                  <a:cubicBezTo>
                    <a:pt x="270" y="312"/>
                    <a:pt x="270" y="312"/>
                    <a:pt x="271" y="312"/>
                  </a:cubicBezTo>
                  <a:cubicBezTo>
                    <a:pt x="271" y="313"/>
                    <a:pt x="272" y="314"/>
                    <a:pt x="273" y="315"/>
                  </a:cubicBezTo>
                  <a:cubicBezTo>
                    <a:pt x="274" y="318"/>
                    <a:pt x="275" y="321"/>
                    <a:pt x="276" y="324"/>
                  </a:cubicBezTo>
                  <a:close/>
                  <a:moveTo>
                    <a:pt x="239" y="358"/>
                  </a:moveTo>
                  <a:cubicBezTo>
                    <a:pt x="240" y="359"/>
                    <a:pt x="240" y="359"/>
                    <a:pt x="241" y="359"/>
                  </a:cubicBezTo>
                  <a:cubicBezTo>
                    <a:pt x="241" y="361"/>
                    <a:pt x="242" y="362"/>
                    <a:pt x="242" y="364"/>
                  </a:cubicBezTo>
                  <a:cubicBezTo>
                    <a:pt x="241" y="362"/>
                    <a:pt x="240" y="360"/>
                    <a:pt x="239" y="358"/>
                  </a:cubicBezTo>
                  <a:close/>
                  <a:moveTo>
                    <a:pt x="246" y="335"/>
                  </a:moveTo>
                  <a:cubicBezTo>
                    <a:pt x="249" y="344"/>
                    <a:pt x="255" y="360"/>
                    <a:pt x="262" y="373"/>
                  </a:cubicBezTo>
                  <a:cubicBezTo>
                    <a:pt x="262" y="377"/>
                    <a:pt x="261" y="380"/>
                    <a:pt x="261" y="383"/>
                  </a:cubicBezTo>
                  <a:cubicBezTo>
                    <a:pt x="257" y="367"/>
                    <a:pt x="251" y="351"/>
                    <a:pt x="246" y="335"/>
                  </a:cubicBezTo>
                  <a:close/>
                  <a:moveTo>
                    <a:pt x="248" y="368"/>
                  </a:moveTo>
                  <a:cubicBezTo>
                    <a:pt x="251" y="378"/>
                    <a:pt x="255" y="388"/>
                    <a:pt x="260" y="397"/>
                  </a:cubicBezTo>
                  <a:cubicBezTo>
                    <a:pt x="258" y="396"/>
                    <a:pt x="252" y="384"/>
                    <a:pt x="250" y="381"/>
                  </a:cubicBezTo>
                  <a:cubicBezTo>
                    <a:pt x="248" y="377"/>
                    <a:pt x="246" y="372"/>
                    <a:pt x="244" y="368"/>
                  </a:cubicBezTo>
                  <a:cubicBezTo>
                    <a:pt x="246" y="369"/>
                    <a:pt x="247" y="368"/>
                    <a:pt x="248" y="368"/>
                  </a:cubicBezTo>
                  <a:close/>
                  <a:moveTo>
                    <a:pt x="270" y="354"/>
                  </a:moveTo>
                  <a:cubicBezTo>
                    <a:pt x="269" y="354"/>
                    <a:pt x="268" y="355"/>
                    <a:pt x="268" y="356"/>
                  </a:cubicBezTo>
                  <a:cubicBezTo>
                    <a:pt x="268" y="355"/>
                    <a:pt x="268" y="355"/>
                    <a:pt x="268" y="355"/>
                  </a:cubicBezTo>
                  <a:cubicBezTo>
                    <a:pt x="267" y="354"/>
                    <a:pt x="265" y="353"/>
                    <a:pt x="264" y="354"/>
                  </a:cubicBezTo>
                  <a:cubicBezTo>
                    <a:pt x="261" y="345"/>
                    <a:pt x="257" y="336"/>
                    <a:pt x="254" y="326"/>
                  </a:cubicBezTo>
                  <a:cubicBezTo>
                    <a:pt x="248" y="306"/>
                    <a:pt x="256" y="329"/>
                    <a:pt x="258" y="333"/>
                  </a:cubicBezTo>
                  <a:cubicBezTo>
                    <a:pt x="260" y="338"/>
                    <a:pt x="263" y="342"/>
                    <a:pt x="267" y="346"/>
                  </a:cubicBezTo>
                  <a:cubicBezTo>
                    <a:pt x="268" y="349"/>
                    <a:pt x="269" y="351"/>
                    <a:pt x="270" y="354"/>
                  </a:cubicBezTo>
                  <a:close/>
                  <a:moveTo>
                    <a:pt x="261" y="332"/>
                  </a:moveTo>
                  <a:cubicBezTo>
                    <a:pt x="262" y="334"/>
                    <a:pt x="263" y="335"/>
                    <a:pt x="263" y="337"/>
                  </a:cubicBezTo>
                  <a:cubicBezTo>
                    <a:pt x="262" y="336"/>
                    <a:pt x="262" y="334"/>
                    <a:pt x="261" y="332"/>
                  </a:cubicBezTo>
                  <a:close/>
                  <a:moveTo>
                    <a:pt x="264" y="318"/>
                  </a:moveTo>
                  <a:cubicBezTo>
                    <a:pt x="261" y="313"/>
                    <a:pt x="258" y="309"/>
                    <a:pt x="255" y="304"/>
                  </a:cubicBezTo>
                  <a:cubicBezTo>
                    <a:pt x="256" y="303"/>
                    <a:pt x="256" y="302"/>
                    <a:pt x="257" y="301"/>
                  </a:cubicBezTo>
                  <a:cubicBezTo>
                    <a:pt x="259" y="307"/>
                    <a:pt x="262" y="312"/>
                    <a:pt x="264" y="318"/>
                  </a:cubicBezTo>
                  <a:close/>
                  <a:moveTo>
                    <a:pt x="249" y="317"/>
                  </a:moveTo>
                  <a:cubicBezTo>
                    <a:pt x="251" y="331"/>
                    <a:pt x="257" y="344"/>
                    <a:pt x="262" y="358"/>
                  </a:cubicBezTo>
                  <a:cubicBezTo>
                    <a:pt x="262" y="359"/>
                    <a:pt x="262" y="361"/>
                    <a:pt x="263" y="363"/>
                  </a:cubicBezTo>
                  <a:cubicBezTo>
                    <a:pt x="263" y="364"/>
                    <a:pt x="264" y="365"/>
                    <a:pt x="264" y="366"/>
                  </a:cubicBezTo>
                  <a:cubicBezTo>
                    <a:pt x="263" y="366"/>
                    <a:pt x="263" y="366"/>
                    <a:pt x="262" y="367"/>
                  </a:cubicBezTo>
                  <a:cubicBezTo>
                    <a:pt x="262" y="367"/>
                    <a:pt x="262" y="367"/>
                    <a:pt x="262" y="366"/>
                  </a:cubicBezTo>
                  <a:cubicBezTo>
                    <a:pt x="256" y="353"/>
                    <a:pt x="250" y="340"/>
                    <a:pt x="245" y="327"/>
                  </a:cubicBezTo>
                  <a:cubicBezTo>
                    <a:pt x="245" y="327"/>
                    <a:pt x="245" y="327"/>
                    <a:pt x="245" y="327"/>
                  </a:cubicBezTo>
                  <a:cubicBezTo>
                    <a:pt x="246" y="323"/>
                    <a:pt x="248" y="320"/>
                    <a:pt x="249" y="317"/>
                  </a:cubicBezTo>
                  <a:close/>
                  <a:moveTo>
                    <a:pt x="243" y="331"/>
                  </a:moveTo>
                  <a:cubicBezTo>
                    <a:pt x="243" y="332"/>
                    <a:pt x="242" y="332"/>
                    <a:pt x="242" y="333"/>
                  </a:cubicBezTo>
                  <a:cubicBezTo>
                    <a:pt x="243" y="336"/>
                    <a:pt x="244" y="339"/>
                    <a:pt x="245" y="343"/>
                  </a:cubicBezTo>
                  <a:cubicBezTo>
                    <a:pt x="244" y="340"/>
                    <a:pt x="242" y="337"/>
                    <a:pt x="241" y="334"/>
                  </a:cubicBezTo>
                  <a:cubicBezTo>
                    <a:pt x="242" y="333"/>
                    <a:pt x="242" y="332"/>
                    <a:pt x="243" y="331"/>
                  </a:cubicBezTo>
                  <a:close/>
                  <a:moveTo>
                    <a:pt x="227" y="363"/>
                  </a:moveTo>
                  <a:cubicBezTo>
                    <a:pt x="227" y="363"/>
                    <a:pt x="227" y="364"/>
                    <a:pt x="227" y="364"/>
                  </a:cubicBezTo>
                  <a:cubicBezTo>
                    <a:pt x="227" y="364"/>
                    <a:pt x="227" y="364"/>
                    <a:pt x="227" y="364"/>
                  </a:cubicBezTo>
                  <a:cubicBezTo>
                    <a:pt x="227" y="364"/>
                    <a:pt x="227" y="364"/>
                    <a:pt x="227" y="363"/>
                  </a:cubicBezTo>
                  <a:close/>
                  <a:moveTo>
                    <a:pt x="224" y="370"/>
                  </a:moveTo>
                  <a:cubicBezTo>
                    <a:pt x="226" y="373"/>
                    <a:pt x="227" y="376"/>
                    <a:pt x="228" y="377"/>
                  </a:cubicBezTo>
                  <a:cubicBezTo>
                    <a:pt x="227" y="376"/>
                    <a:pt x="226" y="373"/>
                    <a:pt x="224" y="370"/>
                  </a:cubicBezTo>
                  <a:cubicBezTo>
                    <a:pt x="224" y="370"/>
                    <a:pt x="224" y="370"/>
                    <a:pt x="224" y="370"/>
                  </a:cubicBezTo>
                  <a:close/>
                  <a:moveTo>
                    <a:pt x="221" y="377"/>
                  </a:moveTo>
                  <a:cubicBezTo>
                    <a:pt x="228" y="392"/>
                    <a:pt x="224" y="385"/>
                    <a:pt x="220" y="378"/>
                  </a:cubicBezTo>
                  <a:cubicBezTo>
                    <a:pt x="220" y="377"/>
                    <a:pt x="221" y="377"/>
                    <a:pt x="221" y="377"/>
                  </a:cubicBezTo>
                  <a:close/>
                  <a:moveTo>
                    <a:pt x="220" y="379"/>
                  </a:moveTo>
                  <a:cubicBezTo>
                    <a:pt x="221" y="382"/>
                    <a:pt x="222" y="386"/>
                    <a:pt x="223" y="389"/>
                  </a:cubicBezTo>
                  <a:cubicBezTo>
                    <a:pt x="220" y="389"/>
                    <a:pt x="217" y="390"/>
                    <a:pt x="214" y="391"/>
                  </a:cubicBezTo>
                  <a:cubicBezTo>
                    <a:pt x="216" y="387"/>
                    <a:pt x="218" y="383"/>
                    <a:pt x="220" y="379"/>
                  </a:cubicBezTo>
                  <a:close/>
                  <a:moveTo>
                    <a:pt x="227" y="384"/>
                  </a:moveTo>
                  <a:cubicBezTo>
                    <a:pt x="228" y="385"/>
                    <a:pt x="229" y="387"/>
                    <a:pt x="230" y="389"/>
                  </a:cubicBezTo>
                  <a:cubicBezTo>
                    <a:pt x="229" y="389"/>
                    <a:pt x="228" y="388"/>
                    <a:pt x="227" y="388"/>
                  </a:cubicBezTo>
                  <a:cubicBezTo>
                    <a:pt x="227" y="387"/>
                    <a:pt x="227" y="385"/>
                    <a:pt x="227" y="384"/>
                  </a:cubicBezTo>
                  <a:close/>
                  <a:moveTo>
                    <a:pt x="235" y="390"/>
                  </a:moveTo>
                  <a:cubicBezTo>
                    <a:pt x="235" y="390"/>
                    <a:pt x="235" y="390"/>
                    <a:pt x="234" y="390"/>
                  </a:cubicBezTo>
                  <a:cubicBezTo>
                    <a:pt x="234" y="390"/>
                    <a:pt x="235" y="390"/>
                    <a:pt x="235" y="389"/>
                  </a:cubicBezTo>
                  <a:cubicBezTo>
                    <a:pt x="235" y="390"/>
                    <a:pt x="235" y="390"/>
                    <a:pt x="235" y="390"/>
                  </a:cubicBezTo>
                  <a:close/>
                  <a:moveTo>
                    <a:pt x="271" y="373"/>
                  </a:moveTo>
                  <a:cubicBezTo>
                    <a:pt x="272" y="374"/>
                    <a:pt x="273" y="374"/>
                    <a:pt x="274" y="373"/>
                  </a:cubicBezTo>
                  <a:cubicBezTo>
                    <a:pt x="275" y="374"/>
                    <a:pt x="276" y="374"/>
                    <a:pt x="277" y="373"/>
                  </a:cubicBezTo>
                  <a:cubicBezTo>
                    <a:pt x="275" y="376"/>
                    <a:pt x="273" y="380"/>
                    <a:pt x="271" y="383"/>
                  </a:cubicBezTo>
                  <a:cubicBezTo>
                    <a:pt x="271" y="380"/>
                    <a:pt x="271" y="376"/>
                    <a:pt x="271" y="373"/>
                  </a:cubicBezTo>
                  <a:close/>
                  <a:moveTo>
                    <a:pt x="276" y="352"/>
                  </a:moveTo>
                  <a:cubicBezTo>
                    <a:pt x="277" y="355"/>
                    <a:pt x="278" y="358"/>
                    <a:pt x="280" y="361"/>
                  </a:cubicBezTo>
                  <a:cubicBezTo>
                    <a:pt x="280" y="362"/>
                    <a:pt x="282" y="363"/>
                    <a:pt x="283" y="363"/>
                  </a:cubicBezTo>
                  <a:cubicBezTo>
                    <a:pt x="282" y="366"/>
                    <a:pt x="280" y="368"/>
                    <a:pt x="279" y="371"/>
                  </a:cubicBezTo>
                  <a:cubicBezTo>
                    <a:pt x="279" y="370"/>
                    <a:pt x="279" y="370"/>
                    <a:pt x="279" y="370"/>
                  </a:cubicBezTo>
                  <a:cubicBezTo>
                    <a:pt x="279" y="364"/>
                    <a:pt x="277" y="358"/>
                    <a:pt x="276" y="352"/>
                  </a:cubicBezTo>
                  <a:close/>
                  <a:moveTo>
                    <a:pt x="286" y="358"/>
                  </a:moveTo>
                  <a:cubicBezTo>
                    <a:pt x="285" y="356"/>
                    <a:pt x="285" y="353"/>
                    <a:pt x="284" y="350"/>
                  </a:cubicBezTo>
                  <a:cubicBezTo>
                    <a:pt x="286" y="352"/>
                    <a:pt x="289" y="351"/>
                    <a:pt x="289" y="348"/>
                  </a:cubicBezTo>
                  <a:cubicBezTo>
                    <a:pt x="288" y="342"/>
                    <a:pt x="287" y="337"/>
                    <a:pt x="285" y="331"/>
                  </a:cubicBezTo>
                  <a:cubicBezTo>
                    <a:pt x="285" y="332"/>
                    <a:pt x="286" y="332"/>
                    <a:pt x="286" y="332"/>
                  </a:cubicBezTo>
                  <a:cubicBezTo>
                    <a:pt x="286" y="333"/>
                    <a:pt x="287" y="333"/>
                    <a:pt x="288" y="333"/>
                  </a:cubicBezTo>
                  <a:cubicBezTo>
                    <a:pt x="289" y="336"/>
                    <a:pt x="291" y="339"/>
                    <a:pt x="292" y="343"/>
                  </a:cubicBezTo>
                  <a:cubicBezTo>
                    <a:pt x="292" y="344"/>
                    <a:pt x="292" y="344"/>
                    <a:pt x="293" y="345"/>
                  </a:cubicBezTo>
                  <a:cubicBezTo>
                    <a:pt x="291" y="349"/>
                    <a:pt x="288" y="354"/>
                    <a:pt x="286" y="358"/>
                  </a:cubicBezTo>
                  <a:close/>
                  <a:moveTo>
                    <a:pt x="297" y="337"/>
                  </a:moveTo>
                  <a:cubicBezTo>
                    <a:pt x="296" y="330"/>
                    <a:pt x="295" y="324"/>
                    <a:pt x="293" y="317"/>
                  </a:cubicBezTo>
                  <a:cubicBezTo>
                    <a:pt x="294" y="318"/>
                    <a:pt x="294" y="319"/>
                    <a:pt x="295" y="320"/>
                  </a:cubicBezTo>
                  <a:cubicBezTo>
                    <a:pt x="296" y="321"/>
                    <a:pt x="297" y="321"/>
                    <a:pt x="298" y="321"/>
                  </a:cubicBezTo>
                  <a:cubicBezTo>
                    <a:pt x="299" y="323"/>
                    <a:pt x="300" y="325"/>
                    <a:pt x="301" y="327"/>
                  </a:cubicBezTo>
                  <a:cubicBezTo>
                    <a:pt x="301" y="327"/>
                    <a:pt x="301" y="328"/>
                    <a:pt x="301" y="328"/>
                  </a:cubicBezTo>
                  <a:cubicBezTo>
                    <a:pt x="300" y="331"/>
                    <a:pt x="298" y="334"/>
                    <a:pt x="297" y="337"/>
                  </a:cubicBezTo>
                  <a:close/>
                  <a:moveTo>
                    <a:pt x="308" y="313"/>
                  </a:moveTo>
                  <a:cubicBezTo>
                    <a:pt x="307" y="307"/>
                    <a:pt x="305" y="300"/>
                    <a:pt x="303" y="294"/>
                  </a:cubicBezTo>
                  <a:cubicBezTo>
                    <a:pt x="303" y="294"/>
                    <a:pt x="303" y="294"/>
                    <a:pt x="303" y="293"/>
                  </a:cubicBezTo>
                  <a:cubicBezTo>
                    <a:pt x="303" y="293"/>
                    <a:pt x="303" y="292"/>
                    <a:pt x="304" y="291"/>
                  </a:cubicBezTo>
                  <a:cubicBezTo>
                    <a:pt x="305" y="294"/>
                    <a:pt x="307" y="296"/>
                    <a:pt x="308" y="299"/>
                  </a:cubicBezTo>
                  <a:cubicBezTo>
                    <a:pt x="310" y="301"/>
                    <a:pt x="314" y="301"/>
                    <a:pt x="314" y="297"/>
                  </a:cubicBezTo>
                  <a:cubicBezTo>
                    <a:pt x="313" y="292"/>
                    <a:pt x="312" y="288"/>
                    <a:pt x="310" y="283"/>
                  </a:cubicBezTo>
                  <a:cubicBezTo>
                    <a:pt x="313" y="286"/>
                    <a:pt x="316" y="288"/>
                    <a:pt x="319" y="290"/>
                  </a:cubicBezTo>
                  <a:cubicBezTo>
                    <a:pt x="315" y="298"/>
                    <a:pt x="311" y="306"/>
                    <a:pt x="308" y="313"/>
                  </a:cubicBezTo>
                  <a:close/>
                  <a:moveTo>
                    <a:pt x="325" y="278"/>
                  </a:moveTo>
                  <a:cubicBezTo>
                    <a:pt x="324" y="273"/>
                    <a:pt x="323" y="269"/>
                    <a:pt x="321" y="265"/>
                  </a:cubicBezTo>
                  <a:cubicBezTo>
                    <a:pt x="322" y="266"/>
                    <a:pt x="324" y="266"/>
                    <a:pt x="324" y="265"/>
                  </a:cubicBezTo>
                  <a:cubicBezTo>
                    <a:pt x="325" y="267"/>
                    <a:pt x="325" y="269"/>
                    <a:pt x="326" y="270"/>
                  </a:cubicBezTo>
                  <a:cubicBezTo>
                    <a:pt x="327" y="271"/>
                    <a:pt x="327" y="271"/>
                    <a:pt x="328" y="272"/>
                  </a:cubicBezTo>
                  <a:cubicBezTo>
                    <a:pt x="327" y="274"/>
                    <a:pt x="326" y="276"/>
                    <a:pt x="325" y="278"/>
                  </a:cubicBezTo>
                  <a:close/>
                  <a:moveTo>
                    <a:pt x="333" y="260"/>
                  </a:moveTo>
                  <a:cubicBezTo>
                    <a:pt x="333" y="259"/>
                    <a:pt x="333" y="259"/>
                    <a:pt x="333" y="258"/>
                  </a:cubicBezTo>
                  <a:cubicBezTo>
                    <a:pt x="333" y="258"/>
                    <a:pt x="334" y="258"/>
                    <a:pt x="334" y="258"/>
                  </a:cubicBezTo>
                  <a:cubicBezTo>
                    <a:pt x="334" y="258"/>
                    <a:pt x="334" y="258"/>
                    <a:pt x="334" y="258"/>
                  </a:cubicBezTo>
                  <a:cubicBezTo>
                    <a:pt x="334" y="258"/>
                    <a:pt x="334" y="258"/>
                    <a:pt x="334" y="258"/>
                  </a:cubicBezTo>
                  <a:cubicBezTo>
                    <a:pt x="334" y="259"/>
                    <a:pt x="334" y="259"/>
                    <a:pt x="333" y="260"/>
                  </a:cubicBezTo>
                  <a:close/>
                  <a:moveTo>
                    <a:pt x="337" y="254"/>
                  </a:moveTo>
                  <a:cubicBezTo>
                    <a:pt x="333" y="246"/>
                    <a:pt x="329" y="238"/>
                    <a:pt x="325" y="230"/>
                  </a:cubicBezTo>
                  <a:cubicBezTo>
                    <a:pt x="325" y="229"/>
                    <a:pt x="325" y="228"/>
                    <a:pt x="325" y="227"/>
                  </a:cubicBezTo>
                  <a:cubicBezTo>
                    <a:pt x="326" y="229"/>
                    <a:pt x="327" y="231"/>
                    <a:pt x="328" y="232"/>
                  </a:cubicBezTo>
                  <a:cubicBezTo>
                    <a:pt x="330" y="238"/>
                    <a:pt x="333" y="243"/>
                    <a:pt x="337" y="248"/>
                  </a:cubicBezTo>
                  <a:cubicBezTo>
                    <a:pt x="338" y="249"/>
                    <a:pt x="338" y="249"/>
                    <a:pt x="339" y="249"/>
                  </a:cubicBezTo>
                  <a:cubicBezTo>
                    <a:pt x="338" y="251"/>
                    <a:pt x="337" y="252"/>
                    <a:pt x="337" y="254"/>
                  </a:cubicBezTo>
                  <a:close/>
                  <a:moveTo>
                    <a:pt x="341" y="245"/>
                  </a:moveTo>
                  <a:cubicBezTo>
                    <a:pt x="337" y="239"/>
                    <a:pt x="334" y="233"/>
                    <a:pt x="330" y="227"/>
                  </a:cubicBezTo>
                  <a:cubicBezTo>
                    <a:pt x="330" y="225"/>
                    <a:pt x="329" y="224"/>
                    <a:pt x="329" y="222"/>
                  </a:cubicBezTo>
                  <a:cubicBezTo>
                    <a:pt x="329" y="221"/>
                    <a:pt x="328" y="220"/>
                    <a:pt x="328" y="220"/>
                  </a:cubicBezTo>
                  <a:cubicBezTo>
                    <a:pt x="328" y="220"/>
                    <a:pt x="329" y="220"/>
                    <a:pt x="329" y="220"/>
                  </a:cubicBezTo>
                  <a:cubicBezTo>
                    <a:pt x="331" y="223"/>
                    <a:pt x="332" y="226"/>
                    <a:pt x="334" y="229"/>
                  </a:cubicBezTo>
                  <a:cubicBezTo>
                    <a:pt x="335" y="233"/>
                    <a:pt x="335" y="233"/>
                    <a:pt x="338" y="238"/>
                  </a:cubicBezTo>
                  <a:cubicBezTo>
                    <a:pt x="339" y="239"/>
                    <a:pt x="340" y="239"/>
                    <a:pt x="341" y="239"/>
                  </a:cubicBezTo>
                  <a:cubicBezTo>
                    <a:pt x="342" y="239"/>
                    <a:pt x="342" y="240"/>
                    <a:pt x="343" y="241"/>
                  </a:cubicBezTo>
                  <a:cubicBezTo>
                    <a:pt x="342" y="243"/>
                    <a:pt x="341" y="244"/>
                    <a:pt x="341" y="245"/>
                  </a:cubicBezTo>
                  <a:close/>
                  <a:moveTo>
                    <a:pt x="346" y="235"/>
                  </a:moveTo>
                  <a:cubicBezTo>
                    <a:pt x="343" y="228"/>
                    <a:pt x="338" y="221"/>
                    <a:pt x="333" y="215"/>
                  </a:cubicBezTo>
                  <a:cubicBezTo>
                    <a:pt x="330" y="209"/>
                    <a:pt x="327" y="202"/>
                    <a:pt x="325" y="194"/>
                  </a:cubicBezTo>
                  <a:cubicBezTo>
                    <a:pt x="325" y="194"/>
                    <a:pt x="325" y="193"/>
                    <a:pt x="325" y="192"/>
                  </a:cubicBezTo>
                  <a:cubicBezTo>
                    <a:pt x="326" y="193"/>
                    <a:pt x="326" y="193"/>
                    <a:pt x="327" y="194"/>
                  </a:cubicBezTo>
                  <a:cubicBezTo>
                    <a:pt x="331" y="207"/>
                    <a:pt x="337" y="219"/>
                    <a:pt x="348" y="231"/>
                  </a:cubicBezTo>
                  <a:cubicBezTo>
                    <a:pt x="348" y="232"/>
                    <a:pt x="347" y="234"/>
                    <a:pt x="346" y="235"/>
                  </a:cubicBezTo>
                  <a:close/>
                  <a:moveTo>
                    <a:pt x="352" y="224"/>
                  </a:moveTo>
                  <a:cubicBezTo>
                    <a:pt x="349" y="219"/>
                    <a:pt x="346" y="214"/>
                    <a:pt x="343" y="209"/>
                  </a:cubicBezTo>
                  <a:cubicBezTo>
                    <a:pt x="344" y="209"/>
                    <a:pt x="344" y="209"/>
                    <a:pt x="344" y="208"/>
                  </a:cubicBezTo>
                  <a:cubicBezTo>
                    <a:pt x="344" y="207"/>
                    <a:pt x="345" y="206"/>
                    <a:pt x="345" y="204"/>
                  </a:cubicBezTo>
                  <a:cubicBezTo>
                    <a:pt x="345" y="205"/>
                    <a:pt x="346" y="206"/>
                    <a:pt x="346" y="207"/>
                  </a:cubicBezTo>
                  <a:cubicBezTo>
                    <a:pt x="349" y="211"/>
                    <a:pt x="351" y="214"/>
                    <a:pt x="354" y="218"/>
                  </a:cubicBezTo>
                  <a:cubicBezTo>
                    <a:pt x="354" y="218"/>
                    <a:pt x="354" y="218"/>
                    <a:pt x="354" y="218"/>
                  </a:cubicBezTo>
                  <a:cubicBezTo>
                    <a:pt x="354" y="218"/>
                    <a:pt x="354" y="218"/>
                    <a:pt x="354" y="218"/>
                  </a:cubicBezTo>
                  <a:cubicBezTo>
                    <a:pt x="354" y="219"/>
                    <a:pt x="355" y="219"/>
                    <a:pt x="355" y="219"/>
                  </a:cubicBezTo>
                  <a:cubicBezTo>
                    <a:pt x="354" y="221"/>
                    <a:pt x="353" y="223"/>
                    <a:pt x="352" y="224"/>
                  </a:cubicBezTo>
                  <a:close/>
                  <a:moveTo>
                    <a:pt x="356" y="211"/>
                  </a:moveTo>
                  <a:cubicBezTo>
                    <a:pt x="354" y="208"/>
                    <a:pt x="352" y="205"/>
                    <a:pt x="350" y="203"/>
                  </a:cubicBezTo>
                  <a:cubicBezTo>
                    <a:pt x="348" y="200"/>
                    <a:pt x="347" y="197"/>
                    <a:pt x="345" y="194"/>
                  </a:cubicBezTo>
                  <a:cubicBezTo>
                    <a:pt x="345" y="194"/>
                    <a:pt x="345" y="194"/>
                    <a:pt x="345" y="194"/>
                  </a:cubicBezTo>
                  <a:cubicBezTo>
                    <a:pt x="349" y="199"/>
                    <a:pt x="353" y="204"/>
                    <a:pt x="357" y="209"/>
                  </a:cubicBezTo>
                  <a:cubicBezTo>
                    <a:pt x="357" y="210"/>
                    <a:pt x="356" y="210"/>
                    <a:pt x="356" y="211"/>
                  </a:cubicBezTo>
                  <a:close/>
                  <a:moveTo>
                    <a:pt x="360" y="202"/>
                  </a:moveTo>
                  <a:cubicBezTo>
                    <a:pt x="360" y="200"/>
                    <a:pt x="359" y="199"/>
                    <a:pt x="358" y="197"/>
                  </a:cubicBezTo>
                  <a:cubicBezTo>
                    <a:pt x="360" y="198"/>
                    <a:pt x="363" y="196"/>
                    <a:pt x="362" y="194"/>
                  </a:cubicBezTo>
                  <a:cubicBezTo>
                    <a:pt x="361" y="189"/>
                    <a:pt x="359" y="185"/>
                    <a:pt x="358" y="181"/>
                  </a:cubicBezTo>
                  <a:cubicBezTo>
                    <a:pt x="360" y="184"/>
                    <a:pt x="362" y="187"/>
                    <a:pt x="363" y="190"/>
                  </a:cubicBezTo>
                  <a:cubicBezTo>
                    <a:pt x="364" y="192"/>
                    <a:pt x="366" y="191"/>
                    <a:pt x="367" y="190"/>
                  </a:cubicBezTo>
                  <a:cubicBezTo>
                    <a:pt x="367" y="190"/>
                    <a:pt x="367" y="190"/>
                    <a:pt x="367" y="191"/>
                  </a:cubicBezTo>
                  <a:cubicBezTo>
                    <a:pt x="365" y="194"/>
                    <a:pt x="362" y="198"/>
                    <a:pt x="360" y="202"/>
                  </a:cubicBezTo>
                  <a:close/>
                  <a:moveTo>
                    <a:pt x="435" y="50"/>
                  </a:moveTo>
                  <a:cubicBezTo>
                    <a:pt x="435" y="50"/>
                    <a:pt x="435" y="49"/>
                    <a:pt x="435" y="49"/>
                  </a:cubicBezTo>
                  <a:cubicBezTo>
                    <a:pt x="431" y="46"/>
                    <a:pt x="431" y="46"/>
                    <a:pt x="431" y="46"/>
                  </a:cubicBezTo>
                  <a:cubicBezTo>
                    <a:pt x="433" y="47"/>
                    <a:pt x="434" y="48"/>
                    <a:pt x="436" y="49"/>
                  </a:cubicBezTo>
                  <a:cubicBezTo>
                    <a:pt x="436" y="49"/>
                    <a:pt x="436" y="49"/>
                    <a:pt x="435" y="50"/>
                  </a:cubicBezTo>
                  <a:close/>
                  <a:moveTo>
                    <a:pt x="422" y="43"/>
                  </a:moveTo>
                  <a:cubicBezTo>
                    <a:pt x="421" y="42"/>
                    <a:pt x="419" y="41"/>
                    <a:pt x="418" y="39"/>
                  </a:cubicBezTo>
                  <a:cubicBezTo>
                    <a:pt x="420" y="40"/>
                    <a:pt x="422" y="41"/>
                    <a:pt x="423" y="42"/>
                  </a:cubicBezTo>
                  <a:cubicBezTo>
                    <a:pt x="423" y="42"/>
                    <a:pt x="422" y="43"/>
                    <a:pt x="422" y="43"/>
                  </a:cubicBezTo>
                  <a:close/>
                  <a:moveTo>
                    <a:pt x="411" y="36"/>
                  </a:moveTo>
                  <a:cubicBezTo>
                    <a:pt x="411" y="36"/>
                    <a:pt x="411" y="36"/>
                    <a:pt x="411" y="36"/>
                  </a:cubicBezTo>
                  <a:cubicBezTo>
                    <a:pt x="411" y="36"/>
                    <a:pt x="411" y="36"/>
                    <a:pt x="411" y="36"/>
                  </a:cubicBezTo>
                  <a:cubicBezTo>
                    <a:pt x="411" y="36"/>
                    <a:pt x="411" y="36"/>
                    <a:pt x="411" y="36"/>
                  </a:cubicBezTo>
                  <a:close/>
                  <a:moveTo>
                    <a:pt x="406" y="36"/>
                  </a:moveTo>
                  <a:cubicBezTo>
                    <a:pt x="405" y="35"/>
                    <a:pt x="404" y="35"/>
                    <a:pt x="403" y="35"/>
                  </a:cubicBezTo>
                  <a:cubicBezTo>
                    <a:pt x="402" y="34"/>
                    <a:pt x="401" y="32"/>
                    <a:pt x="401" y="32"/>
                  </a:cubicBezTo>
                  <a:cubicBezTo>
                    <a:pt x="402" y="32"/>
                    <a:pt x="404" y="33"/>
                    <a:pt x="405" y="33"/>
                  </a:cubicBezTo>
                  <a:cubicBezTo>
                    <a:pt x="405" y="34"/>
                    <a:pt x="405" y="35"/>
                    <a:pt x="406" y="36"/>
                  </a:cubicBezTo>
                  <a:close/>
                  <a:moveTo>
                    <a:pt x="395" y="32"/>
                  </a:moveTo>
                  <a:cubicBezTo>
                    <a:pt x="394" y="31"/>
                    <a:pt x="393" y="29"/>
                    <a:pt x="391" y="28"/>
                  </a:cubicBezTo>
                  <a:cubicBezTo>
                    <a:pt x="393" y="28"/>
                    <a:pt x="395" y="29"/>
                    <a:pt x="397" y="30"/>
                  </a:cubicBezTo>
                  <a:cubicBezTo>
                    <a:pt x="396" y="30"/>
                    <a:pt x="395" y="31"/>
                    <a:pt x="395" y="32"/>
                  </a:cubicBezTo>
                  <a:close/>
                  <a:moveTo>
                    <a:pt x="199" y="469"/>
                  </a:moveTo>
                  <a:cubicBezTo>
                    <a:pt x="199" y="469"/>
                    <a:pt x="199" y="469"/>
                    <a:pt x="199" y="469"/>
                  </a:cubicBezTo>
                  <a:cubicBezTo>
                    <a:pt x="200" y="469"/>
                    <a:pt x="200" y="469"/>
                    <a:pt x="200" y="470"/>
                  </a:cubicBezTo>
                  <a:cubicBezTo>
                    <a:pt x="200" y="470"/>
                    <a:pt x="200" y="470"/>
                    <a:pt x="199" y="469"/>
                  </a:cubicBezTo>
                  <a:close/>
                  <a:moveTo>
                    <a:pt x="174" y="457"/>
                  </a:moveTo>
                  <a:cubicBezTo>
                    <a:pt x="174" y="456"/>
                    <a:pt x="174" y="456"/>
                    <a:pt x="174" y="456"/>
                  </a:cubicBezTo>
                  <a:cubicBezTo>
                    <a:pt x="175" y="456"/>
                    <a:pt x="175" y="456"/>
                    <a:pt x="175" y="456"/>
                  </a:cubicBezTo>
                  <a:cubicBezTo>
                    <a:pt x="175" y="456"/>
                    <a:pt x="175" y="456"/>
                    <a:pt x="174" y="457"/>
                  </a:cubicBezTo>
                  <a:close/>
                  <a:moveTo>
                    <a:pt x="217" y="473"/>
                  </a:moveTo>
                  <a:cubicBezTo>
                    <a:pt x="213" y="466"/>
                    <a:pt x="206" y="460"/>
                    <a:pt x="198" y="458"/>
                  </a:cubicBezTo>
                  <a:cubicBezTo>
                    <a:pt x="190" y="455"/>
                    <a:pt x="182" y="452"/>
                    <a:pt x="174" y="451"/>
                  </a:cubicBezTo>
                  <a:cubicBezTo>
                    <a:pt x="174" y="445"/>
                    <a:pt x="174" y="438"/>
                    <a:pt x="174" y="432"/>
                  </a:cubicBezTo>
                  <a:cubicBezTo>
                    <a:pt x="175" y="415"/>
                    <a:pt x="171" y="398"/>
                    <a:pt x="172" y="381"/>
                  </a:cubicBezTo>
                  <a:cubicBezTo>
                    <a:pt x="176" y="381"/>
                    <a:pt x="178" y="377"/>
                    <a:pt x="177" y="374"/>
                  </a:cubicBezTo>
                  <a:cubicBezTo>
                    <a:pt x="188" y="367"/>
                    <a:pt x="205" y="386"/>
                    <a:pt x="206" y="397"/>
                  </a:cubicBezTo>
                  <a:cubicBezTo>
                    <a:pt x="206" y="397"/>
                    <a:pt x="206" y="398"/>
                    <a:pt x="206" y="397"/>
                  </a:cubicBezTo>
                  <a:cubicBezTo>
                    <a:pt x="206" y="397"/>
                    <a:pt x="206" y="396"/>
                    <a:pt x="206" y="396"/>
                  </a:cubicBezTo>
                  <a:cubicBezTo>
                    <a:pt x="208" y="398"/>
                    <a:pt x="210" y="398"/>
                    <a:pt x="212" y="396"/>
                  </a:cubicBezTo>
                  <a:cubicBezTo>
                    <a:pt x="212" y="395"/>
                    <a:pt x="212" y="395"/>
                    <a:pt x="213" y="394"/>
                  </a:cubicBezTo>
                  <a:cubicBezTo>
                    <a:pt x="220" y="393"/>
                    <a:pt x="228" y="393"/>
                    <a:pt x="234" y="396"/>
                  </a:cubicBezTo>
                  <a:cubicBezTo>
                    <a:pt x="236" y="397"/>
                    <a:pt x="237" y="398"/>
                    <a:pt x="238" y="399"/>
                  </a:cubicBezTo>
                  <a:cubicBezTo>
                    <a:pt x="239" y="400"/>
                    <a:pt x="239" y="401"/>
                    <a:pt x="239" y="401"/>
                  </a:cubicBezTo>
                  <a:cubicBezTo>
                    <a:pt x="240" y="402"/>
                    <a:pt x="240" y="403"/>
                    <a:pt x="241" y="403"/>
                  </a:cubicBezTo>
                  <a:cubicBezTo>
                    <a:pt x="245" y="409"/>
                    <a:pt x="246" y="417"/>
                    <a:pt x="246" y="424"/>
                  </a:cubicBezTo>
                  <a:cubicBezTo>
                    <a:pt x="246" y="426"/>
                    <a:pt x="248" y="427"/>
                    <a:pt x="250" y="428"/>
                  </a:cubicBezTo>
                  <a:cubicBezTo>
                    <a:pt x="250" y="430"/>
                    <a:pt x="253" y="432"/>
                    <a:pt x="255" y="430"/>
                  </a:cubicBezTo>
                  <a:cubicBezTo>
                    <a:pt x="261" y="427"/>
                    <a:pt x="267" y="426"/>
                    <a:pt x="273" y="426"/>
                  </a:cubicBezTo>
                  <a:cubicBezTo>
                    <a:pt x="276" y="426"/>
                    <a:pt x="280" y="426"/>
                    <a:pt x="282" y="428"/>
                  </a:cubicBezTo>
                  <a:cubicBezTo>
                    <a:pt x="283" y="429"/>
                    <a:pt x="283" y="430"/>
                    <a:pt x="283" y="432"/>
                  </a:cubicBezTo>
                  <a:cubicBezTo>
                    <a:pt x="262" y="445"/>
                    <a:pt x="239" y="459"/>
                    <a:pt x="217" y="473"/>
                  </a:cubicBezTo>
                  <a:close/>
                  <a:moveTo>
                    <a:pt x="362" y="206"/>
                  </a:moveTo>
                  <a:cubicBezTo>
                    <a:pt x="361" y="205"/>
                    <a:pt x="361" y="205"/>
                    <a:pt x="361" y="204"/>
                  </a:cubicBezTo>
                  <a:cubicBezTo>
                    <a:pt x="364" y="200"/>
                    <a:pt x="366" y="195"/>
                    <a:pt x="369" y="191"/>
                  </a:cubicBezTo>
                  <a:cubicBezTo>
                    <a:pt x="369" y="190"/>
                    <a:pt x="370" y="190"/>
                    <a:pt x="370" y="189"/>
                  </a:cubicBezTo>
                  <a:cubicBezTo>
                    <a:pt x="370" y="190"/>
                    <a:pt x="370" y="190"/>
                    <a:pt x="370" y="190"/>
                  </a:cubicBezTo>
                  <a:cubicBezTo>
                    <a:pt x="367" y="195"/>
                    <a:pt x="365" y="201"/>
                    <a:pt x="362" y="206"/>
                  </a:cubicBezTo>
                  <a:close/>
                  <a:moveTo>
                    <a:pt x="435" y="65"/>
                  </a:moveTo>
                  <a:cubicBezTo>
                    <a:pt x="432" y="71"/>
                    <a:pt x="430" y="77"/>
                    <a:pt x="427" y="83"/>
                  </a:cubicBezTo>
                  <a:cubicBezTo>
                    <a:pt x="429" y="77"/>
                    <a:pt x="432" y="71"/>
                    <a:pt x="435" y="65"/>
                  </a:cubicBezTo>
                  <a:close/>
                  <a:moveTo>
                    <a:pt x="343" y="32"/>
                  </a:moveTo>
                  <a:cubicBezTo>
                    <a:pt x="354" y="32"/>
                    <a:pt x="364" y="30"/>
                    <a:pt x="374" y="28"/>
                  </a:cubicBezTo>
                  <a:cubicBezTo>
                    <a:pt x="375" y="28"/>
                    <a:pt x="375" y="28"/>
                    <a:pt x="374" y="28"/>
                  </a:cubicBezTo>
                  <a:cubicBezTo>
                    <a:pt x="365" y="31"/>
                    <a:pt x="354" y="30"/>
                    <a:pt x="345" y="30"/>
                  </a:cubicBezTo>
                  <a:cubicBezTo>
                    <a:pt x="349" y="21"/>
                    <a:pt x="353" y="12"/>
                    <a:pt x="356" y="3"/>
                  </a:cubicBezTo>
                  <a:cubicBezTo>
                    <a:pt x="359" y="14"/>
                    <a:pt x="370" y="20"/>
                    <a:pt x="381" y="24"/>
                  </a:cubicBezTo>
                  <a:cubicBezTo>
                    <a:pt x="380" y="25"/>
                    <a:pt x="380" y="25"/>
                    <a:pt x="380" y="26"/>
                  </a:cubicBezTo>
                  <a:cubicBezTo>
                    <a:pt x="377" y="29"/>
                    <a:pt x="375" y="32"/>
                    <a:pt x="373" y="35"/>
                  </a:cubicBezTo>
                  <a:cubicBezTo>
                    <a:pt x="372" y="37"/>
                    <a:pt x="371" y="39"/>
                    <a:pt x="369" y="41"/>
                  </a:cubicBezTo>
                  <a:cubicBezTo>
                    <a:pt x="367" y="41"/>
                    <a:pt x="365" y="43"/>
                    <a:pt x="366" y="45"/>
                  </a:cubicBezTo>
                  <a:cubicBezTo>
                    <a:pt x="356" y="46"/>
                    <a:pt x="346" y="45"/>
                    <a:pt x="337" y="47"/>
                  </a:cubicBezTo>
                  <a:cubicBezTo>
                    <a:pt x="339" y="42"/>
                    <a:pt x="341" y="37"/>
                    <a:pt x="343" y="32"/>
                  </a:cubicBezTo>
                  <a:close/>
                  <a:moveTo>
                    <a:pt x="347" y="419"/>
                  </a:moveTo>
                  <a:cubicBezTo>
                    <a:pt x="344" y="459"/>
                    <a:pt x="346" y="500"/>
                    <a:pt x="346" y="541"/>
                  </a:cubicBezTo>
                  <a:cubicBezTo>
                    <a:pt x="324" y="537"/>
                    <a:pt x="302" y="539"/>
                    <a:pt x="280" y="541"/>
                  </a:cubicBezTo>
                  <a:cubicBezTo>
                    <a:pt x="248" y="543"/>
                    <a:pt x="216" y="541"/>
                    <a:pt x="185" y="539"/>
                  </a:cubicBezTo>
                  <a:cubicBezTo>
                    <a:pt x="129" y="536"/>
                    <a:pt x="65" y="531"/>
                    <a:pt x="9" y="541"/>
                  </a:cubicBezTo>
                  <a:cubicBezTo>
                    <a:pt x="9" y="540"/>
                    <a:pt x="9" y="540"/>
                    <a:pt x="9" y="540"/>
                  </a:cubicBezTo>
                  <a:cubicBezTo>
                    <a:pt x="9" y="386"/>
                    <a:pt x="21" y="229"/>
                    <a:pt x="3" y="76"/>
                  </a:cubicBezTo>
                  <a:cubicBezTo>
                    <a:pt x="51" y="73"/>
                    <a:pt x="98" y="77"/>
                    <a:pt x="146" y="77"/>
                  </a:cubicBezTo>
                  <a:cubicBezTo>
                    <a:pt x="200" y="76"/>
                    <a:pt x="254" y="85"/>
                    <a:pt x="309" y="83"/>
                  </a:cubicBezTo>
                  <a:cubicBezTo>
                    <a:pt x="288" y="122"/>
                    <a:pt x="269" y="162"/>
                    <a:pt x="250" y="202"/>
                  </a:cubicBezTo>
                  <a:cubicBezTo>
                    <a:pt x="249" y="202"/>
                    <a:pt x="249" y="202"/>
                    <a:pt x="249" y="202"/>
                  </a:cubicBezTo>
                  <a:cubicBezTo>
                    <a:pt x="183" y="200"/>
                    <a:pt x="116" y="195"/>
                    <a:pt x="51" y="200"/>
                  </a:cubicBezTo>
                  <a:cubicBezTo>
                    <a:pt x="50" y="200"/>
                    <a:pt x="50" y="201"/>
                    <a:pt x="51" y="201"/>
                  </a:cubicBezTo>
                  <a:cubicBezTo>
                    <a:pt x="115" y="207"/>
                    <a:pt x="181" y="212"/>
                    <a:pt x="245" y="212"/>
                  </a:cubicBezTo>
                  <a:cubicBezTo>
                    <a:pt x="239" y="224"/>
                    <a:pt x="232" y="237"/>
                    <a:pt x="226" y="250"/>
                  </a:cubicBezTo>
                  <a:cubicBezTo>
                    <a:pt x="225" y="249"/>
                    <a:pt x="224" y="249"/>
                    <a:pt x="222" y="249"/>
                  </a:cubicBezTo>
                  <a:cubicBezTo>
                    <a:pt x="190" y="250"/>
                    <a:pt x="159" y="245"/>
                    <a:pt x="127" y="245"/>
                  </a:cubicBezTo>
                  <a:cubicBezTo>
                    <a:pt x="103" y="246"/>
                    <a:pt x="75" y="254"/>
                    <a:pt x="51" y="247"/>
                  </a:cubicBezTo>
                  <a:cubicBezTo>
                    <a:pt x="49" y="246"/>
                    <a:pt x="48" y="249"/>
                    <a:pt x="50" y="250"/>
                  </a:cubicBezTo>
                  <a:cubicBezTo>
                    <a:pt x="67" y="262"/>
                    <a:pt x="95" y="258"/>
                    <a:pt x="115" y="257"/>
                  </a:cubicBezTo>
                  <a:cubicBezTo>
                    <a:pt x="150" y="257"/>
                    <a:pt x="186" y="261"/>
                    <a:pt x="221" y="260"/>
                  </a:cubicBezTo>
                  <a:cubicBezTo>
                    <a:pt x="214" y="276"/>
                    <a:pt x="206" y="292"/>
                    <a:pt x="198" y="307"/>
                  </a:cubicBezTo>
                  <a:cubicBezTo>
                    <a:pt x="185" y="303"/>
                    <a:pt x="168" y="305"/>
                    <a:pt x="154" y="305"/>
                  </a:cubicBezTo>
                  <a:cubicBezTo>
                    <a:pt x="124" y="306"/>
                    <a:pt x="95" y="304"/>
                    <a:pt x="65" y="304"/>
                  </a:cubicBezTo>
                  <a:cubicBezTo>
                    <a:pt x="64" y="304"/>
                    <a:pt x="64" y="306"/>
                    <a:pt x="65" y="306"/>
                  </a:cubicBezTo>
                  <a:cubicBezTo>
                    <a:pt x="88" y="316"/>
                    <a:pt x="116" y="315"/>
                    <a:pt x="141" y="317"/>
                  </a:cubicBezTo>
                  <a:cubicBezTo>
                    <a:pt x="156" y="317"/>
                    <a:pt x="178" y="313"/>
                    <a:pt x="193" y="318"/>
                  </a:cubicBezTo>
                  <a:cubicBezTo>
                    <a:pt x="189" y="324"/>
                    <a:pt x="184" y="333"/>
                    <a:pt x="179" y="342"/>
                  </a:cubicBezTo>
                  <a:cubicBezTo>
                    <a:pt x="179" y="342"/>
                    <a:pt x="179" y="342"/>
                    <a:pt x="178" y="342"/>
                  </a:cubicBezTo>
                  <a:cubicBezTo>
                    <a:pt x="178" y="343"/>
                    <a:pt x="178" y="343"/>
                    <a:pt x="178" y="344"/>
                  </a:cubicBezTo>
                  <a:cubicBezTo>
                    <a:pt x="173" y="354"/>
                    <a:pt x="169" y="364"/>
                    <a:pt x="171" y="370"/>
                  </a:cubicBezTo>
                  <a:cubicBezTo>
                    <a:pt x="138" y="357"/>
                    <a:pt x="88" y="360"/>
                    <a:pt x="56" y="373"/>
                  </a:cubicBezTo>
                  <a:cubicBezTo>
                    <a:pt x="54" y="374"/>
                    <a:pt x="55" y="377"/>
                    <a:pt x="57" y="376"/>
                  </a:cubicBezTo>
                  <a:cubicBezTo>
                    <a:pt x="74" y="374"/>
                    <a:pt x="92" y="374"/>
                    <a:pt x="110" y="374"/>
                  </a:cubicBezTo>
                  <a:cubicBezTo>
                    <a:pt x="128" y="374"/>
                    <a:pt x="151" y="373"/>
                    <a:pt x="169" y="381"/>
                  </a:cubicBezTo>
                  <a:cubicBezTo>
                    <a:pt x="166" y="395"/>
                    <a:pt x="166" y="410"/>
                    <a:pt x="167" y="425"/>
                  </a:cubicBezTo>
                  <a:cubicBezTo>
                    <a:pt x="167" y="425"/>
                    <a:pt x="167" y="425"/>
                    <a:pt x="167" y="425"/>
                  </a:cubicBezTo>
                  <a:cubicBezTo>
                    <a:pt x="144" y="418"/>
                    <a:pt x="120" y="421"/>
                    <a:pt x="95" y="424"/>
                  </a:cubicBezTo>
                  <a:cubicBezTo>
                    <a:pt x="86" y="423"/>
                    <a:pt x="77" y="423"/>
                    <a:pt x="71" y="426"/>
                  </a:cubicBezTo>
                  <a:cubicBezTo>
                    <a:pt x="68" y="426"/>
                    <a:pt x="65" y="427"/>
                    <a:pt x="62" y="427"/>
                  </a:cubicBezTo>
                  <a:cubicBezTo>
                    <a:pt x="62" y="427"/>
                    <a:pt x="62" y="427"/>
                    <a:pt x="62" y="427"/>
                  </a:cubicBezTo>
                  <a:cubicBezTo>
                    <a:pt x="64" y="428"/>
                    <a:pt x="66" y="428"/>
                    <a:pt x="68" y="428"/>
                  </a:cubicBezTo>
                  <a:cubicBezTo>
                    <a:pt x="67" y="430"/>
                    <a:pt x="68" y="432"/>
                    <a:pt x="70" y="433"/>
                  </a:cubicBezTo>
                  <a:cubicBezTo>
                    <a:pt x="75" y="437"/>
                    <a:pt x="82" y="436"/>
                    <a:pt x="89" y="436"/>
                  </a:cubicBezTo>
                  <a:cubicBezTo>
                    <a:pt x="101" y="437"/>
                    <a:pt x="112" y="438"/>
                    <a:pt x="124" y="438"/>
                  </a:cubicBezTo>
                  <a:cubicBezTo>
                    <a:pt x="130" y="439"/>
                    <a:pt x="140" y="439"/>
                    <a:pt x="149" y="438"/>
                  </a:cubicBezTo>
                  <a:cubicBezTo>
                    <a:pt x="155" y="439"/>
                    <a:pt x="161" y="438"/>
                    <a:pt x="167" y="437"/>
                  </a:cubicBezTo>
                  <a:cubicBezTo>
                    <a:pt x="168" y="450"/>
                    <a:pt x="168" y="463"/>
                    <a:pt x="169" y="476"/>
                  </a:cubicBezTo>
                  <a:cubicBezTo>
                    <a:pt x="130" y="475"/>
                    <a:pt x="91" y="475"/>
                    <a:pt x="54" y="480"/>
                  </a:cubicBezTo>
                  <a:cubicBezTo>
                    <a:pt x="53" y="480"/>
                    <a:pt x="53" y="481"/>
                    <a:pt x="54" y="481"/>
                  </a:cubicBezTo>
                  <a:cubicBezTo>
                    <a:pt x="91" y="486"/>
                    <a:pt x="130" y="489"/>
                    <a:pt x="169" y="490"/>
                  </a:cubicBezTo>
                  <a:cubicBezTo>
                    <a:pt x="169" y="496"/>
                    <a:pt x="170" y="501"/>
                    <a:pt x="170" y="507"/>
                  </a:cubicBezTo>
                  <a:cubicBezTo>
                    <a:pt x="170" y="507"/>
                    <a:pt x="170" y="508"/>
                    <a:pt x="170" y="508"/>
                  </a:cubicBezTo>
                  <a:cubicBezTo>
                    <a:pt x="170" y="512"/>
                    <a:pt x="176" y="512"/>
                    <a:pt x="177" y="508"/>
                  </a:cubicBezTo>
                  <a:cubicBezTo>
                    <a:pt x="177" y="508"/>
                    <a:pt x="178" y="508"/>
                    <a:pt x="178" y="508"/>
                  </a:cubicBezTo>
                  <a:cubicBezTo>
                    <a:pt x="179" y="508"/>
                    <a:pt x="179" y="507"/>
                    <a:pt x="180" y="507"/>
                  </a:cubicBezTo>
                  <a:cubicBezTo>
                    <a:pt x="182" y="505"/>
                    <a:pt x="183" y="503"/>
                    <a:pt x="185" y="501"/>
                  </a:cubicBezTo>
                  <a:cubicBezTo>
                    <a:pt x="191" y="498"/>
                    <a:pt x="197" y="494"/>
                    <a:pt x="203" y="491"/>
                  </a:cubicBezTo>
                  <a:cubicBezTo>
                    <a:pt x="240" y="492"/>
                    <a:pt x="277" y="492"/>
                    <a:pt x="314" y="492"/>
                  </a:cubicBezTo>
                  <a:cubicBezTo>
                    <a:pt x="320" y="492"/>
                    <a:pt x="320" y="481"/>
                    <a:pt x="314" y="481"/>
                  </a:cubicBezTo>
                  <a:cubicBezTo>
                    <a:pt x="285" y="481"/>
                    <a:pt x="255" y="480"/>
                    <a:pt x="226" y="478"/>
                  </a:cubicBezTo>
                  <a:cubicBezTo>
                    <a:pt x="245" y="467"/>
                    <a:pt x="263" y="455"/>
                    <a:pt x="281" y="443"/>
                  </a:cubicBezTo>
                  <a:cubicBezTo>
                    <a:pt x="282" y="443"/>
                    <a:pt x="282" y="444"/>
                    <a:pt x="283" y="444"/>
                  </a:cubicBezTo>
                  <a:cubicBezTo>
                    <a:pt x="287" y="445"/>
                    <a:pt x="292" y="444"/>
                    <a:pt x="296" y="443"/>
                  </a:cubicBezTo>
                  <a:cubicBezTo>
                    <a:pt x="297" y="443"/>
                    <a:pt x="297" y="443"/>
                    <a:pt x="297" y="442"/>
                  </a:cubicBezTo>
                  <a:cubicBezTo>
                    <a:pt x="298" y="443"/>
                    <a:pt x="298" y="443"/>
                    <a:pt x="299" y="443"/>
                  </a:cubicBezTo>
                  <a:cubicBezTo>
                    <a:pt x="301" y="443"/>
                    <a:pt x="302" y="442"/>
                    <a:pt x="302" y="441"/>
                  </a:cubicBezTo>
                  <a:cubicBezTo>
                    <a:pt x="305" y="440"/>
                    <a:pt x="307" y="439"/>
                    <a:pt x="309" y="437"/>
                  </a:cubicBezTo>
                  <a:cubicBezTo>
                    <a:pt x="310" y="436"/>
                    <a:pt x="309" y="435"/>
                    <a:pt x="308" y="435"/>
                  </a:cubicBezTo>
                  <a:cubicBezTo>
                    <a:pt x="304" y="435"/>
                    <a:pt x="299" y="434"/>
                    <a:pt x="295" y="434"/>
                  </a:cubicBezTo>
                  <a:cubicBezTo>
                    <a:pt x="294" y="434"/>
                    <a:pt x="293" y="434"/>
                    <a:pt x="292" y="434"/>
                  </a:cubicBezTo>
                  <a:cubicBezTo>
                    <a:pt x="318" y="400"/>
                    <a:pt x="336" y="359"/>
                    <a:pt x="352" y="318"/>
                  </a:cubicBezTo>
                  <a:cubicBezTo>
                    <a:pt x="353" y="351"/>
                    <a:pt x="350" y="385"/>
                    <a:pt x="347" y="419"/>
                  </a:cubicBezTo>
                  <a:close/>
                  <a:moveTo>
                    <a:pt x="456" y="89"/>
                  </a:moveTo>
                  <a:cubicBezTo>
                    <a:pt x="453" y="95"/>
                    <a:pt x="449" y="101"/>
                    <a:pt x="446" y="108"/>
                  </a:cubicBezTo>
                  <a:cubicBezTo>
                    <a:pt x="445" y="106"/>
                    <a:pt x="444" y="104"/>
                    <a:pt x="442" y="102"/>
                  </a:cubicBezTo>
                  <a:cubicBezTo>
                    <a:pt x="439" y="97"/>
                    <a:pt x="437" y="92"/>
                    <a:pt x="434" y="87"/>
                  </a:cubicBezTo>
                  <a:cubicBezTo>
                    <a:pt x="434" y="87"/>
                    <a:pt x="433" y="87"/>
                    <a:pt x="433" y="88"/>
                  </a:cubicBezTo>
                  <a:cubicBezTo>
                    <a:pt x="435" y="92"/>
                    <a:pt x="437" y="97"/>
                    <a:pt x="439" y="102"/>
                  </a:cubicBezTo>
                  <a:cubicBezTo>
                    <a:pt x="441" y="105"/>
                    <a:pt x="442" y="108"/>
                    <a:pt x="444" y="112"/>
                  </a:cubicBezTo>
                  <a:cubicBezTo>
                    <a:pt x="441" y="119"/>
                    <a:pt x="437" y="126"/>
                    <a:pt x="434" y="133"/>
                  </a:cubicBezTo>
                  <a:cubicBezTo>
                    <a:pt x="432" y="124"/>
                    <a:pt x="426" y="116"/>
                    <a:pt x="422" y="108"/>
                  </a:cubicBezTo>
                  <a:cubicBezTo>
                    <a:pt x="422" y="108"/>
                    <a:pt x="421" y="108"/>
                    <a:pt x="421" y="108"/>
                  </a:cubicBezTo>
                  <a:cubicBezTo>
                    <a:pt x="428" y="117"/>
                    <a:pt x="428" y="128"/>
                    <a:pt x="432" y="137"/>
                  </a:cubicBezTo>
                  <a:cubicBezTo>
                    <a:pt x="431" y="138"/>
                    <a:pt x="431" y="139"/>
                    <a:pt x="430" y="141"/>
                  </a:cubicBezTo>
                  <a:cubicBezTo>
                    <a:pt x="428" y="145"/>
                    <a:pt x="426" y="148"/>
                    <a:pt x="424" y="152"/>
                  </a:cubicBezTo>
                  <a:cubicBezTo>
                    <a:pt x="422" y="145"/>
                    <a:pt x="419" y="137"/>
                    <a:pt x="416" y="129"/>
                  </a:cubicBezTo>
                  <a:cubicBezTo>
                    <a:pt x="416" y="129"/>
                    <a:pt x="415" y="129"/>
                    <a:pt x="416" y="129"/>
                  </a:cubicBezTo>
                  <a:cubicBezTo>
                    <a:pt x="418" y="137"/>
                    <a:pt x="421" y="145"/>
                    <a:pt x="424" y="154"/>
                  </a:cubicBezTo>
                  <a:cubicBezTo>
                    <a:pt x="420" y="161"/>
                    <a:pt x="416" y="168"/>
                    <a:pt x="412" y="176"/>
                  </a:cubicBezTo>
                  <a:cubicBezTo>
                    <a:pt x="407" y="171"/>
                    <a:pt x="403" y="165"/>
                    <a:pt x="402" y="159"/>
                  </a:cubicBezTo>
                  <a:cubicBezTo>
                    <a:pt x="401" y="158"/>
                    <a:pt x="400" y="158"/>
                    <a:pt x="401" y="159"/>
                  </a:cubicBezTo>
                  <a:cubicBezTo>
                    <a:pt x="402" y="166"/>
                    <a:pt x="406" y="172"/>
                    <a:pt x="410" y="178"/>
                  </a:cubicBezTo>
                  <a:cubicBezTo>
                    <a:pt x="411" y="178"/>
                    <a:pt x="411" y="178"/>
                    <a:pt x="411" y="178"/>
                  </a:cubicBezTo>
                  <a:cubicBezTo>
                    <a:pt x="406" y="187"/>
                    <a:pt x="401" y="196"/>
                    <a:pt x="397" y="204"/>
                  </a:cubicBezTo>
                  <a:cubicBezTo>
                    <a:pt x="393" y="197"/>
                    <a:pt x="389" y="190"/>
                    <a:pt x="386" y="183"/>
                  </a:cubicBezTo>
                  <a:cubicBezTo>
                    <a:pt x="386" y="182"/>
                    <a:pt x="386" y="183"/>
                    <a:pt x="386" y="183"/>
                  </a:cubicBezTo>
                  <a:cubicBezTo>
                    <a:pt x="388" y="191"/>
                    <a:pt x="391" y="199"/>
                    <a:pt x="395" y="207"/>
                  </a:cubicBezTo>
                  <a:cubicBezTo>
                    <a:pt x="391" y="214"/>
                    <a:pt x="387" y="221"/>
                    <a:pt x="384" y="228"/>
                  </a:cubicBezTo>
                  <a:cubicBezTo>
                    <a:pt x="382" y="223"/>
                    <a:pt x="380" y="219"/>
                    <a:pt x="379" y="214"/>
                  </a:cubicBezTo>
                  <a:cubicBezTo>
                    <a:pt x="378" y="212"/>
                    <a:pt x="375" y="212"/>
                    <a:pt x="376" y="214"/>
                  </a:cubicBezTo>
                  <a:cubicBezTo>
                    <a:pt x="377" y="221"/>
                    <a:pt x="379" y="226"/>
                    <a:pt x="382" y="232"/>
                  </a:cubicBezTo>
                  <a:cubicBezTo>
                    <a:pt x="381" y="234"/>
                    <a:pt x="380" y="235"/>
                    <a:pt x="379" y="237"/>
                  </a:cubicBezTo>
                  <a:cubicBezTo>
                    <a:pt x="375" y="244"/>
                    <a:pt x="371" y="252"/>
                    <a:pt x="368" y="259"/>
                  </a:cubicBezTo>
                  <a:cubicBezTo>
                    <a:pt x="366" y="254"/>
                    <a:pt x="364" y="250"/>
                    <a:pt x="362" y="245"/>
                  </a:cubicBezTo>
                  <a:cubicBezTo>
                    <a:pt x="360" y="240"/>
                    <a:pt x="358" y="235"/>
                    <a:pt x="355" y="230"/>
                  </a:cubicBezTo>
                  <a:cubicBezTo>
                    <a:pt x="361" y="218"/>
                    <a:pt x="368" y="206"/>
                    <a:pt x="374" y="194"/>
                  </a:cubicBezTo>
                  <a:cubicBezTo>
                    <a:pt x="375" y="194"/>
                    <a:pt x="377" y="193"/>
                    <a:pt x="377" y="191"/>
                  </a:cubicBezTo>
                  <a:cubicBezTo>
                    <a:pt x="377" y="191"/>
                    <a:pt x="376" y="190"/>
                    <a:pt x="376" y="190"/>
                  </a:cubicBezTo>
                  <a:cubicBezTo>
                    <a:pt x="383" y="177"/>
                    <a:pt x="389" y="165"/>
                    <a:pt x="395" y="153"/>
                  </a:cubicBezTo>
                  <a:cubicBezTo>
                    <a:pt x="397" y="153"/>
                    <a:pt x="399" y="151"/>
                    <a:pt x="398" y="149"/>
                  </a:cubicBezTo>
                  <a:cubicBezTo>
                    <a:pt x="398" y="149"/>
                    <a:pt x="398" y="149"/>
                    <a:pt x="398" y="148"/>
                  </a:cubicBezTo>
                  <a:cubicBezTo>
                    <a:pt x="402" y="141"/>
                    <a:pt x="405" y="134"/>
                    <a:pt x="409" y="127"/>
                  </a:cubicBezTo>
                  <a:cubicBezTo>
                    <a:pt x="409" y="126"/>
                    <a:pt x="410" y="125"/>
                    <a:pt x="410" y="124"/>
                  </a:cubicBezTo>
                  <a:cubicBezTo>
                    <a:pt x="415" y="117"/>
                    <a:pt x="418" y="110"/>
                    <a:pt x="420" y="103"/>
                  </a:cubicBezTo>
                  <a:cubicBezTo>
                    <a:pt x="427" y="89"/>
                    <a:pt x="433" y="75"/>
                    <a:pt x="438" y="61"/>
                  </a:cubicBezTo>
                  <a:cubicBezTo>
                    <a:pt x="439" y="59"/>
                    <a:pt x="441" y="57"/>
                    <a:pt x="443" y="55"/>
                  </a:cubicBezTo>
                  <a:cubicBezTo>
                    <a:pt x="443" y="54"/>
                    <a:pt x="443" y="54"/>
                    <a:pt x="444" y="53"/>
                  </a:cubicBezTo>
                  <a:cubicBezTo>
                    <a:pt x="451" y="58"/>
                    <a:pt x="459" y="62"/>
                    <a:pt x="467" y="67"/>
                  </a:cubicBezTo>
                  <a:cubicBezTo>
                    <a:pt x="468" y="68"/>
                    <a:pt x="469" y="68"/>
                    <a:pt x="470" y="68"/>
                  </a:cubicBezTo>
                  <a:cubicBezTo>
                    <a:pt x="468" y="71"/>
                    <a:pt x="466" y="74"/>
                    <a:pt x="464" y="77"/>
                  </a:cubicBezTo>
                  <a:cubicBezTo>
                    <a:pt x="464" y="77"/>
                    <a:pt x="464" y="77"/>
                    <a:pt x="464" y="77"/>
                  </a:cubicBezTo>
                  <a:cubicBezTo>
                    <a:pt x="461" y="73"/>
                    <a:pt x="458" y="68"/>
                    <a:pt x="455" y="65"/>
                  </a:cubicBezTo>
                  <a:cubicBezTo>
                    <a:pt x="454" y="64"/>
                    <a:pt x="453" y="65"/>
                    <a:pt x="454" y="66"/>
                  </a:cubicBezTo>
                  <a:cubicBezTo>
                    <a:pt x="457" y="69"/>
                    <a:pt x="460" y="73"/>
                    <a:pt x="462" y="77"/>
                  </a:cubicBezTo>
                  <a:cubicBezTo>
                    <a:pt x="463" y="78"/>
                    <a:pt x="463" y="78"/>
                    <a:pt x="463" y="78"/>
                  </a:cubicBezTo>
                  <a:cubicBezTo>
                    <a:pt x="461" y="81"/>
                    <a:pt x="459" y="84"/>
                    <a:pt x="457" y="87"/>
                  </a:cubicBezTo>
                  <a:cubicBezTo>
                    <a:pt x="454" y="82"/>
                    <a:pt x="451" y="76"/>
                    <a:pt x="449" y="69"/>
                  </a:cubicBezTo>
                  <a:cubicBezTo>
                    <a:pt x="449" y="69"/>
                    <a:pt x="447" y="69"/>
                    <a:pt x="448" y="70"/>
                  </a:cubicBezTo>
                  <a:cubicBezTo>
                    <a:pt x="450" y="77"/>
                    <a:pt x="453" y="83"/>
                    <a:pt x="456" y="89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6" name="Freeform 483"/>
            <p:cNvSpPr/>
            <p:nvPr>
              <p:custDataLst>
                <p:tags r:id="rId6"/>
              </p:custDataLst>
            </p:nvPr>
          </p:nvSpPr>
          <p:spPr bwMode="auto">
            <a:xfrm>
              <a:off x="8733" y="5914"/>
              <a:ext cx="3" cy="5"/>
            </a:xfrm>
            <a:custGeom>
              <a:avLst/>
              <a:gdLst>
                <a:gd name="T0" fmla="*/ 0 w 4"/>
                <a:gd name="T1" fmla="*/ 1 h 5"/>
                <a:gd name="T2" fmla="*/ 3 w 4"/>
                <a:gd name="T3" fmla="*/ 5 h 5"/>
                <a:gd name="T4" fmla="*/ 3 w 4"/>
                <a:gd name="T5" fmla="*/ 5 h 5"/>
                <a:gd name="T6" fmla="*/ 3 w 4"/>
                <a:gd name="T7" fmla="*/ 5 h 5"/>
                <a:gd name="T8" fmla="*/ 4 w 4"/>
                <a:gd name="T9" fmla="*/ 5 h 5"/>
                <a:gd name="T10" fmla="*/ 2 w 4"/>
                <a:gd name="T11" fmla="*/ 1 h 5"/>
                <a:gd name="T12" fmla="*/ 1 w 4"/>
                <a:gd name="T13" fmla="*/ 1 h 5"/>
                <a:gd name="T14" fmla="*/ 1 w 4"/>
                <a:gd name="T15" fmla="*/ 0 h 5"/>
                <a:gd name="T16" fmla="*/ 1 w 4"/>
                <a:gd name="T17" fmla="*/ 1 h 5"/>
                <a:gd name="T18" fmla="*/ 0 w 4"/>
                <a:gd name="T1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0" y="1"/>
                  </a:moveTo>
                  <a:cubicBezTo>
                    <a:pt x="1" y="3"/>
                    <a:pt x="2" y="4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3" y="3"/>
                    <a:pt x="2" y="3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7" name="Freeform 484"/>
            <p:cNvSpPr/>
            <p:nvPr>
              <p:custDataLst>
                <p:tags r:id="rId7"/>
              </p:custDataLst>
            </p:nvPr>
          </p:nvSpPr>
          <p:spPr bwMode="auto">
            <a:xfrm>
              <a:off x="8568" y="5669"/>
              <a:ext cx="222" cy="26"/>
            </a:xfrm>
            <a:custGeom>
              <a:avLst/>
              <a:gdLst>
                <a:gd name="T0" fmla="*/ 106 w 232"/>
                <a:gd name="T1" fmla="*/ 26 h 27"/>
                <a:gd name="T2" fmla="*/ 173 w 232"/>
                <a:gd name="T3" fmla="*/ 24 h 27"/>
                <a:gd name="T4" fmla="*/ 229 w 232"/>
                <a:gd name="T5" fmla="*/ 19 h 27"/>
                <a:gd name="T6" fmla="*/ 229 w 232"/>
                <a:gd name="T7" fmla="*/ 12 h 27"/>
                <a:gd name="T8" fmla="*/ 115 w 232"/>
                <a:gd name="T9" fmla="*/ 13 h 27"/>
                <a:gd name="T10" fmla="*/ 0 w 232"/>
                <a:gd name="T11" fmla="*/ 9 h 27"/>
                <a:gd name="T12" fmla="*/ 0 w 232"/>
                <a:gd name="T13" fmla="*/ 10 h 27"/>
                <a:gd name="T14" fmla="*/ 106 w 232"/>
                <a:gd name="T15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27">
                  <a:moveTo>
                    <a:pt x="106" y="26"/>
                  </a:moveTo>
                  <a:cubicBezTo>
                    <a:pt x="128" y="26"/>
                    <a:pt x="150" y="25"/>
                    <a:pt x="173" y="24"/>
                  </a:cubicBezTo>
                  <a:cubicBezTo>
                    <a:pt x="191" y="23"/>
                    <a:pt x="211" y="25"/>
                    <a:pt x="229" y="19"/>
                  </a:cubicBezTo>
                  <a:cubicBezTo>
                    <a:pt x="232" y="17"/>
                    <a:pt x="232" y="13"/>
                    <a:pt x="229" y="12"/>
                  </a:cubicBezTo>
                  <a:cubicBezTo>
                    <a:pt x="196" y="0"/>
                    <a:pt x="150" y="12"/>
                    <a:pt x="115" y="13"/>
                  </a:cubicBezTo>
                  <a:cubicBezTo>
                    <a:pt x="77" y="15"/>
                    <a:pt x="39" y="12"/>
                    <a:pt x="0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32" y="27"/>
                    <a:pt x="70" y="27"/>
                    <a:pt x="106" y="26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61022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“Divide and Conquer”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0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867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D7FFA108-7FF5-4832-8BFD-ECA30D1533C7}" type="datetime1">
              <a:rPr lang="zh-CN" altLang="en-US" sz="790" smtClean="0"/>
              <a:pPr algn="l"/>
              <a:t>2024/10/16</a:t>
            </a:fld>
            <a:endParaRPr lang="en-US" altLang="zh-CN" sz="790"/>
          </a:p>
        </p:txBody>
      </p:sp>
      <p:sp>
        <p:nvSpPr>
          <p:cNvPr id="28675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7-2 Sorting II</a:t>
            </a:r>
            <a:endParaRPr lang="en-US" altLang="zh-CN" sz="790"/>
          </a:p>
        </p:txBody>
      </p:sp>
      <p:sp>
        <p:nvSpPr>
          <p:cNvPr id="2867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E3813D0-C38E-4CE4-BF63-4137F47304ED}" type="slidenum">
              <a:rPr lang="en-US" altLang="zh-CN" sz="790"/>
              <a:pPr algn="r"/>
              <a:t>9</a:t>
            </a:fld>
            <a:endParaRPr lang="en-US" altLang="zh-CN" sz="790"/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8582" y="1470027"/>
            <a:ext cx="8257874" cy="5387973"/>
          </a:xfrm>
        </p:spPr>
        <p:txBody>
          <a:bodyPr>
            <a:noAutofit/>
          </a:bodyPr>
          <a:lstStyle/>
          <a:p>
            <a:pPr marL="342900" indent="-342900" algn="just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Very important strategy in computer science:</a:t>
            </a:r>
          </a:p>
          <a:p>
            <a:pPr marL="628650" lvl="1" indent="-285750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Divide problem into smaller parts</a:t>
            </a:r>
          </a:p>
          <a:p>
            <a:pPr marL="628650" lvl="1" indent="-285750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Independently solve the parts</a:t>
            </a:r>
          </a:p>
          <a:p>
            <a:pPr marL="628650" lvl="1" indent="-285750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Combine these solutions to get overall solution</a:t>
            </a:r>
          </a:p>
          <a:p>
            <a:pPr marL="342900" indent="-342900" algn="just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Idea 1</a:t>
            </a:r>
            <a:r>
              <a:rPr lang="en-US" altLang="zh-CN" sz="2400" dirty="0">
                <a:ea typeface="宋体" panose="02010600030101010101" pitchFamily="2" charset="-122"/>
              </a:rPr>
              <a:t>: Divide array into two halves, </a:t>
            </a:r>
            <a:r>
              <a:rPr lang="en-US" altLang="zh-CN" sz="2400" i="1" dirty="0">
                <a:ea typeface="宋体" panose="02010600030101010101" pitchFamily="2" charset="-122"/>
              </a:rPr>
              <a:t>recursively </a:t>
            </a:r>
            <a:r>
              <a:rPr lang="en-US" altLang="zh-CN" sz="2400" dirty="0">
                <a:ea typeface="宋体" panose="02010600030101010101" pitchFamily="2" charset="-122"/>
              </a:rPr>
              <a:t>sort left and right halves, then </a:t>
            </a:r>
            <a:r>
              <a:rPr lang="en-US" altLang="zh-CN" sz="2400" i="1" dirty="0">
                <a:ea typeface="宋体" panose="02010600030101010101" pitchFamily="2" charset="-122"/>
              </a:rPr>
              <a:t>merge</a:t>
            </a:r>
            <a:r>
              <a:rPr lang="en-US" altLang="zh-CN" sz="2400" dirty="0">
                <a:ea typeface="宋体" panose="02010600030101010101" pitchFamily="2" charset="-122"/>
              </a:rPr>
              <a:t> two halves </a:t>
            </a:r>
            <a:r>
              <a:rPr lang="en-US" altLang="zh-CN" sz="2400" dirty="0"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Mergesort</a:t>
            </a: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342900" indent="-342900" algn="just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Idea 2 : </a:t>
            </a:r>
            <a:r>
              <a:rPr lang="en-US" altLang="zh-CN" sz="2400" dirty="0">
                <a:ea typeface="宋体" panose="02010600030101010101" pitchFamily="2" charset="-122"/>
                <a:sym typeface="Wingdings" panose="05000000000000000000" pitchFamily="2" charset="2"/>
              </a:rPr>
              <a:t>Partition array into items that are “small” and items that are “large”, then recursively sort the two sets 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Quicksort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</a:p>
        </p:txBody>
      </p:sp>
      <p:grpSp>
        <p:nvGrpSpPr>
          <p:cNvPr id="1425" name="组合 1424"/>
          <p:cNvGrpSpPr/>
          <p:nvPr/>
        </p:nvGrpSpPr>
        <p:grpSpPr>
          <a:xfrm rot="21000000">
            <a:off x="7886700" y="5301615"/>
            <a:ext cx="914400" cy="935355"/>
            <a:chOff x="6108700" y="2038350"/>
            <a:chExt cx="787400" cy="804863"/>
          </a:xfrm>
          <a:solidFill>
            <a:schemeClr val="accent1">
              <a:lumMod val="75000"/>
              <a:alpha val="36000"/>
            </a:schemeClr>
          </a:solidFill>
        </p:grpSpPr>
        <p:sp>
          <p:nvSpPr>
            <p:cNvPr id="1426" name="Freeform 757"/>
            <p:cNvSpPr/>
            <p:nvPr>
              <p:custDataLst>
                <p:tags r:id="rId5"/>
              </p:custDataLst>
            </p:nvPr>
          </p:nvSpPr>
          <p:spPr bwMode="auto">
            <a:xfrm>
              <a:off x="6137275" y="2403475"/>
              <a:ext cx="25400" cy="46038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7" y="9"/>
                </a:cxn>
                <a:cxn ang="0">
                  <a:pos x="35" y="14"/>
                </a:cxn>
                <a:cxn ang="0">
                  <a:pos x="31" y="24"/>
                </a:cxn>
                <a:cxn ang="0">
                  <a:pos x="20" y="43"/>
                </a:cxn>
                <a:cxn ang="0">
                  <a:pos x="20" y="43"/>
                </a:cxn>
                <a:cxn ang="0">
                  <a:pos x="9" y="60"/>
                </a:cxn>
                <a:cxn ang="0">
                  <a:pos x="5" y="6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3" y="84"/>
                </a:cxn>
                <a:cxn ang="0">
                  <a:pos x="4" y="85"/>
                </a:cxn>
                <a:cxn ang="0">
                  <a:pos x="6" y="85"/>
                </a:cxn>
                <a:cxn ang="0">
                  <a:pos x="7" y="84"/>
                </a:cxn>
                <a:cxn ang="0">
                  <a:pos x="8" y="83"/>
                </a:cxn>
                <a:cxn ang="0">
                  <a:pos x="8" y="83"/>
                </a:cxn>
                <a:cxn ang="0">
                  <a:pos x="14" y="71"/>
                </a:cxn>
                <a:cxn ang="0">
                  <a:pos x="20" y="61"/>
                </a:cxn>
                <a:cxn ang="0">
                  <a:pos x="26" y="50"/>
                </a:cxn>
                <a:cxn ang="0">
                  <a:pos x="32" y="39"/>
                </a:cxn>
                <a:cxn ang="0">
                  <a:pos x="32" y="39"/>
                </a:cxn>
                <a:cxn ang="0">
                  <a:pos x="41" y="23"/>
                </a:cxn>
                <a:cxn ang="0">
                  <a:pos x="46" y="13"/>
                </a:cxn>
                <a:cxn ang="0">
                  <a:pos x="47" y="9"/>
                </a:cxn>
                <a:cxn ang="0">
                  <a:pos x="48" y="4"/>
                </a:cxn>
                <a:cxn ang="0">
                  <a:pos x="48" y="4"/>
                </a:cxn>
                <a:cxn ang="0">
                  <a:pos x="48" y="2"/>
                </a:cxn>
                <a:cxn ang="0">
                  <a:pos x="47" y="1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48" h="85">
                  <a:moveTo>
                    <a:pt x="38" y="4"/>
                  </a:moveTo>
                  <a:lnTo>
                    <a:pt x="38" y="4"/>
                  </a:lnTo>
                  <a:lnTo>
                    <a:pt x="37" y="9"/>
                  </a:lnTo>
                  <a:lnTo>
                    <a:pt x="35" y="14"/>
                  </a:lnTo>
                  <a:lnTo>
                    <a:pt x="31" y="24"/>
                  </a:lnTo>
                  <a:lnTo>
                    <a:pt x="20" y="43"/>
                  </a:lnTo>
                  <a:lnTo>
                    <a:pt x="20" y="43"/>
                  </a:lnTo>
                  <a:lnTo>
                    <a:pt x="9" y="60"/>
                  </a:lnTo>
                  <a:lnTo>
                    <a:pt x="5" y="6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3" y="84"/>
                  </a:lnTo>
                  <a:lnTo>
                    <a:pt x="4" y="85"/>
                  </a:lnTo>
                  <a:lnTo>
                    <a:pt x="6" y="85"/>
                  </a:lnTo>
                  <a:lnTo>
                    <a:pt x="7" y="84"/>
                  </a:lnTo>
                  <a:lnTo>
                    <a:pt x="8" y="83"/>
                  </a:lnTo>
                  <a:lnTo>
                    <a:pt x="8" y="83"/>
                  </a:lnTo>
                  <a:lnTo>
                    <a:pt x="14" y="71"/>
                  </a:lnTo>
                  <a:lnTo>
                    <a:pt x="20" y="61"/>
                  </a:lnTo>
                  <a:lnTo>
                    <a:pt x="26" y="50"/>
                  </a:lnTo>
                  <a:lnTo>
                    <a:pt x="32" y="39"/>
                  </a:lnTo>
                  <a:lnTo>
                    <a:pt x="32" y="39"/>
                  </a:lnTo>
                  <a:lnTo>
                    <a:pt x="41" y="23"/>
                  </a:lnTo>
                  <a:lnTo>
                    <a:pt x="46" y="13"/>
                  </a:lnTo>
                  <a:lnTo>
                    <a:pt x="47" y="9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8" y="2"/>
                  </a:lnTo>
                  <a:lnTo>
                    <a:pt x="47" y="1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7" name="Freeform 758"/>
            <p:cNvSpPr/>
            <p:nvPr>
              <p:custDataLst>
                <p:tags r:id="rId6"/>
              </p:custDataLst>
            </p:nvPr>
          </p:nvSpPr>
          <p:spPr bwMode="auto">
            <a:xfrm>
              <a:off x="6156325" y="2433638"/>
              <a:ext cx="25400" cy="57150"/>
            </a:xfrm>
            <a:custGeom>
              <a:avLst/>
              <a:gdLst/>
              <a:ahLst/>
              <a:cxnLst>
                <a:cxn ang="0">
                  <a:pos x="38" y="3"/>
                </a:cxn>
                <a:cxn ang="0">
                  <a:pos x="38" y="3"/>
                </a:cxn>
                <a:cxn ang="0">
                  <a:pos x="27" y="27"/>
                </a:cxn>
                <a:cxn ang="0">
                  <a:pos x="17" y="51"/>
                </a:cxn>
                <a:cxn ang="0">
                  <a:pos x="7" y="76"/>
                </a:cxn>
                <a:cxn ang="0">
                  <a:pos x="3" y="88"/>
                </a:cxn>
                <a:cxn ang="0">
                  <a:pos x="0" y="101"/>
                </a:cxn>
                <a:cxn ang="0">
                  <a:pos x="0" y="101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2" y="106"/>
                </a:cxn>
                <a:cxn ang="0">
                  <a:pos x="3" y="107"/>
                </a:cxn>
                <a:cxn ang="0">
                  <a:pos x="5" y="107"/>
                </a:cxn>
                <a:cxn ang="0">
                  <a:pos x="6" y="107"/>
                </a:cxn>
                <a:cxn ang="0">
                  <a:pos x="8" y="106"/>
                </a:cxn>
                <a:cxn ang="0">
                  <a:pos x="10" y="103"/>
                </a:cxn>
                <a:cxn ang="0">
                  <a:pos x="10" y="103"/>
                </a:cxn>
                <a:cxn ang="0">
                  <a:pos x="13" y="91"/>
                </a:cxn>
                <a:cxn ang="0">
                  <a:pos x="16" y="79"/>
                </a:cxn>
                <a:cxn ang="0">
                  <a:pos x="26" y="54"/>
                </a:cxn>
                <a:cxn ang="0">
                  <a:pos x="36" y="30"/>
                </a:cxn>
                <a:cxn ang="0">
                  <a:pos x="47" y="5"/>
                </a:cxn>
                <a:cxn ang="0">
                  <a:pos x="47" y="5"/>
                </a:cxn>
                <a:cxn ang="0">
                  <a:pos x="48" y="3"/>
                </a:cxn>
                <a:cxn ang="0">
                  <a:pos x="47" y="2"/>
                </a:cxn>
                <a:cxn ang="0">
                  <a:pos x="46" y="1"/>
                </a:cxn>
                <a:cxn ang="0">
                  <a:pos x="45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8" y="3"/>
                </a:cxn>
                <a:cxn ang="0">
                  <a:pos x="38" y="3"/>
                </a:cxn>
              </a:cxnLst>
              <a:rect l="0" t="0" r="r" b="b"/>
              <a:pathLst>
                <a:path w="48" h="107">
                  <a:moveTo>
                    <a:pt x="38" y="3"/>
                  </a:moveTo>
                  <a:lnTo>
                    <a:pt x="38" y="3"/>
                  </a:lnTo>
                  <a:lnTo>
                    <a:pt x="27" y="27"/>
                  </a:lnTo>
                  <a:lnTo>
                    <a:pt x="17" y="51"/>
                  </a:lnTo>
                  <a:lnTo>
                    <a:pt x="7" y="76"/>
                  </a:lnTo>
                  <a:lnTo>
                    <a:pt x="3" y="88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2" y="106"/>
                  </a:lnTo>
                  <a:lnTo>
                    <a:pt x="3" y="107"/>
                  </a:lnTo>
                  <a:lnTo>
                    <a:pt x="5" y="107"/>
                  </a:lnTo>
                  <a:lnTo>
                    <a:pt x="6" y="107"/>
                  </a:lnTo>
                  <a:lnTo>
                    <a:pt x="8" y="106"/>
                  </a:lnTo>
                  <a:lnTo>
                    <a:pt x="10" y="103"/>
                  </a:lnTo>
                  <a:lnTo>
                    <a:pt x="10" y="103"/>
                  </a:lnTo>
                  <a:lnTo>
                    <a:pt x="13" y="91"/>
                  </a:lnTo>
                  <a:lnTo>
                    <a:pt x="16" y="79"/>
                  </a:lnTo>
                  <a:lnTo>
                    <a:pt x="26" y="54"/>
                  </a:lnTo>
                  <a:lnTo>
                    <a:pt x="36" y="30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48" y="3"/>
                  </a:lnTo>
                  <a:lnTo>
                    <a:pt x="47" y="2"/>
                  </a:lnTo>
                  <a:lnTo>
                    <a:pt x="46" y="1"/>
                  </a:lnTo>
                  <a:lnTo>
                    <a:pt x="45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8" y="3"/>
                  </a:lnTo>
                  <a:lnTo>
                    <a:pt x="38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8" name="Freeform 759"/>
            <p:cNvSpPr/>
            <p:nvPr>
              <p:custDataLst>
                <p:tags r:id="rId7"/>
              </p:custDataLst>
            </p:nvPr>
          </p:nvSpPr>
          <p:spPr bwMode="auto">
            <a:xfrm>
              <a:off x="6183313" y="2476500"/>
              <a:ext cx="17463" cy="42863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2"/>
                </a:cxn>
                <a:cxn ang="0">
                  <a:pos x="18" y="20"/>
                </a:cxn>
                <a:cxn ang="0">
                  <a:pos x="10" y="38"/>
                </a:cxn>
                <a:cxn ang="0">
                  <a:pos x="5" y="57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0" y="78"/>
                </a:cxn>
                <a:cxn ang="0">
                  <a:pos x="0" y="79"/>
                </a:cxn>
                <a:cxn ang="0">
                  <a:pos x="1" y="80"/>
                </a:cxn>
                <a:cxn ang="0">
                  <a:pos x="3" y="81"/>
                </a:cxn>
                <a:cxn ang="0">
                  <a:pos x="5" y="81"/>
                </a:cxn>
                <a:cxn ang="0">
                  <a:pos x="6" y="81"/>
                </a:cxn>
                <a:cxn ang="0">
                  <a:pos x="8" y="80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13" y="60"/>
                </a:cxn>
                <a:cxn ang="0">
                  <a:pos x="20" y="42"/>
                </a:cxn>
                <a:cxn ang="0">
                  <a:pos x="26" y="24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4" y="5"/>
                </a:cxn>
                <a:cxn ang="0">
                  <a:pos x="34" y="3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81">
                  <a:moveTo>
                    <a:pt x="26" y="2"/>
                  </a:moveTo>
                  <a:lnTo>
                    <a:pt x="26" y="2"/>
                  </a:lnTo>
                  <a:lnTo>
                    <a:pt x="18" y="20"/>
                  </a:lnTo>
                  <a:lnTo>
                    <a:pt x="10" y="38"/>
                  </a:lnTo>
                  <a:lnTo>
                    <a:pt x="5" y="57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0" y="79"/>
                  </a:lnTo>
                  <a:lnTo>
                    <a:pt x="1" y="80"/>
                  </a:lnTo>
                  <a:lnTo>
                    <a:pt x="3" y="81"/>
                  </a:lnTo>
                  <a:lnTo>
                    <a:pt x="5" y="81"/>
                  </a:lnTo>
                  <a:lnTo>
                    <a:pt x="6" y="81"/>
                  </a:lnTo>
                  <a:lnTo>
                    <a:pt x="8" y="80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13" y="60"/>
                  </a:lnTo>
                  <a:lnTo>
                    <a:pt x="20" y="42"/>
                  </a:lnTo>
                  <a:lnTo>
                    <a:pt x="26" y="24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5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1" y="1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9" name="Freeform 760"/>
            <p:cNvSpPr/>
            <p:nvPr>
              <p:custDataLst>
                <p:tags r:id="rId8"/>
              </p:custDataLst>
            </p:nvPr>
          </p:nvSpPr>
          <p:spPr bwMode="auto">
            <a:xfrm>
              <a:off x="6203950" y="2500313"/>
              <a:ext cx="20638" cy="41275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29" y="3"/>
                </a:cxn>
                <a:cxn ang="0">
                  <a:pos x="23" y="20"/>
                </a:cxn>
                <a:cxn ang="0">
                  <a:pos x="17" y="37"/>
                </a:cxn>
                <a:cxn ang="0">
                  <a:pos x="1" y="69"/>
                </a:cxn>
                <a:cxn ang="0">
                  <a:pos x="1" y="69"/>
                </a:cxn>
                <a:cxn ang="0">
                  <a:pos x="0" y="71"/>
                </a:cxn>
                <a:cxn ang="0">
                  <a:pos x="1" y="73"/>
                </a:cxn>
                <a:cxn ang="0">
                  <a:pos x="2" y="75"/>
                </a:cxn>
                <a:cxn ang="0">
                  <a:pos x="4" y="76"/>
                </a:cxn>
                <a:cxn ang="0">
                  <a:pos x="5" y="76"/>
                </a:cxn>
                <a:cxn ang="0">
                  <a:pos x="7" y="76"/>
                </a:cxn>
                <a:cxn ang="0">
                  <a:pos x="9" y="76"/>
                </a:cxn>
                <a:cxn ang="0">
                  <a:pos x="10" y="74"/>
                </a:cxn>
                <a:cxn ang="0">
                  <a:pos x="10" y="74"/>
                </a:cxn>
                <a:cxn ang="0">
                  <a:pos x="25" y="41"/>
                </a:cxn>
                <a:cxn ang="0">
                  <a:pos x="33" y="23"/>
                </a:cxn>
                <a:cxn ang="0">
                  <a:pos x="39" y="7"/>
                </a:cxn>
                <a:cxn ang="0">
                  <a:pos x="39" y="7"/>
                </a:cxn>
                <a:cxn ang="0">
                  <a:pos x="39" y="4"/>
                </a:cxn>
                <a:cxn ang="0">
                  <a:pos x="38" y="2"/>
                </a:cxn>
                <a:cxn ang="0">
                  <a:pos x="37" y="1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2" y="0"/>
                </a:cxn>
                <a:cxn ang="0">
                  <a:pos x="30" y="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39" h="76">
                  <a:moveTo>
                    <a:pt x="29" y="3"/>
                  </a:moveTo>
                  <a:lnTo>
                    <a:pt x="29" y="3"/>
                  </a:lnTo>
                  <a:lnTo>
                    <a:pt x="23" y="20"/>
                  </a:lnTo>
                  <a:lnTo>
                    <a:pt x="17" y="37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1" y="73"/>
                  </a:lnTo>
                  <a:lnTo>
                    <a:pt x="2" y="75"/>
                  </a:lnTo>
                  <a:lnTo>
                    <a:pt x="4" y="76"/>
                  </a:lnTo>
                  <a:lnTo>
                    <a:pt x="5" y="76"/>
                  </a:lnTo>
                  <a:lnTo>
                    <a:pt x="7" y="76"/>
                  </a:lnTo>
                  <a:lnTo>
                    <a:pt x="9" y="76"/>
                  </a:lnTo>
                  <a:lnTo>
                    <a:pt x="10" y="74"/>
                  </a:lnTo>
                  <a:lnTo>
                    <a:pt x="10" y="74"/>
                  </a:lnTo>
                  <a:lnTo>
                    <a:pt x="25" y="41"/>
                  </a:lnTo>
                  <a:lnTo>
                    <a:pt x="33" y="23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9" y="4"/>
                  </a:lnTo>
                  <a:lnTo>
                    <a:pt x="38" y="2"/>
                  </a:lnTo>
                  <a:lnTo>
                    <a:pt x="37" y="1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0" name="Freeform 761"/>
            <p:cNvSpPr/>
            <p:nvPr>
              <p:custDataLst>
                <p:tags r:id="rId9"/>
              </p:custDataLst>
            </p:nvPr>
          </p:nvSpPr>
          <p:spPr bwMode="auto">
            <a:xfrm>
              <a:off x="6373813" y="2681288"/>
              <a:ext cx="12700" cy="38100"/>
            </a:xfrm>
            <a:custGeom>
              <a:avLst/>
              <a:gdLst/>
              <a:ahLst/>
              <a:cxnLst>
                <a:cxn ang="0">
                  <a:pos x="13" y="6"/>
                </a:cxn>
                <a:cxn ang="0">
                  <a:pos x="13" y="6"/>
                </a:cxn>
                <a:cxn ang="0">
                  <a:pos x="12" y="13"/>
                </a:cxn>
                <a:cxn ang="0">
                  <a:pos x="10" y="21"/>
                </a:cxn>
                <a:cxn ang="0">
                  <a:pos x="6" y="36"/>
                </a:cxn>
                <a:cxn ang="0">
                  <a:pos x="2" y="50"/>
                </a:cxn>
                <a:cxn ang="0">
                  <a:pos x="1" y="5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1" y="68"/>
                </a:cxn>
                <a:cxn ang="0">
                  <a:pos x="2" y="69"/>
                </a:cxn>
                <a:cxn ang="0">
                  <a:pos x="3" y="70"/>
                </a:cxn>
                <a:cxn ang="0">
                  <a:pos x="5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0" y="58"/>
                </a:cxn>
                <a:cxn ang="0">
                  <a:pos x="12" y="50"/>
                </a:cxn>
                <a:cxn ang="0">
                  <a:pos x="16" y="36"/>
                </a:cxn>
                <a:cxn ang="0">
                  <a:pos x="20" y="21"/>
                </a:cxn>
                <a:cxn ang="0">
                  <a:pos x="21" y="1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3" y="6"/>
                </a:cxn>
                <a:cxn ang="0">
                  <a:pos x="13" y="6"/>
                </a:cxn>
              </a:cxnLst>
              <a:rect l="0" t="0" r="r" b="b"/>
              <a:pathLst>
                <a:path w="22" h="70">
                  <a:moveTo>
                    <a:pt x="13" y="6"/>
                  </a:moveTo>
                  <a:lnTo>
                    <a:pt x="13" y="6"/>
                  </a:lnTo>
                  <a:lnTo>
                    <a:pt x="12" y="13"/>
                  </a:lnTo>
                  <a:lnTo>
                    <a:pt x="10" y="21"/>
                  </a:lnTo>
                  <a:lnTo>
                    <a:pt x="6" y="36"/>
                  </a:lnTo>
                  <a:lnTo>
                    <a:pt x="2" y="50"/>
                  </a:lnTo>
                  <a:lnTo>
                    <a:pt x="1" y="5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1" y="68"/>
                  </a:lnTo>
                  <a:lnTo>
                    <a:pt x="2" y="69"/>
                  </a:lnTo>
                  <a:lnTo>
                    <a:pt x="3" y="70"/>
                  </a:lnTo>
                  <a:lnTo>
                    <a:pt x="5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0" y="58"/>
                  </a:lnTo>
                  <a:lnTo>
                    <a:pt x="12" y="50"/>
                  </a:lnTo>
                  <a:lnTo>
                    <a:pt x="16" y="36"/>
                  </a:lnTo>
                  <a:lnTo>
                    <a:pt x="20" y="21"/>
                  </a:lnTo>
                  <a:lnTo>
                    <a:pt x="21" y="1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6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3" y="6"/>
                  </a:lnTo>
                  <a:lnTo>
                    <a:pt x="13" y="6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1" name="Freeform 762"/>
            <p:cNvSpPr/>
            <p:nvPr>
              <p:custDataLst>
                <p:tags r:id="rId10"/>
              </p:custDataLst>
            </p:nvPr>
          </p:nvSpPr>
          <p:spPr bwMode="auto">
            <a:xfrm>
              <a:off x="6407150" y="2698750"/>
              <a:ext cx="30163" cy="42863"/>
            </a:xfrm>
            <a:custGeom>
              <a:avLst/>
              <a:gdLst/>
              <a:ahLst/>
              <a:cxnLst>
                <a:cxn ang="0">
                  <a:pos x="45" y="3"/>
                </a:cxn>
                <a:cxn ang="0">
                  <a:pos x="45" y="3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6" y="26"/>
                </a:cxn>
                <a:cxn ang="0">
                  <a:pos x="19" y="35"/>
                </a:cxn>
                <a:cxn ang="0">
                  <a:pos x="19" y="35"/>
                </a:cxn>
                <a:cxn ang="0">
                  <a:pos x="16" y="39"/>
                </a:cxn>
                <a:cxn ang="0">
                  <a:pos x="14" y="44"/>
                </a:cxn>
                <a:cxn ang="0">
                  <a:pos x="10" y="54"/>
                </a:cxn>
                <a:cxn ang="0">
                  <a:pos x="10" y="54"/>
                </a:cxn>
                <a:cxn ang="0">
                  <a:pos x="5" y="66"/>
                </a:cxn>
                <a:cxn ang="0">
                  <a:pos x="1" y="77"/>
                </a:cxn>
                <a:cxn ang="0">
                  <a:pos x="1" y="77"/>
                </a:cxn>
                <a:cxn ang="0">
                  <a:pos x="0" y="79"/>
                </a:cxn>
                <a:cxn ang="0">
                  <a:pos x="1" y="80"/>
                </a:cxn>
                <a:cxn ang="0">
                  <a:pos x="2" y="81"/>
                </a:cxn>
                <a:cxn ang="0">
                  <a:pos x="4" y="82"/>
                </a:cxn>
                <a:cxn ang="0">
                  <a:pos x="6" y="82"/>
                </a:cxn>
                <a:cxn ang="0">
                  <a:pos x="7" y="82"/>
                </a:cxn>
                <a:cxn ang="0">
                  <a:pos x="9" y="81"/>
                </a:cxn>
                <a:cxn ang="0">
                  <a:pos x="10" y="79"/>
                </a:cxn>
                <a:cxn ang="0">
                  <a:pos x="10" y="79"/>
                </a:cxn>
                <a:cxn ang="0">
                  <a:pos x="18" y="59"/>
                </a:cxn>
                <a:cxn ang="0">
                  <a:pos x="22" y="48"/>
                </a:cxn>
                <a:cxn ang="0">
                  <a:pos x="27" y="39"/>
                </a:cxn>
                <a:cxn ang="0">
                  <a:pos x="27" y="39"/>
                </a:cxn>
                <a:cxn ang="0">
                  <a:pos x="33" y="31"/>
                </a:cxn>
                <a:cxn ang="0">
                  <a:pos x="40" y="23"/>
                </a:cxn>
                <a:cxn ang="0">
                  <a:pos x="48" y="16"/>
                </a:cxn>
                <a:cxn ang="0">
                  <a:pos x="54" y="8"/>
                </a:cxn>
                <a:cxn ang="0">
                  <a:pos x="54" y="8"/>
                </a:cxn>
                <a:cxn ang="0">
                  <a:pos x="55" y="6"/>
                </a:cxn>
                <a:cxn ang="0">
                  <a:pos x="54" y="4"/>
                </a:cxn>
                <a:cxn ang="0">
                  <a:pos x="53" y="3"/>
                </a:cxn>
                <a:cxn ang="0">
                  <a:pos x="52" y="1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7" y="1"/>
                </a:cxn>
                <a:cxn ang="0">
                  <a:pos x="45" y="3"/>
                </a:cxn>
                <a:cxn ang="0">
                  <a:pos x="45" y="3"/>
                </a:cxn>
              </a:cxnLst>
              <a:rect l="0" t="0" r="r" b="b"/>
              <a:pathLst>
                <a:path w="55" h="82">
                  <a:moveTo>
                    <a:pt x="45" y="3"/>
                  </a:moveTo>
                  <a:lnTo>
                    <a:pt x="45" y="3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6" y="26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6" y="39"/>
                  </a:lnTo>
                  <a:lnTo>
                    <a:pt x="14" y="4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5" y="66"/>
                  </a:lnTo>
                  <a:lnTo>
                    <a:pt x="1" y="77"/>
                  </a:lnTo>
                  <a:lnTo>
                    <a:pt x="1" y="77"/>
                  </a:lnTo>
                  <a:lnTo>
                    <a:pt x="0" y="79"/>
                  </a:lnTo>
                  <a:lnTo>
                    <a:pt x="1" y="80"/>
                  </a:lnTo>
                  <a:lnTo>
                    <a:pt x="2" y="81"/>
                  </a:lnTo>
                  <a:lnTo>
                    <a:pt x="4" y="82"/>
                  </a:lnTo>
                  <a:lnTo>
                    <a:pt x="6" y="82"/>
                  </a:lnTo>
                  <a:lnTo>
                    <a:pt x="7" y="82"/>
                  </a:lnTo>
                  <a:lnTo>
                    <a:pt x="9" y="81"/>
                  </a:lnTo>
                  <a:lnTo>
                    <a:pt x="10" y="79"/>
                  </a:lnTo>
                  <a:lnTo>
                    <a:pt x="10" y="79"/>
                  </a:lnTo>
                  <a:lnTo>
                    <a:pt x="18" y="59"/>
                  </a:lnTo>
                  <a:lnTo>
                    <a:pt x="22" y="48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33" y="31"/>
                  </a:lnTo>
                  <a:lnTo>
                    <a:pt x="40" y="23"/>
                  </a:lnTo>
                  <a:lnTo>
                    <a:pt x="48" y="16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55" y="6"/>
                  </a:lnTo>
                  <a:lnTo>
                    <a:pt x="54" y="4"/>
                  </a:lnTo>
                  <a:lnTo>
                    <a:pt x="53" y="3"/>
                  </a:lnTo>
                  <a:lnTo>
                    <a:pt x="52" y="1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7" y="1"/>
                  </a:lnTo>
                  <a:lnTo>
                    <a:pt x="45" y="3"/>
                  </a:lnTo>
                  <a:lnTo>
                    <a:pt x="45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2" name="Freeform 763"/>
            <p:cNvSpPr/>
            <p:nvPr>
              <p:custDataLst>
                <p:tags r:id="rId11"/>
              </p:custDataLst>
            </p:nvPr>
          </p:nvSpPr>
          <p:spPr bwMode="auto">
            <a:xfrm>
              <a:off x="6430963" y="2728913"/>
              <a:ext cx="26988" cy="50800"/>
            </a:xfrm>
            <a:custGeom>
              <a:avLst/>
              <a:gdLst/>
              <a:ahLst/>
              <a:cxnLst>
                <a:cxn ang="0">
                  <a:pos x="43" y="3"/>
                </a:cxn>
                <a:cxn ang="0">
                  <a:pos x="43" y="3"/>
                </a:cxn>
                <a:cxn ang="0">
                  <a:pos x="32" y="22"/>
                </a:cxn>
                <a:cxn ang="0">
                  <a:pos x="22" y="43"/>
                </a:cxn>
                <a:cxn ang="0">
                  <a:pos x="22" y="43"/>
                </a:cxn>
                <a:cxn ang="0">
                  <a:pos x="17" y="54"/>
                </a:cxn>
                <a:cxn ang="0">
                  <a:pos x="11" y="66"/>
                </a:cxn>
                <a:cxn ang="0">
                  <a:pos x="6" y="77"/>
                </a:cxn>
                <a:cxn ang="0">
                  <a:pos x="1" y="90"/>
                </a:cxn>
                <a:cxn ang="0">
                  <a:pos x="1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3" y="95"/>
                </a:cxn>
                <a:cxn ang="0">
                  <a:pos x="5" y="95"/>
                </a:cxn>
                <a:cxn ang="0">
                  <a:pos x="6" y="96"/>
                </a:cxn>
                <a:cxn ang="0">
                  <a:pos x="8" y="95"/>
                </a:cxn>
                <a:cxn ang="0">
                  <a:pos x="9" y="94"/>
                </a:cxn>
                <a:cxn ang="0">
                  <a:pos x="10" y="92"/>
                </a:cxn>
                <a:cxn ang="0">
                  <a:pos x="10" y="92"/>
                </a:cxn>
                <a:cxn ang="0">
                  <a:pos x="14" y="81"/>
                </a:cxn>
                <a:cxn ang="0">
                  <a:pos x="18" y="71"/>
                </a:cxn>
                <a:cxn ang="0">
                  <a:pos x="22" y="62"/>
                </a:cxn>
                <a:cxn ang="0">
                  <a:pos x="28" y="52"/>
                </a:cxn>
                <a:cxn ang="0">
                  <a:pos x="28" y="52"/>
                </a:cxn>
                <a:cxn ang="0">
                  <a:pos x="32" y="47"/>
                </a:cxn>
                <a:cxn ang="0">
                  <a:pos x="34" y="42"/>
                </a:cxn>
                <a:cxn ang="0">
                  <a:pos x="38" y="33"/>
                </a:cxn>
                <a:cxn ang="0">
                  <a:pos x="38" y="33"/>
                </a:cxn>
                <a:cxn ang="0">
                  <a:pos x="44" y="20"/>
                </a:cxn>
                <a:cxn ang="0">
                  <a:pos x="51" y="8"/>
                </a:cxn>
                <a:cxn ang="0">
                  <a:pos x="51" y="8"/>
                </a:cxn>
                <a:cxn ang="0">
                  <a:pos x="51" y="6"/>
                </a:cxn>
                <a:cxn ang="0">
                  <a:pos x="51" y="4"/>
                </a:cxn>
                <a:cxn ang="0">
                  <a:pos x="50" y="3"/>
                </a:cxn>
                <a:cxn ang="0">
                  <a:pos x="49" y="2"/>
                </a:cxn>
                <a:cxn ang="0">
                  <a:pos x="47" y="0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3" y="3"/>
                </a:cxn>
                <a:cxn ang="0">
                  <a:pos x="43" y="3"/>
                </a:cxn>
              </a:cxnLst>
              <a:rect l="0" t="0" r="r" b="b"/>
              <a:pathLst>
                <a:path w="51" h="96">
                  <a:moveTo>
                    <a:pt x="43" y="3"/>
                  </a:moveTo>
                  <a:lnTo>
                    <a:pt x="43" y="3"/>
                  </a:lnTo>
                  <a:lnTo>
                    <a:pt x="32" y="22"/>
                  </a:lnTo>
                  <a:lnTo>
                    <a:pt x="22" y="43"/>
                  </a:lnTo>
                  <a:lnTo>
                    <a:pt x="22" y="43"/>
                  </a:lnTo>
                  <a:lnTo>
                    <a:pt x="17" y="54"/>
                  </a:lnTo>
                  <a:lnTo>
                    <a:pt x="11" y="66"/>
                  </a:lnTo>
                  <a:lnTo>
                    <a:pt x="6" y="77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3" y="95"/>
                  </a:lnTo>
                  <a:lnTo>
                    <a:pt x="5" y="95"/>
                  </a:lnTo>
                  <a:lnTo>
                    <a:pt x="6" y="96"/>
                  </a:lnTo>
                  <a:lnTo>
                    <a:pt x="8" y="95"/>
                  </a:lnTo>
                  <a:lnTo>
                    <a:pt x="9" y="94"/>
                  </a:lnTo>
                  <a:lnTo>
                    <a:pt x="10" y="92"/>
                  </a:lnTo>
                  <a:lnTo>
                    <a:pt x="10" y="92"/>
                  </a:lnTo>
                  <a:lnTo>
                    <a:pt x="14" y="81"/>
                  </a:lnTo>
                  <a:lnTo>
                    <a:pt x="18" y="71"/>
                  </a:lnTo>
                  <a:lnTo>
                    <a:pt x="22" y="62"/>
                  </a:lnTo>
                  <a:lnTo>
                    <a:pt x="28" y="52"/>
                  </a:lnTo>
                  <a:lnTo>
                    <a:pt x="28" y="52"/>
                  </a:lnTo>
                  <a:lnTo>
                    <a:pt x="32" y="47"/>
                  </a:lnTo>
                  <a:lnTo>
                    <a:pt x="34" y="42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44" y="20"/>
                  </a:lnTo>
                  <a:lnTo>
                    <a:pt x="51" y="8"/>
                  </a:lnTo>
                  <a:lnTo>
                    <a:pt x="51" y="8"/>
                  </a:lnTo>
                  <a:lnTo>
                    <a:pt x="51" y="6"/>
                  </a:lnTo>
                  <a:lnTo>
                    <a:pt x="51" y="4"/>
                  </a:lnTo>
                  <a:lnTo>
                    <a:pt x="50" y="3"/>
                  </a:lnTo>
                  <a:lnTo>
                    <a:pt x="49" y="2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3" y="3"/>
                  </a:lnTo>
                  <a:lnTo>
                    <a:pt x="43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3" name="Freeform 764"/>
            <p:cNvSpPr/>
            <p:nvPr>
              <p:custDataLst>
                <p:tags r:id="rId12"/>
              </p:custDataLst>
            </p:nvPr>
          </p:nvSpPr>
          <p:spPr bwMode="auto">
            <a:xfrm>
              <a:off x="6461125" y="2754313"/>
              <a:ext cx="25400" cy="49213"/>
            </a:xfrm>
            <a:custGeom>
              <a:avLst/>
              <a:gdLst/>
              <a:ahLst/>
              <a:cxnLst>
                <a:cxn ang="0">
                  <a:pos x="39" y="2"/>
                </a:cxn>
                <a:cxn ang="0">
                  <a:pos x="39" y="2"/>
                </a:cxn>
                <a:cxn ang="0">
                  <a:pos x="26" y="22"/>
                </a:cxn>
                <a:cxn ang="0">
                  <a:pos x="15" y="43"/>
                </a:cxn>
                <a:cxn ang="0">
                  <a:pos x="7" y="64"/>
                </a:cxn>
                <a:cxn ang="0">
                  <a:pos x="3" y="75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0" y="89"/>
                </a:cxn>
                <a:cxn ang="0">
                  <a:pos x="2" y="91"/>
                </a:cxn>
                <a:cxn ang="0">
                  <a:pos x="4" y="91"/>
                </a:cxn>
                <a:cxn ang="0">
                  <a:pos x="6" y="92"/>
                </a:cxn>
                <a:cxn ang="0">
                  <a:pos x="7" y="91"/>
                </a:cxn>
                <a:cxn ang="0">
                  <a:pos x="9" y="90"/>
                </a:cxn>
                <a:cxn ang="0">
                  <a:pos x="9" y="88"/>
                </a:cxn>
                <a:cxn ang="0">
                  <a:pos x="9" y="88"/>
                </a:cxn>
                <a:cxn ang="0">
                  <a:pos x="12" y="78"/>
                </a:cxn>
                <a:cxn ang="0">
                  <a:pos x="15" y="66"/>
                </a:cxn>
                <a:cxn ang="0">
                  <a:pos x="24" y="46"/>
                </a:cxn>
                <a:cxn ang="0">
                  <a:pos x="35" y="26"/>
                </a:cxn>
                <a:cxn ang="0">
                  <a:pos x="47" y="7"/>
                </a:cxn>
                <a:cxn ang="0">
                  <a:pos x="47" y="7"/>
                </a:cxn>
                <a:cxn ang="0">
                  <a:pos x="48" y="5"/>
                </a:cxn>
                <a:cxn ang="0">
                  <a:pos x="47" y="3"/>
                </a:cxn>
                <a:cxn ang="0">
                  <a:pos x="47" y="2"/>
                </a:cxn>
                <a:cxn ang="0">
                  <a:pos x="45" y="1"/>
                </a:cxn>
                <a:cxn ang="0">
                  <a:pos x="42" y="0"/>
                </a:cxn>
                <a:cxn ang="0">
                  <a:pos x="40" y="1"/>
                </a:cxn>
                <a:cxn ang="0">
                  <a:pos x="39" y="2"/>
                </a:cxn>
                <a:cxn ang="0">
                  <a:pos x="39" y="2"/>
                </a:cxn>
              </a:cxnLst>
              <a:rect l="0" t="0" r="r" b="b"/>
              <a:pathLst>
                <a:path w="48" h="92">
                  <a:moveTo>
                    <a:pt x="39" y="2"/>
                  </a:moveTo>
                  <a:lnTo>
                    <a:pt x="39" y="2"/>
                  </a:lnTo>
                  <a:lnTo>
                    <a:pt x="26" y="22"/>
                  </a:lnTo>
                  <a:lnTo>
                    <a:pt x="15" y="43"/>
                  </a:lnTo>
                  <a:lnTo>
                    <a:pt x="7" y="64"/>
                  </a:lnTo>
                  <a:lnTo>
                    <a:pt x="3" y="75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0" y="89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2"/>
                  </a:lnTo>
                  <a:lnTo>
                    <a:pt x="7" y="91"/>
                  </a:lnTo>
                  <a:lnTo>
                    <a:pt x="9" y="90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12" y="78"/>
                  </a:lnTo>
                  <a:lnTo>
                    <a:pt x="15" y="66"/>
                  </a:lnTo>
                  <a:lnTo>
                    <a:pt x="24" y="46"/>
                  </a:lnTo>
                  <a:lnTo>
                    <a:pt x="35" y="26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48" y="5"/>
                  </a:lnTo>
                  <a:lnTo>
                    <a:pt x="47" y="3"/>
                  </a:lnTo>
                  <a:lnTo>
                    <a:pt x="47" y="2"/>
                  </a:lnTo>
                  <a:lnTo>
                    <a:pt x="45" y="1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39" y="2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4" name="Freeform 765"/>
            <p:cNvSpPr/>
            <p:nvPr>
              <p:custDataLst>
                <p:tags r:id="rId13"/>
              </p:custDataLst>
            </p:nvPr>
          </p:nvSpPr>
          <p:spPr bwMode="auto">
            <a:xfrm>
              <a:off x="6499225" y="2765425"/>
              <a:ext cx="22225" cy="53975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29" y="13"/>
                </a:cxn>
                <a:cxn ang="0">
                  <a:pos x="24" y="25"/>
                </a:cxn>
                <a:cxn ang="0">
                  <a:pos x="20" y="36"/>
                </a:cxn>
                <a:cxn ang="0">
                  <a:pos x="15" y="49"/>
                </a:cxn>
                <a:cxn ang="0">
                  <a:pos x="8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0" y="99"/>
                </a:cxn>
                <a:cxn ang="0">
                  <a:pos x="1" y="100"/>
                </a:cxn>
                <a:cxn ang="0">
                  <a:pos x="3" y="101"/>
                </a:cxn>
                <a:cxn ang="0">
                  <a:pos x="6" y="101"/>
                </a:cxn>
                <a:cxn ang="0">
                  <a:pos x="8" y="100"/>
                </a:cxn>
                <a:cxn ang="0">
                  <a:pos x="9" y="98"/>
                </a:cxn>
                <a:cxn ang="0">
                  <a:pos x="9" y="98"/>
                </a:cxn>
                <a:cxn ang="0">
                  <a:pos x="17" y="76"/>
                </a:cxn>
                <a:cxn ang="0">
                  <a:pos x="24" y="52"/>
                </a:cxn>
                <a:cxn ang="0">
                  <a:pos x="32" y="29"/>
                </a:cxn>
                <a:cxn ang="0">
                  <a:pos x="37" y="19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4" y="5"/>
                </a:cxn>
                <a:cxn ang="0">
                  <a:pos x="44" y="4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4" h="101">
                  <a:moveTo>
                    <a:pt x="35" y="3"/>
                  </a:moveTo>
                  <a:lnTo>
                    <a:pt x="35" y="3"/>
                  </a:lnTo>
                  <a:lnTo>
                    <a:pt x="29" y="13"/>
                  </a:lnTo>
                  <a:lnTo>
                    <a:pt x="24" y="25"/>
                  </a:lnTo>
                  <a:lnTo>
                    <a:pt x="20" y="36"/>
                  </a:lnTo>
                  <a:lnTo>
                    <a:pt x="15" y="49"/>
                  </a:lnTo>
                  <a:lnTo>
                    <a:pt x="8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0" y="99"/>
                  </a:lnTo>
                  <a:lnTo>
                    <a:pt x="1" y="100"/>
                  </a:lnTo>
                  <a:lnTo>
                    <a:pt x="3" y="101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17" y="76"/>
                  </a:lnTo>
                  <a:lnTo>
                    <a:pt x="24" y="52"/>
                  </a:lnTo>
                  <a:lnTo>
                    <a:pt x="32" y="29"/>
                  </a:lnTo>
                  <a:lnTo>
                    <a:pt x="37" y="19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5" name="Freeform 766"/>
            <p:cNvSpPr/>
            <p:nvPr>
              <p:custDataLst>
                <p:tags r:id="rId14"/>
              </p:custDataLst>
            </p:nvPr>
          </p:nvSpPr>
          <p:spPr bwMode="auto">
            <a:xfrm>
              <a:off x="6540500" y="2767013"/>
              <a:ext cx="23813" cy="53975"/>
            </a:xfrm>
            <a:custGeom>
              <a:avLst/>
              <a:gdLst/>
              <a:ahLst/>
              <a:cxnLst>
                <a:cxn ang="0">
                  <a:pos x="35" y="4"/>
                </a:cxn>
                <a:cxn ang="0">
                  <a:pos x="35" y="4"/>
                </a:cxn>
                <a:cxn ang="0">
                  <a:pos x="29" y="27"/>
                </a:cxn>
                <a:cxn ang="0">
                  <a:pos x="20" y="50"/>
                </a:cxn>
                <a:cxn ang="0">
                  <a:pos x="11" y="73"/>
                </a:cxn>
                <a:cxn ang="0">
                  <a:pos x="1" y="94"/>
                </a:cxn>
                <a:cxn ang="0">
                  <a:pos x="1" y="94"/>
                </a:cxn>
                <a:cxn ang="0">
                  <a:pos x="0" y="96"/>
                </a:cxn>
                <a:cxn ang="0">
                  <a:pos x="1" y="98"/>
                </a:cxn>
                <a:cxn ang="0">
                  <a:pos x="2" y="101"/>
                </a:cxn>
                <a:cxn ang="0">
                  <a:pos x="3" y="102"/>
                </a:cxn>
                <a:cxn ang="0">
                  <a:pos x="4" y="102"/>
                </a:cxn>
                <a:cxn ang="0">
                  <a:pos x="6" y="102"/>
                </a:cxn>
                <a:cxn ang="0">
                  <a:pos x="8" y="102"/>
                </a:cxn>
                <a:cxn ang="0">
                  <a:pos x="9" y="100"/>
                </a:cxn>
                <a:cxn ang="0">
                  <a:pos x="9" y="100"/>
                </a:cxn>
                <a:cxn ang="0">
                  <a:pos x="19" y="77"/>
                </a:cxn>
                <a:cxn ang="0">
                  <a:pos x="29" y="54"/>
                </a:cxn>
                <a:cxn ang="0">
                  <a:pos x="37" y="30"/>
                </a:cxn>
                <a:cxn ang="0">
                  <a:pos x="44" y="6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3" y="3"/>
                </a:cxn>
                <a:cxn ang="0">
                  <a:pos x="42" y="1"/>
                </a:cxn>
                <a:cxn ang="0">
                  <a:pos x="41" y="1"/>
                </a:cxn>
                <a:cxn ang="0">
                  <a:pos x="39" y="0"/>
                </a:cxn>
                <a:cxn ang="0">
                  <a:pos x="37" y="1"/>
                </a:cxn>
                <a:cxn ang="0">
                  <a:pos x="36" y="2"/>
                </a:cxn>
                <a:cxn ang="0">
                  <a:pos x="35" y="4"/>
                </a:cxn>
                <a:cxn ang="0">
                  <a:pos x="35" y="4"/>
                </a:cxn>
              </a:cxnLst>
              <a:rect l="0" t="0" r="r" b="b"/>
              <a:pathLst>
                <a:path w="44" h="102">
                  <a:moveTo>
                    <a:pt x="35" y="4"/>
                  </a:moveTo>
                  <a:lnTo>
                    <a:pt x="35" y="4"/>
                  </a:lnTo>
                  <a:lnTo>
                    <a:pt x="29" y="27"/>
                  </a:lnTo>
                  <a:lnTo>
                    <a:pt x="20" y="50"/>
                  </a:lnTo>
                  <a:lnTo>
                    <a:pt x="11" y="73"/>
                  </a:lnTo>
                  <a:lnTo>
                    <a:pt x="1" y="94"/>
                  </a:lnTo>
                  <a:lnTo>
                    <a:pt x="1" y="94"/>
                  </a:lnTo>
                  <a:lnTo>
                    <a:pt x="0" y="96"/>
                  </a:lnTo>
                  <a:lnTo>
                    <a:pt x="1" y="98"/>
                  </a:lnTo>
                  <a:lnTo>
                    <a:pt x="2" y="101"/>
                  </a:lnTo>
                  <a:lnTo>
                    <a:pt x="3" y="102"/>
                  </a:lnTo>
                  <a:lnTo>
                    <a:pt x="4" y="102"/>
                  </a:lnTo>
                  <a:lnTo>
                    <a:pt x="6" y="102"/>
                  </a:lnTo>
                  <a:lnTo>
                    <a:pt x="8" y="102"/>
                  </a:lnTo>
                  <a:lnTo>
                    <a:pt x="9" y="100"/>
                  </a:lnTo>
                  <a:lnTo>
                    <a:pt x="9" y="100"/>
                  </a:lnTo>
                  <a:lnTo>
                    <a:pt x="19" y="77"/>
                  </a:lnTo>
                  <a:lnTo>
                    <a:pt x="29" y="54"/>
                  </a:lnTo>
                  <a:lnTo>
                    <a:pt x="37" y="30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4" y="4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1" y="1"/>
                  </a:lnTo>
                  <a:lnTo>
                    <a:pt x="39" y="0"/>
                  </a:lnTo>
                  <a:lnTo>
                    <a:pt x="37" y="1"/>
                  </a:lnTo>
                  <a:lnTo>
                    <a:pt x="36" y="2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6" name="Freeform 767"/>
            <p:cNvSpPr/>
            <p:nvPr>
              <p:custDataLst>
                <p:tags r:id="rId15"/>
              </p:custDataLst>
            </p:nvPr>
          </p:nvSpPr>
          <p:spPr bwMode="auto">
            <a:xfrm>
              <a:off x="6386513" y="2139950"/>
              <a:ext cx="15875" cy="36513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22" y="4"/>
                </a:cxn>
                <a:cxn ang="0">
                  <a:pos x="21" y="12"/>
                </a:cxn>
                <a:cxn ang="0">
                  <a:pos x="19" y="19"/>
                </a:cxn>
                <a:cxn ang="0">
                  <a:pos x="14" y="32"/>
                </a:cxn>
                <a:cxn ang="0">
                  <a:pos x="14" y="32"/>
                </a:cxn>
                <a:cxn ang="0">
                  <a:pos x="9" y="48"/>
                </a:cxn>
                <a:cxn ang="0">
                  <a:pos x="5" y="55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0" y="65"/>
                </a:cxn>
                <a:cxn ang="0">
                  <a:pos x="0" y="67"/>
                </a:cxn>
                <a:cxn ang="0">
                  <a:pos x="2" y="68"/>
                </a:cxn>
                <a:cxn ang="0">
                  <a:pos x="3" y="69"/>
                </a:cxn>
                <a:cxn ang="0">
                  <a:pos x="5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9" y="68"/>
                </a:cxn>
                <a:cxn ang="0">
                  <a:pos x="13" y="60"/>
                </a:cxn>
                <a:cxn ang="0">
                  <a:pos x="16" y="53"/>
                </a:cxn>
                <a:cxn ang="0">
                  <a:pos x="22" y="38"/>
                </a:cxn>
                <a:cxn ang="0">
                  <a:pos x="22" y="38"/>
                </a:cxn>
                <a:cxn ang="0">
                  <a:pos x="28" y="22"/>
                </a:cxn>
                <a:cxn ang="0">
                  <a:pos x="31" y="14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2" y="3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2" y="4"/>
                </a:cxn>
                <a:cxn ang="0">
                  <a:pos x="22" y="4"/>
                </a:cxn>
              </a:cxnLst>
              <a:rect l="0" t="0" r="r" b="b"/>
              <a:pathLst>
                <a:path w="32" h="70">
                  <a:moveTo>
                    <a:pt x="22" y="4"/>
                  </a:moveTo>
                  <a:lnTo>
                    <a:pt x="22" y="4"/>
                  </a:lnTo>
                  <a:lnTo>
                    <a:pt x="21" y="12"/>
                  </a:lnTo>
                  <a:lnTo>
                    <a:pt x="19" y="19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9" y="48"/>
                  </a:lnTo>
                  <a:lnTo>
                    <a:pt x="5" y="55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8"/>
                  </a:lnTo>
                  <a:lnTo>
                    <a:pt x="3" y="69"/>
                  </a:lnTo>
                  <a:lnTo>
                    <a:pt x="5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9" y="68"/>
                  </a:lnTo>
                  <a:lnTo>
                    <a:pt x="13" y="60"/>
                  </a:lnTo>
                  <a:lnTo>
                    <a:pt x="16" y="53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8" y="22"/>
                  </a:lnTo>
                  <a:lnTo>
                    <a:pt x="31" y="1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3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2" y="4"/>
                  </a:lnTo>
                  <a:lnTo>
                    <a:pt x="22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7" name="Freeform 768"/>
            <p:cNvSpPr/>
            <p:nvPr>
              <p:custDataLst>
                <p:tags r:id="rId16"/>
              </p:custDataLst>
            </p:nvPr>
          </p:nvSpPr>
          <p:spPr bwMode="auto">
            <a:xfrm>
              <a:off x="6429375" y="2155825"/>
              <a:ext cx="9525" cy="33338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7" y="4"/>
                </a:cxn>
                <a:cxn ang="0">
                  <a:pos x="6" y="18"/>
                </a:cxn>
                <a:cxn ang="0">
                  <a:pos x="3" y="31"/>
                </a:cxn>
                <a:cxn ang="0">
                  <a:pos x="1" y="45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1" y="60"/>
                </a:cxn>
                <a:cxn ang="0">
                  <a:pos x="2" y="61"/>
                </a:cxn>
                <a:cxn ang="0">
                  <a:pos x="3" y="63"/>
                </a:cxn>
                <a:cxn ang="0">
                  <a:pos x="6" y="63"/>
                </a:cxn>
                <a:cxn ang="0">
                  <a:pos x="7" y="63"/>
                </a:cxn>
                <a:cxn ang="0">
                  <a:pos x="9" y="61"/>
                </a:cxn>
                <a:cxn ang="0">
                  <a:pos x="10" y="60"/>
                </a:cxn>
                <a:cxn ang="0">
                  <a:pos x="10" y="58"/>
                </a:cxn>
                <a:cxn ang="0">
                  <a:pos x="10" y="58"/>
                </a:cxn>
                <a:cxn ang="0">
                  <a:pos x="12" y="45"/>
                </a:cxn>
                <a:cxn ang="0">
                  <a:pos x="14" y="31"/>
                </a:cxn>
                <a:cxn ang="0">
                  <a:pos x="16" y="18"/>
                </a:cxn>
                <a:cxn ang="0">
                  <a:pos x="17" y="4"/>
                </a:cxn>
                <a:cxn ang="0">
                  <a:pos x="17" y="4"/>
                </a:cxn>
                <a:cxn ang="0">
                  <a:pos x="16" y="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8" y="2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17" h="63">
                  <a:moveTo>
                    <a:pt x="7" y="4"/>
                  </a:moveTo>
                  <a:lnTo>
                    <a:pt x="7" y="4"/>
                  </a:lnTo>
                  <a:lnTo>
                    <a:pt x="6" y="18"/>
                  </a:lnTo>
                  <a:lnTo>
                    <a:pt x="3" y="31"/>
                  </a:lnTo>
                  <a:lnTo>
                    <a:pt x="1" y="45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2" y="61"/>
                  </a:lnTo>
                  <a:lnTo>
                    <a:pt x="3" y="63"/>
                  </a:lnTo>
                  <a:lnTo>
                    <a:pt x="6" y="63"/>
                  </a:lnTo>
                  <a:lnTo>
                    <a:pt x="7" y="63"/>
                  </a:lnTo>
                  <a:lnTo>
                    <a:pt x="9" y="61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12" y="45"/>
                  </a:lnTo>
                  <a:lnTo>
                    <a:pt x="14" y="31"/>
                  </a:lnTo>
                  <a:lnTo>
                    <a:pt x="16" y="18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8" name="Freeform 769"/>
            <p:cNvSpPr/>
            <p:nvPr>
              <p:custDataLst>
                <p:tags r:id="rId17"/>
              </p:custDataLst>
            </p:nvPr>
          </p:nvSpPr>
          <p:spPr bwMode="auto">
            <a:xfrm>
              <a:off x="6461125" y="2173288"/>
              <a:ext cx="14288" cy="36513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7" y="2"/>
                </a:cxn>
                <a:cxn ang="0">
                  <a:pos x="14" y="9"/>
                </a:cxn>
                <a:cxn ang="0">
                  <a:pos x="11" y="17"/>
                </a:cxn>
                <a:cxn ang="0">
                  <a:pos x="7" y="32"/>
                </a:cxn>
                <a:cxn ang="0">
                  <a:pos x="5" y="47"/>
                </a:cxn>
                <a:cxn ang="0">
                  <a:pos x="1" y="64"/>
                </a:cxn>
                <a:cxn ang="0">
                  <a:pos x="1" y="64"/>
                </a:cxn>
                <a:cxn ang="0">
                  <a:pos x="0" y="66"/>
                </a:cxn>
                <a:cxn ang="0">
                  <a:pos x="1" y="67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7" y="69"/>
                </a:cxn>
                <a:cxn ang="0">
                  <a:pos x="8" y="69"/>
                </a:cxn>
                <a:cxn ang="0">
                  <a:pos x="10" y="68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4" y="51"/>
                </a:cxn>
                <a:cxn ang="0">
                  <a:pos x="16" y="36"/>
                </a:cxn>
                <a:cxn ang="0">
                  <a:pos x="19" y="21"/>
                </a:cxn>
                <a:cxn ang="0">
                  <a:pos x="22" y="14"/>
                </a:cxn>
                <a:cxn ang="0">
                  <a:pos x="25" y="7"/>
                </a:cxn>
                <a:cxn ang="0">
                  <a:pos x="25" y="7"/>
                </a:cxn>
                <a:cxn ang="0">
                  <a:pos x="26" y="5"/>
                </a:cxn>
                <a:cxn ang="0">
                  <a:pos x="26" y="3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9" y="1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26" h="69">
                  <a:moveTo>
                    <a:pt x="17" y="2"/>
                  </a:moveTo>
                  <a:lnTo>
                    <a:pt x="17" y="2"/>
                  </a:lnTo>
                  <a:lnTo>
                    <a:pt x="14" y="9"/>
                  </a:lnTo>
                  <a:lnTo>
                    <a:pt x="11" y="17"/>
                  </a:lnTo>
                  <a:lnTo>
                    <a:pt x="7" y="32"/>
                  </a:lnTo>
                  <a:lnTo>
                    <a:pt x="5" y="47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0" y="66"/>
                  </a:lnTo>
                  <a:lnTo>
                    <a:pt x="1" y="67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7" y="69"/>
                  </a:lnTo>
                  <a:lnTo>
                    <a:pt x="8" y="69"/>
                  </a:lnTo>
                  <a:lnTo>
                    <a:pt x="10" y="6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4" y="51"/>
                  </a:lnTo>
                  <a:lnTo>
                    <a:pt x="16" y="36"/>
                  </a:lnTo>
                  <a:lnTo>
                    <a:pt x="19" y="21"/>
                  </a:lnTo>
                  <a:lnTo>
                    <a:pt x="22" y="14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6" y="3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1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9" name="Freeform 770"/>
            <p:cNvSpPr/>
            <p:nvPr>
              <p:custDataLst>
                <p:tags r:id="rId18"/>
              </p:custDataLst>
            </p:nvPr>
          </p:nvSpPr>
          <p:spPr bwMode="auto">
            <a:xfrm>
              <a:off x="6475413" y="2203450"/>
              <a:ext cx="19050" cy="508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3" y="11"/>
                </a:cxn>
                <a:cxn ang="0">
                  <a:pos x="18" y="21"/>
                </a:cxn>
                <a:cxn ang="0">
                  <a:pos x="13" y="32"/>
                </a:cxn>
                <a:cxn ang="0">
                  <a:pos x="9" y="43"/>
                </a:cxn>
                <a:cxn ang="0">
                  <a:pos x="6" y="54"/>
                </a:cxn>
                <a:cxn ang="0">
                  <a:pos x="3" y="67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2" y="95"/>
                </a:cxn>
                <a:cxn ang="0">
                  <a:pos x="5" y="95"/>
                </a:cxn>
                <a:cxn ang="0">
                  <a:pos x="8" y="94"/>
                </a:cxn>
                <a:cxn ang="0">
                  <a:pos x="9" y="92"/>
                </a:cxn>
                <a:cxn ang="0">
                  <a:pos x="10" y="90"/>
                </a:cxn>
                <a:cxn ang="0">
                  <a:pos x="10" y="90"/>
                </a:cxn>
                <a:cxn ang="0">
                  <a:pos x="13" y="68"/>
                </a:cxn>
                <a:cxn ang="0">
                  <a:pos x="15" y="58"/>
                </a:cxn>
                <a:cxn ang="0">
                  <a:pos x="18" y="47"/>
                </a:cxn>
                <a:cxn ang="0">
                  <a:pos x="21" y="37"/>
                </a:cxn>
                <a:cxn ang="0">
                  <a:pos x="25" y="26"/>
                </a:cxn>
                <a:cxn ang="0">
                  <a:pos x="30" y="17"/>
                </a:cxn>
                <a:cxn ang="0">
                  <a:pos x="37" y="8"/>
                </a:cxn>
                <a:cxn ang="0">
                  <a:pos x="37" y="8"/>
                </a:cxn>
                <a:cxn ang="0">
                  <a:pos x="38" y="6"/>
                </a:cxn>
                <a:cxn ang="0">
                  <a:pos x="38" y="4"/>
                </a:cxn>
                <a:cxn ang="0">
                  <a:pos x="37" y="1"/>
                </a:cxn>
                <a:cxn ang="0">
                  <a:pos x="35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95">
                  <a:moveTo>
                    <a:pt x="30" y="2"/>
                  </a:moveTo>
                  <a:lnTo>
                    <a:pt x="30" y="2"/>
                  </a:lnTo>
                  <a:lnTo>
                    <a:pt x="23" y="11"/>
                  </a:lnTo>
                  <a:lnTo>
                    <a:pt x="18" y="21"/>
                  </a:lnTo>
                  <a:lnTo>
                    <a:pt x="13" y="32"/>
                  </a:lnTo>
                  <a:lnTo>
                    <a:pt x="9" y="43"/>
                  </a:lnTo>
                  <a:lnTo>
                    <a:pt x="6" y="54"/>
                  </a:lnTo>
                  <a:lnTo>
                    <a:pt x="3" y="6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2" y="95"/>
                  </a:lnTo>
                  <a:lnTo>
                    <a:pt x="5" y="95"/>
                  </a:lnTo>
                  <a:lnTo>
                    <a:pt x="8" y="94"/>
                  </a:lnTo>
                  <a:lnTo>
                    <a:pt x="9" y="92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3" y="68"/>
                  </a:lnTo>
                  <a:lnTo>
                    <a:pt x="15" y="58"/>
                  </a:lnTo>
                  <a:lnTo>
                    <a:pt x="18" y="47"/>
                  </a:lnTo>
                  <a:lnTo>
                    <a:pt x="21" y="37"/>
                  </a:lnTo>
                  <a:lnTo>
                    <a:pt x="25" y="26"/>
                  </a:lnTo>
                  <a:lnTo>
                    <a:pt x="30" y="17"/>
                  </a:lnTo>
                  <a:lnTo>
                    <a:pt x="37" y="8"/>
                  </a:lnTo>
                  <a:lnTo>
                    <a:pt x="37" y="8"/>
                  </a:lnTo>
                  <a:lnTo>
                    <a:pt x="38" y="6"/>
                  </a:lnTo>
                  <a:lnTo>
                    <a:pt x="38" y="4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0" name="Freeform 771"/>
            <p:cNvSpPr/>
            <p:nvPr>
              <p:custDataLst>
                <p:tags r:id="rId19"/>
              </p:custDataLst>
            </p:nvPr>
          </p:nvSpPr>
          <p:spPr bwMode="auto">
            <a:xfrm>
              <a:off x="6481763" y="2241550"/>
              <a:ext cx="26988" cy="55563"/>
            </a:xfrm>
            <a:custGeom>
              <a:avLst/>
              <a:gdLst/>
              <a:ahLst/>
              <a:cxnLst>
                <a:cxn ang="0">
                  <a:pos x="42" y="2"/>
                </a:cxn>
                <a:cxn ang="0">
                  <a:pos x="42" y="2"/>
                </a:cxn>
                <a:cxn ang="0">
                  <a:pos x="34" y="13"/>
                </a:cxn>
                <a:cxn ang="0">
                  <a:pos x="28" y="25"/>
                </a:cxn>
                <a:cxn ang="0">
                  <a:pos x="23" y="37"/>
                </a:cxn>
                <a:cxn ang="0">
                  <a:pos x="17" y="50"/>
                </a:cxn>
                <a:cxn ang="0">
                  <a:pos x="8" y="76"/>
                </a:cxn>
                <a:cxn ang="0">
                  <a:pos x="0" y="102"/>
                </a:cxn>
                <a:cxn ang="0">
                  <a:pos x="0" y="102"/>
                </a:cxn>
                <a:cxn ang="0">
                  <a:pos x="0" y="104"/>
                </a:cxn>
                <a:cxn ang="0">
                  <a:pos x="1" y="105"/>
                </a:cxn>
                <a:cxn ang="0">
                  <a:pos x="2" y="106"/>
                </a:cxn>
                <a:cxn ang="0">
                  <a:pos x="3" y="107"/>
                </a:cxn>
                <a:cxn ang="0">
                  <a:pos x="5" y="107"/>
                </a:cxn>
                <a:cxn ang="0">
                  <a:pos x="7" y="107"/>
                </a:cxn>
                <a:cxn ang="0">
                  <a:pos x="8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7" y="79"/>
                </a:cxn>
                <a:cxn ang="0">
                  <a:pos x="26" y="54"/>
                </a:cxn>
                <a:cxn ang="0">
                  <a:pos x="31" y="41"/>
                </a:cxn>
                <a:cxn ang="0">
                  <a:pos x="36" y="29"/>
                </a:cxn>
                <a:cxn ang="0">
                  <a:pos x="42" y="18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51" y="5"/>
                </a:cxn>
                <a:cxn ang="0">
                  <a:pos x="51" y="3"/>
                </a:cxn>
                <a:cxn ang="0">
                  <a:pos x="50" y="2"/>
                </a:cxn>
                <a:cxn ang="0">
                  <a:pos x="49" y="1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42" y="2"/>
                </a:cxn>
                <a:cxn ang="0">
                  <a:pos x="42" y="2"/>
                </a:cxn>
              </a:cxnLst>
              <a:rect l="0" t="0" r="r" b="b"/>
              <a:pathLst>
                <a:path w="51" h="107">
                  <a:moveTo>
                    <a:pt x="42" y="2"/>
                  </a:moveTo>
                  <a:lnTo>
                    <a:pt x="42" y="2"/>
                  </a:lnTo>
                  <a:lnTo>
                    <a:pt x="34" y="13"/>
                  </a:lnTo>
                  <a:lnTo>
                    <a:pt x="28" y="25"/>
                  </a:lnTo>
                  <a:lnTo>
                    <a:pt x="23" y="37"/>
                  </a:lnTo>
                  <a:lnTo>
                    <a:pt x="17" y="50"/>
                  </a:lnTo>
                  <a:lnTo>
                    <a:pt x="8" y="7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4"/>
                  </a:lnTo>
                  <a:lnTo>
                    <a:pt x="1" y="105"/>
                  </a:lnTo>
                  <a:lnTo>
                    <a:pt x="2" y="106"/>
                  </a:lnTo>
                  <a:lnTo>
                    <a:pt x="3" y="107"/>
                  </a:lnTo>
                  <a:lnTo>
                    <a:pt x="5" y="107"/>
                  </a:lnTo>
                  <a:lnTo>
                    <a:pt x="7" y="107"/>
                  </a:lnTo>
                  <a:lnTo>
                    <a:pt x="8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7" y="79"/>
                  </a:lnTo>
                  <a:lnTo>
                    <a:pt x="26" y="54"/>
                  </a:lnTo>
                  <a:lnTo>
                    <a:pt x="31" y="41"/>
                  </a:lnTo>
                  <a:lnTo>
                    <a:pt x="36" y="29"/>
                  </a:lnTo>
                  <a:lnTo>
                    <a:pt x="42" y="18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0" y="2"/>
                  </a:lnTo>
                  <a:lnTo>
                    <a:pt x="49" y="1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2" y="2"/>
                  </a:lnTo>
                  <a:lnTo>
                    <a:pt x="42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1" name="Freeform 772"/>
            <p:cNvSpPr/>
            <p:nvPr>
              <p:custDataLst>
                <p:tags r:id="rId20"/>
              </p:custDataLst>
            </p:nvPr>
          </p:nvSpPr>
          <p:spPr bwMode="auto">
            <a:xfrm>
              <a:off x="6770688" y="2238375"/>
              <a:ext cx="12700" cy="47625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7" y="4"/>
                </a:cxn>
                <a:cxn ang="0">
                  <a:pos x="12" y="25"/>
                </a:cxn>
                <a:cxn ang="0">
                  <a:pos x="7" y="45"/>
                </a:cxn>
                <a:cxn ang="0">
                  <a:pos x="3" y="65"/>
                </a:cxn>
                <a:cxn ang="0">
                  <a:pos x="1" y="75"/>
                </a:cxn>
                <a:cxn ang="0">
                  <a:pos x="0" y="87"/>
                </a:cxn>
                <a:cxn ang="0">
                  <a:pos x="0" y="87"/>
                </a:cxn>
                <a:cxn ang="0">
                  <a:pos x="1" y="88"/>
                </a:cxn>
                <a:cxn ang="0">
                  <a:pos x="2" y="90"/>
                </a:cxn>
                <a:cxn ang="0">
                  <a:pos x="3" y="91"/>
                </a:cxn>
                <a:cxn ang="0">
                  <a:pos x="5" y="91"/>
                </a:cxn>
                <a:cxn ang="0">
                  <a:pos x="7" y="91"/>
                </a:cxn>
                <a:cxn ang="0">
                  <a:pos x="8" y="90"/>
                </a:cxn>
                <a:cxn ang="0">
                  <a:pos x="9" y="88"/>
                </a:cxn>
                <a:cxn ang="0">
                  <a:pos x="10" y="87"/>
                </a:cxn>
                <a:cxn ang="0">
                  <a:pos x="10" y="87"/>
                </a:cxn>
                <a:cxn ang="0">
                  <a:pos x="10" y="75"/>
                </a:cxn>
                <a:cxn ang="0">
                  <a:pos x="12" y="65"/>
                </a:cxn>
                <a:cxn ang="0">
                  <a:pos x="17" y="45"/>
                </a:cxn>
                <a:cxn ang="0">
                  <a:pos x="22" y="25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2"/>
                </a:cxn>
                <a:cxn ang="0">
                  <a:pos x="25" y="1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19" y="1"/>
                </a:cxn>
                <a:cxn ang="0">
                  <a:pos x="17" y="2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26" h="91">
                  <a:moveTo>
                    <a:pt x="17" y="4"/>
                  </a:moveTo>
                  <a:lnTo>
                    <a:pt x="17" y="4"/>
                  </a:lnTo>
                  <a:lnTo>
                    <a:pt x="12" y="25"/>
                  </a:lnTo>
                  <a:lnTo>
                    <a:pt x="7" y="45"/>
                  </a:lnTo>
                  <a:lnTo>
                    <a:pt x="3" y="65"/>
                  </a:lnTo>
                  <a:lnTo>
                    <a:pt x="1" y="75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1" y="88"/>
                  </a:lnTo>
                  <a:lnTo>
                    <a:pt x="2" y="90"/>
                  </a:lnTo>
                  <a:lnTo>
                    <a:pt x="3" y="91"/>
                  </a:lnTo>
                  <a:lnTo>
                    <a:pt x="5" y="91"/>
                  </a:lnTo>
                  <a:lnTo>
                    <a:pt x="7" y="91"/>
                  </a:lnTo>
                  <a:lnTo>
                    <a:pt x="8" y="90"/>
                  </a:lnTo>
                  <a:lnTo>
                    <a:pt x="9" y="88"/>
                  </a:lnTo>
                  <a:lnTo>
                    <a:pt x="10" y="87"/>
                  </a:lnTo>
                  <a:lnTo>
                    <a:pt x="10" y="87"/>
                  </a:lnTo>
                  <a:lnTo>
                    <a:pt x="10" y="75"/>
                  </a:lnTo>
                  <a:lnTo>
                    <a:pt x="12" y="65"/>
                  </a:lnTo>
                  <a:lnTo>
                    <a:pt x="17" y="45"/>
                  </a:lnTo>
                  <a:lnTo>
                    <a:pt x="22" y="25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19" y="1"/>
                  </a:lnTo>
                  <a:lnTo>
                    <a:pt x="17" y="2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2" name="Freeform 773"/>
            <p:cNvSpPr/>
            <p:nvPr>
              <p:custDataLst>
                <p:tags r:id="rId21"/>
              </p:custDataLst>
            </p:nvPr>
          </p:nvSpPr>
          <p:spPr bwMode="auto">
            <a:xfrm>
              <a:off x="6811963" y="2214563"/>
              <a:ext cx="17463" cy="50800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3" y="3"/>
                </a:cxn>
                <a:cxn ang="0">
                  <a:pos x="14" y="25"/>
                </a:cxn>
                <a:cxn ang="0">
                  <a:pos x="9" y="47"/>
                </a:cxn>
                <a:cxn ang="0">
                  <a:pos x="4" y="70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1" y="96"/>
                </a:cxn>
                <a:cxn ang="0">
                  <a:pos x="3" y="98"/>
                </a:cxn>
                <a:cxn ang="0">
                  <a:pos x="6" y="98"/>
                </a:cxn>
                <a:cxn ang="0">
                  <a:pos x="7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9" y="95"/>
                </a:cxn>
                <a:cxn ang="0">
                  <a:pos x="9" y="95"/>
                </a:cxn>
                <a:cxn ang="0">
                  <a:pos x="11" y="94"/>
                </a:cxn>
                <a:cxn ang="0">
                  <a:pos x="12" y="91"/>
                </a:cxn>
                <a:cxn ang="0">
                  <a:pos x="12" y="88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14" y="66"/>
                </a:cxn>
                <a:cxn ang="0">
                  <a:pos x="18" y="46"/>
                </a:cxn>
                <a:cxn ang="0">
                  <a:pos x="25" y="25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32" y="3"/>
                </a:cxn>
                <a:cxn ang="0">
                  <a:pos x="31" y="2"/>
                </a:cxn>
                <a:cxn ang="0">
                  <a:pos x="30" y="1"/>
                </a:cxn>
                <a:cxn ang="0">
                  <a:pos x="29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32" h="98">
                  <a:moveTo>
                    <a:pt x="23" y="3"/>
                  </a:moveTo>
                  <a:lnTo>
                    <a:pt x="23" y="3"/>
                  </a:lnTo>
                  <a:lnTo>
                    <a:pt x="14" y="25"/>
                  </a:lnTo>
                  <a:lnTo>
                    <a:pt x="9" y="47"/>
                  </a:lnTo>
                  <a:lnTo>
                    <a:pt x="4" y="70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1" y="96"/>
                  </a:lnTo>
                  <a:lnTo>
                    <a:pt x="3" y="98"/>
                  </a:lnTo>
                  <a:lnTo>
                    <a:pt x="6" y="98"/>
                  </a:lnTo>
                  <a:lnTo>
                    <a:pt x="7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9" y="95"/>
                  </a:lnTo>
                  <a:lnTo>
                    <a:pt x="9" y="95"/>
                  </a:lnTo>
                  <a:lnTo>
                    <a:pt x="11" y="94"/>
                  </a:lnTo>
                  <a:lnTo>
                    <a:pt x="12" y="91"/>
                  </a:lnTo>
                  <a:lnTo>
                    <a:pt x="12" y="88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4" y="66"/>
                  </a:lnTo>
                  <a:lnTo>
                    <a:pt x="18" y="46"/>
                  </a:lnTo>
                  <a:lnTo>
                    <a:pt x="25" y="25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2" y="3"/>
                  </a:lnTo>
                  <a:lnTo>
                    <a:pt x="31" y="2"/>
                  </a:lnTo>
                  <a:lnTo>
                    <a:pt x="30" y="1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3" name="Freeform 774"/>
            <p:cNvSpPr/>
            <p:nvPr>
              <p:custDataLst>
                <p:tags r:id="rId22"/>
              </p:custDataLst>
            </p:nvPr>
          </p:nvSpPr>
          <p:spPr bwMode="auto">
            <a:xfrm>
              <a:off x="6848475" y="2211388"/>
              <a:ext cx="19050" cy="46038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22" y="23"/>
                </a:cxn>
                <a:cxn ang="0">
                  <a:pos x="17" y="44"/>
                </a:cxn>
                <a:cxn ang="0">
                  <a:pos x="11" y="62"/>
                </a:cxn>
                <a:cxn ang="0">
                  <a:pos x="6" y="72"/>
                </a:cxn>
                <a:cxn ang="0">
                  <a:pos x="1" y="81"/>
                </a:cxn>
                <a:cxn ang="0">
                  <a:pos x="1" y="81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3" y="87"/>
                </a:cxn>
                <a:cxn ang="0">
                  <a:pos x="4" y="88"/>
                </a:cxn>
                <a:cxn ang="0">
                  <a:pos x="6" y="88"/>
                </a:cxn>
                <a:cxn ang="0">
                  <a:pos x="8" y="87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15" y="77"/>
                </a:cxn>
                <a:cxn ang="0">
                  <a:pos x="19" y="66"/>
                </a:cxn>
                <a:cxn ang="0">
                  <a:pos x="25" y="47"/>
                </a:cxn>
                <a:cxn ang="0">
                  <a:pos x="30" y="26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5" y="3"/>
                </a:cxn>
                <a:cxn ang="0">
                  <a:pos x="34" y="2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5" h="88">
                  <a:moveTo>
                    <a:pt x="26" y="3"/>
                  </a:moveTo>
                  <a:lnTo>
                    <a:pt x="26" y="3"/>
                  </a:lnTo>
                  <a:lnTo>
                    <a:pt x="22" y="23"/>
                  </a:lnTo>
                  <a:lnTo>
                    <a:pt x="17" y="44"/>
                  </a:lnTo>
                  <a:lnTo>
                    <a:pt x="11" y="62"/>
                  </a:lnTo>
                  <a:lnTo>
                    <a:pt x="6" y="72"/>
                  </a:lnTo>
                  <a:lnTo>
                    <a:pt x="1" y="81"/>
                  </a:lnTo>
                  <a:lnTo>
                    <a:pt x="1" y="81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3" y="87"/>
                  </a:lnTo>
                  <a:lnTo>
                    <a:pt x="4" y="88"/>
                  </a:lnTo>
                  <a:lnTo>
                    <a:pt x="6" y="88"/>
                  </a:lnTo>
                  <a:lnTo>
                    <a:pt x="8" y="87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5" y="77"/>
                  </a:lnTo>
                  <a:lnTo>
                    <a:pt x="19" y="66"/>
                  </a:lnTo>
                  <a:lnTo>
                    <a:pt x="25" y="47"/>
                  </a:lnTo>
                  <a:lnTo>
                    <a:pt x="30" y="26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4" name="Freeform 775"/>
            <p:cNvSpPr/>
            <p:nvPr>
              <p:custDataLst>
                <p:tags r:id="rId23"/>
              </p:custDataLst>
            </p:nvPr>
          </p:nvSpPr>
          <p:spPr bwMode="auto">
            <a:xfrm>
              <a:off x="6586538" y="2754313"/>
              <a:ext cx="7938" cy="46038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6" y="24"/>
                </a:cxn>
                <a:cxn ang="0">
                  <a:pos x="5" y="44"/>
                </a:cxn>
                <a:cxn ang="0">
                  <a:pos x="3" y="63"/>
                </a:cxn>
                <a:cxn ang="0">
                  <a:pos x="0" y="83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2" y="88"/>
                </a:cxn>
                <a:cxn ang="0">
                  <a:pos x="3" y="88"/>
                </a:cxn>
                <a:cxn ang="0">
                  <a:pos x="5" y="88"/>
                </a:cxn>
                <a:cxn ang="0">
                  <a:pos x="7" y="88"/>
                </a:cxn>
                <a:cxn ang="0">
                  <a:pos x="8" y="87"/>
                </a:cxn>
                <a:cxn ang="0">
                  <a:pos x="9" y="85"/>
                </a:cxn>
                <a:cxn ang="0">
                  <a:pos x="9" y="85"/>
                </a:cxn>
                <a:cxn ang="0">
                  <a:pos x="12" y="65"/>
                </a:cxn>
                <a:cxn ang="0">
                  <a:pos x="14" y="46"/>
                </a:cxn>
                <a:cxn ang="0">
                  <a:pos x="15" y="25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5" h="88">
                  <a:moveTo>
                    <a:pt x="6" y="4"/>
                  </a:moveTo>
                  <a:lnTo>
                    <a:pt x="6" y="4"/>
                  </a:lnTo>
                  <a:lnTo>
                    <a:pt x="6" y="24"/>
                  </a:lnTo>
                  <a:lnTo>
                    <a:pt x="5" y="44"/>
                  </a:lnTo>
                  <a:lnTo>
                    <a:pt x="3" y="63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2" y="88"/>
                  </a:lnTo>
                  <a:lnTo>
                    <a:pt x="3" y="88"/>
                  </a:lnTo>
                  <a:lnTo>
                    <a:pt x="5" y="88"/>
                  </a:lnTo>
                  <a:lnTo>
                    <a:pt x="7" y="88"/>
                  </a:lnTo>
                  <a:lnTo>
                    <a:pt x="8" y="87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12" y="65"/>
                  </a:lnTo>
                  <a:lnTo>
                    <a:pt x="14" y="46"/>
                  </a:lnTo>
                  <a:lnTo>
                    <a:pt x="15" y="2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5" name="Freeform 776"/>
            <p:cNvSpPr/>
            <p:nvPr>
              <p:custDataLst>
                <p:tags r:id="rId24"/>
              </p:custDataLst>
            </p:nvPr>
          </p:nvSpPr>
          <p:spPr bwMode="auto">
            <a:xfrm>
              <a:off x="6623050" y="2711450"/>
              <a:ext cx="12700" cy="47625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20" y="1"/>
                </a:cxn>
                <a:cxn ang="0">
                  <a:pos x="16" y="2"/>
                </a:cxn>
                <a:cxn ang="0">
                  <a:pos x="13" y="4"/>
                </a:cxn>
                <a:cxn ang="0">
                  <a:pos x="9" y="8"/>
                </a:cxn>
                <a:cxn ang="0">
                  <a:pos x="8" y="11"/>
                </a:cxn>
                <a:cxn ang="0">
                  <a:pos x="6" y="19"/>
                </a:cxn>
                <a:cxn ang="0">
                  <a:pos x="5" y="27"/>
                </a:cxn>
                <a:cxn ang="0">
                  <a:pos x="5" y="27"/>
                </a:cxn>
                <a:cxn ang="0">
                  <a:pos x="6" y="55"/>
                </a:cxn>
                <a:cxn ang="0">
                  <a:pos x="6" y="63"/>
                </a:cxn>
                <a:cxn ang="0">
                  <a:pos x="5" y="69"/>
                </a:cxn>
                <a:cxn ang="0">
                  <a:pos x="4" y="76"/>
                </a:cxn>
                <a:cxn ang="0">
                  <a:pos x="1" y="82"/>
                </a:cxn>
                <a:cxn ang="0">
                  <a:pos x="1" y="82"/>
                </a:cxn>
                <a:cxn ang="0">
                  <a:pos x="0" y="84"/>
                </a:cxn>
                <a:cxn ang="0">
                  <a:pos x="0" y="86"/>
                </a:cxn>
                <a:cxn ang="0">
                  <a:pos x="1" y="87"/>
                </a:cxn>
                <a:cxn ang="0">
                  <a:pos x="3" y="88"/>
                </a:cxn>
                <a:cxn ang="0">
                  <a:pos x="4" y="89"/>
                </a:cxn>
                <a:cxn ang="0">
                  <a:pos x="6" y="89"/>
                </a:cxn>
                <a:cxn ang="0">
                  <a:pos x="7" y="88"/>
                </a:cxn>
                <a:cxn ang="0">
                  <a:pos x="9" y="87"/>
                </a:cxn>
                <a:cxn ang="0">
                  <a:pos x="9" y="87"/>
                </a:cxn>
                <a:cxn ang="0">
                  <a:pos x="13" y="78"/>
                </a:cxn>
                <a:cxn ang="0">
                  <a:pos x="15" y="68"/>
                </a:cxn>
                <a:cxn ang="0">
                  <a:pos x="16" y="57"/>
                </a:cxn>
                <a:cxn ang="0">
                  <a:pos x="17" y="48"/>
                </a:cxn>
                <a:cxn ang="0">
                  <a:pos x="17" y="48"/>
                </a:cxn>
                <a:cxn ang="0">
                  <a:pos x="16" y="39"/>
                </a:cxn>
                <a:cxn ang="0">
                  <a:pos x="15" y="26"/>
                </a:cxn>
                <a:cxn ang="0">
                  <a:pos x="15" y="21"/>
                </a:cxn>
                <a:cxn ang="0">
                  <a:pos x="16" y="16"/>
                </a:cxn>
                <a:cxn ang="0">
                  <a:pos x="19" y="13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4" y="9"/>
                </a:cxn>
                <a:cxn ang="0">
                  <a:pos x="25" y="8"/>
                </a:cxn>
                <a:cxn ang="0">
                  <a:pos x="26" y="6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3" y="1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1"/>
                </a:cxn>
              </a:cxnLst>
              <a:rect l="0" t="0" r="r" b="b"/>
              <a:pathLst>
                <a:path w="26" h="89">
                  <a:moveTo>
                    <a:pt x="20" y="1"/>
                  </a:moveTo>
                  <a:lnTo>
                    <a:pt x="20" y="1"/>
                  </a:lnTo>
                  <a:lnTo>
                    <a:pt x="16" y="2"/>
                  </a:lnTo>
                  <a:lnTo>
                    <a:pt x="13" y="4"/>
                  </a:lnTo>
                  <a:lnTo>
                    <a:pt x="9" y="8"/>
                  </a:lnTo>
                  <a:lnTo>
                    <a:pt x="8" y="11"/>
                  </a:lnTo>
                  <a:lnTo>
                    <a:pt x="6" y="19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6" y="55"/>
                  </a:lnTo>
                  <a:lnTo>
                    <a:pt x="6" y="63"/>
                  </a:lnTo>
                  <a:lnTo>
                    <a:pt x="5" y="69"/>
                  </a:lnTo>
                  <a:lnTo>
                    <a:pt x="4" y="76"/>
                  </a:lnTo>
                  <a:lnTo>
                    <a:pt x="1" y="82"/>
                  </a:lnTo>
                  <a:lnTo>
                    <a:pt x="1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88"/>
                  </a:lnTo>
                  <a:lnTo>
                    <a:pt x="9" y="87"/>
                  </a:lnTo>
                  <a:lnTo>
                    <a:pt x="9" y="87"/>
                  </a:lnTo>
                  <a:lnTo>
                    <a:pt x="13" y="78"/>
                  </a:lnTo>
                  <a:lnTo>
                    <a:pt x="15" y="68"/>
                  </a:lnTo>
                  <a:lnTo>
                    <a:pt x="16" y="57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6" y="39"/>
                  </a:lnTo>
                  <a:lnTo>
                    <a:pt x="15" y="26"/>
                  </a:lnTo>
                  <a:lnTo>
                    <a:pt x="15" y="21"/>
                  </a:lnTo>
                  <a:lnTo>
                    <a:pt x="16" y="16"/>
                  </a:lnTo>
                  <a:lnTo>
                    <a:pt x="19" y="13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9"/>
                  </a:lnTo>
                  <a:lnTo>
                    <a:pt x="25" y="8"/>
                  </a:lnTo>
                  <a:lnTo>
                    <a:pt x="26" y="6"/>
                  </a:lnTo>
                  <a:lnTo>
                    <a:pt x="25" y="4"/>
                  </a:lnTo>
                  <a:lnTo>
                    <a:pt x="25" y="2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6" name="Freeform 777"/>
            <p:cNvSpPr/>
            <p:nvPr>
              <p:custDataLst>
                <p:tags r:id="rId25"/>
              </p:custDataLst>
            </p:nvPr>
          </p:nvSpPr>
          <p:spPr bwMode="auto">
            <a:xfrm>
              <a:off x="6661150" y="2678113"/>
              <a:ext cx="23813" cy="50800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35" y="2"/>
                </a:cxn>
                <a:cxn ang="0">
                  <a:pos x="29" y="13"/>
                </a:cxn>
                <a:cxn ang="0">
                  <a:pos x="23" y="23"/>
                </a:cxn>
                <a:cxn ang="0">
                  <a:pos x="18" y="33"/>
                </a:cxn>
                <a:cxn ang="0">
                  <a:pos x="13" y="45"/>
                </a:cxn>
                <a:cxn ang="0">
                  <a:pos x="6" y="66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1"/>
                </a:cxn>
                <a:cxn ang="0">
                  <a:pos x="0" y="93"/>
                </a:cxn>
                <a:cxn ang="0">
                  <a:pos x="1" y="94"/>
                </a:cxn>
                <a:cxn ang="0">
                  <a:pos x="3" y="95"/>
                </a:cxn>
                <a:cxn ang="0">
                  <a:pos x="5" y="95"/>
                </a:cxn>
                <a:cxn ang="0">
                  <a:pos x="6" y="94"/>
                </a:cxn>
                <a:cxn ang="0">
                  <a:pos x="8" y="93"/>
                </a:cxn>
                <a:cxn ang="0">
                  <a:pos x="9" y="92"/>
                </a:cxn>
                <a:cxn ang="0">
                  <a:pos x="9" y="92"/>
                </a:cxn>
                <a:cxn ang="0">
                  <a:pos x="15" y="70"/>
                </a:cxn>
                <a:cxn ang="0">
                  <a:pos x="23" y="48"/>
                </a:cxn>
                <a:cxn ang="0">
                  <a:pos x="27" y="37"/>
                </a:cxn>
                <a:cxn ang="0">
                  <a:pos x="32" y="27"/>
                </a:cxn>
                <a:cxn ang="0">
                  <a:pos x="37" y="17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4" y="5"/>
                </a:cxn>
                <a:cxn ang="0">
                  <a:pos x="43" y="4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2"/>
                </a:cxn>
                <a:cxn ang="0">
                  <a:pos x="35" y="2"/>
                </a:cxn>
              </a:cxnLst>
              <a:rect l="0" t="0" r="r" b="b"/>
              <a:pathLst>
                <a:path w="44" h="95">
                  <a:moveTo>
                    <a:pt x="35" y="2"/>
                  </a:moveTo>
                  <a:lnTo>
                    <a:pt x="35" y="2"/>
                  </a:lnTo>
                  <a:lnTo>
                    <a:pt x="29" y="13"/>
                  </a:lnTo>
                  <a:lnTo>
                    <a:pt x="23" y="23"/>
                  </a:lnTo>
                  <a:lnTo>
                    <a:pt x="18" y="33"/>
                  </a:lnTo>
                  <a:lnTo>
                    <a:pt x="13" y="45"/>
                  </a:lnTo>
                  <a:lnTo>
                    <a:pt x="6" y="66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1" y="94"/>
                  </a:lnTo>
                  <a:lnTo>
                    <a:pt x="3" y="95"/>
                  </a:lnTo>
                  <a:lnTo>
                    <a:pt x="5" y="95"/>
                  </a:lnTo>
                  <a:lnTo>
                    <a:pt x="6" y="94"/>
                  </a:lnTo>
                  <a:lnTo>
                    <a:pt x="8" y="93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15" y="70"/>
                  </a:lnTo>
                  <a:lnTo>
                    <a:pt x="23" y="48"/>
                  </a:lnTo>
                  <a:lnTo>
                    <a:pt x="27" y="37"/>
                  </a:lnTo>
                  <a:lnTo>
                    <a:pt x="32" y="27"/>
                  </a:lnTo>
                  <a:lnTo>
                    <a:pt x="37" y="17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4" y="5"/>
                  </a:lnTo>
                  <a:lnTo>
                    <a:pt x="43" y="4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2"/>
                  </a:lnTo>
                  <a:lnTo>
                    <a:pt x="35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7" name="Freeform 778"/>
            <p:cNvSpPr/>
            <p:nvPr>
              <p:custDataLst>
                <p:tags r:id="rId26"/>
              </p:custDataLst>
            </p:nvPr>
          </p:nvSpPr>
          <p:spPr bwMode="auto">
            <a:xfrm>
              <a:off x="6719888" y="2638425"/>
              <a:ext cx="15875" cy="53975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5" y="14"/>
                </a:cxn>
                <a:cxn ang="0">
                  <a:pos x="12" y="25"/>
                </a:cxn>
                <a:cxn ang="0">
                  <a:pos x="9" y="49"/>
                </a:cxn>
                <a:cxn ang="0">
                  <a:pos x="6" y="73"/>
                </a:cxn>
                <a:cxn ang="0">
                  <a:pos x="3" y="84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8"/>
                </a:cxn>
                <a:cxn ang="0">
                  <a:pos x="0" y="99"/>
                </a:cxn>
                <a:cxn ang="0">
                  <a:pos x="1" y="101"/>
                </a:cxn>
                <a:cxn ang="0">
                  <a:pos x="3" y="101"/>
                </a:cxn>
                <a:cxn ang="0">
                  <a:pos x="6" y="101"/>
                </a:cxn>
                <a:cxn ang="0">
                  <a:pos x="8" y="100"/>
                </a:cxn>
                <a:cxn ang="0">
                  <a:pos x="9" y="98"/>
                </a:cxn>
                <a:cxn ang="0">
                  <a:pos x="9" y="98"/>
                </a:cxn>
                <a:cxn ang="0">
                  <a:pos x="12" y="88"/>
                </a:cxn>
                <a:cxn ang="0">
                  <a:pos x="14" y="76"/>
                </a:cxn>
                <a:cxn ang="0">
                  <a:pos x="17" y="52"/>
                </a:cxn>
                <a:cxn ang="0">
                  <a:pos x="20" y="29"/>
                </a:cxn>
                <a:cxn ang="0">
                  <a:pos x="23" y="18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8" y="6"/>
                </a:cxn>
                <a:cxn ang="0">
                  <a:pos x="28" y="4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8" h="101">
                  <a:moveTo>
                    <a:pt x="19" y="3"/>
                  </a:moveTo>
                  <a:lnTo>
                    <a:pt x="19" y="3"/>
                  </a:lnTo>
                  <a:lnTo>
                    <a:pt x="15" y="14"/>
                  </a:lnTo>
                  <a:lnTo>
                    <a:pt x="12" y="25"/>
                  </a:lnTo>
                  <a:lnTo>
                    <a:pt x="9" y="49"/>
                  </a:lnTo>
                  <a:lnTo>
                    <a:pt x="6" y="73"/>
                  </a:lnTo>
                  <a:lnTo>
                    <a:pt x="3" y="84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8"/>
                  </a:lnTo>
                  <a:lnTo>
                    <a:pt x="0" y="99"/>
                  </a:lnTo>
                  <a:lnTo>
                    <a:pt x="1" y="101"/>
                  </a:lnTo>
                  <a:lnTo>
                    <a:pt x="3" y="101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12" y="88"/>
                  </a:lnTo>
                  <a:lnTo>
                    <a:pt x="14" y="76"/>
                  </a:lnTo>
                  <a:lnTo>
                    <a:pt x="17" y="52"/>
                  </a:lnTo>
                  <a:lnTo>
                    <a:pt x="20" y="29"/>
                  </a:lnTo>
                  <a:lnTo>
                    <a:pt x="23" y="18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8" y="4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8" name="Freeform 779"/>
            <p:cNvSpPr/>
            <p:nvPr>
              <p:custDataLst>
                <p:tags r:id="rId27"/>
              </p:custDataLst>
            </p:nvPr>
          </p:nvSpPr>
          <p:spPr bwMode="auto">
            <a:xfrm>
              <a:off x="6767513" y="2584450"/>
              <a:ext cx="15875" cy="57150"/>
            </a:xfrm>
            <a:custGeom>
              <a:avLst/>
              <a:gdLst/>
              <a:ahLst/>
              <a:cxnLst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19" y="31"/>
                </a:cxn>
                <a:cxn ang="0">
                  <a:pos x="18" y="44"/>
                </a:cxn>
                <a:cxn ang="0">
                  <a:pos x="16" y="57"/>
                </a:cxn>
                <a:cxn ang="0">
                  <a:pos x="16" y="57"/>
                </a:cxn>
                <a:cxn ang="0">
                  <a:pos x="9" y="80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0" y="104"/>
                </a:cxn>
                <a:cxn ang="0">
                  <a:pos x="1" y="105"/>
                </a:cxn>
                <a:cxn ang="0">
                  <a:pos x="2" y="107"/>
                </a:cxn>
                <a:cxn ang="0">
                  <a:pos x="3" y="107"/>
                </a:cxn>
                <a:cxn ang="0">
                  <a:pos x="7" y="107"/>
                </a:cxn>
                <a:cxn ang="0">
                  <a:pos x="8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9" y="79"/>
                </a:cxn>
                <a:cxn ang="0">
                  <a:pos x="28" y="53"/>
                </a:cxn>
                <a:cxn ang="0">
                  <a:pos x="28" y="53"/>
                </a:cxn>
                <a:cxn ang="0">
                  <a:pos x="30" y="40"/>
                </a:cxn>
                <a:cxn ang="0">
                  <a:pos x="30" y="29"/>
                </a:cxn>
                <a:cxn ang="0">
                  <a:pos x="29" y="4"/>
                </a:cxn>
                <a:cxn ang="0">
                  <a:pos x="29" y="4"/>
                </a:cxn>
              </a:cxnLst>
              <a:rect l="0" t="0" r="r" b="b"/>
              <a:pathLst>
                <a:path w="30" h="107">
                  <a:moveTo>
                    <a:pt x="29" y="4"/>
                  </a:move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0" y="1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31"/>
                  </a:lnTo>
                  <a:lnTo>
                    <a:pt x="18" y="44"/>
                  </a:lnTo>
                  <a:lnTo>
                    <a:pt x="16" y="57"/>
                  </a:lnTo>
                  <a:lnTo>
                    <a:pt x="16" y="57"/>
                  </a:lnTo>
                  <a:lnTo>
                    <a:pt x="9" y="80"/>
                  </a:lnTo>
                  <a:lnTo>
                    <a:pt x="1" y="101"/>
                  </a:lnTo>
                  <a:lnTo>
                    <a:pt x="1" y="101"/>
                  </a:lnTo>
                  <a:lnTo>
                    <a:pt x="0" y="104"/>
                  </a:lnTo>
                  <a:lnTo>
                    <a:pt x="1" y="105"/>
                  </a:lnTo>
                  <a:lnTo>
                    <a:pt x="2" y="107"/>
                  </a:lnTo>
                  <a:lnTo>
                    <a:pt x="3" y="107"/>
                  </a:lnTo>
                  <a:lnTo>
                    <a:pt x="7" y="107"/>
                  </a:lnTo>
                  <a:lnTo>
                    <a:pt x="8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9" y="79"/>
                  </a:lnTo>
                  <a:lnTo>
                    <a:pt x="28" y="53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0" y="29"/>
                  </a:lnTo>
                  <a:lnTo>
                    <a:pt x="29" y="4"/>
                  </a:lnTo>
                  <a:lnTo>
                    <a:pt x="29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9" name="Freeform 780"/>
            <p:cNvSpPr/>
            <p:nvPr>
              <p:custDataLst>
                <p:tags r:id="rId28"/>
              </p:custDataLst>
            </p:nvPr>
          </p:nvSpPr>
          <p:spPr bwMode="auto">
            <a:xfrm>
              <a:off x="6805613" y="2538413"/>
              <a:ext cx="15875" cy="63500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1" y="19"/>
                </a:cxn>
                <a:cxn ang="0">
                  <a:pos x="20" y="33"/>
                </a:cxn>
                <a:cxn ang="0">
                  <a:pos x="15" y="62"/>
                </a:cxn>
                <a:cxn ang="0">
                  <a:pos x="15" y="62"/>
                </a:cxn>
                <a:cxn ang="0">
                  <a:pos x="14" y="75"/>
                </a:cxn>
                <a:cxn ang="0">
                  <a:pos x="12" y="88"/>
                </a:cxn>
                <a:cxn ang="0">
                  <a:pos x="11" y="95"/>
                </a:cxn>
                <a:cxn ang="0">
                  <a:pos x="9" y="101"/>
                </a:cxn>
                <a:cxn ang="0">
                  <a:pos x="6" y="106"/>
                </a:cxn>
                <a:cxn ang="0">
                  <a:pos x="1" y="113"/>
                </a:cxn>
                <a:cxn ang="0">
                  <a:pos x="1" y="113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2" y="119"/>
                </a:cxn>
                <a:cxn ang="0">
                  <a:pos x="3" y="120"/>
                </a:cxn>
                <a:cxn ang="0">
                  <a:pos x="4" y="121"/>
                </a:cxn>
                <a:cxn ang="0">
                  <a:pos x="7" y="120"/>
                </a:cxn>
                <a:cxn ang="0">
                  <a:pos x="9" y="119"/>
                </a:cxn>
                <a:cxn ang="0">
                  <a:pos x="9" y="119"/>
                </a:cxn>
                <a:cxn ang="0">
                  <a:pos x="14" y="110"/>
                </a:cxn>
                <a:cxn ang="0">
                  <a:pos x="18" y="100"/>
                </a:cxn>
                <a:cxn ang="0">
                  <a:pos x="21" y="90"/>
                </a:cxn>
                <a:cxn ang="0">
                  <a:pos x="22" y="80"/>
                </a:cxn>
                <a:cxn ang="0">
                  <a:pos x="22" y="80"/>
                </a:cxn>
                <a:cxn ang="0">
                  <a:pos x="28" y="42"/>
                </a:cxn>
                <a:cxn ang="0">
                  <a:pos x="30" y="24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31" y="3"/>
                </a:cxn>
                <a:cxn ang="0">
                  <a:pos x="30" y="1"/>
                </a:cxn>
                <a:cxn ang="0">
                  <a:pos x="29" y="1"/>
                </a:cxn>
                <a:cxn ang="0">
                  <a:pos x="27" y="0"/>
                </a:cxn>
                <a:cxn ang="0">
                  <a:pos x="25" y="1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1" h="121">
                  <a:moveTo>
                    <a:pt x="22" y="5"/>
                  </a:moveTo>
                  <a:lnTo>
                    <a:pt x="22" y="5"/>
                  </a:lnTo>
                  <a:lnTo>
                    <a:pt x="21" y="19"/>
                  </a:lnTo>
                  <a:lnTo>
                    <a:pt x="20" y="33"/>
                  </a:lnTo>
                  <a:lnTo>
                    <a:pt x="15" y="62"/>
                  </a:lnTo>
                  <a:lnTo>
                    <a:pt x="15" y="62"/>
                  </a:lnTo>
                  <a:lnTo>
                    <a:pt x="14" y="75"/>
                  </a:lnTo>
                  <a:lnTo>
                    <a:pt x="12" y="88"/>
                  </a:lnTo>
                  <a:lnTo>
                    <a:pt x="11" y="95"/>
                  </a:lnTo>
                  <a:lnTo>
                    <a:pt x="9" y="101"/>
                  </a:lnTo>
                  <a:lnTo>
                    <a:pt x="6" y="106"/>
                  </a:lnTo>
                  <a:lnTo>
                    <a:pt x="1" y="113"/>
                  </a:lnTo>
                  <a:lnTo>
                    <a:pt x="1" y="113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2" y="119"/>
                  </a:lnTo>
                  <a:lnTo>
                    <a:pt x="3" y="120"/>
                  </a:lnTo>
                  <a:lnTo>
                    <a:pt x="4" y="121"/>
                  </a:lnTo>
                  <a:lnTo>
                    <a:pt x="7" y="120"/>
                  </a:lnTo>
                  <a:lnTo>
                    <a:pt x="9" y="119"/>
                  </a:lnTo>
                  <a:lnTo>
                    <a:pt x="9" y="119"/>
                  </a:lnTo>
                  <a:lnTo>
                    <a:pt x="14" y="110"/>
                  </a:lnTo>
                  <a:lnTo>
                    <a:pt x="18" y="100"/>
                  </a:lnTo>
                  <a:lnTo>
                    <a:pt x="21" y="9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28" y="42"/>
                  </a:lnTo>
                  <a:lnTo>
                    <a:pt x="30" y="24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1" y="3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0" name="Freeform 781"/>
            <p:cNvSpPr/>
            <p:nvPr>
              <p:custDataLst>
                <p:tags r:id="rId29"/>
              </p:custDataLst>
            </p:nvPr>
          </p:nvSpPr>
          <p:spPr bwMode="auto">
            <a:xfrm>
              <a:off x="6854825" y="2497138"/>
              <a:ext cx="6350" cy="444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4"/>
                </a:cxn>
                <a:cxn ang="0">
                  <a:pos x="3" y="23"/>
                </a:cxn>
                <a:cxn ang="0">
                  <a:pos x="2" y="40"/>
                </a:cxn>
                <a:cxn ang="0">
                  <a:pos x="1" y="59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1" y="80"/>
                </a:cxn>
                <a:cxn ang="0">
                  <a:pos x="2" y="81"/>
                </a:cxn>
                <a:cxn ang="0">
                  <a:pos x="3" y="82"/>
                </a:cxn>
                <a:cxn ang="0">
                  <a:pos x="5" y="82"/>
                </a:cxn>
                <a:cxn ang="0">
                  <a:pos x="7" y="82"/>
                </a:cxn>
                <a:cxn ang="0">
                  <a:pos x="8" y="81"/>
                </a:cxn>
                <a:cxn ang="0">
                  <a:pos x="9" y="80"/>
                </a:cxn>
                <a:cxn ang="0">
                  <a:pos x="10" y="78"/>
                </a:cxn>
                <a:cxn ang="0">
                  <a:pos x="10" y="78"/>
                </a:cxn>
                <a:cxn ang="0">
                  <a:pos x="10" y="59"/>
                </a:cxn>
                <a:cxn ang="0">
                  <a:pos x="11" y="40"/>
                </a:cxn>
                <a:cxn ang="0">
                  <a:pos x="12" y="23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12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2">
                  <a:moveTo>
                    <a:pt x="4" y="4"/>
                  </a:moveTo>
                  <a:lnTo>
                    <a:pt x="4" y="4"/>
                  </a:lnTo>
                  <a:lnTo>
                    <a:pt x="3" y="23"/>
                  </a:lnTo>
                  <a:lnTo>
                    <a:pt x="2" y="40"/>
                  </a:lnTo>
                  <a:lnTo>
                    <a:pt x="1" y="59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1" y="80"/>
                  </a:lnTo>
                  <a:lnTo>
                    <a:pt x="2" y="81"/>
                  </a:lnTo>
                  <a:lnTo>
                    <a:pt x="3" y="82"/>
                  </a:lnTo>
                  <a:lnTo>
                    <a:pt x="5" y="82"/>
                  </a:lnTo>
                  <a:lnTo>
                    <a:pt x="7" y="82"/>
                  </a:lnTo>
                  <a:lnTo>
                    <a:pt x="8" y="81"/>
                  </a:lnTo>
                  <a:lnTo>
                    <a:pt x="9" y="80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10" y="59"/>
                  </a:lnTo>
                  <a:lnTo>
                    <a:pt x="11" y="40"/>
                  </a:lnTo>
                  <a:lnTo>
                    <a:pt x="12" y="2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1" name="Freeform 782"/>
            <p:cNvSpPr/>
            <p:nvPr>
              <p:custDataLst>
                <p:tags r:id="rId30"/>
              </p:custDataLst>
            </p:nvPr>
          </p:nvSpPr>
          <p:spPr bwMode="auto">
            <a:xfrm>
              <a:off x="6578600" y="2328863"/>
              <a:ext cx="12700" cy="52388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2" y="3"/>
                </a:cxn>
                <a:cxn ang="0">
                  <a:pos x="21" y="1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6" y="1"/>
                </a:cxn>
                <a:cxn ang="0">
                  <a:pos x="14" y="1"/>
                </a:cxn>
                <a:cxn ang="0">
                  <a:pos x="13" y="3"/>
                </a:cxn>
                <a:cxn ang="0">
                  <a:pos x="13" y="5"/>
                </a:cxn>
                <a:cxn ang="0">
                  <a:pos x="13" y="5"/>
                </a:cxn>
                <a:cxn ang="0">
                  <a:pos x="12" y="17"/>
                </a:cxn>
                <a:cxn ang="0">
                  <a:pos x="8" y="31"/>
                </a:cxn>
                <a:cxn ang="0">
                  <a:pos x="8" y="31"/>
                </a:cxn>
                <a:cxn ang="0">
                  <a:pos x="3" y="39"/>
                </a:cxn>
                <a:cxn ang="0">
                  <a:pos x="1" y="44"/>
                </a:cxn>
                <a:cxn ang="0">
                  <a:pos x="0" y="50"/>
                </a:cxn>
                <a:cxn ang="0">
                  <a:pos x="0" y="93"/>
                </a:cxn>
                <a:cxn ang="0">
                  <a:pos x="0" y="93"/>
                </a:cxn>
                <a:cxn ang="0">
                  <a:pos x="0" y="95"/>
                </a:cxn>
                <a:cxn ang="0">
                  <a:pos x="1" y="97"/>
                </a:cxn>
                <a:cxn ang="0">
                  <a:pos x="3" y="98"/>
                </a:cxn>
                <a:cxn ang="0">
                  <a:pos x="4" y="98"/>
                </a:cxn>
                <a:cxn ang="0">
                  <a:pos x="7" y="98"/>
                </a:cxn>
                <a:cxn ang="0">
                  <a:pos x="8" y="97"/>
                </a:cxn>
                <a:cxn ang="0">
                  <a:pos x="9" y="95"/>
                </a:cxn>
                <a:cxn ang="0">
                  <a:pos x="10" y="93"/>
                </a:cxn>
                <a:cxn ang="0">
                  <a:pos x="10" y="93"/>
                </a:cxn>
                <a:cxn ang="0">
                  <a:pos x="8" y="70"/>
                </a:cxn>
                <a:cxn ang="0">
                  <a:pos x="9" y="58"/>
                </a:cxn>
                <a:cxn ang="0">
                  <a:pos x="10" y="52"/>
                </a:cxn>
                <a:cxn ang="0">
                  <a:pos x="11" y="48"/>
                </a:cxn>
                <a:cxn ang="0">
                  <a:pos x="11" y="48"/>
                </a:cxn>
                <a:cxn ang="0">
                  <a:pos x="16" y="37"/>
                </a:cxn>
                <a:cxn ang="0">
                  <a:pos x="19" y="27"/>
                </a:cxn>
                <a:cxn ang="0">
                  <a:pos x="21" y="16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22" h="98">
                  <a:moveTo>
                    <a:pt x="22" y="5"/>
                  </a:moveTo>
                  <a:lnTo>
                    <a:pt x="22" y="5"/>
                  </a:lnTo>
                  <a:lnTo>
                    <a:pt x="22" y="3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2" y="17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3" y="39"/>
                  </a:lnTo>
                  <a:lnTo>
                    <a:pt x="1" y="44"/>
                  </a:lnTo>
                  <a:lnTo>
                    <a:pt x="0" y="5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7"/>
                  </a:lnTo>
                  <a:lnTo>
                    <a:pt x="3" y="98"/>
                  </a:lnTo>
                  <a:lnTo>
                    <a:pt x="4" y="98"/>
                  </a:lnTo>
                  <a:lnTo>
                    <a:pt x="7" y="98"/>
                  </a:lnTo>
                  <a:lnTo>
                    <a:pt x="8" y="97"/>
                  </a:lnTo>
                  <a:lnTo>
                    <a:pt x="9" y="95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70"/>
                  </a:lnTo>
                  <a:lnTo>
                    <a:pt x="9" y="58"/>
                  </a:lnTo>
                  <a:lnTo>
                    <a:pt x="10" y="52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6" y="37"/>
                  </a:lnTo>
                  <a:lnTo>
                    <a:pt x="19" y="27"/>
                  </a:lnTo>
                  <a:lnTo>
                    <a:pt x="21" y="16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2" name="Freeform 783"/>
            <p:cNvSpPr/>
            <p:nvPr>
              <p:custDataLst>
                <p:tags r:id="rId31"/>
              </p:custDataLst>
            </p:nvPr>
          </p:nvSpPr>
          <p:spPr bwMode="auto">
            <a:xfrm>
              <a:off x="6613525" y="2352675"/>
              <a:ext cx="14288" cy="44450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18" y="6"/>
                </a:cxn>
                <a:cxn ang="0">
                  <a:pos x="17" y="15"/>
                </a:cxn>
                <a:cxn ang="0">
                  <a:pos x="16" y="24"/>
                </a:cxn>
                <a:cxn ang="0">
                  <a:pos x="11" y="43"/>
                </a:cxn>
                <a:cxn ang="0">
                  <a:pos x="5" y="62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1" y="83"/>
                </a:cxn>
                <a:cxn ang="0">
                  <a:pos x="2" y="85"/>
                </a:cxn>
                <a:cxn ang="0">
                  <a:pos x="3" y="85"/>
                </a:cxn>
                <a:cxn ang="0">
                  <a:pos x="5" y="86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14" y="64"/>
                </a:cxn>
                <a:cxn ang="0">
                  <a:pos x="20" y="44"/>
                </a:cxn>
                <a:cxn ang="0">
                  <a:pos x="25" y="25"/>
                </a:cxn>
                <a:cxn ang="0">
                  <a:pos x="27" y="15"/>
                </a:cxn>
                <a:cxn ang="0">
                  <a:pos x="27" y="6"/>
                </a:cxn>
                <a:cxn ang="0">
                  <a:pos x="27" y="6"/>
                </a:cxn>
                <a:cxn ang="0">
                  <a:pos x="27" y="4"/>
                </a:cxn>
                <a:cxn ang="0">
                  <a:pos x="26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1"/>
                </a:cxn>
                <a:cxn ang="0">
                  <a:pos x="19" y="4"/>
                </a:cxn>
                <a:cxn ang="0">
                  <a:pos x="18" y="6"/>
                </a:cxn>
                <a:cxn ang="0">
                  <a:pos x="18" y="6"/>
                </a:cxn>
              </a:cxnLst>
              <a:rect l="0" t="0" r="r" b="b"/>
              <a:pathLst>
                <a:path w="27" h="86">
                  <a:moveTo>
                    <a:pt x="18" y="6"/>
                  </a:moveTo>
                  <a:lnTo>
                    <a:pt x="18" y="6"/>
                  </a:lnTo>
                  <a:lnTo>
                    <a:pt x="17" y="15"/>
                  </a:lnTo>
                  <a:lnTo>
                    <a:pt x="16" y="24"/>
                  </a:lnTo>
                  <a:lnTo>
                    <a:pt x="11" y="43"/>
                  </a:lnTo>
                  <a:lnTo>
                    <a:pt x="5" y="62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1" y="83"/>
                  </a:lnTo>
                  <a:lnTo>
                    <a:pt x="2" y="85"/>
                  </a:lnTo>
                  <a:lnTo>
                    <a:pt x="3" y="85"/>
                  </a:lnTo>
                  <a:lnTo>
                    <a:pt x="5" y="86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14" y="64"/>
                  </a:lnTo>
                  <a:lnTo>
                    <a:pt x="20" y="44"/>
                  </a:lnTo>
                  <a:lnTo>
                    <a:pt x="25" y="25"/>
                  </a:lnTo>
                  <a:lnTo>
                    <a:pt x="27" y="15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6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1"/>
                  </a:lnTo>
                  <a:lnTo>
                    <a:pt x="19" y="4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3" name="Freeform 784"/>
            <p:cNvSpPr/>
            <p:nvPr>
              <p:custDataLst>
                <p:tags r:id="rId32"/>
              </p:custDataLst>
            </p:nvPr>
          </p:nvSpPr>
          <p:spPr bwMode="auto">
            <a:xfrm>
              <a:off x="6656388" y="2373313"/>
              <a:ext cx="38100" cy="58738"/>
            </a:xfrm>
            <a:custGeom>
              <a:avLst/>
              <a:gdLst/>
              <a:ahLst/>
              <a:cxnLst>
                <a:cxn ang="0">
                  <a:pos x="64" y="2"/>
                </a:cxn>
                <a:cxn ang="0">
                  <a:pos x="64" y="2"/>
                </a:cxn>
                <a:cxn ang="0">
                  <a:pos x="56" y="14"/>
                </a:cxn>
                <a:cxn ang="0">
                  <a:pos x="48" y="26"/>
                </a:cxn>
                <a:cxn ang="0">
                  <a:pos x="32" y="48"/>
                </a:cxn>
                <a:cxn ang="0">
                  <a:pos x="32" y="48"/>
                </a:cxn>
                <a:cxn ang="0">
                  <a:pos x="23" y="62"/>
                </a:cxn>
                <a:cxn ang="0">
                  <a:pos x="15" y="75"/>
                </a:cxn>
                <a:cxn ang="0">
                  <a:pos x="0" y="103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0" y="108"/>
                </a:cxn>
                <a:cxn ang="0">
                  <a:pos x="1" y="109"/>
                </a:cxn>
                <a:cxn ang="0">
                  <a:pos x="2" y="110"/>
                </a:cxn>
                <a:cxn ang="0">
                  <a:pos x="5" y="111"/>
                </a:cxn>
                <a:cxn ang="0">
                  <a:pos x="6" y="111"/>
                </a:cxn>
                <a:cxn ang="0">
                  <a:pos x="8" y="110"/>
                </a:cxn>
                <a:cxn ang="0">
                  <a:pos x="9" y="109"/>
                </a:cxn>
                <a:cxn ang="0">
                  <a:pos x="9" y="109"/>
                </a:cxn>
                <a:cxn ang="0">
                  <a:pos x="24" y="77"/>
                </a:cxn>
                <a:cxn ang="0">
                  <a:pos x="34" y="63"/>
                </a:cxn>
                <a:cxn ang="0">
                  <a:pos x="43" y="50"/>
                </a:cxn>
                <a:cxn ang="0">
                  <a:pos x="43" y="50"/>
                </a:cxn>
                <a:cxn ang="0">
                  <a:pos x="58" y="29"/>
                </a:cxn>
                <a:cxn ang="0">
                  <a:pos x="66" y="18"/>
                </a:cxn>
                <a:cxn ang="0">
                  <a:pos x="72" y="7"/>
                </a:cxn>
                <a:cxn ang="0">
                  <a:pos x="72" y="7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0" y="0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4" y="2"/>
                </a:cxn>
                <a:cxn ang="0">
                  <a:pos x="64" y="2"/>
                </a:cxn>
              </a:cxnLst>
              <a:rect l="0" t="0" r="r" b="b"/>
              <a:pathLst>
                <a:path w="73" h="111">
                  <a:moveTo>
                    <a:pt x="64" y="2"/>
                  </a:moveTo>
                  <a:lnTo>
                    <a:pt x="64" y="2"/>
                  </a:lnTo>
                  <a:lnTo>
                    <a:pt x="56" y="14"/>
                  </a:lnTo>
                  <a:lnTo>
                    <a:pt x="48" y="26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23" y="62"/>
                  </a:lnTo>
                  <a:lnTo>
                    <a:pt x="15" y="75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0" y="108"/>
                  </a:lnTo>
                  <a:lnTo>
                    <a:pt x="1" y="109"/>
                  </a:lnTo>
                  <a:lnTo>
                    <a:pt x="2" y="110"/>
                  </a:lnTo>
                  <a:lnTo>
                    <a:pt x="5" y="111"/>
                  </a:lnTo>
                  <a:lnTo>
                    <a:pt x="6" y="111"/>
                  </a:lnTo>
                  <a:lnTo>
                    <a:pt x="8" y="110"/>
                  </a:lnTo>
                  <a:lnTo>
                    <a:pt x="9" y="109"/>
                  </a:lnTo>
                  <a:lnTo>
                    <a:pt x="9" y="109"/>
                  </a:lnTo>
                  <a:lnTo>
                    <a:pt x="24" y="77"/>
                  </a:lnTo>
                  <a:lnTo>
                    <a:pt x="34" y="63"/>
                  </a:lnTo>
                  <a:lnTo>
                    <a:pt x="43" y="50"/>
                  </a:lnTo>
                  <a:lnTo>
                    <a:pt x="43" y="50"/>
                  </a:lnTo>
                  <a:lnTo>
                    <a:pt x="58" y="29"/>
                  </a:lnTo>
                  <a:lnTo>
                    <a:pt x="66" y="18"/>
                  </a:lnTo>
                  <a:lnTo>
                    <a:pt x="72" y="7"/>
                  </a:lnTo>
                  <a:lnTo>
                    <a:pt x="72" y="7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0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4" y="2"/>
                  </a:lnTo>
                  <a:lnTo>
                    <a:pt x="64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4" name="Freeform 785"/>
            <p:cNvSpPr/>
            <p:nvPr>
              <p:custDataLst>
                <p:tags r:id="rId33"/>
              </p:custDataLst>
            </p:nvPr>
          </p:nvSpPr>
          <p:spPr bwMode="auto">
            <a:xfrm>
              <a:off x="6532563" y="2520950"/>
              <a:ext cx="17463" cy="47625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20" y="23"/>
                </a:cxn>
                <a:cxn ang="0">
                  <a:pos x="13" y="44"/>
                </a:cxn>
                <a:cxn ang="0">
                  <a:pos x="5" y="65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1" y="90"/>
                </a:cxn>
                <a:cxn ang="0">
                  <a:pos x="2" y="91"/>
                </a:cxn>
                <a:cxn ang="0">
                  <a:pos x="4" y="92"/>
                </a:cxn>
                <a:cxn ang="0">
                  <a:pos x="5" y="92"/>
                </a:cxn>
                <a:cxn ang="0">
                  <a:pos x="7" y="91"/>
                </a:cxn>
                <a:cxn ang="0">
                  <a:pos x="8" y="90"/>
                </a:cxn>
                <a:cxn ang="0">
                  <a:pos x="9" y="88"/>
                </a:cxn>
                <a:cxn ang="0">
                  <a:pos x="9" y="88"/>
                </a:cxn>
                <a:cxn ang="0">
                  <a:pos x="15" y="67"/>
                </a:cxn>
                <a:cxn ang="0">
                  <a:pos x="22" y="46"/>
                </a:cxn>
                <a:cxn ang="0">
                  <a:pos x="28" y="27"/>
                </a:cxn>
                <a:cxn ang="0">
                  <a:pos x="34" y="6"/>
                </a:cxn>
                <a:cxn ang="0">
                  <a:pos x="34" y="6"/>
                </a:cxn>
                <a:cxn ang="0">
                  <a:pos x="35" y="4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1"/>
                </a:cxn>
                <a:cxn ang="0">
                  <a:pos x="26" y="2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5" h="92">
                  <a:moveTo>
                    <a:pt x="26" y="3"/>
                  </a:moveTo>
                  <a:lnTo>
                    <a:pt x="26" y="3"/>
                  </a:lnTo>
                  <a:lnTo>
                    <a:pt x="20" y="23"/>
                  </a:lnTo>
                  <a:lnTo>
                    <a:pt x="13" y="44"/>
                  </a:lnTo>
                  <a:lnTo>
                    <a:pt x="5" y="65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1" y="90"/>
                  </a:lnTo>
                  <a:lnTo>
                    <a:pt x="2" y="91"/>
                  </a:lnTo>
                  <a:lnTo>
                    <a:pt x="4" y="92"/>
                  </a:lnTo>
                  <a:lnTo>
                    <a:pt x="5" y="92"/>
                  </a:lnTo>
                  <a:lnTo>
                    <a:pt x="7" y="91"/>
                  </a:lnTo>
                  <a:lnTo>
                    <a:pt x="8" y="90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15" y="67"/>
                  </a:lnTo>
                  <a:lnTo>
                    <a:pt x="22" y="46"/>
                  </a:lnTo>
                  <a:lnTo>
                    <a:pt x="28" y="27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5" y="4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1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5" name="Freeform 786"/>
            <p:cNvSpPr/>
            <p:nvPr>
              <p:custDataLst>
                <p:tags r:id="rId34"/>
              </p:custDataLst>
            </p:nvPr>
          </p:nvSpPr>
          <p:spPr bwMode="auto">
            <a:xfrm>
              <a:off x="6569075" y="2543175"/>
              <a:ext cx="11113" cy="25400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1"/>
                </a:cxn>
                <a:cxn ang="0">
                  <a:pos x="11" y="5"/>
                </a:cxn>
                <a:cxn ang="0">
                  <a:pos x="8" y="11"/>
                </a:cxn>
                <a:cxn ang="0">
                  <a:pos x="4" y="21"/>
                </a:cxn>
                <a:cxn ang="0">
                  <a:pos x="1" y="32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1" y="45"/>
                </a:cxn>
                <a:cxn ang="0">
                  <a:pos x="2" y="47"/>
                </a:cxn>
                <a:cxn ang="0">
                  <a:pos x="3" y="47"/>
                </a:cxn>
                <a:cxn ang="0">
                  <a:pos x="5" y="48"/>
                </a:cxn>
                <a:cxn ang="0">
                  <a:pos x="6" y="47"/>
                </a:cxn>
                <a:cxn ang="0">
                  <a:pos x="8" y="47"/>
                </a:cxn>
                <a:cxn ang="0">
                  <a:pos x="9" y="45"/>
                </a:cxn>
                <a:cxn ang="0">
                  <a:pos x="9" y="43"/>
                </a:cxn>
                <a:cxn ang="0">
                  <a:pos x="9" y="43"/>
                </a:cxn>
                <a:cxn ang="0">
                  <a:pos x="10" y="34"/>
                </a:cxn>
                <a:cxn ang="0">
                  <a:pos x="12" y="24"/>
                </a:cxn>
                <a:cxn ang="0">
                  <a:pos x="16" y="16"/>
                </a:cxn>
                <a:cxn ang="0">
                  <a:pos x="18" y="12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1" y="6"/>
                </a:cxn>
                <a:cxn ang="0">
                  <a:pos x="22" y="4"/>
                </a:cxn>
                <a:cxn ang="0">
                  <a:pos x="21" y="3"/>
                </a:cxn>
                <a:cxn ang="0">
                  <a:pos x="20" y="1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4" y="1"/>
                </a:cxn>
                <a:cxn ang="0">
                  <a:pos x="14" y="1"/>
                </a:cxn>
              </a:cxnLst>
              <a:rect l="0" t="0" r="r" b="b"/>
              <a:pathLst>
                <a:path w="22" h="48">
                  <a:moveTo>
                    <a:pt x="14" y="1"/>
                  </a:moveTo>
                  <a:lnTo>
                    <a:pt x="14" y="1"/>
                  </a:lnTo>
                  <a:lnTo>
                    <a:pt x="11" y="5"/>
                  </a:lnTo>
                  <a:lnTo>
                    <a:pt x="8" y="11"/>
                  </a:lnTo>
                  <a:lnTo>
                    <a:pt x="4" y="21"/>
                  </a:lnTo>
                  <a:lnTo>
                    <a:pt x="1" y="32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45"/>
                  </a:lnTo>
                  <a:lnTo>
                    <a:pt x="2" y="47"/>
                  </a:lnTo>
                  <a:lnTo>
                    <a:pt x="3" y="47"/>
                  </a:lnTo>
                  <a:lnTo>
                    <a:pt x="5" y="48"/>
                  </a:lnTo>
                  <a:lnTo>
                    <a:pt x="6" y="47"/>
                  </a:lnTo>
                  <a:lnTo>
                    <a:pt x="8" y="47"/>
                  </a:lnTo>
                  <a:lnTo>
                    <a:pt x="9" y="45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10" y="34"/>
                  </a:lnTo>
                  <a:lnTo>
                    <a:pt x="12" y="24"/>
                  </a:lnTo>
                  <a:lnTo>
                    <a:pt x="16" y="16"/>
                  </a:lnTo>
                  <a:lnTo>
                    <a:pt x="18" y="12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1" y="6"/>
                  </a:lnTo>
                  <a:lnTo>
                    <a:pt x="22" y="4"/>
                  </a:lnTo>
                  <a:lnTo>
                    <a:pt x="21" y="3"/>
                  </a:lnTo>
                  <a:lnTo>
                    <a:pt x="20" y="1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1"/>
                  </a:lnTo>
                  <a:lnTo>
                    <a:pt x="14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6" name="Freeform 787"/>
            <p:cNvSpPr/>
            <p:nvPr>
              <p:custDataLst>
                <p:tags r:id="rId35"/>
              </p:custDataLst>
            </p:nvPr>
          </p:nvSpPr>
          <p:spPr bwMode="auto">
            <a:xfrm>
              <a:off x="6665913" y="2536825"/>
              <a:ext cx="9525" cy="3492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4" y="9"/>
                </a:cxn>
                <a:cxn ang="0">
                  <a:pos x="2" y="16"/>
                </a:cxn>
                <a:cxn ang="0">
                  <a:pos x="0" y="24"/>
                </a:cxn>
                <a:cxn ang="0">
                  <a:pos x="0" y="31"/>
                </a:cxn>
                <a:cxn ang="0">
                  <a:pos x="0" y="45"/>
                </a:cxn>
                <a:cxn ang="0">
                  <a:pos x="1" y="61"/>
                </a:cxn>
                <a:cxn ang="0">
                  <a:pos x="1" y="61"/>
                </a:cxn>
                <a:cxn ang="0">
                  <a:pos x="1" y="63"/>
                </a:cxn>
                <a:cxn ang="0">
                  <a:pos x="2" y="65"/>
                </a:cxn>
                <a:cxn ang="0">
                  <a:pos x="4" y="65"/>
                </a:cxn>
                <a:cxn ang="0">
                  <a:pos x="5" y="66"/>
                </a:cxn>
                <a:cxn ang="0">
                  <a:pos x="7" y="65"/>
                </a:cxn>
                <a:cxn ang="0">
                  <a:pos x="9" y="65"/>
                </a:cxn>
                <a:cxn ang="0">
                  <a:pos x="10" y="63"/>
                </a:cxn>
                <a:cxn ang="0">
                  <a:pos x="10" y="61"/>
                </a:cxn>
                <a:cxn ang="0">
                  <a:pos x="10" y="61"/>
                </a:cxn>
                <a:cxn ang="0">
                  <a:pos x="9" y="47"/>
                </a:cxn>
                <a:cxn ang="0">
                  <a:pos x="9" y="33"/>
                </a:cxn>
                <a:cxn ang="0">
                  <a:pos x="9" y="27"/>
                </a:cxn>
                <a:cxn ang="0">
                  <a:pos x="10" y="19"/>
                </a:cxn>
                <a:cxn ang="0">
                  <a:pos x="12" y="13"/>
                </a:cxn>
                <a:cxn ang="0">
                  <a:pos x="16" y="7"/>
                </a:cxn>
                <a:cxn ang="0">
                  <a:pos x="16" y="7"/>
                </a:cxn>
                <a:cxn ang="0">
                  <a:pos x="17" y="5"/>
                </a:cxn>
                <a:cxn ang="0">
                  <a:pos x="17" y="3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7" h="66">
                  <a:moveTo>
                    <a:pt x="8" y="2"/>
                  </a:moveTo>
                  <a:lnTo>
                    <a:pt x="8" y="2"/>
                  </a:lnTo>
                  <a:lnTo>
                    <a:pt x="4" y="9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0" y="31"/>
                  </a:lnTo>
                  <a:lnTo>
                    <a:pt x="0" y="45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3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5" y="66"/>
                  </a:lnTo>
                  <a:lnTo>
                    <a:pt x="7" y="65"/>
                  </a:lnTo>
                  <a:lnTo>
                    <a:pt x="9" y="65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0" y="61"/>
                  </a:lnTo>
                  <a:lnTo>
                    <a:pt x="9" y="47"/>
                  </a:lnTo>
                  <a:lnTo>
                    <a:pt x="9" y="33"/>
                  </a:lnTo>
                  <a:lnTo>
                    <a:pt x="9" y="27"/>
                  </a:lnTo>
                  <a:lnTo>
                    <a:pt x="10" y="19"/>
                  </a:lnTo>
                  <a:lnTo>
                    <a:pt x="12" y="13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7" name="Freeform 788"/>
            <p:cNvSpPr/>
            <p:nvPr>
              <p:custDataLst>
                <p:tags r:id="rId36"/>
              </p:custDataLst>
            </p:nvPr>
          </p:nvSpPr>
          <p:spPr bwMode="auto">
            <a:xfrm>
              <a:off x="6735763" y="2103438"/>
              <a:ext cx="9525" cy="49213"/>
            </a:xfrm>
            <a:custGeom>
              <a:avLst/>
              <a:gdLst/>
              <a:ahLst/>
              <a:cxnLst>
                <a:cxn ang="0">
                  <a:pos x="16" y="85"/>
                </a:cxn>
                <a:cxn ang="0">
                  <a:pos x="16" y="85"/>
                </a:cxn>
                <a:cxn ang="0">
                  <a:pos x="13" y="76"/>
                </a:cxn>
                <a:cxn ang="0">
                  <a:pos x="10" y="65"/>
                </a:cxn>
                <a:cxn ang="0">
                  <a:pos x="9" y="56"/>
                </a:cxn>
                <a:cxn ang="0">
                  <a:pos x="9" y="45"/>
                </a:cxn>
                <a:cxn ang="0">
                  <a:pos x="10" y="25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27"/>
                </a:cxn>
                <a:cxn ang="0">
                  <a:pos x="0" y="48"/>
                </a:cxn>
                <a:cxn ang="0">
                  <a:pos x="1" y="58"/>
                </a:cxn>
                <a:cxn ang="0">
                  <a:pos x="2" y="69"/>
                </a:cxn>
                <a:cxn ang="0">
                  <a:pos x="4" y="80"/>
                </a:cxn>
                <a:cxn ang="0">
                  <a:pos x="8" y="90"/>
                </a:cxn>
                <a:cxn ang="0">
                  <a:pos x="8" y="90"/>
                </a:cxn>
                <a:cxn ang="0">
                  <a:pos x="9" y="91"/>
                </a:cxn>
                <a:cxn ang="0">
                  <a:pos x="11" y="92"/>
                </a:cxn>
                <a:cxn ang="0">
                  <a:pos x="12" y="92"/>
                </a:cxn>
                <a:cxn ang="0">
                  <a:pos x="14" y="91"/>
                </a:cxn>
                <a:cxn ang="0">
                  <a:pos x="16" y="89"/>
                </a:cxn>
                <a:cxn ang="0">
                  <a:pos x="16" y="87"/>
                </a:cxn>
                <a:cxn ang="0">
                  <a:pos x="16" y="85"/>
                </a:cxn>
                <a:cxn ang="0">
                  <a:pos x="16" y="85"/>
                </a:cxn>
              </a:cxnLst>
              <a:rect l="0" t="0" r="r" b="b"/>
              <a:pathLst>
                <a:path w="16" h="92">
                  <a:moveTo>
                    <a:pt x="16" y="85"/>
                  </a:moveTo>
                  <a:lnTo>
                    <a:pt x="16" y="85"/>
                  </a:lnTo>
                  <a:lnTo>
                    <a:pt x="13" y="76"/>
                  </a:lnTo>
                  <a:lnTo>
                    <a:pt x="10" y="65"/>
                  </a:lnTo>
                  <a:lnTo>
                    <a:pt x="9" y="56"/>
                  </a:lnTo>
                  <a:lnTo>
                    <a:pt x="9" y="45"/>
                  </a:lnTo>
                  <a:lnTo>
                    <a:pt x="10" y="2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27"/>
                  </a:lnTo>
                  <a:lnTo>
                    <a:pt x="0" y="48"/>
                  </a:lnTo>
                  <a:lnTo>
                    <a:pt x="1" y="58"/>
                  </a:lnTo>
                  <a:lnTo>
                    <a:pt x="2" y="69"/>
                  </a:lnTo>
                  <a:lnTo>
                    <a:pt x="4" y="80"/>
                  </a:lnTo>
                  <a:lnTo>
                    <a:pt x="8" y="90"/>
                  </a:lnTo>
                  <a:lnTo>
                    <a:pt x="8" y="90"/>
                  </a:lnTo>
                  <a:lnTo>
                    <a:pt x="9" y="91"/>
                  </a:lnTo>
                  <a:lnTo>
                    <a:pt x="11" y="92"/>
                  </a:lnTo>
                  <a:lnTo>
                    <a:pt x="12" y="92"/>
                  </a:lnTo>
                  <a:lnTo>
                    <a:pt x="14" y="91"/>
                  </a:lnTo>
                  <a:lnTo>
                    <a:pt x="16" y="89"/>
                  </a:lnTo>
                  <a:lnTo>
                    <a:pt x="16" y="87"/>
                  </a:lnTo>
                  <a:lnTo>
                    <a:pt x="16" y="85"/>
                  </a:lnTo>
                  <a:lnTo>
                    <a:pt x="16" y="8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8" name="Freeform 789"/>
            <p:cNvSpPr/>
            <p:nvPr>
              <p:custDataLst>
                <p:tags r:id="rId37"/>
              </p:custDataLst>
            </p:nvPr>
          </p:nvSpPr>
          <p:spPr bwMode="auto">
            <a:xfrm>
              <a:off x="6777038" y="2109788"/>
              <a:ext cx="14288" cy="36513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20" y="1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5" y="1"/>
                </a:cxn>
                <a:cxn ang="0">
                  <a:pos x="14" y="3"/>
                </a:cxn>
                <a:cxn ang="0">
                  <a:pos x="13" y="4"/>
                </a:cxn>
                <a:cxn ang="0">
                  <a:pos x="13" y="7"/>
                </a:cxn>
                <a:cxn ang="0">
                  <a:pos x="14" y="9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17" y="11"/>
                </a:cxn>
                <a:cxn ang="0">
                  <a:pos x="18" y="14"/>
                </a:cxn>
                <a:cxn ang="0">
                  <a:pos x="18" y="19"/>
                </a:cxn>
                <a:cxn ang="0">
                  <a:pos x="16" y="26"/>
                </a:cxn>
                <a:cxn ang="0">
                  <a:pos x="13" y="35"/>
                </a:cxn>
                <a:cxn ang="0">
                  <a:pos x="6" y="50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0" y="63"/>
                </a:cxn>
                <a:cxn ang="0">
                  <a:pos x="0" y="64"/>
                </a:cxn>
                <a:cxn ang="0">
                  <a:pos x="1" y="66"/>
                </a:cxn>
                <a:cxn ang="0">
                  <a:pos x="3" y="67"/>
                </a:cxn>
                <a:cxn ang="0">
                  <a:pos x="5" y="68"/>
                </a:cxn>
                <a:cxn ang="0">
                  <a:pos x="7" y="68"/>
                </a:cxn>
                <a:cxn ang="0">
                  <a:pos x="8" y="67"/>
                </a:cxn>
                <a:cxn ang="0">
                  <a:pos x="9" y="65"/>
                </a:cxn>
                <a:cxn ang="0">
                  <a:pos x="9" y="65"/>
                </a:cxn>
                <a:cxn ang="0">
                  <a:pos x="16" y="51"/>
                </a:cxn>
                <a:cxn ang="0">
                  <a:pos x="20" y="42"/>
                </a:cxn>
                <a:cxn ang="0">
                  <a:pos x="24" y="32"/>
                </a:cxn>
                <a:cxn ang="0">
                  <a:pos x="26" y="23"/>
                </a:cxn>
                <a:cxn ang="0">
                  <a:pos x="27" y="15"/>
                </a:cxn>
                <a:cxn ang="0">
                  <a:pos x="26" y="11"/>
                </a:cxn>
                <a:cxn ang="0">
                  <a:pos x="25" y="7"/>
                </a:cxn>
                <a:cxn ang="0">
                  <a:pos x="23" y="3"/>
                </a:cxn>
                <a:cxn ang="0">
                  <a:pos x="20" y="1"/>
                </a:cxn>
                <a:cxn ang="0">
                  <a:pos x="20" y="1"/>
                </a:cxn>
              </a:cxnLst>
              <a:rect l="0" t="0" r="r" b="b"/>
              <a:pathLst>
                <a:path w="27" h="68">
                  <a:moveTo>
                    <a:pt x="20" y="1"/>
                  </a:moveTo>
                  <a:lnTo>
                    <a:pt x="20" y="1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1"/>
                  </a:lnTo>
                  <a:lnTo>
                    <a:pt x="14" y="3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4" y="9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7" y="11"/>
                  </a:lnTo>
                  <a:lnTo>
                    <a:pt x="18" y="14"/>
                  </a:lnTo>
                  <a:lnTo>
                    <a:pt x="18" y="19"/>
                  </a:lnTo>
                  <a:lnTo>
                    <a:pt x="16" y="26"/>
                  </a:lnTo>
                  <a:lnTo>
                    <a:pt x="13" y="35"/>
                  </a:lnTo>
                  <a:lnTo>
                    <a:pt x="6" y="5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0" y="64"/>
                  </a:lnTo>
                  <a:lnTo>
                    <a:pt x="1" y="66"/>
                  </a:lnTo>
                  <a:lnTo>
                    <a:pt x="3" y="67"/>
                  </a:lnTo>
                  <a:lnTo>
                    <a:pt x="5" y="68"/>
                  </a:lnTo>
                  <a:lnTo>
                    <a:pt x="7" y="68"/>
                  </a:lnTo>
                  <a:lnTo>
                    <a:pt x="8" y="67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16" y="51"/>
                  </a:lnTo>
                  <a:lnTo>
                    <a:pt x="20" y="42"/>
                  </a:lnTo>
                  <a:lnTo>
                    <a:pt x="24" y="32"/>
                  </a:lnTo>
                  <a:lnTo>
                    <a:pt x="26" y="23"/>
                  </a:lnTo>
                  <a:lnTo>
                    <a:pt x="27" y="15"/>
                  </a:lnTo>
                  <a:lnTo>
                    <a:pt x="26" y="11"/>
                  </a:lnTo>
                  <a:lnTo>
                    <a:pt x="25" y="7"/>
                  </a:lnTo>
                  <a:lnTo>
                    <a:pt x="23" y="3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9" name="Freeform 790"/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6108700" y="2038350"/>
              <a:ext cx="787400" cy="804863"/>
            </a:xfrm>
            <a:custGeom>
              <a:avLst/>
              <a:gdLst/>
              <a:ahLst/>
              <a:cxnLst>
                <a:cxn ang="0">
                  <a:pos x="578" y="1404"/>
                </a:cxn>
                <a:cxn ang="0">
                  <a:pos x="407" y="1195"/>
                </a:cxn>
                <a:cxn ang="0">
                  <a:pos x="531" y="1138"/>
                </a:cxn>
                <a:cxn ang="0">
                  <a:pos x="680" y="1150"/>
                </a:cxn>
                <a:cxn ang="0">
                  <a:pos x="645" y="932"/>
                </a:cxn>
                <a:cxn ang="0">
                  <a:pos x="408" y="748"/>
                </a:cxn>
                <a:cxn ang="0">
                  <a:pos x="309" y="884"/>
                </a:cxn>
                <a:cxn ang="0">
                  <a:pos x="256" y="1027"/>
                </a:cxn>
                <a:cxn ang="0">
                  <a:pos x="27" y="808"/>
                </a:cxn>
                <a:cxn ang="0">
                  <a:pos x="28" y="580"/>
                </a:cxn>
                <a:cxn ang="0">
                  <a:pos x="237" y="380"/>
                </a:cxn>
                <a:cxn ang="0">
                  <a:pos x="342" y="519"/>
                </a:cxn>
                <a:cxn ang="0">
                  <a:pos x="488" y="635"/>
                </a:cxn>
                <a:cxn ang="0">
                  <a:pos x="644" y="548"/>
                </a:cxn>
                <a:cxn ang="0">
                  <a:pos x="628" y="366"/>
                </a:cxn>
                <a:cxn ang="0">
                  <a:pos x="492" y="300"/>
                </a:cxn>
                <a:cxn ang="0">
                  <a:pos x="415" y="290"/>
                </a:cxn>
                <a:cxn ang="0">
                  <a:pos x="435" y="200"/>
                </a:cxn>
                <a:cxn ang="0">
                  <a:pos x="676" y="5"/>
                </a:cxn>
                <a:cxn ang="0">
                  <a:pos x="880" y="97"/>
                </a:cxn>
                <a:cxn ang="0">
                  <a:pos x="996" y="212"/>
                </a:cxn>
                <a:cxn ang="0">
                  <a:pos x="1057" y="40"/>
                </a:cxn>
                <a:cxn ang="0">
                  <a:pos x="1286" y="30"/>
                </a:cxn>
                <a:cxn ang="0">
                  <a:pos x="1459" y="212"/>
                </a:cxn>
                <a:cxn ang="0">
                  <a:pos x="1441" y="427"/>
                </a:cxn>
                <a:cxn ang="0">
                  <a:pos x="1284" y="473"/>
                </a:cxn>
                <a:cxn ang="0">
                  <a:pos x="1353" y="601"/>
                </a:cxn>
                <a:cxn ang="0">
                  <a:pos x="1487" y="856"/>
                </a:cxn>
                <a:cxn ang="0">
                  <a:pos x="1299" y="1117"/>
                </a:cxn>
                <a:cxn ang="0">
                  <a:pos x="1017" y="1376"/>
                </a:cxn>
                <a:cxn ang="0">
                  <a:pos x="789" y="1521"/>
                </a:cxn>
                <a:cxn ang="0">
                  <a:pos x="453" y="1210"/>
                </a:cxn>
                <a:cxn ang="0">
                  <a:pos x="633" y="1401"/>
                </a:cxn>
                <a:cxn ang="0">
                  <a:pos x="800" y="1483"/>
                </a:cxn>
                <a:cxn ang="0">
                  <a:pos x="1004" y="1338"/>
                </a:cxn>
                <a:cxn ang="0">
                  <a:pos x="1270" y="1096"/>
                </a:cxn>
                <a:cxn ang="0">
                  <a:pos x="1454" y="851"/>
                </a:cxn>
                <a:cxn ang="0">
                  <a:pos x="1336" y="635"/>
                </a:cxn>
                <a:cxn ang="0">
                  <a:pos x="1274" y="564"/>
                </a:cxn>
                <a:cxn ang="0">
                  <a:pos x="1278" y="427"/>
                </a:cxn>
                <a:cxn ang="0">
                  <a:pos x="1442" y="370"/>
                </a:cxn>
                <a:cxn ang="0">
                  <a:pos x="1397" y="175"/>
                </a:cxn>
                <a:cxn ang="0">
                  <a:pos x="1211" y="37"/>
                </a:cxn>
                <a:cxn ang="0">
                  <a:pos x="1064" y="102"/>
                </a:cxn>
                <a:cxn ang="0">
                  <a:pos x="999" y="246"/>
                </a:cxn>
                <a:cxn ang="0">
                  <a:pos x="939" y="213"/>
                </a:cxn>
                <a:cxn ang="0">
                  <a:pos x="716" y="34"/>
                </a:cxn>
                <a:cxn ang="0">
                  <a:pos x="480" y="208"/>
                </a:cxn>
                <a:cxn ang="0">
                  <a:pos x="502" y="262"/>
                </a:cxn>
                <a:cxn ang="0">
                  <a:pos x="695" y="412"/>
                </a:cxn>
                <a:cxn ang="0">
                  <a:pos x="640" y="610"/>
                </a:cxn>
                <a:cxn ang="0">
                  <a:pos x="420" y="655"/>
                </a:cxn>
                <a:cxn ang="0">
                  <a:pos x="277" y="462"/>
                </a:cxn>
                <a:cxn ang="0">
                  <a:pos x="213" y="447"/>
                </a:cxn>
                <a:cxn ang="0">
                  <a:pos x="43" y="639"/>
                </a:cxn>
                <a:cxn ang="0">
                  <a:pos x="210" y="963"/>
                </a:cxn>
                <a:cxn ang="0">
                  <a:pos x="265" y="982"/>
                </a:cxn>
                <a:cxn ang="0">
                  <a:pos x="280" y="792"/>
                </a:cxn>
                <a:cxn ang="0">
                  <a:pos x="469" y="724"/>
                </a:cxn>
                <a:cxn ang="0">
                  <a:pos x="730" y="1027"/>
                </a:cxn>
                <a:cxn ang="0">
                  <a:pos x="672" y="1200"/>
                </a:cxn>
                <a:cxn ang="0">
                  <a:pos x="499" y="1166"/>
                </a:cxn>
              </a:cxnLst>
              <a:rect l="0" t="0" r="r" b="b"/>
              <a:pathLst>
                <a:path w="1489" h="1521">
                  <a:moveTo>
                    <a:pt x="789" y="1521"/>
                  </a:moveTo>
                  <a:lnTo>
                    <a:pt x="789" y="1521"/>
                  </a:lnTo>
                  <a:lnTo>
                    <a:pt x="778" y="1521"/>
                  </a:lnTo>
                  <a:lnTo>
                    <a:pt x="778" y="1521"/>
                  </a:lnTo>
                  <a:lnTo>
                    <a:pt x="762" y="1519"/>
                  </a:lnTo>
                  <a:lnTo>
                    <a:pt x="747" y="1516"/>
                  </a:lnTo>
                  <a:lnTo>
                    <a:pt x="733" y="1512"/>
                  </a:lnTo>
                  <a:lnTo>
                    <a:pt x="718" y="1507"/>
                  </a:lnTo>
                  <a:lnTo>
                    <a:pt x="705" y="1501"/>
                  </a:lnTo>
                  <a:lnTo>
                    <a:pt x="691" y="1494"/>
                  </a:lnTo>
                  <a:lnTo>
                    <a:pt x="678" y="1486"/>
                  </a:lnTo>
                  <a:lnTo>
                    <a:pt x="663" y="1476"/>
                  </a:lnTo>
                  <a:lnTo>
                    <a:pt x="663" y="1476"/>
                  </a:lnTo>
                  <a:lnTo>
                    <a:pt x="643" y="1461"/>
                  </a:lnTo>
                  <a:lnTo>
                    <a:pt x="621" y="1444"/>
                  </a:lnTo>
                  <a:lnTo>
                    <a:pt x="599" y="1425"/>
                  </a:lnTo>
                  <a:lnTo>
                    <a:pt x="578" y="1404"/>
                  </a:lnTo>
                  <a:lnTo>
                    <a:pt x="578" y="1404"/>
                  </a:lnTo>
                  <a:lnTo>
                    <a:pt x="552" y="1378"/>
                  </a:lnTo>
                  <a:lnTo>
                    <a:pt x="529" y="1352"/>
                  </a:lnTo>
                  <a:lnTo>
                    <a:pt x="505" y="1326"/>
                  </a:lnTo>
                  <a:lnTo>
                    <a:pt x="484" y="1300"/>
                  </a:lnTo>
                  <a:lnTo>
                    <a:pt x="484" y="1300"/>
                  </a:lnTo>
                  <a:lnTo>
                    <a:pt x="475" y="1289"/>
                  </a:lnTo>
                  <a:lnTo>
                    <a:pt x="463" y="1277"/>
                  </a:lnTo>
                  <a:lnTo>
                    <a:pt x="442" y="1256"/>
                  </a:lnTo>
                  <a:lnTo>
                    <a:pt x="442" y="1256"/>
                  </a:lnTo>
                  <a:lnTo>
                    <a:pt x="436" y="1251"/>
                  </a:lnTo>
                  <a:lnTo>
                    <a:pt x="439" y="1249"/>
                  </a:lnTo>
                  <a:lnTo>
                    <a:pt x="434" y="1244"/>
                  </a:lnTo>
                  <a:lnTo>
                    <a:pt x="434" y="1244"/>
                  </a:lnTo>
                  <a:lnTo>
                    <a:pt x="426" y="1233"/>
                  </a:lnTo>
                  <a:lnTo>
                    <a:pt x="419" y="1223"/>
                  </a:lnTo>
                  <a:lnTo>
                    <a:pt x="414" y="1213"/>
                  </a:lnTo>
                  <a:lnTo>
                    <a:pt x="409" y="1204"/>
                  </a:lnTo>
                  <a:lnTo>
                    <a:pt x="407" y="1195"/>
                  </a:lnTo>
                  <a:lnTo>
                    <a:pt x="407" y="1186"/>
                  </a:lnTo>
                  <a:lnTo>
                    <a:pt x="409" y="1178"/>
                  </a:lnTo>
                  <a:lnTo>
                    <a:pt x="413" y="1171"/>
                  </a:lnTo>
                  <a:lnTo>
                    <a:pt x="413" y="1171"/>
                  </a:lnTo>
                  <a:lnTo>
                    <a:pt x="419" y="1161"/>
                  </a:lnTo>
                  <a:lnTo>
                    <a:pt x="426" y="1153"/>
                  </a:lnTo>
                  <a:lnTo>
                    <a:pt x="434" y="1147"/>
                  </a:lnTo>
                  <a:lnTo>
                    <a:pt x="444" y="1141"/>
                  </a:lnTo>
                  <a:lnTo>
                    <a:pt x="454" y="1135"/>
                  </a:lnTo>
                  <a:lnTo>
                    <a:pt x="465" y="1132"/>
                  </a:lnTo>
                  <a:lnTo>
                    <a:pt x="477" y="1130"/>
                  </a:lnTo>
                  <a:lnTo>
                    <a:pt x="489" y="1129"/>
                  </a:lnTo>
                  <a:lnTo>
                    <a:pt x="489" y="1129"/>
                  </a:lnTo>
                  <a:lnTo>
                    <a:pt x="501" y="1130"/>
                  </a:lnTo>
                  <a:lnTo>
                    <a:pt x="511" y="1131"/>
                  </a:lnTo>
                  <a:lnTo>
                    <a:pt x="521" y="1134"/>
                  </a:lnTo>
                  <a:lnTo>
                    <a:pt x="531" y="1138"/>
                  </a:lnTo>
                  <a:lnTo>
                    <a:pt x="531" y="1138"/>
                  </a:lnTo>
                  <a:lnTo>
                    <a:pt x="553" y="1148"/>
                  </a:lnTo>
                  <a:lnTo>
                    <a:pt x="553" y="1148"/>
                  </a:lnTo>
                  <a:lnTo>
                    <a:pt x="571" y="1156"/>
                  </a:lnTo>
                  <a:lnTo>
                    <a:pt x="591" y="1165"/>
                  </a:lnTo>
                  <a:lnTo>
                    <a:pt x="600" y="1168"/>
                  </a:lnTo>
                  <a:lnTo>
                    <a:pt x="609" y="1170"/>
                  </a:lnTo>
                  <a:lnTo>
                    <a:pt x="619" y="1171"/>
                  </a:lnTo>
                  <a:lnTo>
                    <a:pt x="629" y="1172"/>
                  </a:lnTo>
                  <a:lnTo>
                    <a:pt x="631" y="1172"/>
                  </a:lnTo>
                  <a:lnTo>
                    <a:pt x="631" y="1172"/>
                  </a:lnTo>
                  <a:lnTo>
                    <a:pt x="638" y="1171"/>
                  </a:lnTo>
                  <a:lnTo>
                    <a:pt x="646" y="1170"/>
                  </a:lnTo>
                  <a:lnTo>
                    <a:pt x="652" y="1168"/>
                  </a:lnTo>
                  <a:lnTo>
                    <a:pt x="658" y="1166"/>
                  </a:lnTo>
                  <a:lnTo>
                    <a:pt x="664" y="1162"/>
                  </a:lnTo>
                  <a:lnTo>
                    <a:pt x="671" y="1158"/>
                  </a:lnTo>
                  <a:lnTo>
                    <a:pt x="676" y="1154"/>
                  </a:lnTo>
                  <a:lnTo>
                    <a:pt x="680" y="1150"/>
                  </a:lnTo>
                  <a:lnTo>
                    <a:pt x="680" y="1150"/>
                  </a:lnTo>
                  <a:lnTo>
                    <a:pt x="686" y="1143"/>
                  </a:lnTo>
                  <a:lnTo>
                    <a:pt x="690" y="1134"/>
                  </a:lnTo>
                  <a:lnTo>
                    <a:pt x="694" y="1125"/>
                  </a:lnTo>
                  <a:lnTo>
                    <a:pt x="698" y="1116"/>
                  </a:lnTo>
                  <a:lnTo>
                    <a:pt x="700" y="1105"/>
                  </a:lnTo>
                  <a:lnTo>
                    <a:pt x="702" y="1095"/>
                  </a:lnTo>
                  <a:lnTo>
                    <a:pt x="702" y="1085"/>
                  </a:lnTo>
                  <a:lnTo>
                    <a:pt x="702" y="1073"/>
                  </a:lnTo>
                  <a:lnTo>
                    <a:pt x="702" y="1073"/>
                  </a:lnTo>
                  <a:lnTo>
                    <a:pt x="700" y="1061"/>
                  </a:lnTo>
                  <a:lnTo>
                    <a:pt x="698" y="1048"/>
                  </a:lnTo>
                  <a:lnTo>
                    <a:pt x="694" y="1036"/>
                  </a:lnTo>
                  <a:lnTo>
                    <a:pt x="690" y="1024"/>
                  </a:lnTo>
                  <a:lnTo>
                    <a:pt x="682" y="1000"/>
                  </a:lnTo>
                  <a:lnTo>
                    <a:pt x="671" y="976"/>
                  </a:lnTo>
                  <a:lnTo>
                    <a:pt x="658" y="954"/>
                  </a:lnTo>
                  <a:lnTo>
                    <a:pt x="645" y="932"/>
                  </a:lnTo>
                  <a:lnTo>
                    <a:pt x="630" y="911"/>
                  </a:lnTo>
                  <a:lnTo>
                    <a:pt x="616" y="891"/>
                  </a:lnTo>
                  <a:lnTo>
                    <a:pt x="616" y="891"/>
                  </a:lnTo>
                  <a:lnTo>
                    <a:pt x="596" y="865"/>
                  </a:lnTo>
                  <a:lnTo>
                    <a:pt x="574" y="840"/>
                  </a:lnTo>
                  <a:lnTo>
                    <a:pt x="562" y="828"/>
                  </a:lnTo>
                  <a:lnTo>
                    <a:pt x="549" y="816"/>
                  </a:lnTo>
                  <a:lnTo>
                    <a:pt x="537" y="805"/>
                  </a:lnTo>
                  <a:lnTo>
                    <a:pt x="523" y="794"/>
                  </a:lnTo>
                  <a:lnTo>
                    <a:pt x="510" y="785"/>
                  </a:lnTo>
                  <a:lnTo>
                    <a:pt x="495" y="776"/>
                  </a:lnTo>
                  <a:lnTo>
                    <a:pt x="481" y="768"/>
                  </a:lnTo>
                  <a:lnTo>
                    <a:pt x="467" y="761"/>
                  </a:lnTo>
                  <a:lnTo>
                    <a:pt x="453" y="755"/>
                  </a:lnTo>
                  <a:lnTo>
                    <a:pt x="438" y="751"/>
                  </a:lnTo>
                  <a:lnTo>
                    <a:pt x="423" y="749"/>
                  </a:lnTo>
                  <a:lnTo>
                    <a:pt x="408" y="748"/>
                  </a:lnTo>
                  <a:lnTo>
                    <a:pt x="408" y="748"/>
                  </a:lnTo>
                  <a:lnTo>
                    <a:pt x="404" y="748"/>
                  </a:lnTo>
                  <a:lnTo>
                    <a:pt x="404" y="748"/>
                  </a:lnTo>
                  <a:lnTo>
                    <a:pt x="393" y="748"/>
                  </a:lnTo>
                  <a:lnTo>
                    <a:pt x="382" y="749"/>
                  </a:lnTo>
                  <a:lnTo>
                    <a:pt x="372" y="751"/>
                  </a:lnTo>
                  <a:lnTo>
                    <a:pt x="363" y="754"/>
                  </a:lnTo>
                  <a:lnTo>
                    <a:pt x="354" y="758"/>
                  </a:lnTo>
                  <a:lnTo>
                    <a:pt x="346" y="763"/>
                  </a:lnTo>
                  <a:lnTo>
                    <a:pt x="339" y="770"/>
                  </a:lnTo>
                  <a:lnTo>
                    <a:pt x="333" y="776"/>
                  </a:lnTo>
                  <a:lnTo>
                    <a:pt x="333" y="776"/>
                  </a:lnTo>
                  <a:lnTo>
                    <a:pt x="324" y="786"/>
                  </a:lnTo>
                  <a:lnTo>
                    <a:pt x="318" y="799"/>
                  </a:lnTo>
                  <a:lnTo>
                    <a:pt x="313" y="813"/>
                  </a:lnTo>
                  <a:lnTo>
                    <a:pt x="310" y="829"/>
                  </a:lnTo>
                  <a:lnTo>
                    <a:pt x="308" y="845"/>
                  </a:lnTo>
                  <a:lnTo>
                    <a:pt x="308" y="864"/>
                  </a:lnTo>
                  <a:lnTo>
                    <a:pt x="309" y="884"/>
                  </a:lnTo>
                  <a:lnTo>
                    <a:pt x="311" y="905"/>
                  </a:lnTo>
                  <a:lnTo>
                    <a:pt x="311" y="905"/>
                  </a:lnTo>
                  <a:lnTo>
                    <a:pt x="313" y="922"/>
                  </a:lnTo>
                  <a:lnTo>
                    <a:pt x="315" y="938"/>
                  </a:lnTo>
                  <a:lnTo>
                    <a:pt x="315" y="952"/>
                  </a:lnTo>
                  <a:lnTo>
                    <a:pt x="313" y="966"/>
                  </a:lnTo>
                  <a:lnTo>
                    <a:pt x="312" y="972"/>
                  </a:lnTo>
                  <a:lnTo>
                    <a:pt x="310" y="978"/>
                  </a:lnTo>
                  <a:lnTo>
                    <a:pt x="307" y="984"/>
                  </a:lnTo>
                  <a:lnTo>
                    <a:pt x="303" y="990"/>
                  </a:lnTo>
                  <a:lnTo>
                    <a:pt x="299" y="997"/>
                  </a:lnTo>
                  <a:lnTo>
                    <a:pt x="294" y="1002"/>
                  </a:lnTo>
                  <a:lnTo>
                    <a:pt x="288" y="1008"/>
                  </a:lnTo>
                  <a:lnTo>
                    <a:pt x="281" y="1013"/>
                  </a:lnTo>
                  <a:lnTo>
                    <a:pt x="281" y="1013"/>
                  </a:lnTo>
                  <a:lnTo>
                    <a:pt x="273" y="1019"/>
                  </a:lnTo>
                  <a:lnTo>
                    <a:pt x="264" y="1024"/>
                  </a:lnTo>
                  <a:lnTo>
                    <a:pt x="256" y="1027"/>
                  </a:lnTo>
                  <a:lnTo>
                    <a:pt x="248" y="1028"/>
                  </a:lnTo>
                  <a:lnTo>
                    <a:pt x="248" y="1028"/>
                  </a:lnTo>
                  <a:lnTo>
                    <a:pt x="239" y="1027"/>
                  </a:lnTo>
                  <a:lnTo>
                    <a:pt x="232" y="1024"/>
                  </a:lnTo>
                  <a:lnTo>
                    <a:pt x="224" y="1019"/>
                  </a:lnTo>
                  <a:lnTo>
                    <a:pt x="216" y="1014"/>
                  </a:lnTo>
                  <a:lnTo>
                    <a:pt x="213" y="1010"/>
                  </a:lnTo>
                  <a:lnTo>
                    <a:pt x="209" y="1013"/>
                  </a:lnTo>
                  <a:lnTo>
                    <a:pt x="164" y="968"/>
                  </a:lnTo>
                  <a:lnTo>
                    <a:pt x="164" y="968"/>
                  </a:lnTo>
                  <a:lnTo>
                    <a:pt x="125" y="929"/>
                  </a:lnTo>
                  <a:lnTo>
                    <a:pt x="108" y="911"/>
                  </a:lnTo>
                  <a:lnTo>
                    <a:pt x="90" y="891"/>
                  </a:lnTo>
                  <a:lnTo>
                    <a:pt x="73" y="871"/>
                  </a:lnTo>
                  <a:lnTo>
                    <a:pt x="57" y="851"/>
                  </a:lnTo>
                  <a:lnTo>
                    <a:pt x="41" y="830"/>
                  </a:lnTo>
                  <a:lnTo>
                    <a:pt x="27" y="808"/>
                  </a:lnTo>
                  <a:lnTo>
                    <a:pt x="27" y="808"/>
                  </a:lnTo>
                  <a:lnTo>
                    <a:pt x="22" y="798"/>
                  </a:lnTo>
                  <a:lnTo>
                    <a:pt x="17" y="786"/>
                  </a:lnTo>
                  <a:lnTo>
                    <a:pt x="11" y="776"/>
                  </a:lnTo>
                  <a:lnTo>
                    <a:pt x="8" y="764"/>
                  </a:lnTo>
                  <a:lnTo>
                    <a:pt x="5" y="752"/>
                  </a:lnTo>
                  <a:lnTo>
                    <a:pt x="2" y="741"/>
                  </a:lnTo>
                  <a:lnTo>
                    <a:pt x="1" y="728"/>
                  </a:lnTo>
                  <a:lnTo>
                    <a:pt x="0" y="716"/>
                  </a:lnTo>
                  <a:lnTo>
                    <a:pt x="0" y="702"/>
                  </a:lnTo>
                  <a:lnTo>
                    <a:pt x="0" y="689"/>
                  </a:lnTo>
                  <a:lnTo>
                    <a:pt x="2" y="675"/>
                  </a:lnTo>
                  <a:lnTo>
                    <a:pt x="4" y="662"/>
                  </a:lnTo>
                  <a:lnTo>
                    <a:pt x="6" y="647"/>
                  </a:lnTo>
                  <a:lnTo>
                    <a:pt x="9" y="633"/>
                  </a:lnTo>
                  <a:lnTo>
                    <a:pt x="19" y="602"/>
                  </a:lnTo>
                  <a:lnTo>
                    <a:pt x="19" y="602"/>
                  </a:lnTo>
                  <a:lnTo>
                    <a:pt x="23" y="590"/>
                  </a:lnTo>
                  <a:lnTo>
                    <a:pt x="28" y="580"/>
                  </a:lnTo>
                  <a:lnTo>
                    <a:pt x="33" y="570"/>
                  </a:lnTo>
                  <a:lnTo>
                    <a:pt x="39" y="560"/>
                  </a:lnTo>
                  <a:lnTo>
                    <a:pt x="53" y="541"/>
                  </a:lnTo>
                  <a:lnTo>
                    <a:pt x="68" y="523"/>
                  </a:lnTo>
                  <a:lnTo>
                    <a:pt x="85" y="506"/>
                  </a:lnTo>
                  <a:lnTo>
                    <a:pt x="104" y="490"/>
                  </a:lnTo>
                  <a:lnTo>
                    <a:pt x="141" y="459"/>
                  </a:lnTo>
                  <a:lnTo>
                    <a:pt x="141" y="459"/>
                  </a:lnTo>
                  <a:lnTo>
                    <a:pt x="156" y="446"/>
                  </a:lnTo>
                  <a:lnTo>
                    <a:pt x="156" y="446"/>
                  </a:lnTo>
                  <a:lnTo>
                    <a:pt x="178" y="428"/>
                  </a:lnTo>
                  <a:lnTo>
                    <a:pt x="202" y="405"/>
                  </a:lnTo>
                  <a:lnTo>
                    <a:pt x="205" y="408"/>
                  </a:lnTo>
                  <a:lnTo>
                    <a:pt x="209" y="404"/>
                  </a:lnTo>
                  <a:lnTo>
                    <a:pt x="209" y="404"/>
                  </a:lnTo>
                  <a:lnTo>
                    <a:pt x="220" y="393"/>
                  </a:lnTo>
                  <a:lnTo>
                    <a:pt x="231" y="384"/>
                  </a:lnTo>
                  <a:lnTo>
                    <a:pt x="237" y="380"/>
                  </a:lnTo>
                  <a:lnTo>
                    <a:pt x="244" y="377"/>
                  </a:lnTo>
                  <a:lnTo>
                    <a:pt x="249" y="375"/>
                  </a:lnTo>
                  <a:lnTo>
                    <a:pt x="255" y="375"/>
                  </a:lnTo>
                  <a:lnTo>
                    <a:pt x="255" y="375"/>
                  </a:lnTo>
                  <a:lnTo>
                    <a:pt x="261" y="376"/>
                  </a:lnTo>
                  <a:lnTo>
                    <a:pt x="267" y="378"/>
                  </a:lnTo>
                  <a:lnTo>
                    <a:pt x="274" y="381"/>
                  </a:lnTo>
                  <a:lnTo>
                    <a:pt x="280" y="386"/>
                  </a:lnTo>
                  <a:lnTo>
                    <a:pt x="280" y="386"/>
                  </a:lnTo>
                  <a:lnTo>
                    <a:pt x="290" y="399"/>
                  </a:lnTo>
                  <a:lnTo>
                    <a:pt x="300" y="411"/>
                  </a:lnTo>
                  <a:lnTo>
                    <a:pt x="307" y="422"/>
                  </a:lnTo>
                  <a:lnTo>
                    <a:pt x="314" y="435"/>
                  </a:lnTo>
                  <a:lnTo>
                    <a:pt x="319" y="447"/>
                  </a:lnTo>
                  <a:lnTo>
                    <a:pt x="324" y="461"/>
                  </a:lnTo>
                  <a:lnTo>
                    <a:pt x="333" y="489"/>
                  </a:lnTo>
                  <a:lnTo>
                    <a:pt x="333" y="489"/>
                  </a:lnTo>
                  <a:lnTo>
                    <a:pt x="342" y="519"/>
                  </a:lnTo>
                  <a:lnTo>
                    <a:pt x="345" y="527"/>
                  </a:lnTo>
                  <a:lnTo>
                    <a:pt x="345" y="527"/>
                  </a:lnTo>
                  <a:lnTo>
                    <a:pt x="352" y="549"/>
                  </a:lnTo>
                  <a:lnTo>
                    <a:pt x="357" y="559"/>
                  </a:lnTo>
                  <a:lnTo>
                    <a:pt x="362" y="570"/>
                  </a:lnTo>
                  <a:lnTo>
                    <a:pt x="368" y="580"/>
                  </a:lnTo>
                  <a:lnTo>
                    <a:pt x="375" y="588"/>
                  </a:lnTo>
                  <a:lnTo>
                    <a:pt x="385" y="595"/>
                  </a:lnTo>
                  <a:lnTo>
                    <a:pt x="395" y="602"/>
                  </a:lnTo>
                  <a:lnTo>
                    <a:pt x="395" y="602"/>
                  </a:lnTo>
                  <a:lnTo>
                    <a:pt x="411" y="610"/>
                  </a:lnTo>
                  <a:lnTo>
                    <a:pt x="411" y="610"/>
                  </a:lnTo>
                  <a:lnTo>
                    <a:pt x="428" y="617"/>
                  </a:lnTo>
                  <a:lnTo>
                    <a:pt x="446" y="625"/>
                  </a:lnTo>
                  <a:lnTo>
                    <a:pt x="462" y="631"/>
                  </a:lnTo>
                  <a:lnTo>
                    <a:pt x="480" y="635"/>
                  </a:lnTo>
                  <a:lnTo>
                    <a:pt x="480" y="635"/>
                  </a:lnTo>
                  <a:lnTo>
                    <a:pt x="488" y="635"/>
                  </a:lnTo>
                  <a:lnTo>
                    <a:pt x="488" y="635"/>
                  </a:lnTo>
                  <a:lnTo>
                    <a:pt x="498" y="635"/>
                  </a:lnTo>
                  <a:lnTo>
                    <a:pt x="507" y="633"/>
                  </a:lnTo>
                  <a:lnTo>
                    <a:pt x="517" y="631"/>
                  </a:lnTo>
                  <a:lnTo>
                    <a:pt x="528" y="627"/>
                  </a:lnTo>
                  <a:lnTo>
                    <a:pt x="547" y="619"/>
                  </a:lnTo>
                  <a:lnTo>
                    <a:pt x="566" y="611"/>
                  </a:lnTo>
                  <a:lnTo>
                    <a:pt x="574" y="607"/>
                  </a:lnTo>
                  <a:lnTo>
                    <a:pt x="574" y="607"/>
                  </a:lnTo>
                  <a:lnTo>
                    <a:pt x="584" y="603"/>
                  </a:lnTo>
                  <a:lnTo>
                    <a:pt x="592" y="598"/>
                  </a:lnTo>
                  <a:lnTo>
                    <a:pt x="599" y="593"/>
                  </a:lnTo>
                  <a:lnTo>
                    <a:pt x="605" y="588"/>
                  </a:lnTo>
                  <a:lnTo>
                    <a:pt x="618" y="577"/>
                  </a:lnTo>
                  <a:lnTo>
                    <a:pt x="629" y="564"/>
                  </a:lnTo>
                  <a:lnTo>
                    <a:pt x="629" y="564"/>
                  </a:lnTo>
                  <a:lnTo>
                    <a:pt x="644" y="548"/>
                  </a:lnTo>
                  <a:lnTo>
                    <a:pt x="644" y="548"/>
                  </a:lnTo>
                  <a:lnTo>
                    <a:pt x="652" y="538"/>
                  </a:lnTo>
                  <a:lnTo>
                    <a:pt x="659" y="529"/>
                  </a:lnTo>
                  <a:lnTo>
                    <a:pt x="664" y="519"/>
                  </a:lnTo>
                  <a:lnTo>
                    <a:pt x="667" y="508"/>
                  </a:lnTo>
                  <a:lnTo>
                    <a:pt x="671" y="497"/>
                  </a:lnTo>
                  <a:lnTo>
                    <a:pt x="673" y="486"/>
                  </a:lnTo>
                  <a:lnTo>
                    <a:pt x="673" y="474"/>
                  </a:lnTo>
                  <a:lnTo>
                    <a:pt x="673" y="463"/>
                  </a:lnTo>
                  <a:lnTo>
                    <a:pt x="671" y="451"/>
                  </a:lnTo>
                  <a:lnTo>
                    <a:pt x="669" y="440"/>
                  </a:lnTo>
                  <a:lnTo>
                    <a:pt x="665" y="430"/>
                  </a:lnTo>
                  <a:lnTo>
                    <a:pt x="661" y="418"/>
                  </a:lnTo>
                  <a:lnTo>
                    <a:pt x="656" y="408"/>
                  </a:lnTo>
                  <a:lnTo>
                    <a:pt x="651" y="398"/>
                  </a:lnTo>
                  <a:lnTo>
                    <a:pt x="645" y="388"/>
                  </a:lnTo>
                  <a:lnTo>
                    <a:pt x="637" y="379"/>
                  </a:lnTo>
                  <a:lnTo>
                    <a:pt x="637" y="379"/>
                  </a:lnTo>
                  <a:lnTo>
                    <a:pt x="628" y="366"/>
                  </a:lnTo>
                  <a:lnTo>
                    <a:pt x="628" y="366"/>
                  </a:lnTo>
                  <a:lnTo>
                    <a:pt x="619" y="355"/>
                  </a:lnTo>
                  <a:lnTo>
                    <a:pt x="609" y="344"/>
                  </a:lnTo>
                  <a:lnTo>
                    <a:pt x="597" y="332"/>
                  </a:lnTo>
                  <a:lnTo>
                    <a:pt x="591" y="328"/>
                  </a:lnTo>
                  <a:lnTo>
                    <a:pt x="584" y="324"/>
                  </a:lnTo>
                  <a:lnTo>
                    <a:pt x="584" y="324"/>
                  </a:lnTo>
                  <a:lnTo>
                    <a:pt x="570" y="316"/>
                  </a:lnTo>
                  <a:lnTo>
                    <a:pt x="570" y="316"/>
                  </a:lnTo>
                  <a:lnTo>
                    <a:pt x="563" y="311"/>
                  </a:lnTo>
                  <a:lnTo>
                    <a:pt x="555" y="307"/>
                  </a:lnTo>
                  <a:lnTo>
                    <a:pt x="546" y="304"/>
                  </a:lnTo>
                  <a:lnTo>
                    <a:pt x="537" y="301"/>
                  </a:lnTo>
                  <a:lnTo>
                    <a:pt x="537" y="301"/>
                  </a:lnTo>
                  <a:lnTo>
                    <a:pt x="520" y="300"/>
                  </a:lnTo>
                  <a:lnTo>
                    <a:pt x="506" y="300"/>
                  </a:lnTo>
                  <a:lnTo>
                    <a:pt x="492" y="300"/>
                  </a:lnTo>
                  <a:lnTo>
                    <a:pt x="492" y="300"/>
                  </a:lnTo>
                  <a:lnTo>
                    <a:pt x="483" y="298"/>
                  </a:lnTo>
                  <a:lnTo>
                    <a:pt x="483" y="298"/>
                  </a:lnTo>
                  <a:lnTo>
                    <a:pt x="473" y="296"/>
                  </a:lnTo>
                  <a:lnTo>
                    <a:pt x="471" y="296"/>
                  </a:lnTo>
                  <a:lnTo>
                    <a:pt x="469" y="297"/>
                  </a:lnTo>
                  <a:lnTo>
                    <a:pt x="469" y="297"/>
                  </a:lnTo>
                  <a:lnTo>
                    <a:pt x="464" y="300"/>
                  </a:lnTo>
                  <a:lnTo>
                    <a:pt x="460" y="302"/>
                  </a:lnTo>
                  <a:lnTo>
                    <a:pt x="451" y="303"/>
                  </a:lnTo>
                  <a:lnTo>
                    <a:pt x="450" y="303"/>
                  </a:lnTo>
                  <a:lnTo>
                    <a:pt x="450" y="303"/>
                  </a:lnTo>
                  <a:lnTo>
                    <a:pt x="445" y="304"/>
                  </a:lnTo>
                  <a:lnTo>
                    <a:pt x="445" y="304"/>
                  </a:lnTo>
                  <a:lnTo>
                    <a:pt x="437" y="303"/>
                  </a:lnTo>
                  <a:lnTo>
                    <a:pt x="429" y="300"/>
                  </a:lnTo>
                  <a:lnTo>
                    <a:pt x="422" y="296"/>
                  </a:lnTo>
                  <a:lnTo>
                    <a:pt x="415" y="290"/>
                  </a:lnTo>
                  <a:lnTo>
                    <a:pt x="415" y="290"/>
                  </a:lnTo>
                  <a:lnTo>
                    <a:pt x="408" y="282"/>
                  </a:lnTo>
                  <a:lnTo>
                    <a:pt x="403" y="275"/>
                  </a:lnTo>
                  <a:lnTo>
                    <a:pt x="400" y="268"/>
                  </a:lnTo>
                  <a:lnTo>
                    <a:pt x="400" y="261"/>
                  </a:lnTo>
                  <a:lnTo>
                    <a:pt x="400" y="252"/>
                  </a:lnTo>
                  <a:lnTo>
                    <a:pt x="402" y="244"/>
                  </a:lnTo>
                  <a:lnTo>
                    <a:pt x="406" y="235"/>
                  </a:lnTo>
                  <a:lnTo>
                    <a:pt x="410" y="225"/>
                  </a:lnTo>
                  <a:lnTo>
                    <a:pt x="413" y="220"/>
                  </a:lnTo>
                  <a:lnTo>
                    <a:pt x="411" y="220"/>
                  </a:lnTo>
                  <a:lnTo>
                    <a:pt x="415" y="218"/>
                  </a:lnTo>
                  <a:lnTo>
                    <a:pt x="419" y="209"/>
                  </a:lnTo>
                  <a:lnTo>
                    <a:pt x="419" y="209"/>
                  </a:lnTo>
                  <a:lnTo>
                    <a:pt x="423" y="204"/>
                  </a:lnTo>
                  <a:lnTo>
                    <a:pt x="426" y="202"/>
                  </a:lnTo>
                  <a:lnTo>
                    <a:pt x="430" y="200"/>
                  </a:lnTo>
                  <a:lnTo>
                    <a:pt x="433" y="200"/>
                  </a:lnTo>
                  <a:lnTo>
                    <a:pt x="435" y="200"/>
                  </a:lnTo>
                  <a:lnTo>
                    <a:pt x="438" y="199"/>
                  </a:lnTo>
                  <a:lnTo>
                    <a:pt x="438" y="199"/>
                  </a:lnTo>
                  <a:lnTo>
                    <a:pt x="459" y="180"/>
                  </a:lnTo>
                  <a:lnTo>
                    <a:pt x="479" y="163"/>
                  </a:lnTo>
                  <a:lnTo>
                    <a:pt x="495" y="147"/>
                  </a:lnTo>
                  <a:lnTo>
                    <a:pt x="511" y="131"/>
                  </a:lnTo>
                  <a:lnTo>
                    <a:pt x="522" y="119"/>
                  </a:lnTo>
                  <a:lnTo>
                    <a:pt x="522" y="119"/>
                  </a:lnTo>
                  <a:lnTo>
                    <a:pt x="541" y="99"/>
                  </a:lnTo>
                  <a:lnTo>
                    <a:pt x="560" y="80"/>
                  </a:lnTo>
                  <a:lnTo>
                    <a:pt x="578" y="63"/>
                  </a:lnTo>
                  <a:lnTo>
                    <a:pt x="597" y="47"/>
                  </a:lnTo>
                  <a:lnTo>
                    <a:pt x="618" y="32"/>
                  </a:lnTo>
                  <a:lnTo>
                    <a:pt x="629" y="25"/>
                  </a:lnTo>
                  <a:lnTo>
                    <a:pt x="640" y="19"/>
                  </a:lnTo>
                  <a:lnTo>
                    <a:pt x="651" y="14"/>
                  </a:lnTo>
                  <a:lnTo>
                    <a:pt x="663" y="9"/>
                  </a:lnTo>
                  <a:lnTo>
                    <a:pt x="676" y="5"/>
                  </a:lnTo>
                  <a:lnTo>
                    <a:pt x="689" y="2"/>
                  </a:lnTo>
                  <a:lnTo>
                    <a:pt x="689" y="2"/>
                  </a:lnTo>
                  <a:lnTo>
                    <a:pt x="701" y="0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723" y="0"/>
                  </a:lnTo>
                  <a:lnTo>
                    <a:pt x="734" y="1"/>
                  </a:lnTo>
                  <a:lnTo>
                    <a:pt x="744" y="3"/>
                  </a:lnTo>
                  <a:lnTo>
                    <a:pt x="755" y="6"/>
                  </a:lnTo>
                  <a:lnTo>
                    <a:pt x="765" y="10"/>
                  </a:lnTo>
                  <a:lnTo>
                    <a:pt x="775" y="14"/>
                  </a:lnTo>
                  <a:lnTo>
                    <a:pt x="795" y="23"/>
                  </a:lnTo>
                  <a:lnTo>
                    <a:pt x="813" y="35"/>
                  </a:lnTo>
                  <a:lnTo>
                    <a:pt x="829" y="47"/>
                  </a:lnTo>
                  <a:lnTo>
                    <a:pt x="845" y="61"/>
                  </a:lnTo>
                  <a:lnTo>
                    <a:pt x="857" y="73"/>
                  </a:lnTo>
                  <a:lnTo>
                    <a:pt x="857" y="73"/>
                  </a:lnTo>
                  <a:lnTo>
                    <a:pt x="880" y="97"/>
                  </a:lnTo>
                  <a:lnTo>
                    <a:pt x="903" y="120"/>
                  </a:lnTo>
                  <a:lnTo>
                    <a:pt x="903" y="120"/>
                  </a:lnTo>
                  <a:lnTo>
                    <a:pt x="923" y="142"/>
                  </a:lnTo>
                  <a:lnTo>
                    <a:pt x="945" y="164"/>
                  </a:lnTo>
                  <a:lnTo>
                    <a:pt x="945" y="164"/>
                  </a:lnTo>
                  <a:lnTo>
                    <a:pt x="956" y="177"/>
                  </a:lnTo>
                  <a:lnTo>
                    <a:pt x="966" y="188"/>
                  </a:lnTo>
                  <a:lnTo>
                    <a:pt x="966" y="188"/>
                  </a:lnTo>
                  <a:lnTo>
                    <a:pt x="978" y="204"/>
                  </a:lnTo>
                  <a:lnTo>
                    <a:pt x="978" y="205"/>
                  </a:lnTo>
                  <a:lnTo>
                    <a:pt x="979" y="205"/>
                  </a:lnTo>
                  <a:lnTo>
                    <a:pt x="979" y="205"/>
                  </a:lnTo>
                  <a:lnTo>
                    <a:pt x="983" y="208"/>
                  </a:lnTo>
                  <a:lnTo>
                    <a:pt x="986" y="210"/>
                  </a:lnTo>
                  <a:lnTo>
                    <a:pt x="990" y="212"/>
                  </a:lnTo>
                  <a:lnTo>
                    <a:pt x="993" y="212"/>
                  </a:lnTo>
                  <a:lnTo>
                    <a:pt x="993" y="212"/>
                  </a:lnTo>
                  <a:lnTo>
                    <a:pt x="996" y="212"/>
                  </a:lnTo>
                  <a:lnTo>
                    <a:pt x="999" y="210"/>
                  </a:lnTo>
                  <a:lnTo>
                    <a:pt x="1002" y="209"/>
                  </a:lnTo>
                  <a:lnTo>
                    <a:pt x="1004" y="206"/>
                  </a:lnTo>
                  <a:lnTo>
                    <a:pt x="1008" y="200"/>
                  </a:lnTo>
                  <a:lnTo>
                    <a:pt x="1013" y="190"/>
                  </a:lnTo>
                  <a:lnTo>
                    <a:pt x="1015" y="181"/>
                  </a:lnTo>
                  <a:lnTo>
                    <a:pt x="1017" y="169"/>
                  </a:lnTo>
                  <a:lnTo>
                    <a:pt x="1019" y="147"/>
                  </a:lnTo>
                  <a:lnTo>
                    <a:pt x="1019" y="147"/>
                  </a:lnTo>
                  <a:lnTo>
                    <a:pt x="1021" y="130"/>
                  </a:lnTo>
                  <a:lnTo>
                    <a:pt x="1023" y="114"/>
                  </a:lnTo>
                  <a:lnTo>
                    <a:pt x="1027" y="97"/>
                  </a:lnTo>
                  <a:lnTo>
                    <a:pt x="1032" y="80"/>
                  </a:lnTo>
                  <a:lnTo>
                    <a:pt x="1032" y="80"/>
                  </a:lnTo>
                  <a:lnTo>
                    <a:pt x="1034" y="73"/>
                  </a:lnTo>
                  <a:lnTo>
                    <a:pt x="1037" y="66"/>
                  </a:lnTo>
                  <a:lnTo>
                    <a:pt x="1047" y="52"/>
                  </a:lnTo>
                  <a:lnTo>
                    <a:pt x="1057" y="40"/>
                  </a:lnTo>
                  <a:lnTo>
                    <a:pt x="1069" y="30"/>
                  </a:lnTo>
                  <a:lnTo>
                    <a:pt x="1082" y="20"/>
                  </a:lnTo>
                  <a:lnTo>
                    <a:pt x="1097" y="12"/>
                  </a:lnTo>
                  <a:lnTo>
                    <a:pt x="1112" y="7"/>
                  </a:lnTo>
                  <a:lnTo>
                    <a:pt x="1128" y="4"/>
                  </a:lnTo>
                  <a:lnTo>
                    <a:pt x="1128" y="4"/>
                  </a:lnTo>
                  <a:lnTo>
                    <a:pt x="1153" y="1"/>
                  </a:lnTo>
                  <a:lnTo>
                    <a:pt x="1176" y="1"/>
                  </a:lnTo>
                  <a:lnTo>
                    <a:pt x="1176" y="1"/>
                  </a:lnTo>
                  <a:lnTo>
                    <a:pt x="1192" y="1"/>
                  </a:lnTo>
                  <a:lnTo>
                    <a:pt x="1207" y="2"/>
                  </a:lnTo>
                  <a:lnTo>
                    <a:pt x="1222" y="5"/>
                  </a:lnTo>
                  <a:lnTo>
                    <a:pt x="1235" y="8"/>
                  </a:lnTo>
                  <a:lnTo>
                    <a:pt x="1249" y="12"/>
                  </a:lnTo>
                  <a:lnTo>
                    <a:pt x="1262" y="17"/>
                  </a:lnTo>
                  <a:lnTo>
                    <a:pt x="1274" y="22"/>
                  </a:lnTo>
                  <a:lnTo>
                    <a:pt x="1286" y="30"/>
                  </a:lnTo>
                  <a:lnTo>
                    <a:pt x="1286" y="30"/>
                  </a:lnTo>
                  <a:lnTo>
                    <a:pt x="1298" y="38"/>
                  </a:lnTo>
                  <a:lnTo>
                    <a:pt x="1309" y="47"/>
                  </a:lnTo>
                  <a:lnTo>
                    <a:pt x="1331" y="67"/>
                  </a:lnTo>
                  <a:lnTo>
                    <a:pt x="1331" y="67"/>
                  </a:lnTo>
                  <a:lnTo>
                    <a:pt x="1343" y="79"/>
                  </a:lnTo>
                  <a:lnTo>
                    <a:pt x="1357" y="91"/>
                  </a:lnTo>
                  <a:lnTo>
                    <a:pt x="1357" y="91"/>
                  </a:lnTo>
                  <a:lnTo>
                    <a:pt x="1373" y="104"/>
                  </a:lnTo>
                  <a:lnTo>
                    <a:pt x="1373" y="104"/>
                  </a:lnTo>
                  <a:lnTo>
                    <a:pt x="1387" y="116"/>
                  </a:lnTo>
                  <a:lnTo>
                    <a:pt x="1400" y="128"/>
                  </a:lnTo>
                  <a:lnTo>
                    <a:pt x="1413" y="140"/>
                  </a:lnTo>
                  <a:lnTo>
                    <a:pt x="1425" y="154"/>
                  </a:lnTo>
                  <a:lnTo>
                    <a:pt x="1425" y="154"/>
                  </a:lnTo>
                  <a:lnTo>
                    <a:pt x="1433" y="166"/>
                  </a:lnTo>
                  <a:lnTo>
                    <a:pt x="1443" y="180"/>
                  </a:lnTo>
                  <a:lnTo>
                    <a:pt x="1451" y="195"/>
                  </a:lnTo>
                  <a:lnTo>
                    <a:pt x="1459" y="212"/>
                  </a:lnTo>
                  <a:lnTo>
                    <a:pt x="1468" y="230"/>
                  </a:lnTo>
                  <a:lnTo>
                    <a:pt x="1474" y="248"/>
                  </a:lnTo>
                  <a:lnTo>
                    <a:pt x="1480" y="267"/>
                  </a:lnTo>
                  <a:lnTo>
                    <a:pt x="1484" y="286"/>
                  </a:lnTo>
                  <a:lnTo>
                    <a:pt x="1487" y="305"/>
                  </a:lnTo>
                  <a:lnTo>
                    <a:pt x="1488" y="324"/>
                  </a:lnTo>
                  <a:lnTo>
                    <a:pt x="1487" y="343"/>
                  </a:lnTo>
                  <a:lnTo>
                    <a:pt x="1484" y="360"/>
                  </a:lnTo>
                  <a:lnTo>
                    <a:pt x="1482" y="368"/>
                  </a:lnTo>
                  <a:lnTo>
                    <a:pt x="1479" y="378"/>
                  </a:lnTo>
                  <a:lnTo>
                    <a:pt x="1476" y="386"/>
                  </a:lnTo>
                  <a:lnTo>
                    <a:pt x="1472" y="393"/>
                  </a:lnTo>
                  <a:lnTo>
                    <a:pt x="1467" y="401"/>
                  </a:lnTo>
                  <a:lnTo>
                    <a:pt x="1461" y="408"/>
                  </a:lnTo>
                  <a:lnTo>
                    <a:pt x="1455" y="415"/>
                  </a:lnTo>
                  <a:lnTo>
                    <a:pt x="1448" y="421"/>
                  </a:lnTo>
                  <a:lnTo>
                    <a:pt x="1448" y="421"/>
                  </a:lnTo>
                  <a:lnTo>
                    <a:pt x="1441" y="427"/>
                  </a:lnTo>
                  <a:lnTo>
                    <a:pt x="1432" y="431"/>
                  </a:lnTo>
                  <a:lnTo>
                    <a:pt x="1424" y="433"/>
                  </a:lnTo>
                  <a:lnTo>
                    <a:pt x="1416" y="435"/>
                  </a:lnTo>
                  <a:lnTo>
                    <a:pt x="1406" y="436"/>
                  </a:lnTo>
                  <a:lnTo>
                    <a:pt x="1397" y="437"/>
                  </a:lnTo>
                  <a:lnTo>
                    <a:pt x="1377" y="437"/>
                  </a:lnTo>
                  <a:lnTo>
                    <a:pt x="1377" y="437"/>
                  </a:lnTo>
                  <a:lnTo>
                    <a:pt x="1359" y="437"/>
                  </a:lnTo>
                  <a:lnTo>
                    <a:pt x="1339" y="439"/>
                  </a:lnTo>
                  <a:lnTo>
                    <a:pt x="1331" y="441"/>
                  </a:lnTo>
                  <a:lnTo>
                    <a:pt x="1321" y="443"/>
                  </a:lnTo>
                  <a:lnTo>
                    <a:pt x="1313" y="447"/>
                  </a:lnTo>
                  <a:lnTo>
                    <a:pt x="1305" y="452"/>
                  </a:lnTo>
                  <a:lnTo>
                    <a:pt x="1305" y="452"/>
                  </a:lnTo>
                  <a:lnTo>
                    <a:pt x="1298" y="458"/>
                  </a:lnTo>
                  <a:lnTo>
                    <a:pt x="1292" y="463"/>
                  </a:lnTo>
                  <a:lnTo>
                    <a:pt x="1287" y="468"/>
                  </a:lnTo>
                  <a:lnTo>
                    <a:pt x="1284" y="473"/>
                  </a:lnTo>
                  <a:lnTo>
                    <a:pt x="1281" y="478"/>
                  </a:lnTo>
                  <a:lnTo>
                    <a:pt x="1280" y="484"/>
                  </a:lnTo>
                  <a:lnTo>
                    <a:pt x="1279" y="488"/>
                  </a:lnTo>
                  <a:lnTo>
                    <a:pt x="1279" y="493"/>
                  </a:lnTo>
                  <a:lnTo>
                    <a:pt x="1281" y="501"/>
                  </a:lnTo>
                  <a:lnTo>
                    <a:pt x="1284" y="510"/>
                  </a:lnTo>
                  <a:lnTo>
                    <a:pt x="1289" y="518"/>
                  </a:lnTo>
                  <a:lnTo>
                    <a:pt x="1295" y="526"/>
                  </a:lnTo>
                  <a:lnTo>
                    <a:pt x="1295" y="526"/>
                  </a:lnTo>
                  <a:lnTo>
                    <a:pt x="1302" y="537"/>
                  </a:lnTo>
                  <a:lnTo>
                    <a:pt x="1308" y="549"/>
                  </a:lnTo>
                  <a:lnTo>
                    <a:pt x="1308" y="549"/>
                  </a:lnTo>
                  <a:lnTo>
                    <a:pt x="1308" y="549"/>
                  </a:lnTo>
                  <a:lnTo>
                    <a:pt x="1316" y="559"/>
                  </a:lnTo>
                  <a:lnTo>
                    <a:pt x="1316" y="559"/>
                  </a:lnTo>
                  <a:lnTo>
                    <a:pt x="1333" y="581"/>
                  </a:lnTo>
                  <a:lnTo>
                    <a:pt x="1342" y="591"/>
                  </a:lnTo>
                  <a:lnTo>
                    <a:pt x="1353" y="601"/>
                  </a:lnTo>
                  <a:lnTo>
                    <a:pt x="1353" y="601"/>
                  </a:lnTo>
                  <a:lnTo>
                    <a:pt x="1367" y="614"/>
                  </a:lnTo>
                  <a:lnTo>
                    <a:pt x="1367" y="614"/>
                  </a:lnTo>
                  <a:lnTo>
                    <a:pt x="1400" y="644"/>
                  </a:lnTo>
                  <a:lnTo>
                    <a:pt x="1416" y="660"/>
                  </a:lnTo>
                  <a:lnTo>
                    <a:pt x="1431" y="677"/>
                  </a:lnTo>
                  <a:lnTo>
                    <a:pt x="1446" y="694"/>
                  </a:lnTo>
                  <a:lnTo>
                    <a:pt x="1459" y="713"/>
                  </a:lnTo>
                  <a:lnTo>
                    <a:pt x="1464" y="721"/>
                  </a:lnTo>
                  <a:lnTo>
                    <a:pt x="1470" y="730"/>
                  </a:lnTo>
                  <a:lnTo>
                    <a:pt x="1474" y="741"/>
                  </a:lnTo>
                  <a:lnTo>
                    <a:pt x="1477" y="750"/>
                  </a:lnTo>
                  <a:lnTo>
                    <a:pt x="1477" y="750"/>
                  </a:lnTo>
                  <a:lnTo>
                    <a:pt x="1483" y="773"/>
                  </a:lnTo>
                  <a:lnTo>
                    <a:pt x="1487" y="794"/>
                  </a:lnTo>
                  <a:lnTo>
                    <a:pt x="1489" y="816"/>
                  </a:lnTo>
                  <a:lnTo>
                    <a:pt x="1489" y="836"/>
                  </a:lnTo>
                  <a:lnTo>
                    <a:pt x="1487" y="856"/>
                  </a:lnTo>
                  <a:lnTo>
                    <a:pt x="1483" y="876"/>
                  </a:lnTo>
                  <a:lnTo>
                    <a:pt x="1476" y="896"/>
                  </a:lnTo>
                  <a:lnTo>
                    <a:pt x="1467" y="918"/>
                  </a:lnTo>
                  <a:lnTo>
                    <a:pt x="1467" y="918"/>
                  </a:lnTo>
                  <a:lnTo>
                    <a:pt x="1458" y="933"/>
                  </a:lnTo>
                  <a:lnTo>
                    <a:pt x="1448" y="949"/>
                  </a:lnTo>
                  <a:lnTo>
                    <a:pt x="1437" y="963"/>
                  </a:lnTo>
                  <a:lnTo>
                    <a:pt x="1425" y="978"/>
                  </a:lnTo>
                  <a:lnTo>
                    <a:pt x="1425" y="978"/>
                  </a:lnTo>
                  <a:lnTo>
                    <a:pt x="1404" y="1004"/>
                  </a:lnTo>
                  <a:lnTo>
                    <a:pt x="1404" y="1004"/>
                  </a:lnTo>
                  <a:lnTo>
                    <a:pt x="1389" y="1024"/>
                  </a:lnTo>
                  <a:lnTo>
                    <a:pt x="1373" y="1041"/>
                  </a:lnTo>
                  <a:lnTo>
                    <a:pt x="1340" y="1075"/>
                  </a:lnTo>
                  <a:lnTo>
                    <a:pt x="1340" y="1075"/>
                  </a:lnTo>
                  <a:lnTo>
                    <a:pt x="1320" y="1096"/>
                  </a:lnTo>
                  <a:lnTo>
                    <a:pt x="1320" y="1096"/>
                  </a:lnTo>
                  <a:lnTo>
                    <a:pt x="1299" y="1117"/>
                  </a:lnTo>
                  <a:lnTo>
                    <a:pt x="1278" y="1137"/>
                  </a:lnTo>
                  <a:lnTo>
                    <a:pt x="1233" y="1175"/>
                  </a:lnTo>
                  <a:lnTo>
                    <a:pt x="1233" y="1175"/>
                  </a:lnTo>
                  <a:lnTo>
                    <a:pt x="1194" y="1209"/>
                  </a:lnTo>
                  <a:lnTo>
                    <a:pt x="1174" y="1227"/>
                  </a:lnTo>
                  <a:lnTo>
                    <a:pt x="1155" y="1245"/>
                  </a:lnTo>
                  <a:lnTo>
                    <a:pt x="1155" y="1245"/>
                  </a:lnTo>
                  <a:lnTo>
                    <a:pt x="1134" y="1266"/>
                  </a:lnTo>
                  <a:lnTo>
                    <a:pt x="1112" y="1286"/>
                  </a:lnTo>
                  <a:lnTo>
                    <a:pt x="1112" y="1286"/>
                  </a:lnTo>
                  <a:lnTo>
                    <a:pt x="1089" y="1305"/>
                  </a:lnTo>
                  <a:lnTo>
                    <a:pt x="1068" y="1326"/>
                  </a:lnTo>
                  <a:lnTo>
                    <a:pt x="1063" y="1330"/>
                  </a:lnTo>
                  <a:lnTo>
                    <a:pt x="1063" y="1330"/>
                  </a:lnTo>
                  <a:lnTo>
                    <a:pt x="1041" y="1352"/>
                  </a:lnTo>
                  <a:lnTo>
                    <a:pt x="1018" y="1374"/>
                  </a:lnTo>
                  <a:lnTo>
                    <a:pt x="1017" y="1375"/>
                  </a:lnTo>
                  <a:lnTo>
                    <a:pt x="1017" y="1376"/>
                  </a:lnTo>
                  <a:lnTo>
                    <a:pt x="1017" y="1376"/>
                  </a:lnTo>
                  <a:lnTo>
                    <a:pt x="1013" y="1381"/>
                  </a:lnTo>
                  <a:lnTo>
                    <a:pt x="1013" y="1381"/>
                  </a:lnTo>
                  <a:lnTo>
                    <a:pt x="988" y="1404"/>
                  </a:lnTo>
                  <a:lnTo>
                    <a:pt x="962" y="1427"/>
                  </a:lnTo>
                  <a:lnTo>
                    <a:pt x="935" y="1447"/>
                  </a:lnTo>
                  <a:lnTo>
                    <a:pt x="909" y="1468"/>
                  </a:lnTo>
                  <a:lnTo>
                    <a:pt x="909" y="1468"/>
                  </a:lnTo>
                  <a:lnTo>
                    <a:pt x="883" y="1489"/>
                  </a:lnTo>
                  <a:lnTo>
                    <a:pt x="883" y="1489"/>
                  </a:lnTo>
                  <a:lnTo>
                    <a:pt x="873" y="1496"/>
                  </a:lnTo>
                  <a:lnTo>
                    <a:pt x="861" y="1502"/>
                  </a:lnTo>
                  <a:lnTo>
                    <a:pt x="850" y="1509"/>
                  </a:lnTo>
                  <a:lnTo>
                    <a:pt x="839" y="1513"/>
                  </a:lnTo>
                  <a:lnTo>
                    <a:pt x="826" y="1517"/>
                  </a:lnTo>
                  <a:lnTo>
                    <a:pt x="814" y="1519"/>
                  </a:lnTo>
                  <a:lnTo>
                    <a:pt x="801" y="1521"/>
                  </a:lnTo>
                  <a:lnTo>
                    <a:pt x="789" y="1521"/>
                  </a:lnTo>
                  <a:lnTo>
                    <a:pt x="789" y="1521"/>
                  </a:lnTo>
                  <a:lnTo>
                    <a:pt x="789" y="1521"/>
                  </a:lnTo>
                  <a:lnTo>
                    <a:pt x="789" y="1521"/>
                  </a:lnTo>
                  <a:close/>
                  <a:moveTo>
                    <a:pt x="490" y="1165"/>
                  </a:moveTo>
                  <a:lnTo>
                    <a:pt x="490" y="1165"/>
                  </a:lnTo>
                  <a:lnTo>
                    <a:pt x="484" y="1165"/>
                  </a:lnTo>
                  <a:lnTo>
                    <a:pt x="478" y="1166"/>
                  </a:lnTo>
                  <a:lnTo>
                    <a:pt x="473" y="1168"/>
                  </a:lnTo>
                  <a:lnTo>
                    <a:pt x="467" y="1171"/>
                  </a:lnTo>
                  <a:lnTo>
                    <a:pt x="467" y="1171"/>
                  </a:lnTo>
                  <a:lnTo>
                    <a:pt x="460" y="1176"/>
                  </a:lnTo>
                  <a:lnTo>
                    <a:pt x="454" y="1181"/>
                  </a:lnTo>
                  <a:lnTo>
                    <a:pt x="450" y="1187"/>
                  </a:lnTo>
                  <a:lnTo>
                    <a:pt x="449" y="1194"/>
                  </a:lnTo>
                  <a:lnTo>
                    <a:pt x="449" y="1194"/>
                  </a:lnTo>
                  <a:lnTo>
                    <a:pt x="449" y="1200"/>
                  </a:lnTo>
                  <a:lnTo>
                    <a:pt x="450" y="1205"/>
                  </a:lnTo>
                  <a:lnTo>
                    <a:pt x="453" y="1210"/>
                  </a:lnTo>
                  <a:lnTo>
                    <a:pt x="456" y="1215"/>
                  </a:lnTo>
                  <a:lnTo>
                    <a:pt x="465" y="1226"/>
                  </a:lnTo>
                  <a:lnTo>
                    <a:pt x="476" y="1236"/>
                  </a:lnTo>
                  <a:lnTo>
                    <a:pt x="476" y="1236"/>
                  </a:lnTo>
                  <a:lnTo>
                    <a:pt x="485" y="1244"/>
                  </a:lnTo>
                  <a:lnTo>
                    <a:pt x="485" y="1244"/>
                  </a:lnTo>
                  <a:lnTo>
                    <a:pt x="487" y="1247"/>
                  </a:lnTo>
                  <a:lnTo>
                    <a:pt x="489" y="1252"/>
                  </a:lnTo>
                  <a:lnTo>
                    <a:pt x="489" y="1253"/>
                  </a:lnTo>
                  <a:lnTo>
                    <a:pt x="504" y="1268"/>
                  </a:lnTo>
                  <a:lnTo>
                    <a:pt x="504" y="1268"/>
                  </a:lnTo>
                  <a:lnTo>
                    <a:pt x="545" y="1312"/>
                  </a:lnTo>
                  <a:lnTo>
                    <a:pt x="545" y="1312"/>
                  </a:lnTo>
                  <a:lnTo>
                    <a:pt x="567" y="1334"/>
                  </a:lnTo>
                  <a:lnTo>
                    <a:pt x="567" y="1334"/>
                  </a:lnTo>
                  <a:lnTo>
                    <a:pt x="598" y="1369"/>
                  </a:lnTo>
                  <a:lnTo>
                    <a:pt x="615" y="1385"/>
                  </a:lnTo>
                  <a:lnTo>
                    <a:pt x="633" y="1401"/>
                  </a:lnTo>
                  <a:lnTo>
                    <a:pt x="633" y="1401"/>
                  </a:lnTo>
                  <a:lnTo>
                    <a:pt x="646" y="1412"/>
                  </a:lnTo>
                  <a:lnTo>
                    <a:pt x="658" y="1424"/>
                  </a:lnTo>
                  <a:lnTo>
                    <a:pt x="658" y="1424"/>
                  </a:lnTo>
                  <a:lnTo>
                    <a:pt x="676" y="1440"/>
                  </a:lnTo>
                  <a:lnTo>
                    <a:pt x="685" y="1447"/>
                  </a:lnTo>
                  <a:lnTo>
                    <a:pt x="694" y="1455"/>
                  </a:lnTo>
                  <a:lnTo>
                    <a:pt x="705" y="1462"/>
                  </a:lnTo>
                  <a:lnTo>
                    <a:pt x="715" y="1468"/>
                  </a:lnTo>
                  <a:lnTo>
                    <a:pt x="727" y="1472"/>
                  </a:lnTo>
                  <a:lnTo>
                    <a:pt x="739" y="1476"/>
                  </a:lnTo>
                  <a:lnTo>
                    <a:pt x="739" y="1476"/>
                  </a:lnTo>
                  <a:lnTo>
                    <a:pt x="752" y="1480"/>
                  </a:lnTo>
                  <a:lnTo>
                    <a:pt x="765" y="1482"/>
                  </a:lnTo>
                  <a:lnTo>
                    <a:pt x="776" y="1483"/>
                  </a:lnTo>
                  <a:lnTo>
                    <a:pt x="787" y="1483"/>
                  </a:lnTo>
                  <a:lnTo>
                    <a:pt x="787" y="1483"/>
                  </a:lnTo>
                  <a:lnTo>
                    <a:pt x="800" y="1483"/>
                  </a:lnTo>
                  <a:lnTo>
                    <a:pt x="813" y="1481"/>
                  </a:lnTo>
                  <a:lnTo>
                    <a:pt x="824" y="1478"/>
                  </a:lnTo>
                  <a:lnTo>
                    <a:pt x="836" y="1473"/>
                  </a:lnTo>
                  <a:lnTo>
                    <a:pt x="848" y="1467"/>
                  </a:lnTo>
                  <a:lnTo>
                    <a:pt x="859" y="1460"/>
                  </a:lnTo>
                  <a:lnTo>
                    <a:pt x="872" y="1452"/>
                  </a:lnTo>
                  <a:lnTo>
                    <a:pt x="883" y="1442"/>
                  </a:lnTo>
                  <a:lnTo>
                    <a:pt x="883" y="1442"/>
                  </a:lnTo>
                  <a:lnTo>
                    <a:pt x="905" y="1424"/>
                  </a:lnTo>
                  <a:lnTo>
                    <a:pt x="928" y="1405"/>
                  </a:lnTo>
                  <a:lnTo>
                    <a:pt x="928" y="1405"/>
                  </a:lnTo>
                  <a:lnTo>
                    <a:pt x="945" y="1391"/>
                  </a:lnTo>
                  <a:lnTo>
                    <a:pt x="949" y="1388"/>
                  </a:lnTo>
                  <a:lnTo>
                    <a:pt x="946" y="1384"/>
                  </a:lnTo>
                  <a:lnTo>
                    <a:pt x="959" y="1376"/>
                  </a:lnTo>
                  <a:lnTo>
                    <a:pt x="959" y="1376"/>
                  </a:lnTo>
                  <a:lnTo>
                    <a:pt x="982" y="1357"/>
                  </a:lnTo>
                  <a:lnTo>
                    <a:pt x="1004" y="1338"/>
                  </a:lnTo>
                  <a:lnTo>
                    <a:pt x="1025" y="1317"/>
                  </a:lnTo>
                  <a:lnTo>
                    <a:pt x="1047" y="1296"/>
                  </a:lnTo>
                  <a:lnTo>
                    <a:pt x="1053" y="1289"/>
                  </a:lnTo>
                  <a:lnTo>
                    <a:pt x="1053" y="1289"/>
                  </a:lnTo>
                  <a:lnTo>
                    <a:pt x="1070" y="1274"/>
                  </a:lnTo>
                  <a:lnTo>
                    <a:pt x="1086" y="1260"/>
                  </a:lnTo>
                  <a:lnTo>
                    <a:pt x="1086" y="1260"/>
                  </a:lnTo>
                  <a:lnTo>
                    <a:pt x="1102" y="1246"/>
                  </a:lnTo>
                  <a:lnTo>
                    <a:pt x="1118" y="1231"/>
                  </a:lnTo>
                  <a:lnTo>
                    <a:pt x="1118" y="1231"/>
                  </a:lnTo>
                  <a:lnTo>
                    <a:pt x="1136" y="1214"/>
                  </a:lnTo>
                  <a:lnTo>
                    <a:pt x="1155" y="1198"/>
                  </a:lnTo>
                  <a:lnTo>
                    <a:pt x="1192" y="1166"/>
                  </a:lnTo>
                  <a:lnTo>
                    <a:pt x="1192" y="1166"/>
                  </a:lnTo>
                  <a:lnTo>
                    <a:pt x="1231" y="1132"/>
                  </a:lnTo>
                  <a:lnTo>
                    <a:pt x="1251" y="1115"/>
                  </a:lnTo>
                  <a:lnTo>
                    <a:pt x="1270" y="1096"/>
                  </a:lnTo>
                  <a:lnTo>
                    <a:pt x="1270" y="1096"/>
                  </a:lnTo>
                  <a:lnTo>
                    <a:pt x="1307" y="1057"/>
                  </a:lnTo>
                  <a:lnTo>
                    <a:pt x="1343" y="1017"/>
                  </a:lnTo>
                  <a:lnTo>
                    <a:pt x="1377" y="977"/>
                  </a:lnTo>
                  <a:lnTo>
                    <a:pt x="1410" y="936"/>
                  </a:lnTo>
                  <a:lnTo>
                    <a:pt x="1410" y="936"/>
                  </a:lnTo>
                  <a:lnTo>
                    <a:pt x="1419" y="924"/>
                  </a:lnTo>
                  <a:lnTo>
                    <a:pt x="1427" y="911"/>
                  </a:lnTo>
                  <a:lnTo>
                    <a:pt x="1431" y="903"/>
                  </a:lnTo>
                  <a:lnTo>
                    <a:pt x="1434" y="896"/>
                  </a:lnTo>
                  <a:lnTo>
                    <a:pt x="1438" y="888"/>
                  </a:lnTo>
                  <a:lnTo>
                    <a:pt x="1440" y="878"/>
                  </a:lnTo>
                  <a:lnTo>
                    <a:pt x="1440" y="878"/>
                  </a:lnTo>
                  <a:lnTo>
                    <a:pt x="1442" y="874"/>
                  </a:lnTo>
                  <a:lnTo>
                    <a:pt x="1443" y="871"/>
                  </a:lnTo>
                  <a:lnTo>
                    <a:pt x="1448" y="864"/>
                  </a:lnTo>
                  <a:lnTo>
                    <a:pt x="1448" y="864"/>
                  </a:lnTo>
                  <a:lnTo>
                    <a:pt x="1451" y="858"/>
                  </a:lnTo>
                  <a:lnTo>
                    <a:pt x="1454" y="851"/>
                  </a:lnTo>
                  <a:lnTo>
                    <a:pt x="1456" y="843"/>
                  </a:lnTo>
                  <a:lnTo>
                    <a:pt x="1457" y="834"/>
                  </a:lnTo>
                  <a:lnTo>
                    <a:pt x="1457" y="834"/>
                  </a:lnTo>
                  <a:lnTo>
                    <a:pt x="1455" y="816"/>
                  </a:lnTo>
                  <a:lnTo>
                    <a:pt x="1452" y="800"/>
                  </a:lnTo>
                  <a:lnTo>
                    <a:pt x="1449" y="783"/>
                  </a:lnTo>
                  <a:lnTo>
                    <a:pt x="1444" y="769"/>
                  </a:lnTo>
                  <a:lnTo>
                    <a:pt x="1439" y="755"/>
                  </a:lnTo>
                  <a:lnTo>
                    <a:pt x="1431" y="743"/>
                  </a:lnTo>
                  <a:lnTo>
                    <a:pt x="1424" y="730"/>
                  </a:lnTo>
                  <a:lnTo>
                    <a:pt x="1415" y="719"/>
                  </a:lnTo>
                  <a:lnTo>
                    <a:pt x="1410" y="713"/>
                  </a:lnTo>
                  <a:lnTo>
                    <a:pt x="1410" y="713"/>
                  </a:lnTo>
                  <a:lnTo>
                    <a:pt x="1381" y="678"/>
                  </a:lnTo>
                  <a:lnTo>
                    <a:pt x="1366" y="663"/>
                  </a:lnTo>
                  <a:lnTo>
                    <a:pt x="1349" y="647"/>
                  </a:lnTo>
                  <a:lnTo>
                    <a:pt x="1349" y="647"/>
                  </a:lnTo>
                  <a:lnTo>
                    <a:pt x="1336" y="635"/>
                  </a:lnTo>
                  <a:lnTo>
                    <a:pt x="1336" y="635"/>
                  </a:lnTo>
                  <a:lnTo>
                    <a:pt x="1323" y="623"/>
                  </a:lnTo>
                  <a:lnTo>
                    <a:pt x="1310" y="612"/>
                  </a:lnTo>
                  <a:lnTo>
                    <a:pt x="1300" y="600"/>
                  </a:lnTo>
                  <a:lnTo>
                    <a:pt x="1295" y="593"/>
                  </a:lnTo>
                  <a:lnTo>
                    <a:pt x="1290" y="586"/>
                  </a:lnTo>
                  <a:lnTo>
                    <a:pt x="1290" y="586"/>
                  </a:lnTo>
                  <a:lnTo>
                    <a:pt x="1288" y="582"/>
                  </a:lnTo>
                  <a:lnTo>
                    <a:pt x="1286" y="580"/>
                  </a:lnTo>
                  <a:lnTo>
                    <a:pt x="1285" y="579"/>
                  </a:lnTo>
                  <a:lnTo>
                    <a:pt x="1285" y="579"/>
                  </a:lnTo>
                  <a:lnTo>
                    <a:pt x="1281" y="577"/>
                  </a:lnTo>
                  <a:lnTo>
                    <a:pt x="1279" y="574"/>
                  </a:lnTo>
                  <a:lnTo>
                    <a:pt x="1277" y="571"/>
                  </a:lnTo>
                  <a:lnTo>
                    <a:pt x="1276" y="566"/>
                  </a:lnTo>
                  <a:lnTo>
                    <a:pt x="1275" y="565"/>
                  </a:lnTo>
                  <a:lnTo>
                    <a:pt x="1274" y="564"/>
                  </a:lnTo>
                  <a:lnTo>
                    <a:pt x="1274" y="564"/>
                  </a:lnTo>
                  <a:lnTo>
                    <a:pt x="1263" y="552"/>
                  </a:lnTo>
                  <a:lnTo>
                    <a:pt x="1263" y="552"/>
                  </a:lnTo>
                  <a:lnTo>
                    <a:pt x="1259" y="547"/>
                  </a:lnTo>
                  <a:lnTo>
                    <a:pt x="1257" y="543"/>
                  </a:lnTo>
                  <a:lnTo>
                    <a:pt x="1257" y="543"/>
                  </a:lnTo>
                  <a:lnTo>
                    <a:pt x="1248" y="527"/>
                  </a:lnTo>
                  <a:lnTo>
                    <a:pt x="1244" y="520"/>
                  </a:lnTo>
                  <a:lnTo>
                    <a:pt x="1242" y="514"/>
                  </a:lnTo>
                  <a:lnTo>
                    <a:pt x="1240" y="506"/>
                  </a:lnTo>
                  <a:lnTo>
                    <a:pt x="1239" y="500"/>
                  </a:lnTo>
                  <a:lnTo>
                    <a:pt x="1239" y="493"/>
                  </a:lnTo>
                  <a:lnTo>
                    <a:pt x="1240" y="487"/>
                  </a:lnTo>
                  <a:lnTo>
                    <a:pt x="1240" y="487"/>
                  </a:lnTo>
                  <a:lnTo>
                    <a:pt x="1244" y="473"/>
                  </a:lnTo>
                  <a:lnTo>
                    <a:pt x="1250" y="460"/>
                  </a:lnTo>
                  <a:lnTo>
                    <a:pt x="1257" y="447"/>
                  </a:lnTo>
                  <a:lnTo>
                    <a:pt x="1267" y="436"/>
                  </a:lnTo>
                  <a:lnTo>
                    <a:pt x="1278" y="427"/>
                  </a:lnTo>
                  <a:lnTo>
                    <a:pt x="1289" y="418"/>
                  </a:lnTo>
                  <a:lnTo>
                    <a:pt x="1302" y="412"/>
                  </a:lnTo>
                  <a:lnTo>
                    <a:pt x="1315" y="408"/>
                  </a:lnTo>
                  <a:lnTo>
                    <a:pt x="1315" y="408"/>
                  </a:lnTo>
                  <a:lnTo>
                    <a:pt x="1324" y="407"/>
                  </a:lnTo>
                  <a:lnTo>
                    <a:pt x="1333" y="406"/>
                  </a:lnTo>
                  <a:lnTo>
                    <a:pt x="1353" y="405"/>
                  </a:lnTo>
                  <a:lnTo>
                    <a:pt x="1353" y="405"/>
                  </a:lnTo>
                  <a:lnTo>
                    <a:pt x="1368" y="404"/>
                  </a:lnTo>
                  <a:lnTo>
                    <a:pt x="1383" y="403"/>
                  </a:lnTo>
                  <a:lnTo>
                    <a:pt x="1397" y="401"/>
                  </a:lnTo>
                  <a:lnTo>
                    <a:pt x="1412" y="396"/>
                  </a:lnTo>
                  <a:lnTo>
                    <a:pt x="1418" y="393"/>
                  </a:lnTo>
                  <a:lnTo>
                    <a:pt x="1423" y="390"/>
                  </a:lnTo>
                  <a:lnTo>
                    <a:pt x="1429" y="386"/>
                  </a:lnTo>
                  <a:lnTo>
                    <a:pt x="1433" y="382"/>
                  </a:lnTo>
                  <a:lnTo>
                    <a:pt x="1439" y="376"/>
                  </a:lnTo>
                  <a:lnTo>
                    <a:pt x="1442" y="370"/>
                  </a:lnTo>
                  <a:lnTo>
                    <a:pt x="1445" y="362"/>
                  </a:lnTo>
                  <a:lnTo>
                    <a:pt x="1447" y="354"/>
                  </a:lnTo>
                  <a:lnTo>
                    <a:pt x="1447" y="354"/>
                  </a:lnTo>
                  <a:lnTo>
                    <a:pt x="1449" y="343"/>
                  </a:lnTo>
                  <a:lnTo>
                    <a:pt x="1449" y="331"/>
                  </a:lnTo>
                  <a:lnTo>
                    <a:pt x="1449" y="319"/>
                  </a:lnTo>
                  <a:lnTo>
                    <a:pt x="1449" y="306"/>
                  </a:lnTo>
                  <a:lnTo>
                    <a:pt x="1447" y="294"/>
                  </a:lnTo>
                  <a:lnTo>
                    <a:pt x="1445" y="280"/>
                  </a:lnTo>
                  <a:lnTo>
                    <a:pt x="1442" y="268"/>
                  </a:lnTo>
                  <a:lnTo>
                    <a:pt x="1438" y="254"/>
                  </a:lnTo>
                  <a:lnTo>
                    <a:pt x="1433" y="242"/>
                  </a:lnTo>
                  <a:lnTo>
                    <a:pt x="1429" y="230"/>
                  </a:lnTo>
                  <a:lnTo>
                    <a:pt x="1424" y="217"/>
                  </a:lnTo>
                  <a:lnTo>
                    <a:pt x="1418" y="206"/>
                  </a:lnTo>
                  <a:lnTo>
                    <a:pt x="1412" y="194"/>
                  </a:lnTo>
                  <a:lnTo>
                    <a:pt x="1404" y="184"/>
                  </a:lnTo>
                  <a:lnTo>
                    <a:pt x="1397" y="175"/>
                  </a:lnTo>
                  <a:lnTo>
                    <a:pt x="1389" y="166"/>
                  </a:lnTo>
                  <a:lnTo>
                    <a:pt x="1389" y="166"/>
                  </a:lnTo>
                  <a:lnTo>
                    <a:pt x="1381" y="158"/>
                  </a:lnTo>
                  <a:lnTo>
                    <a:pt x="1371" y="150"/>
                  </a:lnTo>
                  <a:lnTo>
                    <a:pt x="1354" y="134"/>
                  </a:lnTo>
                  <a:lnTo>
                    <a:pt x="1354" y="134"/>
                  </a:lnTo>
                  <a:lnTo>
                    <a:pt x="1336" y="121"/>
                  </a:lnTo>
                  <a:lnTo>
                    <a:pt x="1320" y="106"/>
                  </a:lnTo>
                  <a:lnTo>
                    <a:pt x="1320" y="106"/>
                  </a:lnTo>
                  <a:lnTo>
                    <a:pt x="1302" y="88"/>
                  </a:lnTo>
                  <a:lnTo>
                    <a:pt x="1282" y="72"/>
                  </a:lnTo>
                  <a:lnTo>
                    <a:pt x="1273" y="65"/>
                  </a:lnTo>
                  <a:lnTo>
                    <a:pt x="1263" y="59"/>
                  </a:lnTo>
                  <a:lnTo>
                    <a:pt x="1253" y="52"/>
                  </a:lnTo>
                  <a:lnTo>
                    <a:pt x="1242" y="47"/>
                  </a:lnTo>
                  <a:lnTo>
                    <a:pt x="1242" y="47"/>
                  </a:lnTo>
                  <a:lnTo>
                    <a:pt x="1227" y="41"/>
                  </a:lnTo>
                  <a:lnTo>
                    <a:pt x="1211" y="37"/>
                  </a:lnTo>
                  <a:lnTo>
                    <a:pt x="1195" y="35"/>
                  </a:lnTo>
                  <a:lnTo>
                    <a:pt x="1177" y="34"/>
                  </a:lnTo>
                  <a:lnTo>
                    <a:pt x="1177" y="34"/>
                  </a:lnTo>
                  <a:lnTo>
                    <a:pt x="1167" y="34"/>
                  </a:lnTo>
                  <a:lnTo>
                    <a:pt x="1157" y="35"/>
                  </a:lnTo>
                  <a:lnTo>
                    <a:pt x="1146" y="37"/>
                  </a:lnTo>
                  <a:lnTo>
                    <a:pt x="1137" y="39"/>
                  </a:lnTo>
                  <a:lnTo>
                    <a:pt x="1128" y="42"/>
                  </a:lnTo>
                  <a:lnTo>
                    <a:pt x="1119" y="45"/>
                  </a:lnTo>
                  <a:lnTo>
                    <a:pt x="1111" y="49"/>
                  </a:lnTo>
                  <a:lnTo>
                    <a:pt x="1103" y="54"/>
                  </a:lnTo>
                  <a:lnTo>
                    <a:pt x="1096" y="60"/>
                  </a:lnTo>
                  <a:lnTo>
                    <a:pt x="1088" y="66"/>
                  </a:lnTo>
                  <a:lnTo>
                    <a:pt x="1082" y="72"/>
                  </a:lnTo>
                  <a:lnTo>
                    <a:pt x="1077" y="79"/>
                  </a:lnTo>
                  <a:lnTo>
                    <a:pt x="1072" y="87"/>
                  </a:lnTo>
                  <a:lnTo>
                    <a:pt x="1068" y="94"/>
                  </a:lnTo>
                  <a:lnTo>
                    <a:pt x="1064" y="102"/>
                  </a:lnTo>
                  <a:lnTo>
                    <a:pt x="1061" y="111"/>
                  </a:lnTo>
                  <a:lnTo>
                    <a:pt x="1061" y="111"/>
                  </a:lnTo>
                  <a:lnTo>
                    <a:pt x="1058" y="123"/>
                  </a:lnTo>
                  <a:lnTo>
                    <a:pt x="1057" y="134"/>
                  </a:lnTo>
                  <a:lnTo>
                    <a:pt x="1055" y="157"/>
                  </a:lnTo>
                  <a:lnTo>
                    <a:pt x="1055" y="157"/>
                  </a:lnTo>
                  <a:lnTo>
                    <a:pt x="1054" y="175"/>
                  </a:lnTo>
                  <a:lnTo>
                    <a:pt x="1053" y="184"/>
                  </a:lnTo>
                  <a:lnTo>
                    <a:pt x="1051" y="192"/>
                  </a:lnTo>
                  <a:lnTo>
                    <a:pt x="1049" y="201"/>
                  </a:lnTo>
                  <a:lnTo>
                    <a:pt x="1045" y="209"/>
                  </a:lnTo>
                  <a:lnTo>
                    <a:pt x="1040" y="216"/>
                  </a:lnTo>
                  <a:lnTo>
                    <a:pt x="1032" y="224"/>
                  </a:lnTo>
                  <a:lnTo>
                    <a:pt x="1032" y="224"/>
                  </a:lnTo>
                  <a:lnTo>
                    <a:pt x="1021" y="235"/>
                  </a:lnTo>
                  <a:lnTo>
                    <a:pt x="1011" y="242"/>
                  </a:lnTo>
                  <a:lnTo>
                    <a:pt x="1004" y="244"/>
                  </a:lnTo>
                  <a:lnTo>
                    <a:pt x="999" y="246"/>
                  </a:lnTo>
                  <a:lnTo>
                    <a:pt x="994" y="247"/>
                  </a:lnTo>
                  <a:lnTo>
                    <a:pt x="989" y="248"/>
                  </a:lnTo>
                  <a:lnTo>
                    <a:pt x="989" y="248"/>
                  </a:lnTo>
                  <a:lnTo>
                    <a:pt x="984" y="247"/>
                  </a:lnTo>
                  <a:lnTo>
                    <a:pt x="978" y="246"/>
                  </a:lnTo>
                  <a:lnTo>
                    <a:pt x="973" y="244"/>
                  </a:lnTo>
                  <a:lnTo>
                    <a:pt x="968" y="242"/>
                  </a:lnTo>
                  <a:lnTo>
                    <a:pt x="964" y="239"/>
                  </a:lnTo>
                  <a:lnTo>
                    <a:pt x="963" y="240"/>
                  </a:lnTo>
                  <a:lnTo>
                    <a:pt x="963" y="240"/>
                  </a:lnTo>
                  <a:lnTo>
                    <a:pt x="959" y="235"/>
                  </a:lnTo>
                  <a:lnTo>
                    <a:pt x="959" y="235"/>
                  </a:lnTo>
                  <a:lnTo>
                    <a:pt x="954" y="231"/>
                  </a:lnTo>
                  <a:lnTo>
                    <a:pt x="954" y="231"/>
                  </a:lnTo>
                  <a:lnTo>
                    <a:pt x="950" y="225"/>
                  </a:lnTo>
                  <a:lnTo>
                    <a:pt x="949" y="224"/>
                  </a:lnTo>
                  <a:lnTo>
                    <a:pt x="939" y="213"/>
                  </a:lnTo>
                  <a:lnTo>
                    <a:pt x="939" y="213"/>
                  </a:lnTo>
                  <a:lnTo>
                    <a:pt x="927" y="199"/>
                  </a:lnTo>
                  <a:lnTo>
                    <a:pt x="914" y="184"/>
                  </a:lnTo>
                  <a:lnTo>
                    <a:pt x="887" y="157"/>
                  </a:lnTo>
                  <a:lnTo>
                    <a:pt x="887" y="157"/>
                  </a:lnTo>
                  <a:lnTo>
                    <a:pt x="875" y="145"/>
                  </a:lnTo>
                  <a:lnTo>
                    <a:pt x="875" y="145"/>
                  </a:lnTo>
                  <a:lnTo>
                    <a:pt x="854" y="124"/>
                  </a:lnTo>
                  <a:lnTo>
                    <a:pt x="854" y="124"/>
                  </a:lnTo>
                  <a:lnTo>
                    <a:pt x="825" y="93"/>
                  </a:lnTo>
                  <a:lnTo>
                    <a:pt x="808" y="78"/>
                  </a:lnTo>
                  <a:lnTo>
                    <a:pt x="792" y="64"/>
                  </a:lnTo>
                  <a:lnTo>
                    <a:pt x="774" y="52"/>
                  </a:lnTo>
                  <a:lnTo>
                    <a:pt x="765" y="47"/>
                  </a:lnTo>
                  <a:lnTo>
                    <a:pt x="756" y="43"/>
                  </a:lnTo>
                  <a:lnTo>
                    <a:pt x="745" y="39"/>
                  </a:lnTo>
                  <a:lnTo>
                    <a:pt x="736" y="37"/>
                  </a:lnTo>
                  <a:lnTo>
                    <a:pt x="726" y="35"/>
                  </a:lnTo>
                  <a:lnTo>
                    <a:pt x="716" y="34"/>
                  </a:lnTo>
                  <a:lnTo>
                    <a:pt x="716" y="34"/>
                  </a:lnTo>
                  <a:lnTo>
                    <a:pt x="708" y="35"/>
                  </a:lnTo>
                  <a:lnTo>
                    <a:pt x="700" y="36"/>
                  </a:lnTo>
                  <a:lnTo>
                    <a:pt x="692" y="38"/>
                  </a:lnTo>
                  <a:lnTo>
                    <a:pt x="684" y="40"/>
                  </a:lnTo>
                  <a:lnTo>
                    <a:pt x="684" y="40"/>
                  </a:lnTo>
                  <a:lnTo>
                    <a:pt x="664" y="48"/>
                  </a:lnTo>
                  <a:lnTo>
                    <a:pt x="646" y="59"/>
                  </a:lnTo>
                  <a:lnTo>
                    <a:pt x="628" y="70"/>
                  </a:lnTo>
                  <a:lnTo>
                    <a:pt x="612" y="82"/>
                  </a:lnTo>
                  <a:lnTo>
                    <a:pt x="597" y="95"/>
                  </a:lnTo>
                  <a:lnTo>
                    <a:pt x="581" y="109"/>
                  </a:lnTo>
                  <a:lnTo>
                    <a:pt x="552" y="138"/>
                  </a:lnTo>
                  <a:lnTo>
                    <a:pt x="552" y="138"/>
                  </a:lnTo>
                  <a:lnTo>
                    <a:pt x="535" y="158"/>
                  </a:lnTo>
                  <a:lnTo>
                    <a:pt x="515" y="177"/>
                  </a:lnTo>
                  <a:lnTo>
                    <a:pt x="515" y="177"/>
                  </a:lnTo>
                  <a:lnTo>
                    <a:pt x="480" y="208"/>
                  </a:lnTo>
                  <a:lnTo>
                    <a:pt x="448" y="235"/>
                  </a:lnTo>
                  <a:lnTo>
                    <a:pt x="447" y="236"/>
                  </a:lnTo>
                  <a:lnTo>
                    <a:pt x="447" y="236"/>
                  </a:lnTo>
                  <a:lnTo>
                    <a:pt x="444" y="247"/>
                  </a:lnTo>
                  <a:lnTo>
                    <a:pt x="444" y="247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8" y="268"/>
                  </a:lnTo>
                  <a:lnTo>
                    <a:pt x="448" y="268"/>
                  </a:lnTo>
                  <a:lnTo>
                    <a:pt x="451" y="265"/>
                  </a:lnTo>
                  <a:lnTo>
                    <a:pt x="455" y="264"/>
                  </a:lnTo>
                  <a:lnTo>
                    <a:pt x="463" y="261"/>
                  </a:lnTo>
                  <a:lnTo>
                    <a:pt x="463" y="261"/>
                  </a:lnTo>
                  <a:lnTo>
                    <a:pt x="470" y="260"/>
                  </a:lnTo>
                  <a:lnTo>
                    <a:pt x="477" y="260"/>
                  </a:lnTo>
                  <a:lnTo>
                    <a:pt x="477" y="260"/>
                  </a:lnTo>
                  <a:lnTo>
                    <a:pt x="489" y="260"/>
                  </a:lnTo>
                  <a:lnTo>
                    <a:pt x="502" y="262"/>
                  </a:lnTo>
                  <a:lnTo>
                    <a:pt x="502" y="262"/>
                  </a:lnTo>
                  <a:lnTo>
                    <a:pt x="514" y="263"/>
                  </a:lnTo>
                  <a:lnTo>
                    <a:pt x="526" y="264"/>
                  </a:lnTo>
                  <a:lnTo>
                    <a:pt x="526" y="264"/>
                  </a:lnTo>
                  <a:lnTo>
                    <a:pt x="541" y="265"/>
                  </a:lnTo>
                  <a:lnTo>
                    <a:pt x="557" y="268"/>
                  </a:lnTo>
                  <a:lnTo>
                    <a:pt x="572" y="273"/>
                  </a:lnTo>
                  <a:lnTo>
                    <a:pt x="588" y="280"/>
                  </a:lnTo>
                  <a:lnTo>
                    <a:pt x="603" y="291"/>
                  </a:lnTo>
                  <a:lnTo>
                    <a:pt x="618" y="301"/>
                  </a:lnTo>
                  <a:lnTo>
                    <a:pt x="632" y="315"/>
                  </a:lnTo>
                  <a:lnTo>
                    <a:pt x="646" y="329"/>
                  </a:lnTo>
                  <a:lnTo>
                    <a:pt x="646" y="329"/>
                  </a:lnTo>
                  <a:lnTo>
                    <a:pt x="658" y="345"/>
                  </a:lnTo>
                  <a:lnTo>
                    <a:pt x="670" y="361"/>
                  </a:lnTo>
                  <a:lnTo>
                    <a:pt x="679" y="378"/>
                  </a:lnTo>
                  <a:lnTo>
                    <a:pt x="687" y="394"/>
                  </a:lnTo>
                  <a:lnTo>
                    <a:pt x="695" y="412"/>
                  </a:lnTo>
                  <a:lnTo>
                    <a:pt x="702" y="431"/>
                  </a:lnTo>
                  <a:lnTo>
                    <a:pt x="706" y="449"/>
                  </a:lnTo>
                  <a:lnTo>
                    <a:pt x="710" y="469"/>
                  </a:lnTo>
                  <a:lnTo>
                    <a:pt x="710" y="469"/>
                  </a:lnTo>
                  <a:lnTo>
                    <a:pt x="711" y="484"/>
                  </a:lnTo>
                  <a:lnTo>
                    <a:pt x="710" y="497"/>
                  </a:lnTo>
                  <a:lnTo>
                    <a:pt x="708" y="508"/>
                  </a:lnTo>
                  <a:lnTo>
                    <a:pt x="704" y="521"/>
                  </a:lnTo>
                  <a:lnTo>
                    <a:pt x="698" y="532"/>
                  </a:lnTo>
                  <a:lnTo>
                    <a:pt x="691" y="543"/>
                  </a:lnTo>
                  <a:lnTo>
                    <a:pt x="676" y="565"/>
                  </a:lnTo>
                  <a:lnTo>
                    <a:pt x="676" y="565"/>
                  </a:lnTo>
                  <a:lnTo>
                    <a:pt x="664" y="581"/>
                  </a:lnTo>
                  <a:lnTo>
                    <a:pt x="664" y="581"/>
                  </a:lnTo>
                  <a:lnTo>
                    <a:pt x="659" y="589"/>
                  </a:lnTo>
                  <a:lnTo>
                    <a:pt x="653" y="597"/>
                  </a:lnTo>
                  <a:lnTo>
                    <a:pt x="646" y="604"/>
                  </a:lnTo>
                  <a:lnTo>
                    <a:pt x="640" y="610"/>
                  </a:lnTo>
                  <a:lnTo>
                    <a:pt x="624" y="621"/>
                  </a:lnTo>
                  <a:lnTo>
                    <a:pt x="608" y="631"/>
                  </a:lnTo>
                  <a:lnTo>
                    <a:pt x="592" y="639"/>
                  </a:lnTo>
                  <a:lnTo>
                    <a:pt x="574" y="645"/>
                  </a:lnTo>
                  <a:lnTo>
                    <a:pt x="538" y="659"/>
                  </a:lnTo>
                  <a:lnTo>
                    <a:pt x="535" y="660"/>
                  </a:lnTo>
                  <a:lnTo>
                    <a:pt x="535" y="660"/>
                  </a:lnTo>
                  <a:lnTo>
                    <a:pt x="521" y="663"/>
                  </a:lnTo>
                  <a:lnTo>
                    <a:pt x="508" y="666"/>
                  </a:lnTo>
                  <a:lnTo>
                    <a:pt x="495" y="668"/>
                  </a:lnTo>
                  <a:lnTo>
                    <a:pt x="482" y="668"/>
                  </a:lnTo>
                  <a:lnTo>
                    <a:pt x="482" y="668"/>
                  </a:lnTo>
                  <a:lnTo>
                    <a:pt x="472" y="668"/>
                  </a:lnTo>
                  <a:lnTo>
                    <a:pt x="461" y="667"/>
                  </a:lnTo>
                  <a:lnTo>
                    <a:pt x="451" y="665"/>
                  </a:lnTo>
                  <a:lnTo>
                    <a:pt x="441" y="663"/>
                  </a:lnTo>
                  <a:lnTo>
                    <a:pt x="430" y="659"/>
                  </a:lnTo>
                  <a:lnTo>
                    <a:pt x="420" y="655"/>
                  </a:lnTo>
                  <a:lnTo>
                    <a:pt x="409" y="649"/>
                  </a:lnTo>
                  <a:lnTo>
                    <a:pt x="398" y="644"/>
                  </a:lnTo>
                  <a:lnTo>
                    <a:pt x="398" y="644"/>
                  </a:lnTo>
                  <a:lnTo>
                    <a:pt x="381" y="634"/>
                  </a:lnTo>
                  <a:lnTo>
                    <a:pt x="367" y="623"/>
                  </a:lnTo>
                  <a:lnTo>
                    <a:pt x="354" y="613"/>
                  </a:lnTo>
                  <a:lnTo>
                    <a:pt x="343" y="602"/>
                  </a:lnTo>
                  <a:lnTo>
                    <a:pt x="334" y="589"/>
                  </a:lnTo>
                  <a:lnTo>
                    <a:pt x="325" y="575"/>
                  </a:lnTo>
                  <a:lnTo>
                    <a:pt x="318" y="559"/>
                  </a:lnTo>
                  <a:lnTo>
                    <a:pt x="312" y="543"/>
                  </a:lnTo>
                  <a:lnTo>
                    <a:pt x="312" y="543"/>
                  </a:lnTo>
                  <a:lnTo>
                    <a:pt x="306" y="521"/>
                  </a:lnTo>
                  <a:lnTo>
                    <a:pt x="300" y="499"/>
                  </a:lnTo>
                  <a:lnTo>
                    <a:pt x="300" y="499"/>
                  </a:lnTo>
                  <a:lnTo>
                    <a:pt x="294" y="478"/>
                  </a:lnTo>
                  <a:lnTo>
                    <a:pt x="288" y="459"/>
                  </a:lnTo>
                  <a:lnTo>
                    <a:pt x="277" y="462"/>
                  </a:lnTo>
                  <a:lnTo>
                    <a:pt x="278" y="457"/>
                  </a:lnTo>
                  <a:lnTo>
                    <a:pt x="282" y="455"/>
                  </a:lnTo>
                  <a:lnTo>
                    <a:pt x="287" y="457"/>
                  </a:lnTo>
                  <a:lnTo>
                    <a:pt x="287" y="457"/>
                  </a:lnTo>
                  <a:lnTo>
                    <a:pt x="283" y="450"/>
                  </a:lnTo>
                  <a:lnTo>
                    <a:pt x="283" y="450"/>
                  </a:lnTo>
                  <a:lnTo>
                    <a:pt x="273" y="433"/>
                  </a:lnTo>
                  <a:lnTo>
                    <a:pt x="265" y="421"/>
                  </a:lnTo>
                  <a:lnTo>
                    <a:pt x="259" y="415"/>
                  </a:lnTo>
                  <a:lnTo>
                    <a:pt x="256" y="414"/>
                  </a:lnTo>
                  <a:lnTo>
                    <a:pt x="254" y="413"/>
                  </a:lnTo>
                  <a:lnTo>
                    <a:pt x="254" y="413"/>
                  </a:lnTo>
                  <a:lnTo>
                    <a:pt x="252" y="414"/>
                  </a:lnTo>
                  <a:lnTo>
                    <a:pt x="249" y="415"/>
                  </a:lnTo>
                  <a:lnTo>
                    <a:pt x="222" y="442"/>
                  </a:lnTo>
                  <a:lnTo>
                    <a:pt x="222" y="442"/>
                  </a:lnTo>
                  <a:lnTo>
                    <a:pt x="218" y="446"/>
                  </a:lnTo>
                  <a:lnTo>
                    <a:pt x="213" y="447"/>
                  </a:lnTo>
                  <a:lnTo>
                    <a:pt x="210" y="447"/>
                  </a:lnTo>
                  <a:lnTo>
                    <a:pt x="208" y="449"/>
                  </a:lnTo>
                  <a:lnTo>
                    <a:pt x="208" y="449"/>
                  </a:lnTo>
                  <a:lnTo>
                    <a:pt x="196" y="461"/>
                  </a:lnTo>
                  <a:lnTo>
                    <a:pt x="182" y="472"/>
                  </a:lnTo>
                  <a:lnTo>
                    <a:pt x="157" y="494"/>
                  </a:lnTo>
                  <a:lnTo>
                    <a:pt x="157" y="494"/>
                  </a:lnTo>
                  <a:lnTo>
                    <a:pt x="136" y="510"/>
                  </a:lnTo>
                  <a:lnTo>
                    <a:pt x="115" y="528"/>
                  </a:lnTo>
                  <a:lnTo>
                    <a:pt x="95" y="548"/>
                  </a:lnTo>
                  <a:lnTo>
                    <a:pt x="86" y="558"/>
                  </a:lnTo>
                  <a:lnTo>
                    <a:pt x="77" y="569"/>
                  </a:lnTo>
                  <a:lnTo>
                    <a:pt x="77" y="569"/>
                  </a:lnTo>
                  <a:lnTo>
                    <a:pt x="68" y="581"/>
                  </a:lnTo>
                  <a:lnTo>
                    <a:pt x="60" y="594"/>
                  </a:lnTo>
                  <a:lnTo>
                    <a:pt x="53" y="609"/>
                  </a:lnTo>
                  <a:lnTo>
                    <a:pt x="48" y="623"/>
                  </a:lnTo>
                  <a:lnTo>
                    <a:pt x="43" y="639"/>
                  </a:lnTo>
                  <a:lnTo>
                    <a:pt x="39" y="655"/>
                  </a:lnTo>
                  <a:lnTo>
                    <a:pt x="36" y="670"/>
                  </a:lnTo>
                  <a:lnTo>
                    <a:pt x="35" y="687"/>
                  </a:lnTo>
                  <a:lnTo>
                    <a:pt x="35" y="702"/>
                  </a:lnTo>
                  <a:lnTo>
                    <a:pt x="36" y="718"/>
                  </a:lnTo>
                  <a:lnTo>
                    <a:pt x="38" y="733"/>
                  </a:lnTo>
                  <a:lnTo>
                    <a:pt x="41" y="748"/>
                  </a:lnTo>
                  <a:lnTo>
                    <a:pt x="47" y="762"/>
                  </a:lnTo>
                  <a:lnTo>
                    <a:pt x="52" y="776"/>
                  </a:lnTo>
                  <a:lnTo>
                    <a:pt x="59" y="789"/>
                  </a:lnTo>
                  <a:lnTo>
                    <a:pt x="66" y="801"/>
                  </a:lnTo>
                  <a:lnTo>
                    <a:pt x="66" y="801"/>
                  </a:lnTo>
                  <a:lnTo>
                    <a:pt x="94" y="837"/>
                  </a:lnTo>
                  <a:lnTo>
                    <a:pt x="124" y="873"/>
                  </a:lnTo>
                  <a:lnTo>
                    <a:pt x="159" y="911"/>
                  </a:lnTo>
                  <a:lnTo>
                    <a:pt x="199" y="952"/>
                  </a:lnTo>
                  <a:lnTo>
                    <a:pt x="199" y="952"/>
                  </a:lnTo>
                  <a:lnTo>
                    <a:pt x="210" y="963"/>
                  </a:lnTo>
                  <a:lnTo>
                    <a:pt x="216" y="969"/>
                  </a:lnTo>
                  <a:lnTo>
                    <a:pt x="218" y="969"/>
                  </a:lnTo>
                  <a:lnTo>
                    <a:pt x="218" y="969"/>
                  </a:lnTo>
                  <a:lnTo>
                    <a:pt x="221" y="970"/>
                  </a:lnTo>
                  <a:lnTo>
                    <a:pt x="224" y="971"/>
                  </a:lnTo>
                  <a:lnTo>
                    <a:pt x="226" y="973"/>
                  </a:lnTo>
                  <a:lnTo>
                    <a:pt x="229" y="975"/>
                  </a:lnTo>
                  <a:lnTo>
                    <a:pt x="229" y="975"/>
                  </a:lnTo>
                  <a:lnTo>
                    <a:pt x="234" y="981"/>
                  </a:lnTo>
                  <a:lnTo>
                    <a:pt x="240" y="985"/>
                  </a:lnTo>
                  <a:lnTo>
                    <a:pt x="246" y="988"/>
                  </a:lnTo>
                  <a:lnTo>
                    <a:pt x="251" y="989"/>
                  </a:lnTo>
                  <a:lnTo>
                    <a:pt x="251" y="989"/>
                  </a:lnTo>
                  <a:lnTo>
                    <a:pt x="254" y="988"/>
                  </a:lnTo>
                  <a:lnTo>
                    <a:pt x="257" y="987"/>
                  </a:lnTo>
                  <a:lnTo>
                    <a:pt x="261" y="985"/>
                  </a:lnTo>
                  <a:lnTo>
                    <a:pt x="265" y="982"/>
                  </a:lnTo>
                  <a:lnTo>
                    <a:pt x="265" y="982"/>
                  </a:lnTo>
                  <a:lnTo>
                    <a:pt x="268" y="977"/>
                  </a:lnTo>
                  <a:lnTo>
                    <a:pt x="272" y="971"/>
                  </a:lnTo>
                  <a:lnTo>
                    <a:pt x="275" y="963"/>
                  </a:lnTo>
                  <a:lnTo>
                    <a:pt x="276" y="956"/>
                  </a:lnTo>
                  <a:lnTo>
                    <a:pt x="278" y="942"/>
                  </a:lnTo>
                  <a:lnTo>
                    <a:pt x="277" y="928"/>
                  </a:lnTo>
                  <a:lnTo>
                    <a:pt x="277" y="928"/>
                  </a:lnTo>
                  <a:lnTo>
                    <a:pt x="275" y="915"/>
                  </a:lnTo>
                  <a:lnTo>
                    <a:pt x="275" y="915"/>
                  </a:lnTo>
                  <a:lnTo>
                    <a:pt x="271" y="882"/>
                  </a:lnTo>
                  <a:lnTo>
                    <a:pt x="270" y="865"/>
                  </a:lnTo>
                  <a:lnTo>
                    <a:pt x="268" y="848"/>
                  </a:lnTo>
                  <a:lnTo>
                    <a:pt x="268" y="848"/>
                  </a:lnTo>
                  <a:lnTo>
                    <a:pt x="270" y="838"/>
                  </a:lnTo>
                  <a:lnTo>
                    <a:pt x="271" y="828"/>
                  </a:lnTo>
                  <a:lnTo>
                    <a:pt x="273" y="818"/>
                  </a:lnTo>
                  <a:lnTo>
                    <a:pt x="275" y="809"/>
                  </a:lnTo>
                  <a:lnTo>
                    <a:pt x="280" y="792"/>
                  </a:lnTo>
                  <a:lnTo>
                    <a:pt x="288" y="777"/>
                  </a:lnTo>
                  <a:lnTo>
                    <a:pt x="297" y="762"/>
                  </a:lnTo>
                  <a:lnTo>
                    <a:pt x="309" y="748"/>
                  </a:lnTo>
                  <a:lnTo>
                    <a:pt x="322" y="735"/>
                  </a:lnTo>
                  <a:lnTo>
                    <a:pt x="337" y="722"/>
                  </a:lnTo>
                  <a:lnTo>
                    <a:pt x="337" y="722"/>
                  </a:lnTo>
                  <a:lnTo>
                    <a:pt x="341" y="719"/>
                  </a:lnTo>
                  <a:lnTo>
                    <a:pt x="346" y="716"/>
                  </a:lnTo>
                  <a:lnTo>
                    <a:pt x="352" y="714"/>
                  </a:lnTo>
                  <a:lnTo>
                    <a:pt x="359" y="712"/>
                  </a:lnTo>
                  <a:lnTo>
                    <a:pt x="373" y="708"/>
                  </a:lnTo>
                  <a:lnTo>
                    <a:pt x="391" y="707"/>
                  </a:lnTo>
                  <a:lnTo>
                    <a:pt x="391" y="707"/>
                  </a:lnTo>
                  <a:lnTo>
                    <a:pt x="402" y="708"/>
                  </a:lnTo>
                  <a:lnTo>
                    <a:pt x="414" y="709"/>
                  </a:lnTo>
                  <a:lnTo>
                    <a:pt x="434" y="713"/>
                  </a:lnTo>
                  <a:lnTo>
                    <a:pt x="453" y="718"/>
                  </a:lnTo>
                  <a:lnTo>
                    <a:pt x="469" y="724"/>
                  </a:lnTo>
                  <a:lnTo>
                    <a:pt x="469" y="724"/>
                  </a:lnTo>
                  <a:lnTo>
                    <a:pt x="495" y="737"/>
                  </a:lnTo>
                  <a:lnTo>
                    <a:pt x="520" y="752"/>
                  </a:lnTo>
                  <a:lnTo>
                    <a:pt x="543" y="767"/>
                  </a:lnTo>
                  <a:lnTo>
                    <a:pt x="564" y="782"/>
                  </a:lnTo>
                  <a:lnTo>
                    <a:pt x="584" y="799"/>
                  </a:lnTo>
                  <a:lnTo>
                    <a:pt x="601" y="815"/>
                  </a:lnTo>
                  <a:lnTo>
                    <a:pt x="617" y="833"/>
                  </a:lnTo>
                  <a:lnTo>
                    <a:pt x="631" y="850"/>
                  </a:lnTo>
                  <a:lnTo>
                    <a:pt x="642" y="865"/>
                  </a:lnTo>
                  <a:lnTo>
                    <a:pt x="642" y="865"/>
                  </a:lnTo>
                  <a:lnTo>
                    <a:pt x="669" y="902"/>
                  </a:lnTo>
                  <a:lnTo>
                    <a:pt x="681" y="922"/>
                  </a:lnTo>
                  <a:lnTo>
                    <a:pt x="693" y="942"/>
                  </a:lnTo>
                  <a:lnTo>
                    <a:pt x="705" y="962"/>
                  </a:lnTo>
                  <a:lnTo>
                    <a:pt x="715" y="983"/>
                  </a:lnTo>
                  <a:lnTo>
                    <a:pt x="723" y="1005"/>
                  </a:lnTo>
                  <a:lnTo>
                    <a:pt x="730" y="1027"/>
                  </a:lnTo>
                  <a:lnTo>
                    <a:pt x="730" y="1027"/>
                  </a:lnTo>
                  <a:lnTo>
                    <a:pt x="733" y="1040"/>
                  </a:lnTo>
                  <a:lnTo>
                    <a:pt x="735" y="1057"/>
                  </a:lnTo>
                  <a:lnTo>
                    <a:pt x="737" y="1076"/>
                  </a:lnTo>
                  <a:lnTo>
                    <a:pt x="737" y="1097"/>
                  </a:lnTo>
                  <a:lnTo>
                    <a:pt x="736" y="1108"/>
                  </a:lnTo>
                  <a:lnTo>
                    <a:pt x="735" y="1118"/>
                  </a:lnTo>
                  <a:lnTo>
                    <a:pt x="733" y="1129"/>
                  </a:lnTo>
                  <a:lnTo>
                    <a:pt x="730" y="1140"/>
                  </a:lnTo>
                  <a:lnTo>
                    <a:pt x="726" y="1149"/>
                  </a:lnTo>
                  <a:lnTo>
                    <a:pt x="720" y="1158"/>
                  </a:lnTo>
                  <a:lnTo>
                    <a:pt x="714" y="1168"/>
                  </a:lnTo>
                  <a:lnTo>
                    <a:pt x="707" y="1176"/>
                  </a:lnTo>
                  <a:lnTo>
                    <a:pt x="707" y="1176"/>
                  </a:lnTo>
                  <a:lnTo>
                    <a:pt x="699" y="1183"/>
                  </a:lnTo>
                  <a:lnTo>
                    <a:pt x="689" y="1189"/>
                  </a:lnTo>
                  <a:lnTo>
                    <a:pt x="681" y="1196"/>
                  </a:lnTo>
                  <a:lnTo>
                    <a:pt x="672" y="1200"/>
                  </a:lnTo>
                  <a:lnTo>
                    <a:pt x="662" y="1203"/>
                  </a:lnTo>
                  <a:lnTo>
                    <a:pt x="653" y="1206"/>
                  </a:lnTo>
                  <a:lnTo>
                    <a:pt x="643" y="1207"/>
                  </a:lnTo>
                  <a:lnTo>
                    <a:pt x="633" y="1208"/>
                  </a:lnTo>
                  <a:lnTo>
                    <a:pt x="633" y="1208"/>
                  </a:lnTo>
                  <a:lnTo>
                    <a:pt x="620" y="1207"/>
                  </a:lnTo>
                  <a:lnTo>
                    <a:pt x="607" y="1205"/>
                  </a:lnTo>
                  <a:lnTo>
                    <a:pt x="593" y="1202"/>
                  </a:lnTo>
                  <a:lnTo>
                    <a:pt x="578" y="1197"/>
                  </a:lnTo>
                  <a:lnTo>
                    <a:pt x="578" y="1197"/>
                  </a:lnTo>
                  <a:lnTo>
                    <a:pt x="568" y="1192"/>
                  </a:lnTo>
                  <a:lnTo>
                    <a:pt x="557" y="1186"/>
                  </a:lnTo>
                  <a:lnTo>
                    <a:pt x="557" y="1186"/>
                  </a:lnTo>
                  <a:lnTo>
                    <a:pt x="540" y="1179"/>
                  </a:lnTo>
                  <a:lnTo>
                    <a:pt x="523" y="1172"/>
                  </a:lnTo>
                  <a:lnTo>
                    <a:pt x="515" y="1169"/>
                  </a:lnTo>
                  <a:lnTo>
                    <a:pt x="507" y="1167"/>
                  </a:lnTo>
                  <a:lnTo>
                    <a:pt x="499" y="1166"/>
                  </a:lnTo>
                  <a:lnTo>
                    <a:pt x="490" y="1165"/>
                  </a:lnTo>
                  <a:lnTo>
                    <a:pt x="490" y="116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dlMjhmNTNlYTMyZDkyYmQ5YWI0OGM4ZjhmMTc0Mj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95</TotalTime>
  <Words>2791</Words>
  <Application>Microsoft Office PowerPoint</Application>
  <PresentationFormat>全屏显示(4:3)</PresentationFormat>
  <Paragraphs>782</Paragraphs>
  <Slides>44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HDOfficeLightV0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</vt:vector>
  </TitlesOfParts>
  <Company>scut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qin</dc:creator>
  <cp:lastModifiedBy>yi xiang</cp:lastModifiedBy>
  <cp:revision>956</cp:revision>
  <dcterms:created xsi:type="dcterms:W3CDTF">2000-11-03T19:18:00Z</dcterms:created>
  <dcterms:modified xsi:type="dcterms:W3CDTF">2024-10-16T13:19:58Z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EC881473E5E24F3D9158EF575BFC73F6_12</vt:lpwstr>
  </property>
  <property fmtid="{D5CDD505-2E9C-101B-9397-08002B2CF9AE}" pid="3" name="KSOProductBuildVer">
    <vt:lpwstr>2052-12.1.0.15712</vt:lpwstr>
  </property>
</Properties>
</file>