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tags/tag140.xml" ContentType="application/vnd.openxmlformats-officedocument.presentationml.tags+xml"/>
  <Override PartName="/ppt/tags/tag151.xml" ContentType="application/vnd.openxmlformats-officedocument.presentationml.tags+xml"/>
  <Override PartName="/ppt/notesSlides/notesSlide2.xml" ContentType="application/vnd.openxmlformats-officedocument.presentationml.notesSlide+xml"/>
  <Override PartName="/ppt/tags/tag238.xml" ContentType="application/vnd.openxmlformats-officedocument.presentationml.tags+xml"/>
  <Override PartName="/ppt/tags/tag285.xml" ContentType="application/vnd.openxmlformats-officedocument.presentationml.tags+xml"/>
  <Override PartName="/ppt/tags/tag227.xml" ContentType="application/vnd.openxmlformats-officedocument.presentationml.tags+xml"/>
  <Override PartName="/ppt/tags/tag274.xml" ContentType="application/vnd.openxmlformats-officedocument.presentationml.tags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16.xml" ContentType="application/vnd.openxmlformats-officedocument.presentationml.tags+xml"/>
  <Override PartName="/ppt/tags/tag252.xml" ContentType="application/vnd.openxmlformats-officedocument.presentationml.tags+xml"/>
  <Override PartName="/ppt/tags/tag263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tags/tag189.xml" ContentType="application/vnd.openxmlformats-officedocument.presentationml.tags+xml"/>
  <Override PartName="/ppt/tags/tag241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178.xml" ContentType="application/vnd.openxmlformats-officedocument.presentationml.tags+xml"/>
  <Override PartName="/ppt/tags/tag230.xml" ContentType="application/vnd.openxmlformats-officedocument.presentationml.tags+xml"/>
  <Override PartName="/ppt/tags/tag52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167.xml" ContentType="application/vnd.openxmlformats-officedocument.presentationml.tags+xml"/>
  <Override PartName="/ppt/tags/tag306.xml" ContentType="application/vnd.openxmlformats-officedocument.presentationml.tags+xml"/>
  <Override PartName="/ppt/tags/tag41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279.xml" ContentType="application/vnd.openxmlformats-officedocument.presentationml.tags+xml"/>
  <Override PartName="/ppt/tags/tag30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tags/tag268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tags/tag257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293.xml" ContentType="application/vnd.openxmlformats-officedocument.presentationml.tags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235.xml" ContentType="application/vnd.openxmlformats-officedocument.presentationml.tags+xml"/>
  <Override PartName="/ppt/tags/tag271.xml" ContentType="application/vnd.openxmlformats-officedocument.presentationml.tags+xml"/>
  <Override PartName="/ppt/tags/tag282.xml" ContentType="application/vnd.openxmlformats-officedocument.presentationml.tags+xml"/>
  <Override PartName="/ppt/presentation.xml" ContentType="application/vnd.openxmlformats-officedocument.presentationml.presentation.main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tags/tag260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197.xml" ContentType="application/vnd.openxmlformats-officedocument.presentationml.tags+xml"/>
  <Override PartName="/ppt/tags/tag20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tags/tag298.xml" ContentType="application/vnd.openxmlformats-officedocument.presentationml.tags+xml"/>
  <Override PartName="/ppt/tags/tag106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tags/tag131.xml" ContentType="application/vnd.openxmlformats-officedocument.presentationml.tags+xml"/>
  <Override PartName="/ppt/tags/tag229.xml" ContentType="application/vnd.openxmlformats-officedocument.presentationml.tags+xml"/>
  <Override PartName="/ppt/tags/tag276.xml" ContentType="application/vnd.openxmlformats-officedocument.presentationml.tags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20.xml" ContentType="application/vnd.openxmlformats-officedocument.presentationml.tags+xml"/>
  <Override PartName="/ppt/tags/tag207.xml" ContentType="application/vnd.openxmlformats-officedocument.presentationml.tags+xml"/>
  <Override PartName="/ppt/tags/tag218.xml" ContentType="application/vnd.openxmlformats-officedocument.presentationml.tags+xml"/>
  <Override PartName="/ppt/tags/tag254.xml" ContentType="application/vnd.openxmlformats-officedocument.presentationml.tags+xml"/>
  <Override PartName="/ppt/tags/tag265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87.xml" ContentType="application/vnd.openxmlformats-officedocument.presentationml.tags+xml"/>
  <Override PartName="/ppt/tags/tag243.xml" ContentType="application/vnd.openxmlformats-officedocument.presentationml.tags+xml"/>
  <Override PartName="/ppt/tags/tag290.xml" ContentType="application/vnd.openxmlformats-officedocument.presentationml.tags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tags/tag18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221.xml" ContentType="application/vnd.openxmlformats-officedocument.presentationml.tags+xml"/>
  <Override PartName="/ppt/tags/tag308.xml" ContentType="application/vnd.openxmlformats-officedocument.presentationml.tags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tags/tag147.xml" ContentType="application/vnd.openxmlformats-officedocument.presentationml.tags+xml"/>
  <Override PartName="/ppt/tags/tag194.xml" ContentType="application/vnd.openxmlformats-officedocument.presentationml.tags+xml"/>
  <Override PartName="/ppt/tags/tag32.xml" ContentType="application/vnd.openxmlformats-officedocument.presentationml.tags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61.xml" ContentType="application/vnd.openxmlformats-officedocument.presentationml.tags+xml"/>
  <Override PartName="/ppt/tags/tag172.xml" ContentType="application/vnd.openxmlformats-officedocument.presentationml.tags+xml"/>
  <Override PartName="/ppt/tags/tag259.xml" ContentType="application/vnd.openxmlformats-officedocument.presentationml.tags+xml"/>
  <Override PartName="/ppt/tags/tag311.xml" ContentType="application/vnd.openxmlformats-officedocument.presentationml.tags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tags/tag150.xml" ContentType="application/vnd.openxmlformats-officedocument.presentationml.tags+xml"/>
  <Override PartName="/ppt/notesSlides/notesSlide1.xml" ContentType="application/vnd.openxmlformats-officedocument.presentationml.notesSlide+xml"/>
  <Override PartName="/ppt/tags/tag248.xml" ContentType="application/vnd.openxmlformats-officedocument.presentationml.tags+xml"/>
  <Override PartName="/ppt/tags/tag295.xml" ContentType="application/vnd.openxmlformats-officedocument.presentationml.tags+xml"/>
  <Override PartName="/ppt/tags/tag300.xml" ContentType="application/vnd.openxmlformats-officedocument.presentationml.tags+xml"/>
  <Override PartName="/ppt/tags/tag226.xml" ContentType="application/vnd.openxmlformats-officedocument.presentationml.tags+xml"/>
  <Override PartName="/ppt/tags/tag237.xml" ContentType="application/vnd.openxmlformats-officedocument.presentationml.tags+xml"/>
  <Override PartName="/ppt/tags/tag273.xml" ContentType="application/vnd.openxmlformats-officedocument.presentationml.tags+xml"/>
  <Override PartName="/ppt/tags/tag284.xml" ContentType="application/vnd.openxmlformats-officedocument.presentationml.tags+xml"/>
  <Override PartName="/ppt/tags/tag59.xml" ContentType="application/vnd.openxmlformats-officedocument.presentationml.tags+xml"/>
  <Override PartName="/ppt/tags/tag215.xml" ContentType="application/vnd.openxmlformats-officedocument.presentationml.tags+xml"/>
  <Override PartName="/ppt/tags/tag262.xml" ContentType="application/vnd.openxmlformats-officedocument.presentationml.tag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tags/tag188.xml" ContentType="application/vnd.openxmlformats-officedocument.presentationml.tags+xml"/>
  <Override PartName="/ppt/tags/tag199.xml" ContentType="application/vnd.openxmlformats-officedocument.presentationml.tags+xml"/>
  <Override PartName="/ppt/tags/tag204.xml" ContentType="application/vnd.openxmlformats-officedocument.presentationml.tags+xml"/>
  <Override PartName="/ppt/tags/tag251.xml" ContentType="application/vnd.openxmlformats-officedocument.presentationml.tags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9.xml" ContentType="application/vnd.openxmlformats-officedocument.presentationml.tags+xml"/>
  <Override PartName="/ppt/tags/tag177.xml" ContentType="application/vnd.openxmlformats-officedocument.presentationml.tags+xml"/>
  <Override PartName="/ppt/tags/tag211.xml" ContentType="application/vnd.openxmlformats-officedocument.presentationml.tags+xml"/>
  <Override PartName="/ppt/tags/tag240.xml" ContentType="application/vnd.openxmlformats-officedocument.presentationml.tags+xml"/>
  <Override PartName="/ppt/tags/tag309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66.xml" ContentType="application/vnd.openxmlformats-officedocument.presentationml.tags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tags/tag155.xml" ContentType="application/vnd.openxmlformats-officedocument.presentationml.tags+xml"/>
  <Override PartName="/ppt/tags/tag173.xml" ContentType="application/vnd.openxmlformats-officedocument.presentationml.tags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62.xml" ContentType="application/vnd.openxmlformats-officedocument.presentationml.tags+xml"/>
  <Override PartName="/ppt/tags/tag180.xml" ContentType="application/vnd.openxmlformats-officedocument.presentationml.tags+xml"/>
  <Override PartName="/ppt/tags/tag191.xml" ContentType="application/vnd.openxmlformats-officedocument.presentationml.tags+xml"/>
  <Override PartName="/ppt/tags/tag249.xml" ContentType="application/vnd.openxmlformats-officedocument.presentationml.tags+xml"/>
  <Override PartName="/ppt/tags/tag278.xml" ContentType="application/vnd.openxmlformats-officedocument.presentationml.tags+xml"/>
  <Override PartName="/ppt/tags/tag296.xml" ContentType="application/vnd.openxmlformats-officedocument.presentationml.tags+xml"/>
  <Override PartName="/ppt/tags/tag301.xml" ContentType="application/vnd.openxmlformats-officedocument.presentationml.tags+xml"/>
  <Override PartName="/ppt/tags/tag122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tags/tag267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ags/tag245.xml" ContentType="application/vnd.openxmlformats-officedocument.presentationml.tags+xml"/>
  <Override PartName="/ppt/tags/tag292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270.xml" ContentType="application/vnd.openxmlformats-officedocument.presentationml.tags+xml"/>
  <Override PartName="/ppt/slides/slide10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01.xml" ContentType="application/vnd.openxmlformats-officedocument.presentationml.tags+xml"/>
  <Override PartName="/ppt/tags/tag212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tags/tag302.xml" ContentType="application/vnd.openxmlformats-officedocument.presentationml.tags+xml"/>
  <Override PartName="/ppt/tags/tag141.xml" ContentType="application/vnd.openxmlformats-officedocument.presentationml.tags+xml"/>
  <Override PartName="/ppt/tags/tag228.xml" ContentType="application/vnd.openxmlformats-officedocument.presentationml.tags+xml"/>
  <Override PartName="/ppt/tags/tag239.xml" ContentType="application/vnd.openxmlformats-officedocument.presentationml.tags+xml"/>
  <Override PartName="/ppt/tags/tag275.xml" ContentType="application/vnd.openxmlformats-officedocument.presentationml.tags+xml"/>
  <Override PartName="/ppt/tags/tag286.xml" ContentType="application/vnd.openxmlformats-officedocument.presentationml.tags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tags/tag217.xml" ContentType="application/vnd.openxmlformats-officedocument.presentationml.tags+xml"/>
  <Override PartName="/ppt/tags/tag264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ppt/tags/tag231.xml" ContentType="application/vnd.openxmlformats-officedocument.presentationml.tags+xml"/>
  <Override PartName="/ppt/tags/tag242.xml" ContentType="application/vnd.openxmlformats-officedocument.presentationml.tags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168.xml" ContentType="application/vnd.openxmlformats-officedocument.presentationml.tags+xml"/>
  <Override PartName="/ppt/tags/tag220.xml" ContentType="application/vnd.openxmlformats-officedocument.presentationml.tags+xml"/>
  <Override PartName="/ppt/tags/tag53.xml" ContentType="application/vnd.openxmlformats-officedocument.presentationml.tags+xml"/>
  <Override PartName="/ppt/tags/tag157.xml" ContentType="application/vnd.openxmlformats-officedocument.presentationml.tags+xml"/>
  <Default Extension="gif" ContentType="image/gif"/>
  <Override PartName="/ppt/tags/tag307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47.xml" ContentType="application/vnd.openxmlformats-officedocument.presentationml.tags+xml"/>
  <Override PartName="/ppt/tags/tag258.xml" ContentType="application/vnd.openxmlformats-officedocument.presentationml.tags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ags/tag102.xml" ContentType="application/vnd.openxmlformats-officedocument.presentationml.tags+xml"/>
  <Override PartName="/ppt/tags/tag236.xml" ContentType="application/vnd.openxmlformats-officedocument.presentationml.tags+xml"/>
  <Override PartName="/ppt/tags/tag283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tags/tag272.xml" ContentType="application/vnd.openxmlformats-officedocument.presentationml.tags+xml"/>
  <Default Extension="rels" ContentType="application/vnd.openxmlformats-package.relationships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tags/tag214.xml" ContentType="application/vnd.openxmlformats-officedocument.presentationml.tags+xml"/>
  <Override PartName="/ppt/tags/tag250.xml" ContentType="application/vnd.openxmlformats-officedocument.presentationml.tags+xml"/>
  <Override PartName="/ppt/tags/tag261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tags/tag187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304.xml" ContentType="application/vnd.openxmlformats-officedocument.presentationml.tags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77.xml" ContentType="application/vnd.openxmlformats-officedocument.presentationml.tags+xml"/>
  <Override PartName="/ppt/tags/tag288.xml" ContentType="application/vnd.openxmlformats-officedocument.presentationml.tags+xml"/>
  <Override PartName="/ppt/tags/tag132.xml" ContentType="application/vnd.openxmlformats-officedocument.presentationml.tags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208.xml" ContentType="application/vnd.openxmlformats-officedocument.presentationml.tags+xml"/>
  <Override PartName="/ppt/tags/tag255.xml" ContentType="application/vnd.openxmlformats-officedocument.presentationml.tags+xml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tags/tag233.xml" ContentType="application/vnd.openxmlformats-officedocument.presentationml.tags+xml"/>
  <Override PartName="/ppt/tags/tag244.xml" ContentType="application/vnd.openxmlformats-officedocument.presentationml.tags+xml"/>
  <Override PartName="/ppt/tags/tag280.xml" ContentType="application/vnd.openxmlformats-officedocument.presentationml.tags+xml"/>
  <Override PartName="/ppt/tags/tag291.xml" ContentType="application/vnd.openxmlformats-officedocument.presentationml.tags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tags/tag222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651" r:id="rId2"/>
    <p:sldId id="1003" r:id="rId3"/>
    <p:sldId id="1004" r:id="rId4"/>
    <p:sldId id="1002" r:id="rId5"/>
    <p:sldId id="1005" r:id="rId6"/>
    <p:sldId id="1007" r:id="rId7"/>
    <p:sldId id="1008" r:id="rId8"/>
    <p:sldId id="1009" r:id="rId9"/>
    <p:sldId id="1010" r:id="rId10"/>
    <p:sldId id="1017" r:id="rId11"/>
    <p:sldId id="1022" r:id="rId12"/>
    <p:sldId id="1018" r:id="rId13"/>
    <p:sldId id="1012" r:id="rId14"/>
    <p:sldId id="1013" r:id="rId15"/>
    <p:sldId id="1014" r:id="rId16"/>
    <p:sldId id="1019" r:id="rId17"/>
    <p:sldId id="1016" r:id="rId18"/>
    <p:sldId id="1021" r:id="rId19"/>
  </p:sldIdLst>
  <p:sldSz cx="9144000" cy="6858000" type="screen4x3"/>
  <p:notesSz cx="9180513" cy="6858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1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008000"/>
    <a:srgbClr val="263AF8"/>
    <a:srgbClr val="99CCFF"/>
    <a:srgbClr val="3A3AB9"/>
    <a:srgbClr val="5D26F8"/>
    <a:srgbClr val="CC0000"/>
    <a:srgbClr val="5252D4"/>
    <a:srgbClr val="B545B5"/>
    <a:srgbClr val="339966"/>
    <a:srgbClr val="66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7" autoAdjust="0"/>
    <p:restoredTop sz="96429" autoAdjust="0"/>
  </p:normalViewPr>
  <p:slideViewPr>
    <p:cSldViewPr showGuides="1">
      <p:cViewPr varScale="1">
        <p:scale>
          <a:sx n="127" d="100"/>
          <a:sy n="127" d="100"/>
        </p:scale>
        <p:origin x="-1164" y="-96"/>
      </p:cViewPr>
      <p:guideLst>
        <p:guide orient="horz" pos="211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6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6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02111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6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6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02111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6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025CC5D-31DA-4F4B-89AE-356C3429DF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02111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77095" y="514694"/>
            <a:ext cx="3428130" cy="25710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4026" y="3257752"/>
            <a:ext cx="6732143" cy="30857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02111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DA164DF-2D1A-4652-9C0E-EA404900A3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6F3FE6-94CA-489F-AF86-2A643E955FD2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6F3FE6-94CA-489F-AF86-2A643E955FD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22FB22-F7E6-4A7F-B777-2BEE7F64511C}" type="datetime1">
              <a:rPr lang="zh-CN" altLang="en-US" smtClean="0"/>
              <a:pPr>
                <a:defRPr/>
              </a:pPr>
              <a:t>2024/10/16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7-3 Sorting III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29B4B7-6FC4-46C7-B312-FF4DD7F8F95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8" name="图片 7" descr="华工标志（透明版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1B3EF0-1AB3-41C8-A843-898478BE8287}" type="datetime1">
              <a:rPr lang="zh-CN" altLang="en-US" smtClean="0"/>
              <a:pPr>
                <a:defRPr/>
              </a:pPr>
              <a:t>2024/10/16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7-3 Sorting III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60E623-7BE8-433A-A2F9-07576491169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0363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2" y="360362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E98526-F3FA-45E5-B573-CF707EA69BA6}" type="datetime1">
              <a:rPr lang="zh-CN" altLang="en-US" smtClean="0"/>
              <a:pPr>
                <a:defRPr/>
              </a:pPr>
              <a:t>2024/10/16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7-3 Sorting III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DFF39B-38BA-4A28-8FBF-A3AD744757D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335">
                <a:latin typeface="Sitka Small" pitchFamily="2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3200">
                <a:latin typeface="Sitka Text" pitchFamily="2" charset="0"/>
              </a:defRPr>
            </a:lvl1pPr>
            <a:lvl2pPr>
              <a:defRPr sz="2665">
                <a:latin typeface="Sitka Text" pitchFamily="2" charset="0"/>
              </a:defRPr>
            </a:lvl2pPr>
            <a:lvl3pPr>
              <a:defRPr sz="2400">
                <a:latin typeface="Sitka Text" pitchFamily="2" charset="0"/>
              </a:defRPr>
            </a:lvl3pPr>
            <a:lvl4pPr>
              <a:defRPr sz="1865">
                <a:latin typeface="Sitka Text" pitchFamily="2" charset="0"/>
              </a:defRPr>
            </a:lvl4pPr>
            <a:lvl5pPr>
              <a:defRPr sz="1865">
                <a:latin typeface="Sitka Text" pitchFamily="2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7CABFA-108F-49F6-AC2B-6BEEA73840A1}" type="datetime1">
              <a:rPr lang="zh-CN" altLang="en-US" smtClean="0"/>
              <a:pPr>
                <a:defRPr/>
              </a:pPr>
              <a:t>2024/10/16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7-3 Sorting III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1" y="1712425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91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85FFDB-0183-4397-97C1-7865D60A66B8}" type="datetime1">
              <a:rPr lang="zh-CN" altLang="en-US" smtClean="0"/>
              <a:pPr>
                <a:defRPr/>
              </a:pPr>
              <a:t>2024/10/16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7-3 Sorting III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52B5B-A998-4951-B51D-36F67317467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845" y="1828802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1" y="1828802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CFEA96-4878-4578-A160-1093C69C388A}" type="datetime1">
              <a:rPr lang="zh-CN" altLang="en-US" smtClean="0"/>
              <a:pPr>
                <a:defRPr/>
              </a:pPr>
              <a:t>2024/10/16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7-3 Sorting III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B17B5-A930-4446-BA1F-272BF9AC384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3848" y="1681850"/>
            <a:ext cx="3867151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5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848" y="2507552"/>
            <a:ext cx="386715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3" y="1681852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5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3" y="2507552"/>
            <a:ext cx="38862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274117-0AF3-434A-A9DA-C9C0EAB1DDA7}" type="datetime1">
              <a:rPr lang="zh-CN" altLang="en-US" smtClean="0"/>
              <a:pPr>
                <a:defRPr/>
              </a:pPr>
              <a:t>2024/10/16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7-3 Sorting III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24403-EF1A-4B6F-946B-A6E534429E5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C68990-DA45-458F-8661-F2713B5F0852}" type="datetime1">
              <a:rPr lang="zh-CN" altLang="en-US" smtClean="0"/>
              <a:pPr>
                <a:defRPr/>
              </a:pPr>
              <a:t>2024/10/16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7-3 Sorting III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C8C6E-2ECC-4C4B-9171-1828715EE89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AB1139-56E5-44E0-AA1C-F7063CE5F7CE}" type="datetime1">
              <a:rPr lang="zh-CN" altLang="en-US" smtClean="0"/>
              <a:pPr>
                <a:defRPr/>
              </a:pPr>
              <a:t>2024/10/16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7-3 Sorting III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A7ABA4-88C9-4138-B5CD-00AB99C8AB8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9" y="457202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6203" y="990600"/>
            <a:ext cx="4629151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30939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5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2C6FA9-40F0-48EF-A33D-DC8C2ADCDDE0}" type="datetime1">
              <a:rPr lang="zh-CN" altLang="en-US" smtClean="0"/>
              <a:pPr>
                <a:defRPr/>
              </a:pPr>
              <a:t>2024/10/16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7-3 Sorting III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196B7-B9C7-42B1-8A5A-00AAACE51B9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9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3" y="990600"/>
            <a:ext cx="4629151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30939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5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FA2C1D-A747-4146-8C67-3A0D7B32D024}" type="datetime1">
              <a:rPr lang="zh-CN" altLang="en-US" smtClean="0"/>
              <a:pPr>
                <a:defRPr/>
              </a:pPr>
              <a:t>2024/10/16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7-3 Sorting III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1FAD-2A9A-4887-9496-291ED06DDAC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9939" y="35065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7" y="1828802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371E994D-A1E2-4B75-A34C-8953964E2E21}" type="datetime1">
              <a:rPr lang="zh-CN" altLang="en-US" smtClean="0"/>
              <a:pPr>
                <a:defRPr/>
              </a:pPr>
              <a:t>2024/10/16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lec 7-3 Sorting III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DFF39B-38BA-4A28-8FBF-A3AD744757D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335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itka Small" pitchFamily="2" charset="0"/>
          <a:ea typeface="+mj-ea"/>
          <a:cs typeface="Times New Roman" panose="02020603050405020304" pitchFamily="18" charset="0"/>
        </a:defRPr>
      </a:lvl1pPr>
    </p:titleStyle>
    <p:bodyStyle>
      <a:lvl1pPr marL="170815" indent="-170815" algn="l" defTabSz="685800" rtl="0" eaLnBrk="1" latinLnBrk="0" hangingPunct="1">
        <a:lnSpc>
          <a:spcPct val="90000"/>
        </a:lnSpc>
        <a:spcBef>
          <a:spcPct val="151000"/>
        </a:spcBef>
        <a:buFont typeface="Wingdings 2" pitchFamily="18" charset="2"/>
        <a:buChar char=""/>
        <a:defRPr sz="3200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1pPr>
      <a:lvl2pPr marL="5137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itchFamily="18" charset="2"/>
        <a:buChar char=""/>
        <a:defRPr sz="2665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2pPr>
      <a:lvl3pPr marL="8566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3pPr>
      <a:lvl4pPr marL="11995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itchFamily="18" charset="2"/>
        <a:buChar char=""/>
        <a:defRPr sz="1865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4pPr>
      <a:lvl5pPr marL="15424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itchFamily="18" charset="2"/>
        <a:buChar char=""/>
        <a:defRPr sz="1865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5pPr>
      <a:lvl6pPr marL="1885315" indent="-170815" algn="l" defTabSz="685800" rtl="0" eaLnBrk="1" latinLnBrk="0" hangingPunct="1">
        <a:spcBef>
          <a:spcPts val="130"/>
        </a:spcBef>
        <a:buFont typeface="Wingdings 2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228215" indent="-170815" algn="l" defTabSz="685800" rtl="0" eaLnBrk="1" latinLnBrk="0" hangingPunct="1">
        <a:spcBef>
          <a:spcPts val="130"/>
        </a:spcBef>
        <a:buFont typeface="Wingdings 2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571115" indent="-170815" algn="l" defTabSz="685800" rtl="0" eaLnBrk="1" latinLnBrk="0" hangingPunct="1">
        <a:spcBef>
          <a:spcPts val="130"/>
        </a:spcBef>
        <a:buFont typeface="Wingdings 2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914015" indent="-170815" algn="l" defTabSz="685800" rtl="0" eaLnBrk="1" latinLnBrk="0" hangingPunct="1">
        <a:spcBef>
          <a:spcPts val="130"/>
        </a:spcBef>
        <a:buFont typeface="Wingdings 2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22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4" Type="http://schemas.openxmlformats.org/officeDocument/2006/relationships/tags" Target="../tags/tag224.xml"/><Relationship Id="rId9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2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3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45.xml"/><Relationship Id="rId7" Type="http://schemas.openxmlformats.org/officeDocument/2006/relationships/image" Target="../media/image5.png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.png"/><Relationship Id="rId4" Type="http://schemas.openxmlformats.org/officeDocument/2006/relationships/tags" Target="../tags/tag246.xml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249.xml"/><Relationship Id="rId7" Type="http://schemas.openxmlformats.org/officeDocument/2006/relationships/image" Target="../media/image9.png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2.png"/><Relationship Id="rId4" Type="http://schemas.openxmlformats.org/officeDocument/2006/relationships/tags" Target="../tags/tag250.xml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5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269.xml"/><Relationship Id="rId18" Type="http://schemas.openxmlformats.org/officeDocument/2006/relationships/tags" Target="../tags/tag274.xml"/><Relationship Id="rId26" Type="http://schemas.openxmlformats.org/officeDocument/2006/relationships/tags" Target="../tags/tag282.xml"/><Relationship Id="rId39" Type="http://schemas.openxmlformats.org/officeDocument/2006/relationships/tags" Target="../tags/tag295.xml"/><Relationship Id="rId21" Type="http://schemas.openxmlformats.org/officeDocument/2006/relationships/tags" Target="../tags/tag277.xml"/><Relationship Id="rId34" Type="http://schemas.openxmlformats.org/officeDocument/2006/relationships/tags" Target="../tags/tag290.xml"/><Relationship Id="rId42" Type="http://schemas.openxmlformats.org/officeDocument/2006/relationships/tags" Target="../tags/tag298.xml"/><Relationship Id="rId47" Type="http://schemas.openxmlformats.org/officeDocument/2006/relationships/tags" Target="../tags/tag303.xml"/><Relationship Id="rId50" Type="http://schemas.openxmlformats.org/officeDocument/2006/relationships/tags" Target="../tags/tag306.xml"/><Relationship Id="rId55" Type="http://schemas.openxmlformats.org/officeDocument/2006/relationships/tags" Target="../tags/tag311.xml"/><Relationship Id="rId7" Type="http://schemas.openxmlformats.org/officeDocument/2006/relationships/tags" Target="../tags/tag263.xml"/><Relationship Id="rId12" Type="http://schemas.openxmlformats.org/officeDocument/2006/relationships/tags" Target="../tags/tag268.xml"/><Relationship Id="rId17" Type="http://schemas.openxmlformats.org/officeDocument/2006/relationships/tags" Target="../tags/tag273.xml"/><Relationship Id="rId25" Type="http://schemas.openxmlformats.org/officeDocument/2006/relationships/tags" Target="../tags/tag281.xml"/><Relationship Id="rId33" Type="http://schemas.openxmlformats.org/officeDocument/2006/relationships/tags" Target="../tags/tag289.xml"/><Relationship Id="rId38" Type="http://schemas.openxmlformats.org/officeDocument/2006/relationships/tags" Target="../tags/tag294.xml"/><Relationship Id="rId46" Type="http://schemas.openxmlformats.org/officeDocument/2006/relationships/tags" Target="../tags/tag302.xml"/><Relationship Id="rId2" Type="http://schemas.openxmlformats.org/officeDocument/2006/relationships/tags" Target="../tags/tag258.xml"/><Relationship Id="rId16" Type="http://schemas.openxmlformats.org/officeDocument/2006/relationships/tags" Target="../tags/tag272.xml"/><Relationship Id="rId20" Type="http://schemas.openxmlformats.org/officeDocument/2006/relationships/tags" Target="../tags/tag276.xml"/><Relationship Id="rId29" Type="http://schemas.openxmlformats.org/officeDocument/2006/relationships/tags" Target="../tags/tag285.xml"/><Relationship Id="rId41" Type="http://schemas.openxmlformats.org/officeDocument/2006/relationships/tags" Target="../tags/tag297.xml"/><Relationship Id="rId54" Type="http://schemas.openxmlformats.org/officeDocument/2006/relationships/tags" Target="../tags/tag310.xml"/><Relationship Id="rId1" Type="http://schemas.openxmlformats.org/officeDocument/2006/relationships/tags" Target="../tags/tag257.xml"/><Relationship Id="rId6" Type="http://schemas.openxmlformats.org/officeDocument/2006/relationships/tags" Target="../tags/tag262.xml"/><Relationship Id="rId11" Type="http://schemas.openxmlformats.org/officeDocument/2006/relationships/tags" Target="../tags/tag267.xml"/><Relationship Id="rId24" Type="http://schemas.openxmlformats.org/officeDocument/2006/relationships/tags" Target="../tags/tag280.xml"/><Relationship Id="rId32" Type="http://schemas.openxmlformats.org/officeDocument/2006/relationships/tags" Target="../tags/tag288.xml"/><Relationship Id="rId37" Type="http://schemas.openxmlformats.org/officeDocument/2006/relationships/tags" Target="../tags/tag293.xml"/><Relationship Id="rId40" Type="http://schemas.openxmlformats.org/officeDocument/2006/relationships/tags" Target="../tags/tag296.xml"/><Relationship Id="rId45" Type="http://schemas.openxmlformats.org/officeDocument/2006/relationships/tags" Target="../tags/tag301.xml"/><Relationship Id="rId53" Type="http://schemas.openxmlformats.org/officeDocument/2006/relationships/tags" Target="../tags/tag309.xml"/><Relationship Id="rId5" Type="http://schemas.openxmlformats.org/officeDocument/2006/relationships/tags" Target="../tags/tag261.xml"/><Relationship Id="rId15" Type="http://schemas.openxmlformats.org/officeDocument/2006/relationships/tags" Target="../tags/tag271.xml"/><Relationship Id="rId23" Type="http://schemas.openxmlformats.org/officeDocument/2006/relationships/tags" Target="../tags/tag279.xml"/><Relationship Id="rId28" Type="http://schemas.openxmlformats.org/officeDocument/2006/relationships/tags" Target="../tags/tag284.xml"/><Relationship Id="rId36" Type="http://schemas.openxmlformats.org/officeDocument/2006/relationships/tags" Target="../tags/tag292.xml"/><Relationship Id="rId49" Type="http://schemas.openxmlformats.org/officeDocument/2006/relationships/tags" Target="../tags/tag305.xml"/><Relationship Id="rId57" Type="http://schemas.openxmlformats.org/officeDocument/2006/relationships/image" Target="../media/image1.png"/><Relationship Id="rId10" Type="http://schemas.openxmlformats.org/officeDocument/2006/relationships/tags" Target="../tags/tag266.xml"/><Relationship Id="rId19" Type="http://schemas.openxmlformats.org/officeDocument/2006/relationships/tags" Target="../tags/tag275.xml"/><Relationship Id="rId31" Type="http://schemas.openxmlformats.org/officeDocument/2006/relationships/tags" Target="../tags/tag287.xml"/><Relationship Id="rId44" Type="http://schemas.openxmlformats.org/officeDocument/2006/relationships/tags" Target="../tags/tag300.xml"/><Relationship Id="rId52" Type="http://schemas.openxmlformats.org/officeDocument/2006/relationships/tags" Target="../tags/tag308.xml"/><Relationship Id="rId4" Type="http://schemas.openxmlformats.org/officeDocument/2006/relationships/tags" Target="../tags/tag260.xml"/><Relationship Id="rId9" Type="http://schemas.openxmlformats.org/officeDocument/2006/relationships/tags" Target="../tags/tag265.xml"/><Relationship Id="rId14" Type="http://schemas.openxmlformats.org/officeDocument/2006/relationships/tags" Target="../tags/tag270.xml"/><Relationship Id="rId22" Type="http://schemas.openxmlformats.org/officeDocument/2006/relationships/tags" Target="../tags/tag278.xml"/><Relationship Id="rId27" Type="http://schemas.openxmlformats.org/officeDocument/2006/relationships/tags" Target="../tags/tag283.xml"/><Relationship Id="rId30" Type="http://schemas.openxmlformats.org/officeDocument/2006/relationships/tags" Target="../tags/tag286.xml"/><Relationship Id="rId35" Type="http://schemas.openxmlformats.org/officeDocument/2006/relationships/tags" Target="../tags/tag291.xml"/><Relationship Id="rId43" Type="http://schemas.openxmlformats.org/officeDocument/2006/relationships/tags" Target="../tags/tag299.xml"/><Relationship Id="rId48" Type="http://schemas.openxmlformats.org/officeDocument/2006/relationships/tags" Target="../tags/tag304.xml"/><Relationship Id="rId56" Type="http://schemas.openxmlformats.org/officeDocument/2006/relationships/slideLayout" Target="../slideLayouts/slideLayout2.xml"/><Relationship Id="rId8" Type="http://schemas.openxmlformats.org/officeDocument/2006/relationships/tags" Target="../tags/tag264.xml"/><Relationship Id="rId51" Type="http://schemas.openxmlformats.org/officeDocument/2006/relationships/tags" Target="../tags/tag307.xml"/><Relationship Id="rId3" Type="http://schemas.openxmlformats.org/officeDocument/2006/relationships/tags" Target="../tags/tag25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18" Type="http://schemas.openxmlformats.org/officeDocument/2006/relationships/slideLayout" Target="../slideLayouts/slideLayout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tags" Target="../tags/tag22.xml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tags" Target="../tags/tag20.xml"/><Relationship Id="rId10" Type="http://schemas.openxmlformats.org/officeDocument/2006/relationships/tags" Target="../tags/tag15.xml"/><Relationship Id="rId19" Type="http://schemas.openxmlformats.org/officeDocument/2006/relationships/image" Target="../media/image1.png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18" Type="http://schemas.openxmlformats.org/officeDocument/2006/relationships/tags" Target="../tags/tag40.xml"/><Relationship Id="rId26" Type="http://schemas.openxmlformats.org/officeDocument/2006/relationships/tags" Target="../tags/tag48.xml"/><Relationship Id="rId39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1" Type="http://schemas.openxmlformats.org/officeDocument/2006/relationships/tags" Target="../tags/tag43.xml"/><Relationship Id="rId34" Type="http://schemas.openxmlformats.org/officeDocument/2006/relationships/tags" Target="../tags/tag56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tags" Target="../tags/tag39.xml"/><Relationship Id="rId25" Type="http://schemas.openxmlformats.org/officeDocument/2006/relationships/tags" Target="../tags/tag47.xml"/><Relationship Id="rId33" Type="http://schemas.openxmlformats.org/officeDocument/2006/relationships/tags" Target="../tags/tag55.xml"/><Relationship Id="rId38" Type="http://schemas.openxmlformats.org/officeDocument/2006/relationships/tags" Target="../tags/tag60.xml"/><Relationship Id="rId2" Type="http://schemas.openxmlformats.org/officeDocument/2006/relationships/tags" Target="../tags/tag24.xml"/><Relationship Id="rId16" Type="http://schemas.openxmlformats.org/officeDocument/2006/relationships/tags" Target="../tags/tag38.xml"/><Relationship Id="rId20" Type="http://schemas.openxmlformats.org/officeDocument/2006/relationships/tags" Target="../tags/tag42.xml"/><Relationship Id="rId29" Type="http://schemas.openxmlformats.org/officeDocument/2006/relationships/tags" Target="../tags/tag51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24" Type="http://schemas.openxmlformats.org/officeDocument/2006/relationships/tags" Target="../tags/tag46.xml"/><Relationship Id="rId32" Type="http://schemas.openxmlformats.org/officeDocument/2006/relationships/tags" Target="../tags/tag54.xml"/><Relationship Id="rId37" Type="http://schemas.openxmlformats.org/officeDocument/2006/relationships/tags" Target="../tags/tag59.xml"/><Relationship Id="rId40" Type="http://schemas.openxmlformats.org/officeDocument/2006/relationships/image" Target="../media/image1.png"/><Relationship Id="rId5" Type="http://schemas.openxmlformats.org/officeDocument/2006/relationships/tags" Target="../tags/tag27.xml"/><Relationship Id="rId15" Type="http://schemas.openxmlformats.org/officeDocument/2006/relationships/tags" Target="../tags/tag37.xml"/><Relationship Id="rId23" Type="http://schemas.openxmlformats.org/officeDocument/2006/relationships/tags" Target="../tags/tag45.xml"/><Relationship Id="rId28" Type="http://schemas.openxmlformats.org/officeDocument/2006/relationships/tags" Target="../tags/tag50.xml"/><Relationship Id="rId36" Type="http://schemas.openxmlformats.org/officeDocument/2006/relationships/tags" Target="../tags/tag58.xml"/><Relationship Id="rId10" Type="http://schemas.openxmlformats.org/officeDocument/2006/relationships/tags" Target="../tags/tag32.xml"/><Relationship Id="rId19" Type="http://schemas.openxmlformats.org/officeDocument/2006/relationships/tags" Target="../tags/tag41.xml"/><Relationship Id="rId31" Type="http://schemas.openxmlformats.org/officeDocument/2006/relationships/tags" Target="../tags/tag53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Relationship Id="rId22" Type="http://schemas.openxmlformats.org/officeDocument/2006/relationships/tags" Target="../tags/tag44.xml"/><Relationship Id="rId27" Type="http://schemas.openxmlformats.org/officeDocument/2006/relationships/tags" Target="../tags/tag49.xml"/><Relationship Id="rId30" Type="http://schemas.openxmlformats.org/officeDocument/2006/relationships/tags" Target="../tags/tag52.xml"/><Relationship Id="rId35" Type="http://schemas.openxmlformats.org/officeDocument/2006/relationships/tags" Target="../tags/tag5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tags" Target="../tags/tag73.xml"/><Relationship Id="rId18" Type="http://schemas.openxmlformats.org/officeDocument/2006/relationships/tags" Target="../tags/tag78.xml"/><Relationship Id="rId26" Type="http://schemas.openxmlformats.org/officeDocument/2006/relationships/tags" Target="../tags/tag86.xml"/><Relationship Id="rId39" Type="http://schemas.openxmlformats.org/officeDocument/2006/relationships/slideLayout" Target="../slideLayouts/slideLayout2.xml"/><Relationship Id="rId3" Type="http://schemas.openxmlformats.org/officeDocument/2006/relationships/tags" Target="../tags/tag63.xml"/><Relationship Id="rId21" Type="http://schemas.openxmlformats.org/officeDocument/2006/relationships/tags" Target="../tags/tag81.xml"/><Relationship Id="rId34" Type="http://schemas.openxmlformats.org/officeDocument/2006/relationships/tags" Target="../tags/tag94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17" Type="http://schemas.openxmlformats.org/officeDocument/2006/relationships/tags" Target="../tags/tag77.xml"/><Relationship Id="rId25" Type="http://schemas.openxmlformats.org/officeDocument/2006/relationships/tags" Target="../tags/tag85.xml"/><Relationship Id="rId33" Type="http://schemas.openxmlformats.org/officeDocument/2006/relationships/tags" Target="../tags/tag93.xml"/><Relationship Id="rId38" Type="http://schemas.openxmlformats.org/officeDocument/2006/relationships/tags" Target="../tags/tag98.xml"/><Relationship Id="rId2" Type="http://schemas.openxmlformats.org/officeDocument/2006/relationships/tags" Target="../tags/tag62.xml"/><Relationship Id="rId16" Type="http://schemas.openxmlformats.org/officeDocument/2006/relationships/tags" Target="../tags/tag76.xml"/><Relationship Id="rId20" Type="http://schemas.openxmlformats.org/officeDocument/2006/relationships/tags" Target="../tags/tag80.xml"/><Relationship Id="rId29" Type="http://schemas.openxmlformats.org/officeDocument/2006/relationships/tags" Target="../tags/tag89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24" Type="http://schemas.openxmlformats.org/officeDocument/2006/relationships/tags" Target="../tags/tag84.xml"/><Relationship Id="rId32" Type="http://schemas.openxmlformats.org/officeDocument/2006/relationships/tags" Target="../tags/tag92.xml"/><Relationship Id="rId37" Type="http://schemas.openxmlformats.org/officeDocument/2006/relationships/tags" Target="../tags/tag97.xml"/><Relationship Id="rId40" Type="http://schemas.openxmlformats.org/officeDocument/2006/relationships/image" Target="../media/image1.png"/><Relationship Id="rId5" Type="http://schemas.openxmlformats.org/officeDocument/2006/relationships/tags" Target="../tags/tag65.xml"/><Relationship Id="rId15" Type="http://schemas.openxmlformats.org/officeDocument/2006/relationships/tags" Target="../tags/tag75.xml"/><Relationship Id="rId23" Type="http://schemas.openxmlformats.org/officeDocument/2006/relationships/tags" Target="../tags/tag83.xml"/><Relationship Id="rId28" Type="http://schemas.openxmlformats.org/officeDocument/2006/relationships/tags" Target="../tags/tag88.xml"/><Relationship Id="rId36" Type="http://schemas.openxmlformats.org/officeDocument/2006/relationships/tags" Target="../tags/tag96.xml"/><Relationship Id="rId10" Type="http://schemas.openxmlformats.org/officeDocument/2006/relationships/tags" Target="../tags/tag70.xml"/><Relationship Id="rId19" Type="http://schemas.openxmlformats.org/officeDocument/2006/relationships/tags" Target="../tags/tag79.xml"/><Relationship Id="rId31" Type="http://schemas.openxmlformats.org/officeDocument/2006/relationships/tags" Target="../tags/tag91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tags" Target="../tags/tag74.xml"/><Relationship Id="rId22" Type="http://schemas.openxmlformats.org/officeDocument/2006/relationships/tags" Target="../tags/tag82.xml"/><Relationship Id="rId27" Type="http://schemas.openxmlformats.org/officeDocument/2006/relationships/tags" Target="../tags/tag87.xml"/><Relationship Id="rId30" Type="http://schemas.openxmlformats.org/officeDocument/2006/relationships/tags" Target="../tags/tag90.xml"/><Relationship Id="rId35" Type="http://schemas.openxmlformats.org/officeDocument/2006/relationships/tags" Target="../tags/tag9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tags" Target="../tags/tag111.xml"/><Relationship Id="rId18" Type="http://schemas.openxmlformats.org/officeDocument/2006/relationships/tags" Target="../tags/tag116.xml"/><Relationship Id="rId26" Type="http://schemas.openxmlformats.org/officeDocument/2006/relationships/tags" Target="../tags/tag124.xml"/><Relationship Id="rId39" Type="http://schemas.openxmlformats.org/officeDocument/2006/relationships/slideLayout" Target="../slideLayouts/slideLayout2.xml"/><Relationship Id="rId3" Type="http://schemas.openxmlformats.org/officeDocument/2006/relationships/tags" Target="../tags/tag101.xml"/><Relationship Id="rId21" Type="http://schemas.openxmlformats.org/officeDocument/2006/relationships/tags" Target="../tags/tag119.xml"/><Relationship Id="rId34" Type="http://schemas.openxmlformats.org/officeDocument/2006/relationships/tags" Target="../tags/tag132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17" Type="http://schemas.openxmlformats.org/officeDocument/2006/relationships/tags" Target="../tags/tag115.xml"/><Relationship Id="rId25" Type="http://schemas.openxmlformats.org/officeDocument/2006/relationships/tags" Target="../tags/tag123.xml"/><Relationship Id="rId33" Type="http://schemas.openxmlformats.org/officeDocument/2006/relationships/tags" Target="../tags/tag131.xml"/><Relationship Id="rId38" Type="http://schemas.openxmlformats.org/officeDocument/2006/relationships/tags" Target="../tags/tag136.xml"/><Relationship Id="rId2" Type="http://schemas.openxmlformats.org/officeDocument/2006/relationships/tags" Target="../tags/tag100.xml"/><Relationship Id="rId16" Type="http://schemas.openxmlformats.org/officeDocument/2006/relationships/tags" Target="../tags/tag114.xml"/><Relationship Id="rId20" Type="http://schemas.openxmlformats.org/officeDocument/2006/relationships/tags" Target="../tags/tag118.xml"/><Relationship Id="rId29" Type="http://schemas.openxmlformats.org/officeDocument/2006/relationships/tags" Target="../tags/tag127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24" Type="http://schemas.openxmlformats.org/officeDocument/2006/relationships/tags" Target="../tags/tag122.xml"/><Relationship Id="rId32" Type="http://schemas.openxmlformats.org/officeDocument/2006/relationships/tags" Target="../tags/tag130.xml"/><Relationship Id="rId37" Type="http://schemas.openxmlformats.org/officeDocument/2006/relationships/tags" Target="../tags/tag135.xml"/><Relationship Id="rId40" Type="http://schemas.openxmlformats.org/officeDocument/2006/relationships/image" Target="../media/image1.png"/><Relationship Id="rId5" Type="http://schemas.openxmlformats.org/officeDocument/2006/relationships/tags" Target="../tags/tag103.xml"/><Relationship Id="rId15" Type="http://schemas.openxmlformats.org/officeDocument/2006/relationships/tags" Target="../tags/tag113.xml"/><Relationship Id="rId23" Type="http://schemas.openxmlformats.org/officeDocument/2006/relationships/tags" Target="../tags/tag121.xml"/><Relationship Id="rId28" Type="http://schemas.openxmlformats.org/officeDocument/2006/relationships/tags" Target="../tags/tag126.xml"/><Relationship Id="rId36" Type="http://schemas.openxmlformats.org/officeDocument/2006/relationships/tags" Target="../tags/tag134.xml"/><Relationship Id="rId10" Type="http://schemas.openxmlformats.org/officeDocument/2006/relationships/tags" Target="../tags/tag108.xml"/><Relationship Id="rId19" Type="http://schemas.openxmlformats.org/officeDocument/2006/relationships/tags" Target="../tags/tag117.xml"/><Relationship Id="rId31" Type="http://schemas.openxmlformats.org/officeDocument/2006/relationships/tags" Target="../tags/tag129.xml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tags" Target="../tags/tag112.xml"/><Relationship Id="rId22" Type="http://schemas.openxmlformats.org/officeDocument/2006/relationships/tags" Target="../tags/tag120.xml"/><Relationship Id="rId27" Type="http://schemas.openxmlformats.org/officeDocument/2006/relationships/tags" Target="../tags/tag125.xml"/><Relationship Id="rId30" Type="http://schemas.openxmlformats.org/officeDocument/2006/relationships/tags" Target="../tags/tag128.xml"/><Relationship Id="rId35" Type="http://schemas.openxmlformats.org/officeDocument/2006/relationships/tags" Target="../tags/tag13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13" Type="http://schemas.openxmlformats.org/officeDocument/2006/relationships/tags" Target="../tags/tag149.xml"/><Relationship Id="rId18" Type="http://schemas.openxmlformats.org/officeDocument/2006/relationships/tags" Target="../tags/tag154.xml"/><Relationship Id="rId26" Type="http://schemas.openxmlformats.org/officeDocument/2006/relationships/tags" Target="../tags/tag162.xml"/><Relationship Id="rId39" Type="http://schemas.openxmlformats.org/officeDocument/2006/relationships/slideLayout" Target="../slideLayouts/slideLayout2.xml"/><Relationship Id="rId3" Type="http://schemas.openxmlformats.org/officeDocument/2006/relationships/tags" Target="../tags/tag139.xml"/><Relationship Id="rId21" Type="http://schemas.openxmlformats.org/officeDocument/2006/relationships/tags" Target="../tags/tag157.xml"/><Relationship Id="rId34" Type="http://schemas.openxmlformats.org/officeDocument/2006/relationships/tags" Target="../tags/tag170.xml"/><Relationship Id="rId7" Type="http://schemas.openxmlformats.org/officeDocument/2006/relationships/tags" Target="../tags/tag143.xml"/><Relationship Id="rId12" Type="http://schemas.openxmlformats.org/officeDocument/2006/relationships/tags" Target="../tags/tag148.xml"/><Relationship Id="rId17" Type="http://schemas.openxmlformats.org/officeDocument/2006/relationships/tags" Target="../tags/tag153.xml"/><Relationship Id="rId25" Type="http://schemas.openxmlformats.org/officeDocument/2006/relationships/tags" Target="../tags/tag161.xml"/><Relationship Id="rId33" Type="http://schemas.openxmlformats.org/officeDocument/2006/relationships/tags" Target="../tags/tag169.xml"/><Relationship Id="rId38" Type="http://schemas.openxmlformats.org/officeDocument/2006/relationships/tags" Target="../tags/tag174.xml"/><Relationship Id="rId2" Type="http://schemas.openxmlformats.org/officeDocument/2006/relationships/tags" Target="../tags/tag138.xml"/><Relationship Id="rId16" Type="http://schemas.openxmlformats.org/officeDocument/2006/relationships/tags" Target="../tags/tag152.xml"/><Relationship Id="rId20" Type="http://schemas.openxmlformats.org/officeDocument/2006/relationships/tags" Target="../tags/tag156.xml"/><Relationship Id="rId29" Type="http://schemas.openxmlformats.org/officeDocument/2006/relationships/tags" Target="../tags/tag165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tags" Target="../tags/tag147.xml"/><Relationship Id="rId24" Type="http://schemas.openxmlformats.org/officeDocument/2006/relationships/tags" Target="../tags/tag160.xml"/><Relationship Id="rId32" Type="http://schemas.openxmlformats.org/officeDocument/2006/relationships/tags" Target="../tags/tag168.xml"/><Relationship Id="rId37" Type="http://schemas.openxmlformats.org/officeDocument/2006/relationships/tags" Target="../tags/tag173.xml"/><Relationship Id="rId40" Type="http://schemas.openxmlformats.org/officeDocument/2006/relationships/image" Target="../media/image1.png"/><Relationship Id="rId5" Type="http://schemas.openxmlformats.org/officeDocument/2006/relationships/tags" Target="../tags/tag141.xml"/><Relationship Id="rId15" Type="http://schemas.openxmlformats.org/officeDocument/2006/relationships/tags" Target="../tags/tag151.xml"/><Relationship Id="rId23" Type="http://schemas.openxmlformats.org/officeDocument/2006/relationships/tags" Target="../tags/tag159.xml"/><Relationship Id="rId28" Type="http://schemas.openxmlformats.org/officeDocument/2006/relationships/tags" Target="../tags/tag164.xml"/><Relationship Id="rId36" Type="http://schemas.openxmlformats.org/officeDocument/2006/relationships/tags" Target="../tags/tag172.xml"/><Relationship Id="rId10" Type="http://schemas.openxmlformats.org/officeDocument/2006/relationships/tags" Target="../tags/tag146.xml"/><Relationship Id="rId19" Type="http://schemas.openxmlformats.org/officeDocument/2006/relationships/tags" Target="../tags/tag155.xml"/><Relationship Id="rId31" Type="http://schemas.openxmlformats.org/officeDocument/2006/relationships/tags" Target="../tags/tag167.xml"/><Relationship Id="rId4" Type="http://schemas.openxmlformats.org/officeDocument/2006/relationships/tags" Target="../tags/tag140.xml"/><Relationship Id="rId9" Type="http://schemas.openxmlformats.org/officeDocument/2006/relationships/tags" Target="../tags/tag145.xml"/><Relationship Id="rId14" Type="http://schemas.openxmlformats.org/officeDocument/2006/relationships/tags" Target="../tags/tag150.xml"/><Relationship Id="rId22" Type="http://schemas.openxmlformats.org/officeDocument/2006/relationships/tags" Target="../tags/tag158.xml"/><Relationship Id="rId27" Type="http://schemas.openxmlformats.org/officeDocument/2006/relationships/tags" Target="../tags/tag163.xml"/><Relationship Id="rId30" Type="http://schemas.openxmlformats.org/officeDocument/2006/relationships/tags" Target="../tags/tag166.xml"/><Relationship Id="rId35" Type="http://schemas.openxmlformats.org/officeDocument/2006/relationships/tags" Target="../tags/tag17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77.xml"/><Relationship Id="rId7" Type="http://schemas.openxmlformats.org/officeDocument/2006/relationships/image" Target="../media/image2.png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86.xml"/><Relationship Id="rId13" Type="http://schemas.openxmlformats.org/officeDocument/2006/relationships/tags" Target="../tags/tag191.xml"/><Relationship Id="rId18" Type="http://schemas.openxmlformats.org/officeDocument/2006/relationships/tags" Target="../tags/tag196.xml"/><Relationship Id="rId26" Type="http://schemas.openxmlformats.org/officeDocument/2006/relationships/tags" Target="../tags/tag204.xml"/><Relationship Id="rId39" Type="http://schemas.openxmlformats.org/officeDocument/2006/relationships/slideLayout" Target="../slideLayouts/slideLayout2.xml"/><Relationship Id="rId3" Type="http://schemas.openxmlformats.org/officeDocument/2006/relationships/tags" Target="../tags/tag181.xml"/><Relationship Id="rId21" Type="http://schemas.openxmlformats.org/officeDocument/2006/relationships/tags" Target="../tags/tag199.xml"/><Relationship Id="rId34" Type="http://schemas.openxmlformats.org/officeDocument/2006/relationships/tags" Target="../tags/tag212.xml"/><Relationship Id="rId7" Type="http://schemas.openxmlformats.org/officeDocument/2006/relationships/tags" Target="../tags/tag185.xml"/><Relationship Id="rId12" Type="http://schemas.openxmlformats.org/officeDocument/2006/relationships/tags" Target="../tags/tag190.xml"/><Relationship Id="rId17" Type="http://schemas.openxmlformats.org/officeDocument/2006/relationships/tags" Target="../tags/tag195.xml"/><Relationship Id="rId25" Type="http://schemas.openxmlformats.org/officeDocument/2006/relationships/tags" Target="../tags/tag203.xml"/><Relationship Id="rId33" Type="http://schemas.openxmlformats.org/officeDocument/2006/relationships/tags" Target="../tags/tag211.xml"/><Relationship Id="rId38" Type="http://schemas.openxmlformats.org/officeDocument/2006/relationships/tags" Target="../tags/tag216.xml"/><Relationship Id="rId2" Type="http://schemas.openxmlformats.org/officeDocument/2006/relationships/tags" Target="../tags/tag180.xml"/><Relationship Id="rId16" Type="http://schemas.openxmlformats.org/officeDocument/2006/relationships/tags" Target="../tags/tag194.xml"/><Relationship Id="rId20" Type="http://schemas.openxmlformats.org/officeDocument/2006/relationships/tags" Target="../tags/tag198.xml"/><Relationship Id="rId29" Type="http://schemas.openxmlformats.org/officeDocument/2006/relationships/tags" Target="../tags/tag207.xml"/><Relationship Id="rId1" Type="http://schemas.openxmlformats.org/officeDocument/2006/relationships/tags" Target="../tags/tag179.xml"/><Relationship Id="rId6" Type="http://schemas.openxmlformats.org/officeDocument/2006/relationships/tags" Target="../tags/tag184.xml"/><Relationship Id="rId11" Type="http://schemas.openxmlformats.org/officeDocument/2006/relationships/tags" Target="../tags/tag189.xml"/><Relationship Id="rId24" Type="http://schemas.openxmlformats.org/officeDocument/2006/relationships/tags" Target="../tags/tag202.xml"/><Relationship Id="rId32" Type="http://schemas.openxmlformats.org/officeDocument/2006/relationships/tags" Target="../tags/tag210.xml"/><Relationship Id="rId37" Type="http://schemas.openxmlformats.org/officeDocument/2006/relationships/tags" Target="../tags/tag215.xml"/><Relationship Id="rId40" Type="http://schemas.openxmlformats.org/officeDocument/2006/relationships/image" Target="../media/image1.png"/><Relationship Id="rId5" Type="http://schemas.openxmlformats.org/officeDocument/2006/relationships/tags" Target="../tags/tag183.xml"/><Relationship Id="rId15" Type="http://schemas.openxmlformats.org/officeDocument/2006/relationships/tags" Target="../tags/tag193.xml"/><Relationship Id="rId23" Type="http://schemas.openxmlformats.org/officeDocument/2006/relationships/tags" Target="../tags/tag201.xml"/><Relationship Id="rId28" Type="http://schemas.openxmlformats.org/officeDocument/2006/relationships/tags" Target="../tags/tag206.xml"/><Relationship Id="rId36" Type="http://schemas.openxmlformats.org/officeDocument/2006/relationships/tags" Target="../tags/tag214.xml"/><Relationship Id="rId10" Type="http://schemas.openxmlformats.org/officeDocument/2006/relationships/tags" Target="../tags/tag188.xml"/><Relationship Id="rId19" Type="http://schemas.openxmlformats.org/officeDocument/2006/relationships/tags" Target="../tags/tag197.xml"/><Relationship Id="rId31" Type="http://schemas.openxmlformats.org/officeDocument/2006/relationships/tags" Target="../tags/tag209.xml"/><Relationship Id="rId4" Type="http://schemas.openxmlformats.org/officeDocument/2006/relationships/tags" Target="../tags/tag182.xml"/><Relationship Id="rId9" Type="http://schemas.openxmlformats.org/officeDocument/2006/relationships/tags" Target="../tags/tag187.xml"/><Relationship Id="rId14" Type="http://schemas.openxmlformats.org/officeDocument/2006/relationships/tags" Target="../tags/tag192.xml"/><Relationship Id="rId22" Type="http://schemas.openxmlformats.org/officeDocument/2006/relationships/tags" Target="../tags/tag200.xml"/><Relationship Id="rId27" Type="http://schemas.openxmlformats.org/officeDocument/2006/relationships/tags" Target="../tags/tag205.xml"/><Relationship Id="rId30" Type="http://schemas.openxmlformats.org/officeDocument/2006/relationships/tags" Target="../tags/tag208.xml"/><Relationship Id="rId35" Type="http://schemas.openxmlformats.org/officeDocument/2006/relationships/tags" Target="../tags/tag2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19.xml"/><Relationship Id="rId7" Type="http://schemas.openxmlformats.org/officeDocument/2006/relationships/image" Target="../media/image1.png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5"/>
          <p:cNvSpPr/>
          <p:nvPr>
            <p:custDataLst>
              <p:tags r:id="rId1"/>
            </p:custDataLst>
          </p:nvPr>
        </p:nvSpPr>
        <p:spPr>
          <a:xfrm>
            <a:off x="0" y="2146141"/>
            <a:ext cx="9144000" cy="1817846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-36830" y="2242664"/>
            <a:ext cx="9144000" cy="15811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  <a:sym typeface="+mn-ea"/>
              </a:rPr>
              <a:t>Sorting</a:t>
            </a:r>
          </a:p>
        </p:txBody>
      </p:sp>
      <p:sp>
        <p:nvSpPr>
          <p:cNvPr id="6" name="Sub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-108585" y="4418330"/>
            <a:ext cx="9438640" cy="1483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ct val="151000"/>
              </a:spcBef>
              <a:buFont typeface="Wingdings 2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21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714500" indent="0" algn="ctr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600"/>
              </a:spcBef>
              <a:buClr>
                <a:srgbClr val="330066"/>
              </a:buClr>
            </a:pPr>
            <a:r>
              <a:rPr lang="en-US" altLang="zh-CN" dirty="0" smtClean="0">
                <a:solidFill>
                  <a:srgbClr val="000000"/>
                </a:solidFill>
              </a:rPr>
              <a:t>Fall </a:t>
            </a:r>
            <a:r>
              <a:rPr lang="en-US" altLang="zh-CN" dirty="0" smtClean="0">
                <a:solidFill>
                  <a:srgbClr val="000000"/>
                </a:solidFill>
              </a:rPr>
              <a:t>2024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ctr" fontAlgn="auto">
              <a:spcBef>
                <a:spcPts val="600"/>
              </a:spcBef>
              <a:buClr>
                <a:srgbClr val="330066"/>
              </a:buClr>
            </a:pPr>
            <a:r>
              <a:rPr lang="en-US" altLang="zh-CN" dirty="0">
                <a:solidFill>
                  <a:srgbClr val="000000"/>
                </a:solidFill>
              </a:rPr>
              <a:t>School of Software Engineering</a:t>
            </a:r>
          </a:p>
          <a:p>
            <a:pPr algn="ctr" fontAlgn="auto">
              <a:spcBef>
                <a:spcPts val="600"/>
              </a:spcBef>
              <a:buClr>
                <a:srgbClr val="330066"/>
              </a:buClr>
            </a:pPr>
            <a:r>
              <a:rPr lang="en-US" altLang="zh-CN" dirty="0">
                <a:solidFill>
                  <a:srgbClr val="000000"/>
                </a:solidFill>
              </a:rPr>
              <a:t>South China University of Technology</a:t>
            </a:r>
            <a:endParaRPr lang="en-US" altLang="zh-CN" sz="1065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00926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97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Radix Sort</a:t>
            </a:r>
          </a:p>
        </p:txBody>
      </p:sp>
      <p:pic>
        <p:nvPicPr>
          <p:cNvPr id="10" name="图片 9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323850" y="1413510"/>
            <a:ext cx="8093710" cy="3194050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Example</a:t>
            </a:r>
            <a:r>
              <a:rPr lang="en-US" altLang="zh-CN" sz="2000" dirty="0"/>
              <a:t>: the number of </a:t>
            </a:r>
            <a:r>
              <a:rPr lang="en-US" altLang="zh-CN" sz="2000" dirty="0" smtClean="0"/>
              <a:t>buckets </a:t>
            </a:r>
            <a:r>
              <a:rPr lang="en-US" altLang="zh-CN" sz="2000" dirty="0"/>
              <a:t>is 8, and a key is 999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/>
              <a:t>Round 1: 999%8 = 7, 	key 999 -&gt; </a:t>
            </a:r>
            <a:r>
              <a:rPr lang="en-US" altLang="zh-CN" sz="1800" dirty="0" smtClean="0"/>
              <a:t>bucket </a:t>
            </a:r>
            <a:r>
              <a:rPr lang="en-US" altLang="zh-CN" sz="1800" dirty="0"/>
              <a:t>7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/>
              <a:t>Round 2: (999/8)%8 = 4, 	key 999 -&gt; bucket 4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/>
              <a:t>Round 3: (999/8</a:t>
            </a:r>
            <a:r>
              <a:rPr lang="en-US" altLang="zh-CN" sz="1800" baseline="30000" dirty="0"/>
              <a:t>2</a:t>
            </a:r>
            <a:r>
              <a:rPr lang="en-US" altLang="zh-CN" sz="1800" dirty="0"/>
              <a:t>)%8 = 7,	key 999 -&gt; bucket 7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/>
              <a:t>Round 4: (999/8</a:t>
            </a:r>
            <a:r>
              <a:rPr lang="en-US" altLang="zh-CN" sz="1800" baseline="30000" dirty="0"/>
              <a:t>3</a:t>
            </a:r>
            <a:r>
              <a:rPr lang="en-US" altLang="zh-CN" sz="1800" dirty="0"/>
              <a:t>)%8 = 1,	key 999 -&gt; bucket 1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/>
              <a:t>Convert 999 to an octal number: 999 = 1*8</a:t>
            </a:r>
            <a:r>
              <a:rPr lang="en-US" altLang="zh-CN" sz="1800" baseline="30000" dirty="0"/>
              <a:t>3</a:t>
            </a:r>
            <a:r>
              <a:rPr lang="en-US" altLang="zh-CN" sz="1800" dirty="0"/>
              <a:t>+7*8</a:t>
            </a:r>
            <a:r>
              <a:rPr lang="en-US" altLang="zh-CN" sz="1800" baseline="30000" dirty="0"/>
              <a:t>2</a:t>
            </a:r>
            <a:r>
              <a:rPr lang="en-US" altLang="zh-CN" sz="1800" dirty="0"/>
              <a:t>+4*8+7 = 0x1747</a:t>
            </a:r>
          </a:p>
          <a:p>
            <a:pPr lvl="2" fontAlgn="auto">
              <a:lnSpc>
                <a:spcPct val="100000"/>
              </a:lnSpc>
              <a:spcBef>
                <a:spcPts val="0"/>
              </a:spcBef>
            </a:pPr>
            <a:endParaRPr lang="en-US" altLang="zh-CN" sz="1800" dirty="0"/>
          </a:p>
          <a:p>
            <a:pPr lvl="1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/>
              <a:t>Convert </a:t>
            </a:r>
            <a:r>
              <a:rPr lang="en-US" altLang="zh-CN" sz="1800" dirty="0" err="1">
                <a:cs typeface="Courier New" panose="02070309020205020404" pitchFamily="49" charset="0"/>
              </a:rPr>
              <a:t>MaxKeyValue</a:t>
            </a:r>
            <a:r>
              <a:rPr lang="en-US" altLang="zh-CN" sz="1800" dirty="0"/>
              <a:t> to a number with </a:t>
            </a:r>
            <a:r>
              <a:rPr lang="en-US" altLang="zh-CN" sz="1800" dirty="0" smtClean="0">
                <a:solidFill>
                  <a:srgbClr val="263AF8"/>
                </a:solidFill>
              </a:rPr>
              <a:t>b(number of buckets) </a:t>
            </a:r>
            <a:r>
              <a:rPr lang="en-US" altLang="zh-CN" sz="1800" dirty="0">
                <a:solidFill>
                  <a:srgbClr val="263AF8"/>
                </a:solidFill>
              </a:rPr>
              <a:t>as the base</a:t>
            </a:r>
            <a:endParaRPr lang="zh-CN" altLang="en-US" sz="1800" dirty="0">
              <a:solidFill>
                <a:srgbClr val="263AF8"/>
              </a:solidFill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/>
              <a:t>If the converted </a:t>
            </a:r>
            <a:r>
              <a:rPr lang="en-US" altLang="zh-CN" sz="1800" dirty="0" err="1">
                <a:cs typeface="Courier New" panose="02070309020205020404" pitchFamily="49" charset="0"/>
              </a:rPr>
              <a:t>MaxKeyValue</a:t>
            </a:r>
            <a:r>
              <a:rPr lang="en-US" altLang="zh-CN" sz="1800" dirty="0"/>
              <a:t> has r digits, all the keys are assigned to </a:t>
            </a:r>
            <a:r>
              <a:rPr lang="en-US" altLang="zh-CN" sz="1800" dirty="0" smtClean="0"/>
              <a:t>buckets </a:t>
            </a:r>
            <a:r>
              <a:rPr lang="en-US" altLang="zh-CN" sz="1800" dirty="0">
                <a:solidFill>
                  <a:srgbClr val="263AF8"/>
                </a:solidFill>
              </a:rPr>
              <a:t>r times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/>
              <a:t>Keys are taken from the </a:t>
            </a:r>
            <a:r>
              <a:rPr lang="en-US" altLang="zh-CN" sz="1800" dirty="0" smtClean="0"/>
              <a:t>buckets </a:t>
            </a:r>
            <a:r>
              <a:rPr lang="en-US" altLang="zh-CN" sz="1800" dirty="0">
                <a:solidFill>
                  <a:srgbClr val="263AF8"/>
                </a:solidFill>
              </a:rPr>
              <a:t>in order </a:t>
            </a:r>
            <a:r>
              <a:rPr lang="en-US" altLang="zh-CN" sz="1800" dirty="0"/>
              <a:t>and reassign to the </a:t>
            </a:r>
            <a:r>
              <a:rPr lang="en-US" altLang="zh-CN" sz="1800" dirty="0" smtClean="0"/>
              <a:t>buckets </a:t>
            </a:r>
            <a:r>
              <a:rPr lang="en-US" altLang="zh-CN" sz="1800" dirty="0"/>
              <a:t>for the next round</a:t>
            </a:r>
            <a:r>
              <a:rPr lang="en-US" altLang="zh-CN" sz="1800" dirty="0" smtClean="0"/>
              <a:t>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The </a:t>
            </a:r>
            <a:r>
              <a:rPr lang="en-US" altLang="zh-CN" sz="2000" dirty="0"/>
              <a:t>running time is </a:t>
            </a:r>
            <a:r>
              <a:rPr lang="en-US" altLang="zh-CN" sz="2000" dirty="0" smtClean="0">
                <a:solidFill>
                  <a:srgbClr val="FF0000"/>
                </a:solidFill>
              </a:rPr>
              <a:t>O(r(N </a:t>
            </a:r>
            <a:r>
              <a:rPr lang="en-US" altLang="zh-CN" sz="2000" dirty="0">
                <a:solidFill>
                  <a:srgbClr val="FF0000"/>
                </a:solidFill>
              </a:rPr>
              <a:t>+ b))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/>
              <a:t>r </a:t>
            </a:r>
            <a:r>
              <a:rPr lang="en-US" altLang="zh-CN" sz="1800" dirty="0"/>
              <a:t>is the number of passes,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/>
              <a:t>N is the number of elements to </a:t>
            </a:r>
            <a:r>
              <a:rPr lang="en-US" altLang="zh-CN" sz="1800" dirty="0" smtClean="0"/>
              <a:t>sort,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/>
              <a:t>b </a:t>
            </a:r>
            <a:r>
              <a:rPr lang="en-US" altLang="zh-CN" sz="1800" dirty="0"/>
              <a:t>is the number of </a:t>
            </a:r>
            <a:r>
              <a:rPr lang="en-US" altLang="zh-CN" sz="1800" dirty="0" smtClean="0"/>
              <a:t>buckets.</a:t>
            </a: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051EA52-B896-4116-9C3B-75D9FB12CD59}" type="slidenum">
              <a:rPr lang="en-US" altLang="zh-CN" sz="465" smtClean="0"/>
              <a:pPr/>
              <a:t>10</a:t>
            </a:fld>
            <a:endParaRPr lang="en-US" altLang="zh-CN" sz="465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4D2CDD-0410-4A31-B238-711D32D73657}" type="datetime1">
              <a:rPr lang="zh-CN" altLang="en-US" sz="465" smtClean="0"/>
              <a:pPr>
                <a:defRPr/>
              </a:pPr>
              <a:t>2024/10/16</a:t>
            </a:fld>
            <a:endParaRPr lang="zh-CN" altLang="en-US" sz="465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7-3 Sorting III</a:t>
            </a:r>
            <a:endParaRPr lang="zh-CN" altLang="en-US" sz="465"/>
          </a:p>
        </p:txBody>
      </p:sp>
      <p:grpSp>
        <p:nvGrpSpPr>
          <p:cNvPr id="43" name="Group 4"/>
          <p:cNvGrpSpPr>
            <a:grpSpLocks noChangeAspect="1"/>
          </p:cNvGrpSpPr>
          <p:nvPr/>
        </p:nvGrpSpPr>
        <p:grpSpPr bwMode="auto">
          <a:xfrm>
            <a:off x="7812405" y="5156835"/>
            <a:ext cx="962660" cy="1040765"/>
            <a:chOff x="3173" y="1433"/>
            <a:chExt cx="1596" cy="1726"/>
          </a:xfrm>
          <a:solidFill>
            <a:srgbClr val="345F86">
              <a:alpha val="37000"/>
            </a:srgbClr>
          </a:solidFill>
        </p:grpSpPr>
        <p:sp>
          <p:nvSpPr>
            <p:cNvPr id="44" name="Freeform 5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479" y="1728"/>
              <a:ext cx="995" cy="994"/>
            </a:xfrm>
            <a:custGeom>
              <a:avLst/>
              <a:gdLst>
                <a:gd name="T0" fmla="*/ 149 w 182"/>
                <a:gd name="T1" fmla="*/ 161 h 182"/>
                <a:gd name="T2" fmla="*/ 150 w 182"/>
                <a:gd name="T3" fmla="*/ 160 h 182"/>
                <a:gd name="T4" fmla="*/ 159 w 182"/>
                <a:gd name="T5" fmla="*/ 152 h 182"/>
                <a:gd name="T6" fmla="*/ 160 w 182"/>
                <a:gd name="T7" fmla="*/ 150 h 182"/>
                <a:gd name="T8" fmla="*/ 182 w 182"/>
                <a:gd name="T9" fmla="*/ 94 h 182"/>
                <a:gd name="T10" fmla="*/ 88 w 182"/>
                <a:gd name="T11" fmla="*/ 0 h 182"/>
                <a:gd name="T12" fmla="*/ 0 w 182"/>
                <a:gd name="T13" fmla="*/ 88 h 182"/>
                <a:gd name="T14" fmla="*/ 94 w 182"/>
                <a:gd name="T15" fmla="*/ 182 h 182"/>
                <a:gd name="T16" fmla="*/ 7 w 182"/>
                <a:gd name="T17" fmla="*/ 91 h 182"/>
                <a:gd name="T18" fmla="*/ 29 w 182"/>
                <a:gd name="T19" fmla="*/ 58 h 182"/>
                <a:gd name="T20" fmla="*/ 143 w 182"/>
                <a:gd name="T21" fmla="*/ 58 h 182"/>
                <a:gd name="T22" fmla="*/ 172 w 182"/>
                <a:gd name="T23" fmla="*/ 114 h 182"/>
                <a:gd name="T24" fmla="*/ 150 w 182"/>
                <a:gd name="T25" fmla="*/ 151 h 182"/>
                <a:gd name="T26" fmla="*/ 34 w 182"/>
                <a:gd name="T27" fmla="*/ 148 h 182"/>
                <a:gd name="T28" fmla="*/ 11 w 182"/>
                <a:gd name="T29" fmla="*/ 66 h 182"/>
                <a:gd name="T30" fmla="*/ 35 w 182"/>
                <a:gd name="T31" fmla="*/ 28 h 182"/>
                <a:gd name="T32" fmla="*/ 19 w 182"/>
                <a:gd name="T33" fmla="*/ 59 h 182"/>
                <a:gd name="T34" fmla="*/ 10 w 182"/>
                <a:gd name="T35" fmla="*/ 67 h 182"/>
                <a:gd name="T36" fmla="*/ 38 w 182"/>
                <a:gd name="T37" fmla="*/ 41 h 182"/>
                <a:gd name="T38" fmla="*/ 27 w 182"/>
                <a:gd name="T39" fmla="*/ 51 h 182"/>
                <a:gd name="T40" fmla="*/ 59 w 182"/>
                <a:gd name="T41" fmla="*/ 13 h 182"/>
                <a:gd name="T42" fmla="*/ 51 w 182"/>
                <a:gd name="T43" fmla="*/ 33 h 182"/>
                <a:gd name="T44" fmla="*/ 45 w 182"/>
                <a:gd name="T45" fmla="*/ 37 h 182"/>
                <a:gd name="T46" fmla="*/ 70 w 182"/>
                <a:gd name="T47" fmla="*/ 9 h 182"/>
                <a:gd name="T48" fmla="*/ 64 w 182"/>
                <a:gd name="T49" fmla="*/ 30 h 182"/>
                <a:gd name="T50" fmla="*/ 75 w 182"/>
                <a:gd name="T51" fmla="*/ 8 h 182"/>
                <a:gd name="T52" fmla="*/ 88 w 182"/>
                <a:gd name="T53" fmla="*/ 7 h 182"/>
                <a:gd name="T54" fmla="*/ 79 w 182"/>
                <a:gd name="T55" fmla="*/ 27 h 182"/>
                <a:gd name="T56" fmla="*/ 85 w 182"/>
                <a:gd name="T57" fmla="*/ 7 h 182"/>
                <a:gd name="T58" fmla="*/ 104 w 182"/>
                <a:gd name="T59" fmla="*/ 9 h 182"/>
                <a:gd name="T60" fmla="*/ 90 w 182"/>
                <a:gd name="T61" fmla="*/ 27 h 182"/>
                <a:gd name="T62" fmla="*/ 85 w 182"/>
                <a:gd name="T63" fmla="*/ 27 h 182"/>
                <a:gd name="T64" fmla="*/ 98 w 182"/>
                <a:gd name="T65" fmla="*/ 8 h 182"/>
                <a:gd name="T66" fmla="*/ 116 w 182"/>
                <a:gd name="T67" fmla="*/ 13 h 182"/>
                <a:gd name="T68" fmla="*/ 94 w 182"/>
                <a:gd name="T69" fmla="*/ 27 h 182"/>
                <a:gd name="T70" fmla="*/ 108 w 182"/>
                <a:gd name="T71" fmla="*/ 10 h 182"/>
                <a:gd name="T72" fmla="*/ 124 w 182"/>
                <a:gd name="T73" fmla="*/ 16 h 182"/>
                <a:gd name="T74" fmla="*/ 106 w 182"/>
                <a:gd name="T75" fmla="*/ 30 h 182"/>
                <a:gd name="T76" fmla="*/ 124 w 182"/>
                <a:gd name="T77" fmla="*/ 16 h 182"/>
                <a:gd name="T78" fmla="*/ 132 w 182"/>
                <a:gd name="T79" fmla="*/ 41 h 182"/>
                <a:gd name="T80" fmla="*/ 137 w 182"/>
                <a:gd name="T81" fmla="*/ 24 h 182"/>
                <a:gd name="T82" fmla="*/ 148 w 182"/>
                <a:gd name="T83" fmla="*/ 34 h 182"/>
                <a:gd name="T84" fmla="*/ 141 w 182"/>
                <a:gd name="T85" fmla="*/ 47 h 182"/>
                <a:gd name="T86" fmla="*/ 147 w 182"/>
                <a:gd name="T87" fmla="*/ 32 h 182"/>
                <a:gd name="T88" fmla="*/ 158 w 182"/>
                <a:gd name="T89" fmla="*/ 45 h 182"/>
                <a:gd name="T90" fmla="*/ 143 w 182"/>
                <a:gd name="T91" fmla="*/ 49 h 182"/>
                <a:gd name="T92" fmla="*/ 158 w 182"/>
                <a:gd name="T93" fmla="*/ 45 h 182"/>
                <a:gd name="T94" fmla="*/ 152 w 182"/>
                <a:gd name="T95" fmla="*/ 57 h 182"/>
                <a:gd name="T96" fmla="*/ 160 w 182"/>
                <a:gd name="T97" fmla="*/ 47 h 182"/>
                <a:gd name="T98" fmla="*/ 166 w 182"/>
                <a:gd name="T99" fmla="*/ 59 h 182"/>
                <a:gd name="T100" fmla="*/ 155 w 182"/>
                <a:gd name="T101" fmla="*/ 60 h 182"/>
                <a:gd name="T102" fmla="*/ 166 w 182"/>
                <a:gd name="T103" fmla="*/ 59 h 182"/>
                <a:gd name="T104" fmla="*/ 167 w 182"/>
                <a:gd name="T105" fmla="*/ 78 h 182"/>
                <a:gd name="T106" fmla="*/ 171 w 182"/>
                <a:gd name="T107" fmla="*/ 69 h 182"/>
                <a:gd name="T108" fmla="*/ 169 w 182"/>
                <a:gd name="T109" fmla="*/ 66 h 182"/>
                <a:gd name="T110" fmla="*/ 161 w 182"/>
                <a:gd name="T111" fmla="*/ 68 h 182"/>
                <a:gd name="T112" fmla="*/ 169 w 182"/>
                <a:gd name="T113" fmla="*/ 66 h 182"/>
                <a:gd name="T114" fmla="*/ 113 w 182"/>
                <a:gd name="T115" fmla="*/ 32 h 182"/>
                <a:gd name="T116" fmla="*/ 128 w 182"/>
                <a:gd name="T117" fmla="*/ 18 h 182"/>
                <a:gd name="T118" fmla="*/ 120 w 182"/>
                <a:gd name="T119" fmla="*/ 35 h 182"/>
                <a:gd name="T120" fmla="*/ 169 w 182"/>
                <a:gd name="T121" fmla="*/ 81 h 182"/>
                <a:gd name="T122" fmla="*/ 175 w 182"/>
                <a:gd name="T123" fmla="*/ 9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2" h="182">
                  <a:moveTo>
                    <a:pt x="94" y="182"/>
                  </a:moveTo>
                  <a:cubicBezTo>
                    <a:pt x="113" y="182"/>
                    <a:pt x="132" y="175"/>
                    <a:pt x="149" y="16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1" y="159"/>
                    <a:pt x="152" y="158"/>
                    <a:pt x="155" y="155"/>
                  </a:cubicBezTo>
                  <a:cubicBezTo>
                    <a:pt x="157" y="153"/>
                    <a:pt x="158" y="152"/>
                    <a:pt x="159" y="152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0" y="150"/>
                    <a:pt x="160" y="150"/>
                    <a:pt x="160" y="149"/>
                  </a:cubicBezTo>
                  <a:cubicBezTo>
                    <a:pt x="175" y="132"/>
                    <a:pt x="182" y="113"/>
                    <a:pt x="182" y="94"/>
                  </a:cubicBezTo>
                  <a:cubicBezTo>
                    <a:pt x="182" y="70"/>
                    <a:pt x="170" y="46"/>
                    <a:pt x="153" y="29"/>
                  </a:cubicBezTo>
                  <a:cubicBezTo>
                    <a:pt x="136" y="12"/>
                    <a:pt x="112" y="0"/>
                    <a:pt x="88" y="0"/>
                  </a:cubicBezTo>
                  <a:cubicBezTo>
                    <a:pt x="67" y="0"/>
                    <a:pt x="46" y="8"/>
                    <a:pt x="27" y="27"/>
                  </a:cubicBezTo>
                  <a:cubicBezTo>
                    <a:pt x="8" y="46"/>
                    <a:pt x="0" y="67"/>
                    <a:pt x="0" y="88"/>
                  </a:cubicBezTo>
                  <a:cubicBezTo>
                    <a:pt x="0" y="112"/>
                    <a:pt x="12" y="136"/>
                    <a:pt x="29" y="153"/>
                  </a:cubicBezTo>
                  <a:cubicBezTo>
                    <a:pt x="46" y="171"/>
                    <a:pt x="70" y="182"/>
                    <a:pt x="94" y="182"/>
                  </a:cubicBezTo>
                  <a:close/>
                  <a:moveTo>
                    <a:pt x="34" y="148"/>
                  </a:moveTo>
                  <a:cubicBezTo>
                    <a:pt x="18" y="133"/>
                    <a:pt x="8" y="112"/>
                    <a:pt x="7" y="91"/>
                  </a:cubicBezTo>
                  <a:cubicBezTo>
                    <a:pt x="8" y="91"/>
                    <a:pt x="8" y="90"/>
                    <a:pt x="9" y="89"/>
                  </a:cubicBezTo>
                  <a:cubicBezTo>
                    <a:pt x="13" y="79"/>
                    <a:pt x="19" y="68"/>
                    <a:pt x="29" y="58"/>
                  </a:cubicBezTo>
                  <a:cubicBezTo>
                    <a:pt x="47" y="41"/>
                    <a:pt x="66" y="33"/>
                    <a:pt x="85" y="33"/>
                  </a:cubicBezTo>
                  <a:cubicBezTo>
                    <a:pt x="106" y="33"/>
                    <a:pt x="127" y="43"/>
                    <a:pt x="143" y="58"/>
                  </a:cubicBezTo>
                  <a:cubicBezTo>
                    <a:pt x="159" y="72"/>
                    <a:pt x="170" y="93"/>
                    <a:pt x="172" y="114"/>
                  </a:cubicBezTo>
                  <a:cubicBezTo>
                    <a:pt x="172" y="114"/>
                    <a:pt x="172" y="114"/>
                    <a:pt x="172" y="114"/>
                  </a:cubicBezTo>
                  <a:cubicBezTo>
                    <a:pt x="169" y="127"/>
                    <a:pt x="162" y="139"/>
                    <a:pt x="151" y="150"/>
                  </a:cubicBezTo>
                  <a:cubicBezTo>
                    <a:pt x="150" y="150"/>
                    <a:pt x="150" y="150"/>
                    <a:pt x="150" y="151"/>
                  </a:cubicBezTo>
                  <a:cubicBezTo>
                    <a:pt x="132" y="168"/>
                    <a:pt x="113" y="175"/>
                    <a:pt x="94" y="175"/>
                  </a:cubicBezTo>
                  <a:cubicBezTo>
                    <a:pt x="72" y="175"/>
                    <a:pt x="50" y="165"/>
                    <a:pt x="34" y="148"/>
                  </a:cubicBezTo>
                  <a:close/>
                  <a:moveTo>
                    <a:pt x="10" y="67"/>
                  </a:moveTo>
                  <a:cubicBezTo>
                    <a:pt x="10" y="66"/>
                    <a:pt x="11" y="66"/>
                    <a:pt x="11" y="66"/>
                  </a:cubicBezTo>
                  <a:cubicBezTo>
                    <a:pt x="17" y="57"/>
                    <a:pt x="23" y="47"/>
                    <a:pt x="29" y="38"/>
                  </a:cubicBezTo>
                  <a:cubicBezTo>
                    <a:pt x="31" y="35"/>
                    <a:pt x="33" y="32"/>
                    <a:pt x="35" y="28"/>
                  </a:cubicBezTo>
                  <a:cubicBezTo>
                    <a:pt x="37" y="27"/>
                    <a:pt x="38" y="26"/>
                    <a:pt x="39" y="25"/>
                  </a:cubicBezTo>
                  <a:cubicBezTo>
                    <a:pt x="32" y="36"/>
                    <a:pt x="25" y="47"/>
                    <a:pt x="19" y="59"/>
                  </a:cubicBezTo>
                  <a:cubicBezTo>
                    <a:pt x="15" y="64"/>
                    <a:pt x="11" y="69"/>
                    <a:pt x="8" y="74"/>
                  </a:cubicBezTo>
                  <a:cubicBezTo>
                    <a:pt x="9" y="72"/>
                    <a:pt x="9" y="69"/>
                    <a:pt x="10" y="67"/>
                  </a:cubicBezTo>
                  <a:close/>
                  <a:moveTo>
                    <a:pt x="59" y="13"/>
                  </a:moveTo>
                  <a:cubicBezTo>
                    <a:pt x="52" y="22"/>
                    <a:pt x="45" y="32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4" y="44"/>
                    <a:pt x="31" y="47"/>
                    <a:pt x="27" y="51"/>
                  </a:cubicBezTo>
                  <a:cubicBezTo>
                    <a:pt x="33" y="40"/>
                    <a:pt x="40" y="29"/>
                    <a:pt x="48" y="19"/>
                  </a:cubicBezTo>
                  <a:cubicBezTo>
                    <a:pt x="51" y="17"/>
                    <a:pt x="55" y="15"/>
                    <a:pt x="59" y="13"/>
                  </a:cubicBezTo>
                  <a:close/>
                  <a:moveTo>
                    <a:pt x="70" y="9"/>
                  </a:moveTo>
                  <a:cubicBezTo>
                    <a:pt x="64" y="17"/>
                    <a:pt x="58" y="25"/>
                    <a:pt x="51" y="33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9" y="35"/>
                    <a:pt x="47" y="36"/>
                    <a:pt x="45" y="37"/>
                  </a:cubicBezTo>
                  <a:cubicBezTo>
                    <a:pt x="52" y="29"/>
                    <a:pt x="58" y="20"/>
                    <a:pt x="65" y="11"/>
                  </a:cubicBezTo>
                  <a:cubicBezTo>
                    <a:pt x="66" y="10"/>
                    <a:pt x="68" y="10"/>
                    <a:pt x="70" y="9"/>
                  </a:cubicBezTo>
                  <a:close/>
                  <a:moveTo>
                    <a:pt x="81" y="7"/>
                  </a:moveTo>
                  <a:cubicBezTo>
                    <a:pt x="75" y="15"/>
                    <a:pt x="69" y="22"/>
                    <a:pt x="64" y="30"/>
                  </a:cubicBezTo>
                  <a:cubicBezTo>
                    <a:pt x="62" y="30"/>
                    <a:pt x="59" y="31"/>
                    <a:pt x="57" y="32"/>
                  </a:cubicBezTo>
                  <a:cubicBezTo>
                    <a:pt x="63" y="24"/>
                    <a:pt x="69" y="16"/>
                    <a:pt x="75" y="8"/>
                  </a:cubicBezTo>
                  <a:cubicBezTo>
                    <a:pt x="77" y="8"/>
                    <a:pt x="79" y="8"/>
                    <a:pt x="81" y="7"/>
                  </a:cubicBezTo>
                  <a:close/>
                  <a:moveTo>
                    <a:pt x="88" y="7"/>
                  </a:moveTo>
                  <a:cubicBezTo>
                    <a:pt x="90" y="7"/>
                    <a:pt x="92" y="7"/>
                    <a:pt x="94" y="7"/>
                  </a:cubicBezTo>
                  <a:cubicBezTo>
                    <a:pt x="88" y="14"/>
                    <a:pt x="84" y="20"/>
                    <a:pt x="79" y="27"/>
                  </a:cubicBezTo>
                  <a:cubicBezTo>
                    <a:pt x="76" y="27"/>
                    <a:pt x="73" y="28"/>
                    <a:pt x="69" y="28"/>
                  </a:cubicBezTo>
                  <a:cubicBezTo>
                    <a:pt x="74" y="21"/>
                    <a:pt x="80" y="14"/>
                    <a:pt x="85" y="7"/>
                  </a:cubicBezTo>
                  <a:cubicBezTo>
                    <a:pt x="86" y="7"/>
                    <a:pt x="87" y="7"/>
                    <a:pt x="88" y="7"/>
                  </a:cubicBezTo>
                  <a:close/>
                  <a:moveTo>
                    <a:pt x="104" y="9"/>
                  </a:moveTo>
                  <a:cubicBezTo>
                    <a:pt x="103" y="10"/>
                    <a:pt x="102" y="12"/>
                    <a:pt x="100" y="13"/>
                  </a:cubicBezTo>
                  <a:cubicBezTo>
                    <a:pt x="97" y="17"/>
                    <a:pt x="93" y="21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9" y="27"/>
                    <a:pt x="87" y="27"/>
                    <a:pt x="85" y="27"/>
                  </a:cubicBezTo>
                  <a:cubicBezTo>
                    <a:pt x="84" y="27"/>
                    <a:pt x="84" y="27"/>
                    <a:pt x="83" y="27"/>
                  </a:cubicBezTo>
                  <a:cubicBezTo>
                    <a:pt x="88" y="20"/>
                    <a:pt x="93" y="14"/>
                    <a:pt x="98" y="8"/>
                  </a:cubicBezTo>
                  <a:cubicBezTo>
                    <a:pt x="100" y="8"/>
                    <a:pt x="102" y="8"/>
                    <a:pt x="104" y="9"/>
                  </a:cubicBezTo>
                  <a:close/>
                  <a:moveTo>
                    <a:pt x="116" y="13"/>
                  </a:moveTo>
                  <a:cubicBezTo>
                    <a:pt x="111" y="18"/>
                    <a:pt x="107" y="23"/>
                    <a:pt x="102" y="29"/>
                  </a:cubicBezTo>
                  <a:cubicBezTo>
                    <a:pt x="100" y="28"/>
                    <a:pt x="97" y="28"/>
                    <a:pt x="94" y="27"/>
                  </a:cubicBezTo>
                  <a:cubicBezTo>
                    <a:pt x="96" y="23"/>
                    <a:pt x="99" y="19"/>
                    <a:pt x="103" y="15"/>
                  </a:cubicBezTo>
                  <a:cubicBezTo>
                    <a:pt x="105" y="14"/>
                    <a:pt x="106" y="12"/>
                    <a:pt x="108" y="10"/>
                  </a:cubicBezTo>
                  <a:cubicBezTo>
                    <a:pt x="111" y="11"/>
                    <a:pt x="113" y="12"/>
                    <a:pt x="116" y="13"/>
                  </a:cubicBezTo>
                  <a:close/>
                  <a:moveTo>
                    <a:pt x="124" y="16"/>
                  </a:moveTo>
                  <a:cubicBezTo>
                    <a:pt x="119" y="21"/>
                    <a:pt x="115" y="26"/>
                    <a:pt x="110" y="31"/>
                  </a:cubicBezTo>
                  <a:cubicBezTo>
                    <a:pt x="109" y="30"/>
                    <a:pt x="107" y="30"/>
                    <a:pt x="106" y="30"/>
                  </a:cubicBezTo>
                  <a:cubicBezTo>
                    <a:pt x="110" y="24"/>
                    <a:pt x="115" y="19"/>
                    <a:pt x="120" y="14"/>
                  </a:cubicBezTo>
                  <a:cubicBezTo>
                    <a:pt x="121" y="15"/>
                    <a:pt x="123" y="16"/>
                    <a:pt x="124" y="16"/>
                  </a:cubicBezTo>
                  <a:close/>
                  <a:moveTo>
                    <a:pt x="144" y="30"/>
                  </a:moveTo>
                  <a:cubicBezTo>
                    <a:pt x="140" y="33"/>
                    <a:pt x="136" y="37"/>
                    <a:pt x="132" y="41"/>
                  </a:cubicBezTo>
                  <a:cubicBezTo>
                    <a:pt x="129" y="39"/>
                    <a:pt x="127" y="38"/>
                    <a:pt x="124" y="36"/>
                  </a:cubicBezTo>
                  <a:cubicBezTo>
                    <a:pt x="128" y="32"/>
                    <a:pt x="133" y="28"/>
                    <a:pt x="137" y="24"/>
                  </a:cubicBezTo>
                  <a:cubicBezTo>
                    <a:pt x="140" y="26"/>
                    <a:pt x="142" y="28"/>
                    <a:pt x="144" y="30"/>
                  </a:cubicBezTo>
                  <a:close/>
                  <a:moveTo>
                    <a:pt x="148" y="34"/>
                  </a:moveTo>
                  <a:cubicBezTo>
                    <a:pt x="150" y="35"/>
                    <a:pt x="151" y="36"/>
                    <a:pt x="152" y="38"/>
                  </a:cubicBezTo>
                  <a:cubicBezTo>
                    <a:pt x="148" y="41"/>
                    <a:pt x="144" y="44"/>
                    <a:pt x="141" y="47"/>
                  </a:cubicBezTo>
                  <a:cubicBezTo>
                    <a:pt x="139" y="45"/>
                    <a:pt x="137" y="44"/>
                    <a:pt x="135" y="43"/>
                  </a:cubicBezTo>
                  <a:cubicBezTo>
                    <a:pt x="139" y="39"/>
                    <a:pt x="143" y="35"/>
                    <a:pt x="147" y="32"/>
                  </a:cubicBezTo>
                  <a:cubicBezTo>
                    <a:pt x="147" y="33"/>
                    <a:pt x="148" y="33"/>
                    <a:pt x="148" y="34"/>
                  </a:cubicBezTo>
                  <a:close/>
                  <a:moveTo>
                    <a:pt x="158" y="45"/>
                  </a:moveTo>
                  <a:cubicBezTo>
                    <a:pt x="154" y="47"/>
                    <a:pt x="151" y="50"/>
                    <a:pt x="148" y="53"/>
                  </a:cubicBezTo>
                  <a:cubicBezTo>
                    <a:pt x="146" y="51"/>
                    <a:pt x="145" y="50"/>
                    <a:pt x="143" y="49"/>
                  </a:cubicBezTo>
                  <a:cubicBezTo>
                    <a:pt x="147" y="46"/>
                    <a:pt x="151" y="43"/>
                    <a:pt x="154" y="40"/>
                  </a:cubicBezTo>
                  <a:cubicBezTo>
                    <a:pt x="155" y="42"/>
                    <a:pt x="156" y="43"/>
                    <a:pt x="158" y="45"/>
                  </a:cubicBezTo>
                  <a:close/>
                  <a:moveTo>
                    <a:pt x="161" y="50"/>
                  </a:moveTo>
                  <a:cubicBezTo>
                    <a:pt x="158" y="52"/>
                    <a:pt x="155" y="55"/>
                    <a:pt x="152" y="57"/>
                  </a:cubicBezTo>
                  <a:cubicBezTo>
                    <a:pt x="152" y="57"/>
                    <a:pt x="151" y="56"/>
                    <a:pt x="150" y="55"/>
                  </a:cubicBezTo>
                  <a:cubicBezTo>
                    <a:pt x="153" y="52"/>
                    <a:pt x="156" y="50"/>
                    <a:pt x="160" y="47"/>
                  </a:cubicBezTo>
                  <a:cubicBezTo>
                    <a:pt x="160" y="48"/>
                    <a:pt x="161" y="49"/>
                    <a:pt x="161" y="50"/>
                  </a:cubicBezTo>
                  <a:close/>
                  <a:moveTo>
                    <a:pt x="166" y="59"/>
                  </a:moveTo>
                  <a:cubicBezTo>
                    <a:pt x="164" y="61"/>
                    <a:pt x="161" y="63"/>
                    <a:pt x="159" y="65"/>
                  </a:cubicBezTo>
                  <a:cubicBezTo>
                    <a:pt x="158" y="63"/>
                    <a:pt x="156" y="62"/>
                    <a:pt x="155" y="60"/>
                  </a:cubicBezTo>
                  <a:cubicBezTo>
                    <a:pt x="157" y="57"/>
                    <a:pt x="160" y="55"/>
                    <a:pt x="163" y="53"/>
                  </a:cubicBezTo>
                  <a:cubicBezTo>
                    <a:pt x="164" y="55"/>
                    <a:pt x="165" y="57"/>
                    <a:pt x="166" y="59"/>
                  </a:cubicBezTo>
                  <a:close/>
                  <a:moveTo>
                    <a:pt x="172" y="74"/>
                  </a:moveTo>
                  <a:cubicBezTo>
                    <a:pt x="170" y="75"/>
                    <a:pt x="169" y="77"/>
                    <a:pt x="167" y="78"/>
                  </a:cubicBezTo>
                  <a:cubicBezTo>
                    <a:pt x="167" y="76"/>
                    <a:pt x="166" y="75"/>
                    <a:pt x="165" y="74"/>
                  </a:cubicBezTo>
                  <a:cubicBezTo>
                    <a:pt x="167" y="72"/>
                    <a:pt x="169" y="71"/>
                    <a:pt x="171" y="69"/>
                  </a:cubicBezTo>
                  <a:cubicBezTo>
                    <a:pt x="171" y="71"/>
                    <a:pt x="172" y="72"/>
                    <a:pt x="172" y="74"/>
                  </a:cubicBezTo>
                  <a:close/>
                  <a:moveTo>
                    <a:pt x="169" y="66"/>
                  </a:moveTo>
                  <a:cubicBezTo>
                    <a:pt x="167" y="68"/>
                    <a:pt x="165" y="69"/>
                    <a:pt x="163" y="71"/>
                  </a:cubicBezTo>
                  <a:cubicBezTo>
                    <a:pt x="163" y="70"/>
                    <a:pt x="162" y="69"/>
                    <a:pt x="161" y="68"/>
                  </a:cubicBezTo>
                  <a:cubicBezTo>
                    <a:pt x="163" y="66"/>
                    <a:pt x="166" y="64"/>
                    <a:pt x="168" y="62"/>
                  </a:cubicBezTo>
                  <a:cubicBezTo>
                    <a:pt x="168" y="63"/>
                    <a:pt x="169" y="64"/>
                    <a:pt x="169" y="66"/>
                  </a:cubicBezTo>
                  <a:close/>
                  <a:moveTo>
                    <a:pt x="120" y="35"/>
                  </a:moveTo>
                  <a:cubicBezTo>
                    <a:pt x="118" y="34"/>
                    <a:pt x="116" y="33"/>
                    <a:pt x="113" y="32"/>
                  </a:cubicBezTo>
                  <a:cubicBezTo>
                    <a:pt x="118" y="28"/>
                    <a:pt x="122" y="23"/>
                    <a:pt x="127" y="19"/>
                  </a:cubicBezTo>
                  <a:cubicBezTo>
                    <a:pt x="127" y="19"/>
                    <a:pt x="127" y="18"/>
                    <a:pt x="128" y="18"/>
                  </a:cubicBezTo>
                  <a:cubicBezTo>
                    <a:pt x="130" y="19"/>
                    <a:pt x="132" y="21"/>
                    <a:pt x="135" y="22"/>
                  </a:cubicBezTo>
                  <a:cubicBezTo>
                    <a:pt x="130" y="26"/>
                    <a:pt x="125" y="31"/>
                    <a:pt x="120" y="35"/>
                  </a:cubicBezTo>
                  <a:close/>
                  <a:moveTo>
                    <a:pt x="175" y="95"/>
                  </a:moveTo>
                  <a:cubicBezTo>
                    <a:pt x="173" y="90"/>
                    <a:pt x="171" y="85"/>
                    <a:pt x="169" y="81"/>
                  </a:cubicBezTo>
                  <a:cubicBezTo>
                    <a:pt x="173" y="77"/>
                    <a:pt x="173" y="77"/>
                    <a:pt x="173" y="77"/>
                  </a:cubicBezTo>
                  <a:cubicBezTo>
                    <a:pt x="174" y="83"/>
                    <a:pt x="175" y="89"/>
                    <a:pt x="175" y="94"/>
                  </a:cubicBezTo>
                  <a:cubicBezTo>
                    <a:pt x="175" y="95"/>
                    <a:pt x="175" y="95"/>
                    <a:pt x="17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6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173" y="1433"/>
              <a:ext cx="1596" cy="1726"/>
            </a:xfrm>
            <a:custGeom>
              <a:avLst/>
              <a:gdLst>
                <a:gd name="T0" fmla="*/ 292 w 292"/>
                <a:gd name="T1" fmla="*/ 145 h 316"/>
                <a:gd name="T2" fmla="*/ 265 w 292"/>
                <a:gd name="T3" fmla="*/ 87 h 316"/>
                <a:gd name="T4" fmla="*/ 264 w 292"/>
                <a:gd name="T5" fmla="*/ 60 h 316"/>
                <a:gd name="T6" fmla="*/ 232 w 292"/>
                <a:gd name="T7" fmla="*/ 27 h 316"/>
                <a:gd name="T8" fmla="*/ 174 w 292"/>
                <a:gd name="T9" fmla="*/ 5 h 316"/>
                <a:gd name="T10" fmla="*/ 82 w 292"/>
                <a:gd name="T11" fmla="*/ 42 h 316"/>
                <a:gd name="T12" fmla="*/ 27 w 292"/>
                <a:gd name="T13" fmla="*/ 84 h 316"/>
                <a:gd name="T14" fmla="*/ 35 w 292"/>
                <a:gd name="T15" fmla="*/ 99 h 316"/>
                <a:gd name="T16" fmla="*/ 0 w 292"/>
                <a:gd name="T17" fmla="*/ 167 h 316"/>
                <a:gd name="T18" fmla="*/ 28 w 292"/>
                <a:gd name="T19" fmla="*/ 227 h 316"/>
                <a:gd name="T20" fmla="*/ 58 w 292"/>
                <a:gd name="T21" fmla="*/ 288 h 316"/>
                <a:gd name="T22" fmla="*/ 120 w 292"/>
                <a:gd name="T23" fmla="*/ 314 h 316"/>
                <a:gd name="T24" fmla="*/ 224 w 292"/>
                <a:gd name="T25" fmla="*/ 289 h 316"/>
                <a:gd name="T26" fmla="*/ 266 w 292"/>
                <a:gd name="T27" fmla="*/ 226 h 316"/>
                <a:gd name="T28" fmla="*/ 267 w 292"/>
                <a:gd name="T29" fmla="*/ 192 h 316"/>
                <a:gd name="T30" fmla="*/ 267 w 292"/>
                <a:gd name="T31" fmla="*/ 192 h 316"/>
                <a:gd name="T32" fmla="*/ 274 w 292"/>
                <a:gd name="T33" fmla="*/ 191 h 316"/>
                <a:gd name="T34" fmla="*/ 249 w 292"/>
                <a:gd name="T35" fmla="*/ 80 h 316"/>
                <a:gd name="T36" fmla="*/ 35 w 292"/>
                <a:gd name="T37" fmla="*/ 71 h 316"/>
                <a:gd name="T38" fmla="*/ 40 w 292"/>
                <a:gd name="T39" fmla="*/ 75 h 316"/>
                <a:gd name="T40" fmla="*/ 38 w 292"/>
                <a:gd name="T41" fmla="*/ 92 h 316"/>
                <a:gd name="T42" fmla="*/ 51 w 292"/>
                <a:gd name="T43" fmla="*/ 77 h 316"/>
                <a:gd name="T44" fmla="*/ 127 w 292"/>
                <a:gd name="T45" fmla="*/ 29 h 316"/>
                <a:gd name="T46" fmla="*/ 210 w 292"/>
                <a:gd name="T47" fmla="*/ 49 h 316"/>
                <a:gd name="T48" fmla="*/ 257 w 292"/>
                <a:gd name="T49" fmla="*/ 61 h 316"/>
                <a:gd name="T50" fmla="*/ 284 w 292"/>
                <a:gd name="T51" fmla="*/ 125 h 316"/>
                <a:gd name="T52" fmla="*/ 243 w 292"/>
                <a:gd name="T53" fmla="*/ 208 h 316"/>
                <a:gd name="T54" fmla="*/ 170 w 292"/>
                <a:gd name="T55" fmla="*/ 258 h 316"/>
                <a:gd name="T56" fmla="*/ 124 w 292"/>
                <a:gd name="T57" fmla="*/ 258 h 316"/>
                <a:gd name="T58" fmla="*/ 51 w 292"/>
                <a:gd name="T59" fmla="*/ 208 h 316"/>
                <a:gd name="T60" fmla="*/ 31 w 292"/>
                <a:gd name="T61" fmla="*/ 125 h 316"/>
                <a:gd name="T62" fmla="*/ 257 w 292"/>
                <a:gd name="T63" fmla="*/ 252 h 316"/>
                <a:gd name="T64" fmla="*/ 215 w 292"/>
                <a:gd name="T65" fmla="*/ 270 h 316"/>
                <a:gd name="T66" fmla="*/ 174 w 292"/>
                <a:gd name="T67" fmla="*/ 281 h 316"/>
                <a:gd name="T68" fmla="*/ 164 w 292"/>
                <a:gd name="T69" fmla="*/ 308 h 316"/>
                <a:gd name="T70" fmla="*/ 150 w 292"/>
                <a:gd name="T71" fmla="*/ 309 h 316"/>
                <a:gd name="T72" fmla="*/ 174 w 292"/>
                <a:gd name="T73" fmla="*/ 264 h 316"/>
                <a:gd name="T74" fmla="*/ 203 w 292"/>
                <a:gd name="T75" fmla="*/ 253 h 316"/>
                <a:gd name="T76" fmla="*/ 219 w 292"/>
                <a:gd name="T77" fmla="*/ 254 h 316"/>
                <a:gd name="T78" fmla="*/ 208 w 292"/>
                <a:gd name="T79" fmla="*/ 261 h 316"/>
                <a:gd name="T80" fmla="*/ 239 w 292"/>
                <a:gd name="T81" fmla="*/ 257 h 316"/>
                <a:gd name="T82" fmla="*/ 113 w 292"/>
                <a:gd name="T83" fmla="*/ 262 h 316"/>
                <a:gd name="T84" fmla="*/ 97 w 292"/>
                <a:gd name="T85" fmla="*/ 276 h 316"/>
                <a:gd name="T86" fmla="*/ 89 w 292"/>
                <a:gd name="T87" fmla="*/ 272 h 316"/>
                <a:gd name="T88" fmla="*/ 83 w 292"/>
                <a:gd name="T89" fmla="*/ 268 h 316"/>
                <a:gd name="T90" fmla="*/ 127 w 292"/>
                <a:gd name="T91" fmla="*/ 306 h 316"/>
                <a:gd name="T92" fmla="*/ 129 w 292"/>
                <a:gd name="T93" fmla="*/ 309 h 316"/>
                <a:gd name="T94" fmla="*/ 37 w 292"/>
                <a:gd name="T95" fmla="*/ 258 h 316"/>
                <a:gd name="T96" fmla="*/ 7 w 292"/>
                <a:gd name="T97" fmla="*/ 171 h 316"/>
                <a:gd name="T98" fmla="*/ 23 w 292"/>
                <a:gd name="T99" fmla="*/ 171 h 316"/>
                <a:gd name="T100" fmla="*/ 23 w 292"/>
                <a:gd name="T101" fmla="*/ 191 h 316"/>
                <a:gd name="T102" fmla="*/ 33 w 292"/>
                <a:gd name="T103" fmla="*/ 199 h 316"/>
                <a:gd name="T104" fmla="*/ 37 w 292"/>
                <a:gd name="T105" fmla="*/ 197 h 316"/>
                <a:gd name="T106" fmla="*/ 37 w 292"/>
                <a:gd name="T107" fmla="*/ 239 h 316"/>
                <a:gd name="T108" fmla="*/ 34 w 292"/>
                <a:gd name="T109" fmla="*/ 255 h 316"/>
                <a:gd name="T110" fmla="*/ 41 w 292"/>
                <a:gd name="T111" fmla="*/ 263 h 316"/>
                <a:gd name="T112" fmla="*/ 64 w 292"/>
                <a:gd name="T113" fmla="*/ 279 h 316"/>
                <a:gd name="T114" fmla="*/ 109 w 292"/>
                <a:gd name="T115" fmla="*/ 281 h 316"/>
                <a:gd name="T116" fmla="*/ 118 w 292"/>
                <a:gd name="T117" fmla="*/ 283 h 316"/>
                <a:gd name="T118" fmla="*/ 144 w 292"/>
                <a:gd name="T119" fmla="*/ 310 h 316"/>
                <a:gd name="T120" fmla="*/ 252 w 292"/>
                <a:gd name="T121" fmla="*/ 2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2" h="316">
                  <a:moveTo>
                    <a:pt x="270" y="198"/>
                  </a:moveTo>
                  <a:cubicBezTo>
                    <a:pt x="271" y="198"/>
                    <a:pt x="273" y="197"/>
                    <a:pt x="276" y="197"/>
                  </a:cubicBezTo>
                  <a:cubicBezTo>
                    <a:pt x="278" y="197"/>
                    <a:pt x="280" y="197"/>
                    <a:pt x="284" y="198"/>
                  </a:cubicBezTo>
                  <a:cubicBezTo>
                    <a:pt x="286" y="198"/>
                    <a:pt x="287" y="197"/>
                    <a:pt x="287" y="195"/>
                  </a:cubicBezTo>
                  <a:cubicBezTo>
                    <a:pt x="289" y="185"/>
                    <a:pt x="289" y="178"/>
                    <a:pt x="290" y="168"/>
                  </a:cubicBezTo>
                  <a:cubicBezTo>
                    <a:pt x="291" y="160"/>
                    <a:pt x="292" y="153"/>
                    <a:pt x="292" y="145"/>
                  </a:cubicBezTo>
                  <a:cubicBezTo>
                    <a:pt x="292" y="137"/>
                    <a:pt x="291" y="129"/>
                    <a:pt x="290" y="121"/>
                  </a:cubicBezTo>
                  <a:cubicBezTo>
                    <a:pt x="290" y="119"/>
                    <a:pt x="288" y="118"/>
                    <a:pt x="287" y="118"/>
                  </a:cubicBezTo>
                  <a:cubicBezTo>
                    <a:pt x="279" y="118"/>
                    <a:pt x="272" y="118"/>
                    <a:pt x="265" y="118"/>
                  </a:cubicBezTo>
                  <a:cubicBezTo>
                    <a:pt x="263" y="110"/>
                    <a:pt x="261" y="102"/>
                    <a:pt x="257" y="94"/>
                  </a:cubicBezTo>
                  <a:cubicBezTo>
                    <a:pt x="259" y="93"/>
                    <a:pt x="260" y="91"/>
                    <a:pt x="262" y="90"/>
                  </a:cubicBezTo>
                  <a:cubicBezTo>
                    <a:pt x="264" y="90"/>
                    <a:pt x="265" y="88"/>
                    <a:pt x="265" y="87"/>
                  </a:cubicBezTo>
                  <a:cubicBezTo>
                    <a:pt x="265" y="84"/>
                    <a:pt x="265" y="81"/>
                    <a:pt x="265" y="79"/>
                  </a:cubicBezTo>
                  <a:cubicBezTo>
                    <a:pt x="265" y="75"/>
                    <a:pt x="265" y="71"/>
                    <a:pt x="265" y="67"/>
                  </a:cubicBezTo>
                  <a:cubicBezTo>
                    <a:pt x="265" y="66"/>
                    <a:pt x="265" y="66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6" y="63"/>
                    <a:pt x="265" y="61"/>
                    <a:pt x="264" y="60"/>
                  </a:cubicBezTo>
                  <a:cubicBezTo>
                    <a:pt x="264" y="60"/>
                    <a:pt x="264" y="60"/>
                    <a:pt x="264" y="60"/>
                  </a:cubicBezTo>
                  <a:cubicBezTo>
                    <a:pt x="263" y="59"/>
                    <a:pt x="263" y="58"/>
                    <a:pt x="262" y="57"/>
                  </a:cubicBezTo>
                  <a:cubicBezTo>
                    <a:pt x="261" y="55"/>
                    <a:pt x="259" y="53"/>
                    <a:pt x="257" y="51"/>
                  </a:cubicBezTo>
                  <a:cubicBezTo>
                    <a:pt x="256" y="50"/>
                    <a:pt x="255" y="48"/>
                    <a:pt x="252" y="46"/>
                  </a:cubicBezTo>
                  <a:cubicBezTo>
                    <a:pt x="249" y="42"/>
                    <a:pt x="244" y="38"/>
                    <a:pt x="240" y="34"/>
                  </a:cubicBezTo>
                  <a:cubicBezTo>
                    <a:pt x="238" y="32"/>
                    <a:pt x="236" y="30"/>
                    <a:pt x="235" y="29"/>
                  </a:cubicBezTo>
                  <a:cubicBezTo>
                    <a:pt x="234" y="28"/>
                    <a:pt x="233" y="28"/>
                    <a:pt x="232" y="27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0" y="26"/>
                    <a:pt x="229" y="26"/>
                  </a:cubicBezTo>
                  <a:cubicBezTo>
                    <a:pt x="229" y="26"/>
                    <a:pt x="227" y="26"/>
                    <a:pt x="227" y="27"/>
                  </a:cubicBezTo>
                  <a:cubicBezTo>
                    <a:pt x="222" y="32"/>
                    <a:pt x="217" y="37"/>
                    <a:pt x="212" y="42"/>
                  </a:cubicBezTo>
                  <a:cubicBezTo>
                    <a:pt x="200" y="35"/>
                    <a:pt x="187" y="30"/>
                    <a:pt x="174" y="27"/>
                  </a:cubicBezTo>
                  <a:cubicBezTo>
                    <a:pt x="174" y="20"/>
                    <a:pt x="174" y="13"/>
                    <a:pt x="174" y="5"/>
                  </a:cubicBezTo>
                  <a:cubicBezTo>
                    <a:pt x="174" y="4"/>
                    <a:pt x="173" y="2"/>
                    <a:pt x="171" y="2"/>
                  </a:cubicBezTo>
                  <a:cubicBezTo>
                    <a:pt x="163" y="1"/>
                    <a:pt x="155" y="0"/>
                    <a:pt x="147" y="0"/>
                  </a:cubicBezTo>
                  <a:cubicBezTo>
                    <a:pt x="139" y="0"/>
                    <a:pt x="131" y="1"/>
                    <a:pt x="123" y="2"/>
                  </a:cubicBezTo>
                  <a:cubicBezTo>
                    <a:pt x="122" y="2"/>
                    <a:pt x="120" y="4"/>
                    <a:pt x="120" y="5"/>
                  </a:cubicBezTo>
                  <a:cubicBezTo>
                    <a:pt x="120" y="13"/>
                    <a:pt x="120" y="20"/>
                    <a:pt x="120" y="27"/>
                  </a:cubicBezTo>
                  <a:cubicBezTo>
                    <a:pt x="107" y="30"/>
                    <a:pt x="94" y="35"/>
                    <a:pt x="82" y="42"/>
                  </a:cubicBezTo>
                  <a:cubicBezTo>
                    <a:pt x="77" y="37"/>
                    <a:pt x="72" y="32"/>
                    <a:pt x="67" y="27"/>
                  </a:cubicBezTo>
                  <a:cubicBezTo>
                    <a:pt x="66" y="26"/>
                    <a:pt x="64" y="26"/>
                    <a:pt x="63" y="27"/>
                  </a:cubicBezTo>
                  <a:cubicBezTo>
                    <a:pt x="50" y="36"/>
                    <a:pt x="39" y="48"/>
                    <a:pt x="29" y="61"/>
                  </a:cubicBezTo>
                  <a:cubicBezTo>
                    <a:pt x="29" y="62"/>
                    <a:pt x="28" y="63"/>
                    <a:pt x="29" y="64"/>
                  </a:cubicBezTo>
                  <a:cubicBezTo>
                    <a:pt x="28" y="71"/>
                    <a:pt x="28" y="77"/>
                    <a:pt x="27" y="83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6"/>
                    <a:pt x="26" y="86"/>
                    <a:pt x="26" y="87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6" y="89"/>
                    <a:pt x="26" y="91"/>
                    <a:pt x="27" y="91"/>
                  </a:cubicBezTo>
                  <a:cubicBezTo>
                    <a:pt x="30" y="94"/>
                    <a:pt x="32" y="96"/>
                    <a:pt x="35" y="99"/>
                  </a:cubicBezTo>
                  <a:cubicBezTo>
                    <a:pt x="32" y="105"/>
                    <a:pt x="30" y="111"/>
                    <a:pt x="29" y="118"/>
                  </a:cubicBezTo>
                  <a:cubicBezTo>
                    <a:pt x="22" y="118"/>
                    <a:pt x="15" y="118"/>
                    <a:pt x="7" y="118"/>
                  </a:cubicBezTo>
                  <a:cubicBezTo>
                    <a:pt x="6" y="118"/>
                    <a:pt x="4" y="119"/>
                    <a:pt x="4" y="121"/>
                  </a:cubicBezTo>
                  <a:cubicBezTo>
                    <a:pt x="4" y="122"/>
                    <a:pt x="4" y="123"/>
                    <a:pt x="4" y="125"/>
                  </a:cubicBezTo>
                  <a:cubicBezTo>
                    <a:pt x="3" y="125"/>
                    <a:pt x="2" y="126"/>
                    <a:pt x="2" y="127"/>
                  </a:cubicBezTo>
                  <a:cubicBezTo>
                    <a:pt x="1" y="136"/>
                    <a:pt x="0" y="153"/>
                    <a:pt x="0" y="167"/>
                  </a:cubicBezTo>
                  <a:cubicBezTo>
                    <a:pt x="0" y="178"/>
                    <a:pt x="0" y="188"/>
                    <a:pt x="1" y="195"/>
                  </a:cubicBezTo>
                  <a:cubicBezTo>
                    <a:pt x="2" y="196"/>
                    <a:pt x="3" y="198"/>
                    <a:pt x="5" y="198"/>
                  </a:cubicBezTo>
                  <a:cubicBezTo>
                    <a:pt x="12" y="198"/>
                    <a:pt x="19" y="198"/>
                    <a:pt x="26" y="198"/>
                  </a:cubicBezTo>
                  <a:cubicBezTo>
                    <a:pt x="28" y="206"/>
                    <a:pt x="30" y="213"/>
                    <a:pt x="33" y="221"/>
                  </a:cubicBezTo>
                  <a:cubicBezTo>
                    <a:pt x="32" y="222"/>
                    <a:pt x="31" y="223"/>
                    <a:pt x="30" y="224"/>
                  </a:cubicBezTo>
                  <a:cubicBezTo>
                    <a:pt x="29" y="225"/>
                    <a:pt x="28" y="226"/>
                    <a:pt x="28" y="227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28" y="236"/>
                    <a:pt x="27" y="245"/>
                    <a:pt x="26" y="253"/>
                  </a:cubicBezTo>
                  <a:cubicBezTo>
                    <a:pt x="26" y="253"/>
                    <a:pt x="26" y="254"/>
                    <a:pt x="25" y="254"/>
                  </a:cubicBezTo>
                  <a:cubicBezTo>
                    <a:pt x="25" y="256"/>
                    <a:pt x="26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37" y="270"/>
                    <a:pt x="47" y="279"/>
                    <a:pt x="58" y="288"/>
                  </a:cubicBezTo>
                  <a:cubicBezTo>
                    <a:pt x="58" y="289"/>
                    <a:pt x="59" y="289"/>
                    <a:pt x="60" y="289"/>
                  </a:cubicBezTo>
                  <a:cubicBezTo>
                    <a:pt x="62" y="290"/>
                    <a:pt x="63" y="290"/>
                    <a:pt x="64" y="289"/>
                  </a:cubicBezTo>
                  <a:cubicBezTo>
                    <a:pt x="69" y="284"/>
                    <a:pt x="74" y="279"/>
                    <a:pt x="79" y="274"/>
                  </a:cubicBezTo>
                  <a:cubicBezTo>
                    <a:pt x="91" y="281"/>
                    <a:pt x="101" y="286"/>
                    <a:pt x="114" y="289"/>
                  </a:cubicBezTo>
                  <a:cubicBezTo>
                    <a:pt x="115" y="297"/>
                    <a:pt x="116" y="302"/>
                    <a:pt x="118" y="312"/>
                  </a:cubicBezTo>
                  <a:cubicBezTo>
                    <a:pt x="118" y="313"/>
                    <a:pt x="119" y="314"/>
                    <a:pt x="120" y="314"/>
                  </a:cubicBezTo>
                  <a:cubicBezTo>
                    <a:pt x="128" y="316"/>
                    <a:pt x="136" y="316"/>
                    <a:pt x="144" y="316"/>
                  </a:cubicBezTo>
                  <a:cubicBezTo>
                    <a:pt x="152" y="316"/>
                    <a:pt x="160" y="316"/>
                    <a:pt x="168" y="314"/>
                  </a:cubicBezTo>
                  <a:cubicBezTo>
                    <a:pt x="170" y="314"/>
                    <a:pt x="171" y="313"/>
                    <a:pt x="171" y="311"/>
                  </a:cubicBezTo>
                  <a:cubicBezTo>
                    <a:pt x="171" y="305"/>
                    <a:pt x="173" y="297"/>
                    <a:pt x="174" y="288"/>
                  </a:cubicBezTo>
                  <a:cubicBezTo>
                    <a:pt x="187" y="285"/>
                    <a:pt x="198" y="281"/>
                    <a:pt x="210" y="274"/>
                  </a:cubicBezTo>
                  <a:cubicBezTo>
                    <a:pt x="215" y="279"/>
                    <a:pt x="219" y="284"/>
                    <a:pt x="224" y="289"/>
                  </a:cubicBezTo>
                  <a:cubicBezTo>
                    <a:pt x="226" y="290"/>
                    <a:pt x="227" y="290"/>
                    <a:pt x="229" y="289"/>
                  </a:cubicBezTo>
                  <a:cubicBezTo>
                    <a:pt x="242" y="280"/>
                    <a:pt x="253" y="269"/>
                    <a:pt x="262" y="255"/>
                  </a:cubicBezTo>
                  <a:cubicBezTo>
                    <a:pt x="263" y="254"/>
                    <a:pt x="263" y="254"/>
                    <a:pt x="263" y="254"/>
                  </a:cubicBezTo>
                  <a:cubicBezTo>
                    <a:pt x="265" y="245"/>
                    <a:pt x="265" y="239"/>
                    <a:pt x="266" y="227"/>
                  </a:cubicBezTo>
                  <a:cubicBezTo>
                    <a:pt x="266" y="227"/>
                    <a:pt x="266" y="227"/>
                    <a:pt x="266" y="226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5" y="226"/>
                    <a:pt x="265" y="225"/>
                    <a:pt x="265" y="225"/>
                  </a:cubicBezTo>
                  <a:cubicBezTo>
                    <a:pt x="265" y="225"/>
                    <a:pt x="265" y="225"/>
                    <a:pt x="265" y="225"/>
                  </a:cubicBezTo>
                  <a:cubicBezTo>
                    <a:pt x="262" y="222"/>
                    <a:pt x="259" y="219"/>
                    <a:pt x="257" y="217"/>
                  </a:cubicBezTo>
                  <a:cubicBezTo>
                    <a:pt x="262" y="208"/>
                    <a:pt x="264" y="203"/>
                    <a:pt x="266" y="200"/>
                  </a:cubicBezTo>
                  <a:cubicBezTo>
                    <a:pt x="268" y="199"/>
                    <a:pt x="268" y="199"/>
                    <a:pt x="270" y="198"/>
                  </a:cubicBezTo>
                  <a:close/>
                  <a:moveTo>
                    <a:pt x="267" y="192"/>
                  </a:moveTo>
                  <a:cubicBezTo>
                    <a:pt x="267" y="192"/>
                    <a:pt x="267" y="192"/>
                    <a:pt x="266" y="192"/>
                  </a:cubicBezTo>
                  <a:cubicBezTo>
                    <a:pt x="267" y="190"/>
                    <a:pt x="267" y="189"/>
                    <a:pt x="267" y="187"/>
                  </a:cubicBezTo>
                  <a:cubicBezTo>
                    <a:pt x="270" y="182"/>
                    <a:pt x="272" y="177"/>
                    <a:pt x="273" y="172"/>
                  </a:cubicBezTo>
                  <a:cubicBezTo>
                    <a:pt x="275" y="172"/>
                    <a:pt x="276" y="171"/>
                    <a:pt x="278" y="171"/>
                  </a:cubicBezTo>
                  <a:cubicBezTo>
                    <a:pt x="275" y="178"/>
                    <a:pt x="272" y="184"/>
                    <a:pt x="270" y="191"/>
                  </a:cubicBezTo>
                  <a:cubicBezTo>
                    <a:pt x="269" y="191"/>
                    <a:pt x="268" y="191"/>
                    <a:pt x="267" y="192"/>
                  </a:cubicBezTo>
                  <a:close/>
                  <a:moveTo>
                    <a:pt x="267" y="175"/>
                  </a:moveTo>
                  <a:cubicBezTo>
                    <a:pt x="267" y="174"/>
                    <a:pt x="268" y="174"/>
                    <a:pt x="268" y="174"/>
                  </a:cubicBezTo>
                  <a:cubicBezTo>
                    <a:pt x="268" y="174"/>
                    <a:pt x="269" y="173"/>
                    <a:pt x="269" y="173"/>
                  </a:cubicBezTo>
                  <a:cubicBezTo>
                    <a:pt x="269" y="175"/>
                    <a:pt x="268" y="177"/>
                    <a:pt x="267" y="179"/>
                  </a:cubicBezTo>
                  <a:cubicBezTo>
                    <a:pt x="267" y="177"/>
                    <a:pt x="267" y="176"/>
                    <a:pt x="267" y="175"/>
                  </a:cubicBezTo>
                  <a:close/>
                  <a:moveTo>
                    <a:pt x="274" y="191"/>
                  </a:moveTo>
                  <a:cubicBezTo>
                    <a:pt x="276" y="184"/>
                    <a:pt x="279" y="177"/>
                    <a:pt x="282" y="171"/>
                  </a:cubicBezTo>
                  <a:cubicBezTo>
                    <a:pt x="282" y="171"/>
                    <a:pt x="283" y="171"/>
                    <a:pt x="283" y="171"/>
                  </a:cubicBezTo>
                  <a:cubicBezTo>
                    <a:pt x="283" y="178"/>
                    <a:pt x="282" y="184"/>
                    <a:pt x="281" y="191"/>
                  </a:cubicBezTo>
                  <a:cubicBezTo>
                    <a:pt x="279" y="191"/>
                    <a:pt x="277" y="191"/>
                    <a:pt x="276" y="191"/>
                  </a:cubicBezTo>
                  <a:cubicBezTo>
                    <a:pt x="275" y="191"/>
                    <a:pt x="274" y="191"/>
                    <a:pt x="274" y="191"/>
                  </a:cubicBezTo>
                  <a:close/>
                  <a:moveTo>
                    <a:pt x="249" y="80"/>
                  </a:moveTo>
                  <a:cubicBezTo>
                    <a:pt x="252" y="77"/>
                    <a:pt x="255" y="74"/>
                    <a:pt x="258" y="71"/>
                  </a:cubicBezTo>
                  <a:cubicBezTo>
                    <a:pt x="258" y="74"/>
                    <a:pt x="258" y="76"/>
                    <a:pt x="258" y="79"/>
                  </a:cubicBezTo>
                  <a:cubicBezTo>
                    <a:pt x="258" y="81"/>
                    <a:pt x="258" y="83"/>
                    <a:pt x="258" y="84"/>
                  </a:cubicBezTo>
                  <a:cubicBezTo>
                    <a:pt x="257" y="85"/>
                    <a:pt x="255" y="87"/>
                    <a:pt x="254" y="88"/>
                  </a:cubicBezTo>
                  <a:cubicBezTo>
                    <a:pt x="253" y="85"/>
                    <a:pt x="251" y="82"/>
                    <a:pt x="249" y="80"/>
                  </a:cubicBezTo>
                  <a:close/>
                  <a:moveTo>
                    <a:pt x="35" y="71"/>
                  </a:moveTo>
                  <a:cubicBezTo>
                    <a:pt x="36" y="71"/>
                    <a:pt x="37" y="72"/>
                    <a:pt x="37" y="73"/>
                  </a:cubicBezTo>
                  <a:cubicBezTo>
                    <a:pt x="36" y="73"/>
                    <a:pt x="36" y="74"/>
                    <a:pt x="35" y="75"/>
                  </a:cubicBezTo>
                  <a:cubicBezTo>
                    <a:pt x="35" y="74"/>
                    <a:pt x="35" y="72"/>
                    <a:pt x="35" y="71"/>
                  </a:cubicBezTo>
                  <a:close/>
                  <a:moveTo>
                    <a:pt x="33" y="86"/>
                  </a:moveTo>
                  <a:cubicBezTo>
                    <a:pt x="34" y="84"/>
                    <a:pt x="34" y="82"/>
                    <a:pt x="34" y="81"/>
                  </a:cubicBezTo>
                  <a:cubicBezTo>
                    <a:pt x="36" y="79"/>
                    <a:pt x="38" y="77"/>
                    <a:pt x="40" y="75"/>
                  </a:cubicBezTo>
                  <a:cubicBezTo>
                    <a:pt x="40" y="75"/>
                    <a:pt x="41" y="76"/>
                    <a:pt x="41" y="76"/>
                  </a:cubicBezTo>
                  <a:cubicBezTo>
                    <a:pt x="39" y="80"/>
                    <a:pt x="36" y="83"/>
                    <a:pt x="33" y="86"/>
                  </a:cubicBezTo>
                  <a:close/>
                  <a:moveTo>
                    <a:pt x="35" y="89"/>
                  </a:moveTo>
                  <a:cubicBezTo>
                    <a:pt x="38" y="86"/>
                    <a:pt x="41" y="82"/>
                    <a:pt x="44" y="79"/>
                  </a:cubicBezTo>
                  <a:cubicBezTo>
                    <a:pt x="44" y="79"/>
                    <a:pt x="44" y="80"/>
                    <a:pt x="45" y="80"/>
                  </a:cubicBezTo>
                  <a:cubicBezTo>
                    <a:pt x="42" y="84"/>
                    <a:pt x="40" y="88"/>
                    <a:pt x="38" y="92"/>
                  </a:cubicBezTo>
                  <a:cubicBezTo>
                    <a:pt x="37" y="91"/>
                    <a:pt x="36" y="90"/>
                    <a:pt x="35" y="89"/>
                  </a:cubicBezTo>
                  <a:close/>
                  <a:moveTo>
                    <a:pt x="35" y="122"/>
                  </a:moveTo>
                  <a:cubicBezTo>
                    <a:pt x="36" y="115"/>
                    <a:pt x="38" y="107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5" y="93"/>
                    <a:pt x="48" y="87"/>
                    <a:pt x="52" y="81"/>
                  </a:cubicBezTo>
                  <a:cubicBezTo>
                    <a:pt x="53" y="80"/>
                    <a:pt x="52" y="78"/>
                    <a:pt x="51" y="77"/>
                  </a:cubicBezTo>
                  <a:cubicBezTo>
                    <a:pt x="46" y="72"/>
                    <a:pt x="41" y="67"/>
                    <a:pt x="37" y="62"/>
                  </a:cubicBezTo>
                  <a:cubicBezTo>
                    <a:pt x="45" y="52"/>
                    <a:pt x="54" y="42"/>
                    <a:pt x="65" y="34"/>
                  </a:cubicBezTo>
                  <a:cubicBezTo>
                    <a:pt x="70" y="39"/>
                    <a:pt x="75" y="44"/>
                    <a:pt x="80" y="49"/>
                  </a:cubicBezTo>
                  <a:cubicBezTo>
                    <a:pt x="81" y="50"/>
                    <a:pt x="82" y="50"/>
                    <a:pt x="84" y="49"/>
                  </a:cubicBezTo>
                  <a:cubicBezTo>
                    <a:pt x="96" y="41"/>
                    <a:pt x="110" y="36"/>
                    <a:pt x="124" y="33"/>
                  </a:cubicBezTo>
                  <a:cubicBezTo>
                    <a:pt x="126" y="32"/>
                    <a:pt x="127" y="31"/>
                    <a:pt x="127" y="29"/>
                  </a:cubicBezTo>
                  <a:cubicBezTo>
                    <a:pt x="127" y="22"/>
                    <a:pt x="127" y="15"/>
                    <a:pt x="127" y="8"/>
                  </a:cubicBezTo>
                  <a:cubicBezTo>
                    <a:pt x="134" y="7"/>
                    <a:pt x="140" y="7"/>
                    <a:pt x="147" y="7"/>
                  </a:cubicBezTo>
                  <a:cubicBezTo>
                    <a:pt x="154" y="7"/>
                    <a:pt x="160" y="7"/>
                    <a:pt x="167" y="8"/>
                  </a:cubicBezTo>
                  <a:cubicBezTo>
                    <a:pt x="167" y="15"/>
                    <a:pt x="167" y="22"/>
                    <a:pt x="167" y="29"/>
                  </a:cubicBezTo>
                  <a:cubicBezTo>
                    <a:pt x="167" y="31"/>
                    <a:pt x="168" y="32"/>
                    <a:pt x="170" y="33"/>
                  </a:cubicBezTo>
                  <a:cubicBezTo>
                    <a:pt x="184" y="36"/>
                    <a:pt x="198" y="41"/>
                    <a:pt x="210" y="49"/>
                  </a:cubicBezTo>
                  <a:cubicBezTo>
                    <a:pt x="212" y="50"/>
                    <a:pt x="213" y="50"/>
                    <a:pt x="214" y="49"/>
                  </a:cubicBezTo>
                  <a:cubicBezTo>
                    <a:pt x="220" y="44"/>
                    <a:pt x="225" y="39"/>
                    <a:pt x="230" y="34"/>
                  </a:cubicBezTo>
                  <a:cubicBezTo>
                    <a:pt x="231" y="35"/>
                    <a:pt x="232" y="36"/>
                    <a:pt x="234" y="38"/>
                  </a:cubicBezTo>
                  <a:cubicBezTo>
                    <a:pt x="238" y="41"/>
                    <a:pt x="242" y="45"/>
                    <a:pt x="245" y="48"/>
                  </a:cubicBezTo>
                  <a:cubicBezTo>
                    <a:pt x="248" y="52"/>
                    <a:pt x="251" y="54"/>
                    <a:pt x="252" y="55"/>
                  </a:cubicBezTo>
                  <a:cubicBezTo>
                    <a:pt x="254" y="57"/>
                    <a:pt x="255" y="59"/>
                    <a:pt x="257" y="61"/>
                  </a:cubicBezTo>
                  <a:cubicBezTo>
                    <a:pt x="257" y="62"/>
                    <a:pt x="257" y="62"/>
                    <a:pt x="258" y="62"/>
                  </a:cubicBezTo>
                  <a:cubicBezTo>
                    <a:pt x="253" y="67"/>
                    <a:pt x="248" y="72"/>
                    <a:pt x="243" y="77"/>
                  </a:cubicBezTo>
                  <a:cubicBezTo>
                    <a:pt x="242" y="78"/>
                    <a:pt x="241" y="80"/>
                    <a:pt x="242" y="81"/>
                  </a:cubicBezTo>
                  <a:cubicBezTo>
                    <a:pt x="251" y="94"/>
                    <a:pt x="256" y="107"/>
                    <a:pt x="259" y="122"/>
                  </a:cubicBezTo>
                  <a:cubicBezTo>
                    <a:pt x="260" y="124"/>
                    <a:pt x="261" y="125"/>
                    <a:pt x="263" y="125"/>
                  </a:cubicBezTo>
                  <a:cubicBezTo>
                    <a:pt x="270" y="125"/>
                    <a:pt x="277" y="125"/>
                    <a:pt x="284" y="125"/>
                  </a:cubicBezTo>
                  <a:cubicBezTo>
                    <a:pt x="285" y="131"/>
                    <a:pt x="285" y="138"/>
                    <a:pt x="285" y="145"/>
                  </a:cubicBezTo>
                  <a:cubicBezTo>
                    <a:pt x="285" y="152"/>
                    <a:pt x="285" y="158"/>
                    <a:pt x="284" y="164"/>
                  </a:cubicBezTo>
                  <a:cubicBezTo>
                    <a:pt x="283" y="164"/>
                    <a:pt x="282" y="164"/>
                    <a:pt x="281" y="164"/>
                  </a:cubicBezTo>
                  <a:cubicBezTo>
                    <a:pt x="274" y="164"/>
                    <a:pt x="269" y="166"/>
                    <a:pt x="264" y="168"/>
                  </a:cubicBezTo>
                  <a:cubicBezTo>
                    <a:pt x="261" y="170"/>
                    <a:pt x="259" y="173"/>
                    <a:pt x="257" y="176"/>
                  </a:cubicBezTo>
                  <a:cubicBezTo>
                    <a:pt x="253" y="184"/>
                    <a:pt x="251" y="195"/>
                    <a:pt x="243" y="208"/>
                  </a:cubicBezTo>
                  <a:cubicBezTo>
                    <a:pt x="242" y="210"/>
                    <a:pt x="242" y="211"/>
                    <a:pt x="243" y="213"/>
                  </a:cubicBezTo>
                  <a:cubicBezTo>
                    <a:pt x="248" y="217"/>
                    <a:pt x="253" y="222"/>
                    <a:pt x="258" y="227"/>
                  </a:cubicBezTo>
                  <a:cubicBezTo>
                    <a:pt x="250" y="238"/>
                    <a:pt x="241" y="248"/>
                    <a:pt x="230" y="256"/>
                  </a:cubicBezTo>
                  <a:cubicBezTo>
                    <a:pt x="225" y="251"/>
                    <a:pt x="220" y="246"/>
                    <a:pt x="215" y="241"/>
                  </a:cubicBezTo>
                  <a:cubicBezTo>
                    <a:pt x="214" y="240"/>
                    <a:pt x="212" y="240"/>
                    <a:pt x="211" y="240"/>
                  </a:cubicBezTo>
                  <a:cubicBezTo>
                    <a:pt x="198" y="249"/>
                    <a:pt x="185" y="255"/>
                    <a:pt x="170" y="258"/>
                  </a:cubicBezTo>
                  <a:cubicBezTo>
                    <a:pt x="168" y="258"/>
                    <a:pt x="167" y="259"/>
                    <a:pt x="167" y="261"/>
                  </a:cubicBezTo>
                  <a:cubicBezTo>
                    <a:pt x="167" y="268"/>
                    <a:pt x="167" y="275"/>
                    <a:pt x="167" y="282"/>
                  </a:cubicBezTo>
                  <a:cubicBezTo>
                    <a:pt x="160" y="283"/>
                    <a:pt x="154" y="283"/>
                    <a:pt x="147" y="283"/>
                  </a:cubicBezTo>
                  <a:cubicBezTo>
                    <a:pt x="140" y="283"/>
                    <a:pt x="134" y="283"/>
                    <a:pt x="127" y="282"/>
                  </a:cubicBezTo>
                  <a:cubicBezTo>
                    <a:pt x="127" y="275"/>
                    <a:pt x="127" y="268"/>
                    <a:pt x="127" y="261"/>
                  </a:cubicBezTo>
                  <a:cubicBezTo>
                    <a:pt x="127" y="259"/>
                    <a:pt x="126" y="258"/>
                    <a:pt x="124" y="258"/>
                  </a:cubicBezTo>
                  <a:cubicBezTo>
                    <a:pt x="110" y="255"/>
                    <a:pt x="96" y="249"/>
                    <a:pt x="83" y="240"/>
                  </a:cubicBezTo>
                  <a:cubicBezTo>
                    <a:pt x="82" y="240"/>
                    <a:pt x="80" y="240"/>
                    <a:pt x="79" y="241"/>
                  </a:cubicBezTo>
                  <a:cubicBezTo>
                    <a:pt x="74" y="246"/>
                    <a:pt x="69" y="251"/>
                    <a:pt x="64" y="255"/>
                  </a:cubicBezTo>
                  <a:cubicBezTo>
                    <a:pt x="53" y="247"/>
                    <a:pt x="44" y="238"/>
                    <a:pt x="36" y="227"/>
                  </a:cubicBezTo>
                  <a:cubicBezTo>
                    <a:pt x="41" y="222"/>
                    <a:pt x="46" y="217"/>
                    <a:pt x="51" y="213"/>
                  </a:cubicBezTo>
                  <a:cubicBezTo>
                    <a:pt x="52" y="211"/>
                    <a:pt x="52" y="210"/>
                    <a:pt x="51" y="208"/>
                  </a:cubicBezTo>
                  <a:cubicBezTo>
                    <a:pt x="43" y="196"/>
                    <a:pt x="37" y="182"/>
                    <a:pt x="34" y="167"/>
                  </a:cubicBezTo>
                  <a:cubicBezTo>
                    <a:pt x="34" y="166"/>
                    <a:pt x="33" y="165"/>
                    <a:pt x="31" y="165"/>
                  </a:cubicBezTo>
                  <a:cubicBezTo>
                    <a:pt x="24" y="165"/>
                    <a:pt x="17" y="165"/>
                    <a:pt x="10" y="165"/>
                  </a:cubicBezTo>
                  <a:cubicBezTo>
                    <a:pt x="9" y="158"/>
                    <a:pt x="9" y="152"/>
                    <a:pt x="9" y="145"/>
                  </a:cubicBezTo>
                  <a:cubicBezTo>
                    <a:pt x="9" y="138"/>
                    <a:pt x="9" y="131"/>
                    <a:pt x="10" y="125"/>
                  </a:cubicBezTo>
                  <a:cubicBezTo>
                    <a:pt x="17" y="125"/>
                    <a:pt x="24" y="125"/>
                    <a:pt x="31" y="125"/>
                  </a:cubicBezTo>
                  <a:cubicBezTo>
                    <a:pt x="33" y="125"/>
                    <a:pt x="34" y="124"/>
                    <a:pt x="35" y="122"/>
                  </a:cubicBezTo>
                  <a:close/>
                  <a:moveTo>
                    <a:pt x="257" y="252"/>
                  </a:moveTo>
                  <a:cubicBezTo>
                    <a:pt x="254" y="255"/>
                    <a:pt x="252" y="258"/>
                    <a:pt x="249" y="261"/>
                  </a:cubicBezTo>
                  <a:cubicBezTo>
                    <a:pt x="251" y="255"/>
                    <a:pt x="253" y="248"/>
                    <a:pt x="255" y="241"/>
                  </a:cubicBezTo>
                  <a:cubicBezTo>
                    <a:pt x="256" y="240"/>
                    <a:pt x="257" y="239"/>
                    <a:pt x="258" y="238"/>
                  </a:cubicBezTo>
                  <a:cubicBezTo>
                    <a:pt x="258" y="243"/>
                    <a:pt x="257" y="247"/>
                    <a:pt x="257" y="252"/>
                  </a:cubicBezTo>
                  <a:close/>
                  <a:moveTo>
                    <a:pt x="236" y="274"/>
                  </a:moveTo>
                  <a:cubicBezTo>
                    <a:pt x="239" y="267"/>
                    <a:pt x="241" y="260"/>
                    <a:pt x="244" y="253"/>
                  </a:cubicBezTo>
                  <a:cubicBezTo>
                    <a:pt x="246" y="251"/>
                    <a:pt x="248" y="249"/>
                    <a:pt x="250" y="247"/>
                  </a:cubicBezTo>
                  <a:cubicBezTo>
                    <a:pt x="248" y="254"/>
                    <a:pt x="246" y="260"/>
                    <a:pt x="244" y="267"/>
                  </a:cubicBezTo>
                  <a:cubicBezTo>
                    <a:pt x="242" y="270"/>
                    <a:pt x="239" y="272"/>
                    <a:pt x="236" y="274"/>
                  </a:cubicBezTo>
                  <a:close/>
                  <a:moveTo>
                    <a:pt x="215" y="270"/>
                  </a:moveTo>
                  <a:cubicBezTo>
                    <a:pt x="218" y="266"/>
                    <a:pt x="220" y="262"/>
                    <a:pt x="222" y="257"/>
                  </a:cubicBezTo>
                  <a:cubicBezTo>
                    <a:pt x="222" y="258"/>
                    <a:pt x="223" y="258"/>
                    <a:pt x="224" y="259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2" y="264"/>
                    <a:pt x="219" y="268"/>
                    <a:pt x="217" y="272"/>
                  </a:cubicBezTo>
                  <a:cubicBezTo>
                    <a:pt x="217" y="272"/>
                    <a:pt x="216" y="271"/>
                    <a:pt x="215" y="270"/>
                  </a:cubicBezTo>
                  <a:close/>
                  <a:moveTo>
                    <a:pt x="174" y="281"/>
                  </a:moveTo>
                  <a:cubicBezTo>
                    <a:pt x="174" y="279"/>
                    <a:pt x="174" y="277"/>
                    <a:pt x="174" y="275"/>
                  </a:cubicBezTo>
                  <a:cubicBezTo>
                    <a:pt x="177" y="271"/>
                    <a:pt x="180" y="266"/>
                    <a:pt x="182" y="261"/>
                  </a:cubicBezTo>
                  <a:cubicBezTo>
                    <a:pt x="184" y="261"/>
                    <a:pt x="185" y="260"/>
                    <a:pt x="187" y="260"/>
                  </a:cubicBezTo>
                  <a:cubicBezTo>
                    <a:pt x="183" y="267"/>
                    <a:pt x="180" y="274"/>
                    <a:pt x="176" y="281"/>
                  </a:cubicBezTo>
                  <a:cubicBezTo>
                    <a:pt x="175" y="281"/>
                    <a:pt x="175" y="281"/>
                    <a:pt x="174" y="281"/>
                  </a:cubicBezTo>
                  <a:close/>
                  <a:moveTo>
                    <a:pt x="164" y="308"/>
                  </a:moveTo>
                  <a:cubicBezTo>
                    <a:pt x="163" y="308"/>
                    <a:pt x="162" y="308"/>
                    <a:pt x="160" y="309"/>
                  </a:cubicBezTo>
                  <a:cubicBezTo>
                    <a:pt x="162" y="304"/>
                    <a:pt x="164" y="299"/>
                    <a:pt x="166" y="294"/>
                  </a:cubicBezTo>
                  <a:cubicBezTo>
                    <a:pt x="166" y="299"/>
                    <a:pt x="165" y="304"/>
                    <a:pt x="164" y="308"/>
                  </a:cubicBezTo>
                  <a:close/>
                  <a:moveTo>
                    <a:pt x="165" y="289"/>
                  </a:moveTo>
                  <a:cubicBezTo>
                    <a:pt x="162" y="295"/>
                    <a:pt x="159" y="302"/>
                    <a:pt x="156" y="309"/>
                  </a:cubicBezTo>
                  <a:cubicBezTo>
                    <a:pt x="154" y="309"/>
                    <a:pt x="152" y="309"/>
                    <a:pt x="150" y="309"/>
                  </a:cubicBezTo>
                  <a:cubicBezTo>
                    <a:pt x="152" y="303"/>
                    <a:pt x="155" y="296"/>
                    <a:pt x="158" y="290"/>
                  </a:cubicBezTo>
                  <a:cubicBezTo>
                    <a:pt x="160" y="289"/>
                    <a:pt x="163" y="289"/>
                    <a:pt x="165" y="289"/>
                  </a:cubicBezTo>
                  <a:close/>
                  <a:moveTo>
                    <a:pt x="174" y="264"/>
                  </a:moveTo>
                  <a:cubicBezTo>
                    <a:pt x="175" y="263"/>
                    <a:pt x="176" y="263"/>
                    <a:pt x="178" y="263"/>
                  </a:cubicBezTo>
                  <a:cubicBezTo>
                    <a:pt x="176" y="265"/>
                    <a:pt x="175" y="267"/>
                    <a:pt x="174" y="269"/>
                  </a:cubicBezTo>
                  <a:cubicBezTo>
                    <a:pt x="174" y="267"/>
                    <a:pt x="174" y="265"/>
                    <a:pt x="174" y="264"/>
                  </a:cubicBezTo>
                  <a:close/>
                  <a:moveTo>
                    <a:pt x="192" y="258"/>
                  </a:moveTo>
                  <a:cubicBezTo>
                    <a:pt x="194" y="257"/>
                    <a:pt x="197" y="256"/>
                    <a:pt x="199" y="255"/>
                  </a:cubicBezTo>
                  <a:cubicBezTo>
                    <a:pt x="196" y="262"/>
                    <a:pt x="193" y="269"/>
                    <a:pt x="191" y="276"/>
                  </a:cubicBezTo>
                  <a:cubicBezTo>
                    <a:pt x="187" y="278"/>
                    <a:pt x="184" y="279"/>
                    <a:pt x="181" y="280"/>
                  </a:cubicBezTo>
                  <a:cubicBezTo>
                    <a:pt x="184" y="272"/>
                    <a:pt x="188" y="265"/>
                    <a:pt x="192" y="258"/>
                  </a:cubicBezTo>
                  <a:close/>
                  <a:moveTo>
                    <a:pt x="203" y="253"/>
                  </a:moveTo>
                  <a:cubicBezTo>
                    <a:pt x="205" y="252"/>
                    <a:pt x="207" y="251"/>
                    <a:pt x="209" y="250"/>
                  </a:cubicBezTo>
                  <a:cubicBezTo>
                    <a:pt x="206" y="257"/>
                    <a:pt x="203" y="264"/>
                    <a:pt x="200" y="272"/>
                  </a:cubicBezTo>
                  <a:cubicBezTo>
                    <a:pt x="198" y="273"/>
                    <a:pt x="197" y="274"/>
                    <a:pt x="195" y="274"/>
                  </a:cubicBezTo>
                  <a:cubicBezTo>
                    <a:pt x="198" y="267"/>
                    <a:pt x="201" y="260"/>
                    <a:pt x="203" y="253"/>
                  </a:cubicBezTo>
                  <a:close/>
                  <a:moveTo>
                    <a:pt x="215" y="251"/>
                  </a:moveTo>
                  <a:cubicBezTo>
                    <a:pt x="217" y="252"/>
                    <a:pt x="218" y="253"/>
                    <a:pt x="219" y="254"/>
                  </a:cubicBezTo>
                  <a:cubicBezTo>
                    <a:pt x="218" y="258"/>
                    <a:pt x="216" y="262"/>
                    <a:pt x="214" y="266"/>
                  </a:cubicBezTo>
                  <a:cubicBezTo>
                    <a:pt x="214" y="261"/>
                    <a:pt x="215" y="256"/>
                    <a:pt x="215" y="251"/>
                  </a:cubicBezTo>
                  <a:close/>
                  <a:moveTo>
                    <a:pt x="208" y="261"/>
                  </a:moveTo>
                  <a:cubicBezTo>
                    <a:pt x="207" y="263"/>
                    <a:pt x="207" y="265"/>
                    <a:pt x="207" y="267"/>
                  </a:cubicBezTo>
                  <a:cubicBezTo>
                    <a:pt x="206" y="268"/>
                    <a:pt x="205" y="269"/>
                    <a:pt x="205" y="269"/>
                  </a:cubicBezTo>
                  <a:cubicBezTo>
                    <a:pt x="206" y="266"/>
                    <a:pt x="207" y="264"/>
                    <a:pt x="208" y="261"/>
                  </a:cubicBezTo>
                  <a:close/>
                  <a:moveTo>
                    <a:pt x="224" y="266"/>
                  </a:moveTo>
                  <a:cubicBezTo>
                    <a:pt x="224" y="270"/>
                    <a:pt x="223" y="274"/>
                    <a:pt x="223" y="278"/>
                  </a:cubicBezTo>
                  <a:cubicBezTo>
                    <a:pt x="222" y="277"/>
                    <a:pt x="221" y="276"/>
                    <a:pt x="220" y="275"/>
                  </a:cubicBezTo>
                  <a:cubicBezTo>
                    <a:pt x="221" y="272"/>
                    <a:pt x="223" y="269"/>
                    <a:pt x="224" y="266"/>
                  </a:cubicBezTo>
                  <a:close/>
                  <a:moveTo>
                    <a:pt x="232" y="263"/>
                  </a:moveTo>
                  <a:cubicBezTo>
                    <a:pt x="234" y="261"/>
                    <a:pt x="236" y="259"/>
                    <a:pt x="239" y="257"/>
                  </a:cubicBezTo>
                  <a:cubicBezTo>
                    <a:pt x="236" y="264"/>
                    <a:pt x="234" y="271"/>
                    <a:pt x="231" y="279"/>
                  </a:cubicBezTo>
                  <a:cubicBezTo>
                    <a:pt x="231" y="279"/>
                    <a:pt x="230" y="279"/>
                    <a:pt x="230" y="280"/>
                  </a:cubicBezTo>
                  <a:cubicBezTo>
                    <a:pt x="230" y="274"/>
                    <a:pt x="231" y="268"/>
                    <a:pt x="232" y="263"/>
                  </a:cubicBezTo>
                  <a:close/>
                  <a:moveTo>
                    <a:pt x="106" y="280"/>
                  </a:moveTo>
                  <a:cubicBezTo>
                    <a:pt x="104" y="279"/>
                    <a:pt x="102" y="279"/>
                    <a:pt x="100" y="278"/>
                  </a:cubicBezTo>
                  <a:cubicBezTo>
                    <a:pt x="104" y="272"/>
                    <a:pt x="108" y="267"/>
                    <a:pt x="113" y="262"/>
                  </a:cubicBezTo>
                  <a:cubicBezTo>
                    <a:pt x="115" y="262"/>
                    <a:pt x="117" y="263"/>
                    <a:pt x="119" y="263"/>
                  </a:cubicBezTo>
                  <a:cubicBezTo>
                    <a:pt x="115" y="269"/>
                    <a:pt x="110" y="274"/>
                    <a:pt x="106" y="280"/>
                  </a:cubicBezTo>
                  <a:close/>
                  <a:moveTo>
                    <a:pt x="92" y="274"/>
                  </a:moveTo>
                  <a:cubicBezTo>
                    <a:pt x="96" y="269"/>
                    <a:pt x="101" y="264"/>
                    <a:pt x="105" y="259"/>
                  </a:cubicBezTo>
                  <a:cubicBezTo>
                    <a:pt x="107" y="260"/>
                    <a:pt x="108" y="260"/>
                    <a:pt x="110" y="261"/>
                  </a:cubicBezTo>
                  <a:cubicBezTo>
                    <a:pt x="105" y="266"/>
                    <a:pt x="101" y="271"/>
                    <a:pt x="97" y="276"/>
                  </a:cubicBezTo>
                  <a:cubicBezTo>
                    <a:pt x="95" y="276"/>
                    <a:pt x="94" y="275"/>
                    <a:pt x="92" y="274"/>
                  </a:cubicBezTo>
                  <a:close/>
                  <a:moveTo>
                    <a:pt x="86" y="270"/>
                  </a:moveTo>
                  <a:cubicBezTo>
                    <a:pt x="89" y="265"/>
                    <a:pt x="93" y="261"/>
                    <a:pt x="97" y="256"/>
                  </a:cubicBezTo>
                  <a:cubicBezTo>
                    <a:pt x="97" y="256"/>
                    <a:pt x="97" y="256"/>
                    <a:pt x="97" y="256"/>
                  </a:cubicBezTo>
                  <a:cubicBezTo>
                    <a:pt x="98" y="256"/>
                    <a:pt x="100" y="257"/>
                    <a:pt x="102" y="258"/>
                  </a:cubicBezTo>
                  <a:cubicBezTo>
                    <a:pt x="97" y="262"/>
                    <a:pt x="93" y="267"/>
                    <a:pt x="89" y="272"/>
                  </a:cubicBezTo>
                  <a:cubicBezTo>
                    <a:pt x="88" y="272"/>
                    <a:pt x="87" y="271"/>
                    <a:pt x="86" y="270"/>
                  </a:cubicBezTo>
                  <a:close/>
                  <a:moveTo>
                    <a:pt x="87" y="251"/>
                  </a:moveTo>
                  <a:cubicBezTo>
                    <a:pt x="86" y="252"/>
                    <a:pt x="85" y="253"/>
                    <a:pt x="84" y="255"/>
                  </a:cubicBezTo>
                  <a:cubicBezTo>
                    <a:pt x="84" y="253"/>
                    <a:pt x="84" y="251"/>
                    <a:pt x="84" y="249"/>
                  </a:cubicBezTo>
                  <a:cubicBezTo>
                    <a:pt x="85" y="249"/>
                    <a:pt x="86" y="250"/>
                    <a:pt x="87" y="251"/>
                  </a:cubicBezTo>
                  <a:close/>
                  <a:moveTo>
                    <a:pt x="83" y="268"/>
                  </a:moveTo>
                  <a:cubicBezTo>
                    <a:pt x="83" y="266"/>
                    <a:pt x="83" y="263"/>
                    <a:pt x="83" y="261"/>
                  </a:cubicBezTo>
                  <a:cubicBezTo>
                    <a:pt x="85" y="258"/>
                    <a:pt x="88" y="255"/>
                    <a:pt x="90" y="252"/>
                  </a:cubicBezTo>
                  <a:cubicBezTo>
                    <a:pt x="91" y="253"/>
                    <a:pt x="92" y="253"/>
                    <a:pt x="94" y="254"/>
                  </a:cubicBezTo>
                  <a:cubicBezTo>
                    <a:pt x="90" y="259"/>
                    <a:pt x="87" y="264"/>
                    <a:pt x="83" y="268"/>
                  </a:cubicBezTo>
                  <a:close/>
                  <a:moveTo>
                    <a:pt x="134" y="289"/>
                  </a:moveTo>
                  <a:cubicBezTo>
                    <a:pt x="132" y="295"/>
                    <a:pt x="129" y="300"/>
                    <a:pt x="127" y="306"/>
                  </a:cubicBezTo>
                  <a:cubicBezTo>
                    <a:pt x="127" y="300"/>
                    <a:pt x="127" y="295"/>
                    <a:pt x="128" y="289"/>
                  </a:cubicBezTo>
                  <a:cubicBezTo>
                    <a:pt x="130" y="289"/>
                    <a:pt x="132" y="289"/>
                    <a:pt x="134" y="289"/>
                  </a:cubicBezTo>
                  <a:close/>
                  <a:moveTo>
                    <a:pt x="138" y="290"/>
                  </a:moveTo>
                  <a:cubicBezTo>
                    <a:pt x="140" y="290"/>
                    <a:pt x="142" y="290"/>
                    <a:pt x="143" y="290"/>
                  </a:cubicBezTo>
                  <a:cubicBezTo>
                    <a:pt x="141" y="296"/>
                    <a:pt x="138" y="303"/>
                    <a:pt x="136" y="309"/>
                  </a:cubicBezTo>
                  <a:cubicBezTo>
                    <a:pt x="134" y="309"/>
                    <a:pt x="131" y="309"/>
                    <a:pt x="129" y="309"/>
                  </a:cubicBezTo>
                  <a:cubicBezTo>
                    <a:pt x="132" y="302"/>
                    <a:pt x="135" y="296"/>
                    <a:pt x="138" y="290"/>
                  </a:cubicBezTo>
                  <a:close/>
                  <a:moveTo>
                    <a:pt x="60" y="261"/>
                  </a:moveTo>
                  <a:cubicBezTo>
                    <a:pt x="60" y="267"/>
                    <a:pt x="58" y="272"/>
                    <a:pt x="57" y="279"/>
                  </a:cubicBezTo>
                  <a:cubicBezTo>
                    <a:pt x="56" y="277"/>
                    <a:pt x="54" y="276"/>
                    <a:pt x="53" y="275"/>
                  </a:cubicBezTo>
                  <a:cubicBezTo>
                    <a:pt x="55" y="270"/>
                    <a:pt x="58" y="266"/>
                    <a:pt x="60" y="261"/>
                  </a:cubicBezTo>
                  <a:close/>
                  <a:moveTo>
                    <a:pt x="37" y="258"/>
                  </a:moveTo>
                  <a:cubicBezTo>
                    <a:pt x="39" y="254"/>
                    <a:pt x="41" y="250"/>
                    <a:pt x="44" y="247"/>
                  </a:cubicBezTo>
                  <a:cubicBezTo>
                    <a:pt x="45" y="248"/>
                    <a:pt x="46" y="248"/>
                    <a:pt x="46" y="249"/>
                  </a:cubicBezTo>
                  <a:cubicBezTo>
                    <a:pt x="44" y="253"/>
                    <a:pt x="41" y="257"/>
                    <a:pt x="39" y="260"/>
                  </a:cubicBezTo>
                  <a:cubicBezTo>
                    <a:pt x="38" y="260"/>
                    <a:pt x="37" y="259"/>
                    <a:pt x="37" y="258"/>
                  </a:cubicBezTo>
                  <a:close/>
                  <a:moveTo>
                    <a:pt x="7" y="171"/>
                  </a:moveTo>
                  <a:cubicBezTo>
                    <a:pt x="7" y="171"/>
                    <a:pt x="7" y="171"/>
                    <a:pt x="7" y="171"/>
                  </a:cubicBezTo>
                  <a:cubicBezTo>
                    <a:pt x="9" y="171"/>
                    <a:pt x="10" y="171"/>
                    <a:pt x="12" y="171"/>
                  </a:cubicBezTo>
                  <a:cubicBezTo>
                    <a:pt x="10" y="175"/>
                    <a:pt x="9" y="179"/>
                    <a:pt x="7" y="183"/>
                  </a:cubicBezTo>
                  <a:cubicBezTo>
                    <a:pt x="7" y="179"/>
                    <a:pt x="7" y="175"/>
                    <a:pt x="7" y="171"/>
                  </a:cubicBezTo>
                  <a:close/>
                  <a:moveTo>
                    <a:pt x="7" y="190"/>
                  </a:moveTo>
                  <a:cubicBezTo>
                    <a:pt x="10" y="184"/>
                    <a:pt x="13" y="177"/>
                    <a:pt x="15" y="171"/>
                  </a:cubicBezTo>
                  <a:cubicBezTo>
                    <a:pt x="18" y="171"/>
                    <a:pt x="20" y="171"/>
                    <a:pt x="23" y="171"/>
                  </a:cubicBezTo>
                  <a:cubicBezTo>
                    <a:pt x="20" y="178"/>
                    <a:pt x="17" y="184"/>
                    <a:pt x="15" y="191"/>
                  </a:cubicBezTo>
                  <a:cubicBezTo>
                    <a:pt x="12" y="191"/>
                    <a:pt x="10" y="191"/>
                    <a:pt x="8" y="191"/>
                  </a:cubicBezTo>
                  <a:cubicBezTo>
                    <a:pt x="8" y="191"/>
                    <a:pt x="8" y="190"/>
                    <a:pt x="7" y="190"/>
                  </a:cubicBezTo>
                  <a:close/>
                  <a:moveTo>
                    <a:pt x="26" y="172"/>
                  </a:moveTo>
                  <a:cubicBezTo>
                    <a:pt x="26" y="175"/>
                    <a:pt x="26" y="179"/>
                    <a:pt x="26" y="182"/>
                  </a:cubicBezTo>
                  <a:cubicBezTo>
                    <a:pt x="25" y="185"/>
                    <a:pt x="24" y="188"/>
                    <a:pt x="23" y="191"/>
                  </a:cubicBezTo>
                  <a:cubicBezTo>
                    <a:pt x="21" y="191"/>
                    <a:pt x="20" y="191"/>
                    <a:pt x="18" y="191"/>
                  </a:cubicBezTo>
                  <a:cubicBezTo>
                    <a:pt x="21" y="184"/>
                    <a:pt x="23" y="178"/>
                    <a:pt x="26" y="172"/>
                  </a:cubicBezTo>
                  <a:close/>
                  <a:moveTo>
                    <a:pt x="32" y="195"/>
                  </a:moveTo>
                  <a:cubicBezTo>
                    <a:pt x="32" y="192"/>
                    <a:pt x="32" y="189"/>
                    <a:pt x="33" y="185"/>
                  </a:cubicBezTo>
                  <a:cubicBezTo>
                    <a:pt x="33" y="188"/>
                    <a:pt x="34" y="190"/>
                    <a:pt x="35" y="192"/>
                  </a:cubicBezTo>
                  <a:cubicBezTo>
                    <a:pt x="34" y="194"/>
                    <a:pt x="34" y="196"/>
                    <a:pt x="33" y="199"/>
                  </a:cubicBezTo>
                  <a:cubicBezTo>
                    <a:pt x="33" y="198"/>
                    <a:pt x="32" y="196"/>
                    <a:pt x="32" y="195"/>
                  </a:cubicBezTo>
                  <a:close/>
                  <a:moveTo>
                    <a:pt x="37" y="197"/>
                  </a:moveTo>
                  <a:cubicBezTo>
                    <a:pt x="38" y="199"/>
                    <a:pt x="39" y="201"/>
                    <a:pt x="40" y="203"/>
                  </a:cubicBezTo>
                  <a:cubicBezTo>
                    <a:pt x="39" y="206"/>
                    <a:pt x="38" y="209"/>
                    <a:pt x="37" y="212"/>
                  </a:cubicBezTo>
                  <a:cubicBezTo>
                    <a:pt x="36" y="210"/>
                    <a:pt x="35" y="207"/>
                    <a:pt x="35" y="205"/>
                  </a:cubicBezTo>
                  <a:cubicBezTo>
                    <a:pt x="36" y="202"/>
                    <a:pt x="36" y="199"/>
                    <a:pt x="37" y="197"/>
                  </a:cubicBezTo>
                  <a:close/>
                  <a:moveTo>
                    <a:pt x="44" y="210"/>
                  </a:moveTo>
                  <a:cubicBezTo>
                    <a:pt x="43" y="211"/>
                    <a:pt x="42" y="212"/>
                    <a:pt x="41" y="213"/>
                  </a:cubicBezTo>
                  <a:cubicBezTo>
                    <a:pt x="41" y="211"/>
                    <a:pt x="42" y="209"/>
                    <a:pt x="43" y="207"/>
                  </a:cubicBezTo>
                  <a:cubicBezTo>
                    <a:pt x="43" y="208"/>
                    <a:pt x="44" y="209"/>
                    <a:pt x="44" y="210"/>
                  </a:cubicBezTo>
                  <a:close/>
                  <a:moveTo>
                    <a:pt x="34" y="236"/>
                  </a:moveTo>
                  <a:cubicBezTo>
                    <a:pt x="35" y="237"/>
                    <a:pt x="36" y="238"/>
                    <a:pt x="37" y="239"/>
                  </a:cubicBezTo>
                  <a:cubicBezTo>
                    <a:pt x="36" y="241"/>
                    <a:pt x="35" y="243"/>
                    <a:pt x="34" y="245"/>
                  </a:cubicBezTo>
                  <a:cubicBezTo>
                    <a:pt x="34" y="242"/>
                    <a:pt x="34" y="239"/>
                    <a:pt x="34" y="236"/>
                  </a:cubicBezTo>
                  <a:close/>
                  <a:moveTo>
                    <a:pt x="33" y="253"/>
                  </a:moveTo>
                  <a:cubicBezTo>
                    <a:pt x="35" y="249"/>
                    <a:pt x="37" y="246"/>
                    <a:pt x="39" y="242"/>
                  </a:cubicBezTo>
                  <a:cubicBezTo>
                    <a:pt x="40" y="243"/>
                    <a:pt x="41" y="243"/>
                    <a:pt x="41" y="244"/>
                  </a:cubicBezTo>
                  <a:cubicBezTo>
                    <a:pt x="39" y="248"/>
                    <a:pt x="37" y="251"/>
                    <a:pt x="34" y="255"/>
                  </a:cubicBezTo>
                  <a:cubicBezTo>
                    <a:pt x="34" y="254"/>
                    <a:pt x="33" y="254"/>
                    <a:pt x="33" y="253"/>
                  </a:cubicBezTo>
                  <a:close/>
                  <a:moveTo>
                    <a:pt x="41" y="263"/>
                  </a:moveTo>
                  <a:cubicBezTo>
                    <a:pt x="44" y="259"/>
                    <a:pt x="46" y="255"/>
                    <a:pt x="49" y="252"/>
                  </a:cubicBezTo>
                  <a:cubicBezTo>
                    <a:pt x="50" y="252"/>
                    <a:pt x="51" y="253"/>
                    <a:pt x="51" y="254"/>
                  </a:cubicBezTo>
                  <a:cubicBezTo>
                    <a:pt x="49" y="258"/>
                    <a:pt x="46" y="262"/>
                    <a:pt x="44" y="266"/>
                  </a:cubicBezTo>
                  <a:cubicBezTo>
                    <a:pt x="43" y="265"/>
                    <a:pt x="42" y="264"/>
                    <a:pt x="41" y="263"/>
                  </a:cubicBezTo>
                  <a:close/>
                  <a:moveTo>
                    <a:pt x="46" y="269"/>
                  </a:moveTo>
                  <a:cubicBezTo>
                    <a:pt x="49" y="265"/>
                    <a:pt x="51" y="260"/>
                    <a:pt x="54" y="256"/>
                  </a:cubicBezTo>
                  <a:cubicBezTo>
                    <a:pt x="55" y="257"/>
                    <a:pt x="56" y="258"/>
                    <a:pt x="58" y="259"/>
                  </a:cubicBezTo>
                  <a:cubicBezTo>
                    <a:pt x="55" y="263"/>
                    <a:pt x="53" y="268"/>
                    <a:pt x="50" y="272"/>
                  </a:cubicBezTo>
                  <a:cubicBezTo>
                    <a:pt x="49" y="271"/>
                    <a:pt x="48" y="270"/>
                    <a:pt x="46" y="269"/>
                  </a:cubicBezTo>
                  <a:close/>
                  <a:moveTo>
                    <a:pt x="64" y="279"/>
                  </a:moveTo>
                  <a:cubicBezTo>
                    <a:pt x="65" y="274"/>
                    <a:pt x="66" y="269"/>
                    <a:pt x="67" y="262"/>
                  </a:cubicBezTo>
                  <a:cubicBezTo>
                    <a:pt x="70" y="259"/>
                    <a:pt x="74" y="256"/>
                    <a:pt x="77" y="252"/>
                  </a:cubicBezTo>
                  <a:cubicBezTo>
                    <a:pt x="77" y="257"/>
                    <a:pt x="76" y="262"/>
                    <a:pt x="76" y="268"/>
                  </a:cubicBezTo>
                  <a:cubicBezTo>
                    <a:pt x="72" y="272"/>
                    <a:pt x="68" y="275"/>
                    <a:pt x="64" y="279"/>
                  </a:cubicBezTo>
                  <a:close/>
                  <a:moveTo>
                    <a:pt x="118" y="283"/>
                  </a:moveTo>
                  <a:cubicBezTo>
                    <a:pt x="115" y="283"/>
                    <a:pt x="112" y="282"/>
                    <a:pt x="109" y="281"/>
                  </a:cubicBezTo>
                  <a:cubicBezTo>
                    <a:pt x="113" y="276"/>
                    <a:pt x="117" y="272"/>
                    <a:pt x="120" y="267"/>
                  </a:cubicBezTo>
                  <a:cubicBezTo>
                    <a:pt x="120" y="273"/>
                    <a:pt x="120" y="279"/>
                    <a:pt x="120" y="285"/>
                  </a:cubicBezTo>
                  <a:cubicBezTo>
                    <a:pt x="120" y="286"/>
                    <a:pt x="121" y="286"/>
                    <a:pt x="121" y="287"/>
                  </a:cubicBezTo>
                  <a:cubicBezTo>
                    <a:pt x="121" y="288"/>
                    <a:pt x="121" y="289"/>
                    <a:pt x="121" y="289"/>
                  </a:cubicBezTo>
                  <a:cubicBezTo>
                    <a:pt x="121" y="288"/>
                    <a:pt x="121" y="287"/>
                    <a:pt x="121" y="286"/>
                  </a:cubicBezTo>
                  <a:cubicBezTo>
                    <a:pt x="120" y="285"/>
                    <a:pt x="119" y="284"/>
                    <a:pt x="118" y="283"/>
                  </a:cubicBezTo>
                  <a:close/>
                  <a:moveTo>
                    <a:pt x="139" y="309"/>
                  </a:moveTo>
                  <a:cubicBezTo>
                    <a:pt x="142" y="303"/>
                    <a:pt x="144" y="296"/>
                    <a:pt x="147" y="290"/>
                  </a:cubicBezTo>
                  <a:cubicBezTo>
                    <a:pt x="149" y="290"/>
                    <a:pt x="152" y="290"/>
                    <a:pt x="154" y="290"/>
                  </a:cubicBezTo>
                  <a:cubicBezTo>
                    <a:pt x="151" y="296"/>
                    <a:pt x="149" y="303"/>
                    <a:pt x="147" y="309"/>
                  </a:cubicBezTo>
                  <a:cubicBezTo>
                    <a:pt x="147" y="309"/>
                    <a:pt x="146" y="309"/>
                    <a:pt x="146" y="310"/>
                  </a:cubicBezTo>
                  <a:cubicBezTo>
                    <a:pt x="146" y="310"/>
                    <a:pt x="145" y="310"/>
                    <a:pt x="144" y="310"/>
                  </a:cubicBezTo>
                  <a:cubicBezTo>
                    <a:pt x="143" y="310"/>
                    <a:pt x="141" y="310"/>
                    <a:pt x="139" y="309"/>
                  </a:cubicBezTo>
                  <a:close/>
                  <a:moveTo>
                    <a:pt x="250" y="210"/>
                  </a:moveTo>
                  <a:cubicBezTo>
                    <a:pt x="255" y="201"/>
                    <a:pt x="258" y="193"/>
                    <a:pt x="260" y="187"/>
                  </a:cubicBezTo>
                  <a:cubicBezTo>
                    <a:pt x="260" y="190"/>
                    <a:pt x="260" y="194"/>
                    <a:pt x="259" y="197"/>
                  </a:cubicBezTo>
                  <a:cubicBezTo>
                    <a:pt x="259" y="198"/>
                    <a:pt x="259" y="198"/>
                    <a:pt x="260" y="199"/>
                  </a:cubicBezTo>
                  <a:cubicBezTo>
                    <a:pt x="257" y="202"/>
                    <a:pt x="255" y="206"/>
                    <a:pt x="252" y="212"/>
                  </a:cubicBezTo>
                  <a:cubicBezTo>
                    <a:pt x="251" y="211"/>
                    <a:pt x="251" y="210"/>
                    <a:pt x="250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内容占位符 7" descr="v2-3a6f1e5059386523ed941f0d6c3a136e_b.web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3700" y="861060"/>
            <a:ext cx="8391525" cy="4756150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7CABFA-108F-49F6-AC2B-6BEEA73840A1}" type="datetime1">
              <a:rPr lang="zh-CN" altLang="en-US" sz="465" smtClean="0"/>
              <a:pPr>
                <a:defRPr/>
              </a:pPr>
              <a:t>2024/10/16</a:t>
            </a:fld>
            <a:endParaRPr lang="zh-CN" altLang="en-US" sz="465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7-3 Sorting III</a:t>
            </a:r>
            <a:endParaRPr lang="zh-CN" altLang="en-US" sz="46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z="465" smtClean="0"/>
              <a:pPr>
                <a:defRPr/>
              </a:pPr>
              <a:t>11</a:t>
            </a:fld>
            <a:endParaRPr lang="zh-CN" altLang="en-US" sz="46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00926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97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Radix Sort</a:t>
            </a:r>
          </a:p>
        </p:txBody>
      </p:sp>
      <p:pic>
        <p:nvPicPr>
          <p:cNvPr id="10" name="图片 9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43" name="Group 4"/>
          <p:cNvGrpSpPr>
            <a:grpSpLocks noChangeAspect="1"/>
          </p:cNvGrpSpPr>
          <p:nvPr/>
        </p:nvGrpSpPr>
        <p:grpSpPr bwMode="auto">
          <a:xfrm>
            <a:off x="7812405" y="5156835"/>
            <a:ext cx="962660" cy="1040765"/>
            <a:chOff x="3173" y="1433"/>
            <a:chExt cx="1596" cy="1726"/>
          </a:xfrm>
          <a:solidFill>
            <a:srgbClr val="345F86">
              <a:alpha val="37000"/>
            </a:srgbClr>
          </a:solidFill>
        </p:grpSpPr>
        <p:sp>
          <p:nvSpPr>
            <p:cNvPr id="44" name="Freeform 5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479" y="1728"/>
              <a:ext cx="995" cy="994"/>
            </a:xfrm>
            <a:custGeom>
              <a:avLst/>
              <a:gdLst>
                <a:gd name="T0" fmla="*/ 149 w 182"/>
                <a:gd name="T1" fmla="*/ 161 h 182"/>
                <a:gd name="T2" fmla="*/ 150 w 182"/>
                <a:gd name="T3" fmla="*/ 160 h 182"/>
                <a:gd name="T4" fmla="*/ 159 w 182"/>
                <a:gd name="T5" fmla="*/ 152 h 182"/>
                <a:gd name="T6" fmla="*/ 160 w 182"/>
                <a:gd name="T7" fmla="*/ 150 h 182"/>
                <a:gd name="T8" fmla="*/ 182 w 182"/>
                <a:gd name="T9" fmla="*/ 94 h 182"/>
                <a:gd name="T10" fmla="*/ 88 w 182"/>
                <a:gd name="T11" fmla="*/ 0 h 182"/>
                <a:gd name="T12" fmla="*/ 0 w 182"/>
                <a:gd name="T13" fmla="*/ 88 h 182"/>
                <a:gd name="T14" fmla="*/ 94 w 182"/>
                <a:gd name="T15" fmla="*/ 182 h 182"/>
                <a:gd name="T16" fmla="*/ 7 w 182"/>
                <a:gd name="T17" fmla="*/ 91 h 182"/>
                <a:gd name="T18" fmla="*/ 29 w 182"/>
                <a:gd name="T19" fmla="*/ 58 h 182"/>
                <a:gd name="T20" fmla="*/ 143 w 182"/>
                <a:gd name="T21" fmla="*/ 58 h 182"/>
                <a:gd name="T22" fmla="*/ 172 w 182"/>
                <a:gd name="T23" fmla="*/ 114 h 182"/>
                <a:gd name="T24" fmla="*/ 150 w 182"/>
                <a:gd name="T25" fmla="*/ 151 h 182"/>
                <a:gd name="T26" fmla="*/ 34 w 182"/>
                <a:gd name="T27" fmla="*/ 148 h 182"/>
                <a:gd name="T28" fmla="*/ 11 w 182"/>
                <a:gd name="T29" fmla="*/ 66 h 182"/>
                <a:gd name="T30" fmla="*/ 35 w 182"/>
                <a:gd name="T31" fmla="*/ 28 h 182"/>
                <a:gd name="T32" fmla="*/ 19 w 182"/>
                <a:gd name="T33" fmla="*/ 59 h 182"/>
                <a:gd name="T34" fmla="*/ 10 w 182"/>
                <a:gd name="T35" fmla="*/ 67 h 182"/>
                <a:gd name="T36" fmla="*/ 38 w 182"/>
                <a:gd name="T37" fmla="*/ 41 h 182"/>
                <a:gd name="T38" fmla="*/ 27 w 182"/>
                <a:gd name="T39" fmla="*/ 51 h 182"/>
                <a:gd name="T40" fmla="*/ 59 w 182"/>
                <a:gd name="T41" fmla="*/ 13 h 182"/>
                <a:gd name="T42" fmla="*/ 51 w 182"/>
                <a:gd name="T43" fmla="*/ 33 h 182"/>
                <a:gd name="T44" fmla="*/ 45 w 182"/>
                <a:gd name="T45" fmla="*/ 37 h 182"/>
                <a:gd name="T46" fmla="*/ 70 w 182"/>
                <a:gd name="T47" fmla="*/ 9 h 182"/>
                <a:gd name="T48" fmla="*/ 64 w 182"/>
                <a:gd name="T49" fmla="*/ 30 h 182"/>
                <a:gd name="T50" fmla="*/ 75 w 182"/>
                <a:gd name="T51" fmla="*/ 8 h 182"/>
                <a:gd name="T52" fmla="*/ 88 w 182"/>
                <a:gd name="T53" fmla="*/ 7 h 182"/>
                <a:gd name="T54" fmla="*/ 79 w 182"/>
                <a:gd name="T55" fmla="*/ 27 h 182"/>
                <a:gd name="T56" fmla="*/ 85 w 182"/>
                <a:gd name="T57" fmla="*/ 7 h 182"/>
                <a:gd name="T58" fmla="*/ 104 w 182"/>
                <a:gd name="T59" fmla="*/ 9 h 182"/>
                <a:gd name="T60" fmla="*/ 90 w 182"/>
                <a:gd name="T61" fmla="*/ 27 h 182"/>
                <a:gd name="T62" fmla="*/ 85 w 182"/>
                <a:gd name="T63" fmla="*/ 27 h 182"/>
                <a:gd name="T64" fmla="*/ 98 w 182"/>
                <a:gd name="T65" fmla="*/ 8 h 182"/>
                <a:gd name="T66" fmla="*/ 116 w 182"/>
                <a:gd name="T67" fmla="*/ 13 h 182"/>
                <a:gd name="T68" fmla="*/ 94 w 182"/>
                <a:gd name="T69" fmla="*/ 27 h 182"/>
                <a:gd name="T70" fmla="*/ 108 w 182"/>
                <a:gd name="T71" fmla="*/ 10 h 182"/>
                <a:gd name="T72" fmla="*/ 124 w 182"/>
                <a:gd name="T73" fmla="*/ 16 h 182"/>
                <a:gd name="T74" fmla="*/ 106 w 182"/>
                <a:gd name="T75" fmla="*/ 30 h 182"/>
                <a:gd name="T76" fmla="*/ 124 w 182"/>
                <a:gd name="T77" fmla="*/ 16 h 182"/>
                <a:gd name="T78" fmla="*/ 132 w 182"/>
                <a:gd name="T79" fmla="*/ 41 h 182"/>
                <a:gd name="T80" fmla="*/ 137 w 182"/>
                <a:gd name="T81" fmla="*/ 24 h 182"/>
                <a:gd name="T82" fmla="*/ 148 w 182"/>
                <a:gd name="T83" fmla="*/ 34 h 182"/>
                <a:gd name="T84" fmla="*/ 141 w 182"/>
                <a:gd name="T85" fmla="*/ 47 h 182"/>
                <a:gd name="T86" fmla="*/ 147 w 182"/>
                <a:gd name="T87" fmla="*/ 32 h 182"/>
                <a:gd name="T88" fmla="*/ 158 w 182"/>
                <a:gd name="T89" fmla="*/ 45 h 182"/>
                <a:gd name="T90" fmla="*/ 143 w 182"/>
                <a:gd name="T91" fmla="*/ 49 h 182"/>
                <a:gd name="T92" fmla="*/ 158 w 182"/>
                <a:gd name="T93" fmla="*/ 45 h 182"/>
                <a:gd name="T94" fmla="*/ 152 w 182"/>
                <a:gd name="T95" fmla="*/ 57 h 182"/>
                <a:gd name="T96" fmla="*/ 160 w 182"/>
                <a:gd name="T97" fmla="*/ 47 h 182"/>
                <a:gd name="T98" fmla="*/ 166 w 182"/>
                <a:gd name="T99" fmla="*/ 59 h 182"/>
                <a:gd name="T100" fmla="*/ 155 w 182"/>
                <a:gd name="T101" fmla="*/ 60 h 182"/>
                <a:gd name="T102" fmla="*/ 166 w 182"/>
                <a:gd name="T103" fmla="*/ 59 h 182"/>
                <a:gd name="T104" fmla="*/ 167 w 182"/>
                <a:gd name="T105" fmla="*/ 78 h 182"/>
                <a:gd name="T106" fmla="*/ 171 w 182"/>
                <a:gd name="T107" fmla="*/ 69 h 182"/>
                <a:gd name="T108" fmla="*/ 169 w 182"/>
                <a:gd name="T109" fmla="*/ 66 h 182"/>
                <a:gd name="T110" fmla="*/ 161 w 182"/>
                <a:gd name="T111" fmla="*/ 68 h 182"/>
                <a:gd name="T112" fmla="*/ 169 w 182"/>
                <a:gd name="T113" fmla="*/ 66 h 182"/>
                <a:gd name="T114" fmla="*/ 113 w 182"/>
                <a:gd name="T115" fmla="*/ 32 h 182"/>
                <a:gd name="T116" fmla="*/ 128 w 182"/>
                <a:gd name="T117" fmla="*/ 18 h 182"/>
                <a:gd name="T118" fmla="*/ 120 w 182"/>
                <a:gd name="T119" fmla="*/ 35 h 182"/>
                <a:gd name="T120" fmla="*/ 169 w 182"/>
                <a:gd name="T121" fmla="*/ 81 h 182"/>
                <a:gd name="T122" fmla="*/ 175 w 182"/>
                <a:gd name="T123" fmla="*/ 9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2" h="182">
                  <a:moveTo>
                    <a:pt x="94" y="182"/>
                  </a:moveTo>
                  <a:cubicBezTo>
                    <a:pt x="113" y="182"/>
                    <a:pt x="132" y="175"/>
                    <a:pt x="149" y="16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1" y="159"/>
                    <a:pt x="152" y="158"/>
                    <a:pt x="155" y="155"/>
                  </a:cubicBezTo>
                  <a:cubicBezTo>
                    <a:pt x="157" y="153"/>
                    <a:pt x="158" y="152"/>
                    <a:pt x="159" y="152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0" y="150"/>
                    <a:pt x="160" y="150"/>
                    <a:pt x="160" y="149"/>
                  </a:cubicBezTo>
                  <a:cubicBezTo>
                    <a:pt x="175" y="132"/>
                    <a:pt x="182" y="113"/>
                    <a:pt x="182" y="94"/>
                  </a:cubicBezTo>
                  <a:cubicBezTo>
                    <a:pt x="182" y="70"/>
                    <a:pt x="170" y="46"/>
                    <a:pt x="153" y="29"/>
                  </a:cubicBezTo>
                  <a:cubicBezTo>
                    <a:pt x="136" y="12"/>
                    <a:pt x="112" y="0"/>
                    <a:pt x="88" y="0"/>
                  </a:cubicBezTo>
                  <a:cubicBezTo>
                    <a:pt x="67" y="0"/>
                    <a:pt x="46" y="8"/>
                    <a:pt x="27" y="27"/>
                  </a:cubicBezTo>
                  <a:cubicBezTo>
                    <a:pt x="8" y="46"/>
                    <a:pt x="0" y="67"/>
                    <a:pt x="0" y="88"/>
                  </a:cubicBezTo>
                  <a:cubicBezTo>
                    <a:pt x="0" y="112"/>
                    <a:pt x="12" y="136"/>
                    <a:pt x="29" y="153"/>
                  </a:cubicBezTo>
                  <a:cubicBezTo>
                    <a:pt x="46" y="171"/>
                    <a:pt x="70" y="182"/>
                    <a:pt x="94" y="182"/>
                  </a:cubicBezTo>
                  <a:close/>
                  <a:moveTo>
                    <a:pt x="34" y="148"/>
                  </a:moveTo>
                  <a:cubicBezTo>
                    <a:pt x="18" y="133"/>
                    <a:pt x="8" y="112"/>
                    <a:pt x="7" y="91"/>
                  </a:cubicBezTo>
                  <a:cubicBezTo>
                    <a:pt x="8" y="91"/>
                    <a:pt x="8" y="90"/>
                    <a:pt x="9" y="89"/>
                  </a:cubicBezTo>
                  <a:cubicBezTo>
                    <a:pt x="13" y="79"/>
                    <a:pt x="19" y="68"/>
                    <a:pt x="29" y="58"/>
                  </a:cubicBezTo>
                  <a:cubicBezTo>
                    <a:pt x="47" y="41"/>
                    <a:pt x="66" y="33"/>
                    <a:pt x="85" y="33"/>
                  </a:cubicBezTo>
                  <a:cubicBezTo>
                    <a:pt x="106" y="33"/>
                    <a:pt x="127" y="43"/>
                    <a:pt x="143" y="58"/>
                  </a:cubicBezTo>
                  <a:cubicBezTo>
                    <a:pt x="159" y="72"/>
                    <a:pt x="170" y="93"/>
                    <a:pt x="172" y="114"/>
                  </a:cubicBezTo>
                  <a:cubicBezTo>
                    <a:pt x="172" y="114"/>
                    <a:pt x="172" y="114"/>
                    <a:pt x="172" y="114"/>
                  </a:cubicBezTo>
                  <a:cubicBezTo>
                    <a:pt x="169" y="127"/>
                    <a:pt x="162" y="139"/>
                    <a:pt x="151" y="150"/>
                  </a:cubicBezTo>
                  <a:cubicBezTo>
                    <a:pt x="150" y="150"/>
                    <a:pt x="150" y="150"/>
                    <a:pt x="150" y="151"/>
                  </a:cubicBezTo>
                  <a:cubicBezTo>
                    <a:pt x="132" y="168"/>
                    <a:pt x="113" y="175"/>
                    <a:pt x="94" y="175"/>
                  </a:cubicBezTo>
                  <a:cubicBezTo>
                    <a:pt x="72" y="175"/>
                    <a:pt x="50" y="165"/>
                    <a:pt x="34" y="148"/>
                  </a:cubicBezTo>
                  <a:close/>
                  <a:moveTo>
                    <a:pt x="10" y="67"/>
                  </a:moveTo>
                  <a:cubicBezTo>
                    <a:pt x="10" y="66"/>
                    <a:pt x="11" y="66"/>
                    <a:pt x="11" y="66"/>
                  </a:cubicBezTo>
                  <a:cubicBezTo>
                    <a:pt x="17" y="57"/>
                    <a:pt x="23" y="47"/>
                    <a:pt x="29" y="38"/>
                  </a:cubicBezTo>
                  <a:cubicBezTo>
                    <a:pt x="31" y="35"/>
                    <a:pt x="33" y="32"/>
                    <a:pt x="35" y="28"/>
                  </a:cubicBezTo>
                  <a:cubicBezTo>
                    <a:pt x="37" y="27"/>
                    <a:pt x="38" y="26"/>
                    <a:pt x="39" y="25"/>
                  </a:cubicBezTo>
                  <a:cubicBezTo>
                    <a:pt x="32" y="36"/>
                    <a:pt x="25" y="47"/>
                    <a:pt x="19" y="59"/>
                  </a:cubicBezTo>
                  <a:cubicBezTo>
                    <a:pt x="15" y="64"/>
                    <a:pt x="11" y="69"/>
                    <a:pt x="8" y="74"/>
                  </a:cubicBezTo>
                  <a:cubicBezTo>
                    <a:pt x="9" y="72"/>
                    <a:pt x="9" y="69"/>
                    <a:pt x="10" y="67"/>
                  </a:cubicBezTo>
                  <a:close/>
                  <a:moveTo>
                    <a:pt x="59" y="13"/>
                  </a:moveTo>
                  <a:cubicBezTo>
                    <a:pt x="52" y="22"/>
                    <a:pt x="45" y="32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4" y="44"/>
                    <a:pt x="31" y="47"/>
                    <a:pt x="27" y="51"/>
                  </a:cubicBezTo>
                  <a:cubicBezTo>
                    <a:pt x="33" y="40"/>
                    <a:pt x="40" y="29"/>
                    <a:pt x="48" y="19"/>
                  </a:cubicBezTo>
                  <a:cubicBezTo>
                    <a:pt x="51" y="17"/>
                    <a:pt x="55" y="15"/>
                    <a:pt x="59" y="13"/>
                  </a:cubicBezTo>
                  <a:close/>
                  <a:moveTo>
                    <a:pt x="70" y="9"/>
                  </a:moveTo>
                  <a:cubicBezTo>
                    <a:pt x="64" y="17"/>
                    <a:pt x="58" y="25"/>
                    <a:pt x="51" y="33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9" y="35"/>
                    <a:pt x="47" y="36"/>
                    <a:pt x="45" y="37"/>
                  </a:cubicBezTo>
                  <a:cubicBezTo>
                    <a:pt x="52" y="29"/>
                    <a:pt x="58" y="20"/>
                    <a:pt x="65" y="11"/>
                  </a:cubicBezTo>
                  <a:cubicBezTo>
                    <a:pt x="66" y="10"/>
                    <a:pt x="68" y="10"/>
                    <a:pt x="70" y="9"/>
                  </a:cubicBezTo>
                  <a:close/>
                  <a:moveTo>
                    <a:pt x="81" y="7"/>
                  </a:moveTo>
                  <a:cubicBezTo>
                    <a:pt x="75" y="15"/>
                    <a:pt x="69" y="22"/>
                    <a:pt x="64" y="30"/>
                  </a:cubicBezTo>
                  <a:cubicBezTo>
                    <a:pt x="62" y="30"/>
                    <a:pt x="59" y="31"/>
                    <a:pt x="57" y="32"/>
                  </a:cubicBezTo>
                  <a:cubicBezTo>
                    <a:pt x="63" y="24"/>
                    <a:pt x="69" y="16"/>
                    <a:pt x="75" y="8"/>
                  </a:cubicBezTo>
                  <a:cubicBezTo>
                    <a:pt x="77" y="8"/>
                    <a:pt x="79" y="8"/>
                    <a:pt x="81" y="7"/>
                  </a:cubicBezTo>
                  <a:close/>
                  <a:moveTo>
                    <a:pt x="88" y="7"/>
                  </a:moveTo>
                  <a:cubicBezTo>
                    <a:pt x="90" y="7"/>
                    <a:pt x="92" y="7"/>
                    <a:pt x="94" y="7"/>
                  </a:cubicBezTo>
                  <a:cubicBezTo>
                    <a:pt x="88" y="14"/>
                    <a:pt x="84" y="20"/>
                    <a:pt x="79" y="27"/>
                  </a:cubicBezTo>
                  <a:cubicBezTo>
                    <a:pt x="76" y="27"/>
                    <a:pt x="73" y="28"/>
                    <a:pt x="69" y="28"/>
                  </a:cubicBezTo>
                  <a:cubicBezTo>
                    <a:pt x="74" y="21"/>
                    <a:pt x="80" y="14"/>
                    <a:pt x="85" y="7"/>
                  </a:cubicBezTo>
                  <a:cubicBezTo>
                    <a:pt x="86" y="7"/>
                    <a:pt x="87" y="7"/>
                    <a:pt x="88" y="7"/>
                  </a:cubicBezTo>
                  <a:close/>
                  <a:moveTo>
                    <a:pt x="104" y="9"/>
                  </a:moveTo>
                  <a:cubicBezTo>
                    <a:pt x="103" y="10"/>
                    <a:pt x="102" y="12"/>
                    <a:pt x="100" y="13"/>
                  </a:cubicBezTo>
                  <a:cubicBezTo>
                    <a:pt x="97" y="17"/>
                    <a:pt x="93" y="21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9" y="27"/>
                    <a:pt x="87" y="27"/>
                    <a:pt x="85" y="27"/>
                  </a:cubicBezTo>
                  <a:cubicBezTo>
                    <a:pt x="84" y="27"/>
                    <a:pt x="84" y="27"/>
                    <a:pt x="83" y="27"/>
                  </a:cubicBezTo>
                  <a:cubicBezTo>
                    <a:pt x="88" y="20"/>
                    <a:pt x="93" y="14"/>
                    <a:pt x="98" y="8"/>
                  </a:cubicBezTo>
                  <a:cubicBezTo>
                    <a:pt x="100" y="8"/>
                    <a:pt x="102" y="8"/>
                    <a:pt x="104" y="9"/>
                  </a:cubicBezTo>
                  <a:close/>
                  <a:moveTo>
                    <a:pt x="116" y="13"/>
                  </a:moveTo>
                  <a:cubicBezTo>
                    <a:pt x="111" y="18"/>
                    <a:pt x="107" y="23"/>
                    <a:pt x="102" y="29"/>
                  </a:cubicBezTo>
                  <a:cubicBezTo>
                    <a:pt x="100" y="28"/>
                    <a:pt x="97" y="28"/>
                    <a:pt x="94" y="27"/>
                  </a:cubicBezTo>
                  <a:cubicBezTo>
                    <a:pt x="96" y="23"/>
                    <a:pt x="99" y="19"/>
                    <a:pt x="103" y="15"/>
                  </a:cubicBezTo>
                  <a:cubicBezTo>
                    <a:pt x="105" y="14"/>
                    <a:pt x="106" y="12"/>
                    <a:pt x="108" y="10"/>
                  </a:cubicBezTo>
                  <a:cubicBezTo>
                    <a:pt x="111" y="11"/>
                    <a:pt x="113" y="12"/>
                    <a:pt x="116" y="13"/>
                  </a:cubicBezTo>
                  <a:close/>
                  <a:moveTo>
                    <a:pt x="124" y="16"/>
                  </a:moveTo>
                  <a:cubicBezTo>
                    <a:pt x="119" y="21"/>
                    <a:pt x="115" y="26"/>
                    <a:pt x="110" y="31"/>
                  </a:cubicBezTo>
                  <a:cubicBezTo>
                    <a:pt x="109" y="30"/>
                    <a:pt x="107" y="30"/>
                    <a:pt x="106" y="30"/>
                  </a:cubicBezTo>
                  <a:cubicBezTo>
                    <a:pt x="110" y="24"/>
                    <a:pt x="115" y="19"/>
                    <a:pt x="120" y="14"/>
                  </a:cubicBezTo>
                  <a:cubicBezTo>
                    <a:pt x="121" y="15"/>
                    <a:pt x="123" y="16"/>
                    <a:pt x="124" y="16"/>
                  </a:cubicBezTo>
                  <a:close/>
                  <a:moveTo>
                    <a:pt x="144" y="30"/>
                  </a:moveTo>
                  <a:cubicBezTo>
                    <a:pt x="140" y="33"/>
                    <a:pt x="136" y="37"/>
                    <a:pt x="132" y="41"/>
                  </a:cubicBezTo>
                  <a:cubicBezTo>
                    <a:pt x="129" y="39"/>
                    <a:pt x="127" y="38"/>
                    <a:pt x="124" y="36"/>
                  </a:cubicBezTo>
                  <a:cubicBezTo>
                    <a:pt x="128" y="32"/>
                    <a:pt x="133" y="28"/>
                    <a:pt x="137" y="24"/>
                  </a:cubicBezTo>
                  <a:cubicBezTo>
                    <a:pt x="140" y="26"/>
                    <a:pt x="142" y="28"/>
                    <a:pt x="144" y="30"/>
                  </a:cubicBezTo>
                  <a:close/>
                  <a:moveTo>
                    <a:pt x="148" y="34"/>
                  </a:moveTo>
                  <a:cubicBezTo>
                    <a:pt x="150" y="35"/>
                    <a:pt x="151" y="36"/>
                    <a:pt x="152" y="38"/>
                  </a:cubicBezTo>
                  <a:cubicBezTo>
                    <a:pt x="148" y="41"/>
                    <a:pt x="144" y="44"/>
                    <a:pt x="141" y="47"/>
                  </a:cubicBezTo>
                  <a:cubicBezTo>
                    <a:pt x="139" y="45"/>
                    <a:pt x="137" y="44"/>
                    <a:pt x="135" y="43"/>
                  </a:cubicBezTo>
                  <a:cubicBezTo>
                    <a:pt x="139" y="39"/>
                    <a:pt x="143" y="35"/>
                    <a:pt x="147" y="32"/>
                  </a:cubicBezTo>
                  <a:cubicBezTo>
                    <a:pt x="147" y="33"/>
                    <a:pt x="148" y="33"/>
                    <a:pt x="148" y="34"/>
                  </a:cubicBezTo>
                  <a:close/>
                  <a:moveTo>
                    <a:pt x="158" y="45"/>
                  </a:moveTo>
                  <a:cubicBezTo>
                    <a:pt x="154" y="47"/>
                    <a:pt x="151" y="50"/>
                    <a:pt x="148" y="53"/>
                  </a:cubicBezTo>
                  <a:cubicBezTo>
                    <a:pt x="146" y="51"/>
                    <a:pt x="145" y="50"/>
                    <a:pt x="143" y="49"/>
                  </a:cubicBezTo>
                  <a:cubicBezTo>
                    <a:pt x="147" y="46"/>
                    <a:pt x="151" y="43"/>
                    <a:pt x="154" y="40"/>
                  </a:cubicBezTo>
                  <a:cubicBezTo>
                    <a:pt x="155" y="42"/>
                    <a:pt x="156" y="43"/>
                    <a:pt x="158" y="45"/>
                  </a:cubicBezTo>
                  <a:close/>
                  <a:moveTo>
                    <a:pt x="161" y="50"/>
                  </a:moveTo>
                  <a:cubicBezTo>
                    <a:pt x="158" y="52"/>
                    <a:pt x="155" y="55"/>
                    <a:pt x="152" y="57"/>
                  </a:cubicBezTo>
                  <a:cubicBezTo>
                    <a:pt x="152" y="57"/>
                    <a:pt x="151" y="56"/>
                    <a:pt x="150" y="55"/>
                  </a:cubicBezTo>
                  <a:cubicBezTo>
                    <a:pt x="153" y="52"/>
                    <a:pt x="156" y="50"/>
                    <a:pt x="160" y="47"/>
                  </a:cubicBezTo>
                  <a:cubicBezTo>
                    <a:pt x="160" y="48"/>
                    <a:pt x="161" y="49"/>
                    <a:pt x="161" y="50"/>
                  </a:cubicBezTo>
                  <a:close/>
                  <a:moveTo>
                    <a:pt x="166" y="59"/>
                  </a:moveTo>
                  <a:cubicBezTo>
                    <a:pt x="164" y="61"/>
                    <a:pt x="161" y="63"/>
                    <a:pt x="159" y="65"/>
                  </a:cubicBezTo>
                  <a:cubicBezTo>
                    <a:pt x="158" y="63"/>
                    <a:pt x="156" y="62"/>
                    <a:pt x="155" y="60"/>
                  </a:cubicBezTo>
                  <a:cubicBezTo>
                    <a:pt x="157" y="57"/>
                    <a:pt x="160" y="55"/>
                    <a:pt x="163" y="53"/>
                  </a:cubicBezTo>
                  <a:cubicBezTo>
                    <a:pt x="164" y="55"/>
                    <a:pt x="165" y="57"/>
                    <a:pt x="166" y="59"/>
                  </a:cubicBezTo>
                  <a:close/>
                  <a:moveTo>
                    <a:pt x="172" y="74"/>
                  </a:moveTo>
                  <a:cubicBezTo>
                    <a:pt x="170" y="75"/>
                    <a:pt x="169" y="77"/>
                    <a:pt x="167" y="78"/>
                  </a:cubicBezTo>
                  <a:cubicBezTo>
                    <a:pt x="167" y="76"/>
                    <a:pt x="166" y="75"/>
                    <a:pt x="165" y="74"/>
                  </a:cubicBezTo>
                  <a:cubicBezTo>
                    <a:pt x="167" y="72"/>
                    <a:pt x="169" y="71"/>
                    <a:pt x="171" y="69"/>
                  </a:cubicBezTo>
                  <a:cubicBezTo>
                    <a:pt x="171" y="71"/>
                    <a:pt x="172" y="72"/>
                    <a:pt x="172" y="74"/>
                  </a:cubicBezTo>
                  <a:close/>
                  <a:moveTo>
                    <a:pt x="169" y="66"/>
                  </a:moveTo>
                  <a:cubicBezTo>
                    <a:pt x="167" y="68"/>
                    <a:pt x="165" y="69"/>
                    <a:pt x="163" y="71"/>
                  </a:cubicBezTo>
                  <a:cubicBezTo>
                    <a:pt x="163" y="70"/>
                    <a:pt x="162" y="69"/>
                    <a:pt x="161" y="68"/>
                  </a:cubicBezTo>
                  <a:cubicBezTo>
                    <a:pt x="163" y="66"/>
                    <a:pt x="166" y="64"/>
                    <a:pt x="168" y="62"/>
                  </a:cubicBezTo>
                  <a:cubicBezTo>
                    <a:pt x="168" y="63"/>
                    <a:pt x="169" y="64"/>
                    <a:pt x="169" y="66"/>
                  </a:cubicBezTo>
                  <a:close/>
                  <a:moveTo>
                    <a:pt x="120" y="35"/>
                  </a:moveTo>
                  <a:cubicBezTo>
                    <a:pt x="118" y="34"/>
                    <a:pt x="116" y="33"/>
                    <a:pt x="113" y="32"/>
                  </a:cubicBezTo>
                  <a:cubicBezTo>
                    <a:pt x="118" y="28"/>
                    <a:pt x="122" y="23"/>
                    <a:pt x="127" y="19"/>
                  </a:cubicBezTo>
                  <a:cubicBezTo>
                    <a:pt x="127" y="19"/>
                    <a:pt x="127" y="18"/>
                    <a:pt x="128" y="18"/>
                  </a:cubicBezTo>
                  <a:cubicBezTo>
                    <a:pt x="130" y="19"/>
                    <a:pt x="132" y="21"/>
                    <a:pt x="135" y="22"/>
                  </a:cubicBezTo>
                  <a:cubicBezTo>
                    <a:pt x="130" y="26"/>
                    <a:pt x="125" y="31"/>
                    <a:pt x="120" y="35"/>
                  </a:cubicBezTo>
                  <a:close/>
                  <a:moveTo>
                    <a:pt x="175" y="95"/>
                  </a:moveTo>
                  <a:cubicBezTo>
                    <a:pt x="173" y="90"/>
                    <a:pt x="171" y="85"/>
                    <a:pt x="169" y="81"/>
                  </a:cubicBezTo>
                  <a:cubicBezTo>
                    <a:pt x="173" y="77"/>
                    <a:pt x="173" y="77"/>
                    <a:pt x="173" y="77"/>
                  </a:cubicBezTo>
                  <a:cubicBezTo>
                    <a:pt x="174" y="83"/>
                    <a:pt x="175" y="89"/>
                    <a:pt x="175" y="94"/>
                  </a:cubicBezTo>
                  <a:cubicBezTo>
                    <a:pt x="175" y="95"/>
                    <a:pt x="175" y="95"/>
                    <a:pt x="17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6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173" y="1433"/>
              <a:ext cx="1596" cy="1726"/>
            </a:xfrm>
            <a:custGeom>
              <a:avLst/>
              <a:gdLst>
                <a:gd name="T0" fmla="*/ 292 w 292"/>
                <a:gd name="T1" fmla="*/ 145 h 316"/>
                <a:gd name="T2" fmla="*/ 265 w 292"/>
                <a:gd name="T3" fmla="*/ 87 h 316"/>
                <a:gd name="T4" fmla="*/ 264 w 292"/>
                <a:gd name="T5" fmla="*/ 60 h 316"/>
                <a:gd name="T6" fmla="*/ 232 w 292"/>
                <a:gd name="T7" fmla="*/ 27 h 316"/>
                <a:gd name="T8" fmla="*/ 174 w 292"/>
                <a:gd name="T9" fmla="*/ 5 h 316"/>
                <a:gd name="T10" fmla="*/ 82 w 292"/>
                <a:gd name="T11" fmla="*/ 42 h 316"/>
                <a:gd name="T12" fmla="*/ 27 w 292"/>
                <a:gd name="T13" fmla="*/ 84 h 316"/>
                <a:gd name="T14" fmla="*/ 35 w 292"/>
                <a:gd name="T15" fmla="*/ 99 h 316"/>
                <a:gd name="T16" fmla="*/ 0 w 292"/>
                <a:gd name="T17" fmla="*/ 167 h 316"/>
                <a:gd name="T18" fmla="*/ 28 w 292"/>
                <a:gd name="T19" fmla="*/ 227 h 316"/>
                <a:gd name="T20" fmla="*/ 58 w 292"/>
                <a:gd name="T21" fmla="*/ 288 h 316"/>
                <a:gd name="T22" fmla="*/ 120 w 292"/>
                <a:gd name="T23" fmla="*/ 314 h 316"/>
                <a:gd name="T24" fmla="*/ 224 w 292"/>
                <a:gd name="T25" fmla="*/ 289 h 316"/>
                <a:gd name="T26" fmla="*/ 266 w 292"/>
                <a:gd name="T27" fmla="*/ 226 h 316"/>
                <a:gd name="T28" fmla="*/ 267 w 292"/>
                <a:gd name="T29" fmla="*/ 192 h 316"/>
                <a:gd name="T30" fmla="*/ 267 w 292"/>
                <a:gd name="T31" fmla="*/ 192 h 316"/>
                <a:gd name="T32" fmla="*/ 274 w 292"/>
                <a:gd name="T33" fmla="*/ 191 h 316"/>
                <a:gd name="T34" fmla="*/ 249 w 292"/>
                <a:gd name="T35" fmla="*/ 80 h 316"/>
                <a:gd name="T36" fmla="*/ 35 w 292"/>
                <a:gd name="T37" fmla="*/ 71 h 316"/>
                <a:gd name="T38" fmla="*/ 40 w 292"/>
                <a:gd name="T39" fmla="*/ 75 h 316"/>
                <a:gd name="T40" fmla="*/ 38 w 292"/>
                <a:gd name="T41" fmla="*/ 92 h 316"/>
                <a:gd name="T42" fmla="*/ 51 w 292"/>
                <a:gd name="T43" fmla="*/ 77 h 316"/>
                <a:gd name="T44" fmla="*/ 127 w 292"/>
                <a:gd name="T45" fmla="*/ 29 h 316"/>
                <a:gd name="T46" fmla="*/ 210 w 292"/>
                <a:gd name="T47" fmla="*/ 49 h 316"/>
                <a:gd name="T48" fmla="*/ 257 w 292"/>
                <a:gd name="T49" fmla="*/ 61 h 316"/>
                <a:gd name="T50" fmla="*/ 284 w 292"/>
                <a:gd name="T51" fmla="*/ 125 h 316"/>
                <a:gd name="T52" fmla="*/ 243 w 292"/>
                <a:gd name="T53" fmla="*/ 208 h 316"/>
                <a:gd name="T54" fmla="*/ 170 w 292"/>
                <a:gd name="T55" fmla="*/ 258 h 316"/>
                <a:gd name="T56" fmla="*/ 124 w 292"/>
                <a:gd name="T57" fmla="*/ 258 h 316"/>
                <a:gd name="T58" fmla="*/ 51 w 292"/>
                <a:gd name="T59" fmla="*/ 208 h 316"/>
                <a:gd name="T60" fmla="*/ 31 w 292"/>
                <a:gd name="T61" fmla="*/ 125 h 316"/>
                <a:gd name="T62" fmla="*/ 257 w 292"/>
                <a:gd name="T63" fmla="*/ 252 h 316"/>
                <a:gd name="T64" fmla="*/ 215 w 292"/>
                <a:gd name="T65" fmla="*/ 270 h 316"/>
                <a:gd name="T66" fmla="*/ 174 w 292"/>
                <a:gd name="T67" fmla="*/ 281 h 316"/>
                <a:gd name="T68" fmla="*/ 164 w 292"/>
                <a:gd name="T69" fmla="*/ 308 h 316"/>
                <a:gd name="T70" fmla="*/ 150 w 292"/>
                <a:gd name="T71" fmla="*/ 309 h 316"/>
                <a:gd name="T72" fmla="*/ 174 w 292"/>
                <a:gd name="T73" fmla="*/ 264 h 316"/>
                <a:gd name="T74" fmla="*/ 203 w 292"/>
                <a:gd name="T75" fmla="*/ 253 h 316"/>
                <a:gd name="T76" fmla="*/ 219 w 292"/>
                <a:gd name="T77" fmla="*/ 254 h 316"/>
                <a:gd name="T78" fmla="*/ 208 w 292"/>
                <a:gd name="T79" fmla="*/ 261 h 316"/>
                <a:gd name="T80" fmla="*/ 239 w 292"/>
                <a:gd name="T81" fmla="*/ 257 h 316"/>
                <a:gd name="T82" fmla="*/ 113 w 292"/>
                <a:gd name="T83" fmla="*/ 262 h 316"/>
                <a:gd name="T84" fmla="*/ 97 w 292"/>
                <a:gd name="T85" fmla="*/ 276 h 316"/>
                <a:gd name="T86" fmla="*/ 89 w 292"/>
                <a:gd name="T87" fmla="*/ 272 h 316"/>
                <a:gd name="T88" fmla="*/ 83 w 292"/>
                <a:gd name="T89" fmla="*/ 268 h 316"/>
                <a:gd name="T90" fmla="*/ 127 w 292"/>
                <a:gd name="T91" fmla="*/ 306 h 316"/>
                <a:gd name="T92" fmla="*/ 129 w 292"/>
                <a:gd name="T93" fmla="*/ 309 h 316"/>
                <a:gd name="T94" fmla="*/ 37 w 292"/>
                <a:gd name="T95" fmla="*/ 258 h 316"/>
                <a:gd name="T96" fmla="*/ 7 w 292"/>
                <a:gd name="T97" fmla="*/ 171 h 316"/>
                <a:gd name="T98" fmla="*/ 23 w 292"/>
                <a:gd name="T99" fmla="*/ 171 h 316"/>
                <a:gd name="T100" fmla="*/ 23 w 292"/>
                <a:gd name="T101" fmla="*/ 191 h 316"/>
                <a:gd name="T102" fmla="*/ 33 w 292"/>
                <a:gd name="T103" fmla="*/ 199 h 316"/>
                <a:gd name="T104" fmla="*/ 37 w 292"/>
                <a:gd name="T105" fmla="*/ 197 h 316"/>
                <a:gd name="T106" fmla="*/ 37 w 292"/>
                <a:gd name="T107" fmla="*/ 239 h 316"/>
                <a:gd name="T108" fmla="*/ 34 w 292"/>
                <a:gd name="T109" fmla="*/ 255 h 316"/>
                <a:gd name="T110" fmla="*/ 41 w 292"/>
                <a:gd name="T111" fmla="*/ 263 h 316"/>
                <a:gd name="T112" fmla="*/ 64 w 292"/>
                <a:gd name="T113" fmla="*/ 279 h 316"/>
                <a:gd name="T114" fmla="*/ 109 w 292"/>
                <a:gd name="T115" fmla="*/ 281 h 316"/>
                <a:gd name="T116" fmla="*/ 118 w 292"/>
                <a:gd name="T117" fmla="*/ 283 h 316"/>
                <a:gd name="T118" fmla="*/ 144 w 292"/>
                <a:gd name="T119" fmla="*/ 310 h 316"/>
                <a:gd name="T120" fmla="*/ 252 w 292"/>
                <a:gd name="T121" fmla="*/ 2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2" h="316">
                  <a:moveTo>
                    <a:pt x="270" y="198"/>
                  </a:moveTo>
                  <a:cubicBezTo>
                    <a:pt x="271" y="198"/>
                    <a:pt x="273" y="197"/>
                    <a:pt x="276" y="197"/>
                  </a:cubicBezTo>
                  <a:cubicBezTo>
                    <a:pt x="278" y="197"/>
                    <a:pt x="280" y="197"/>
                    <a:pt x="284" y="198"/>
                  </a:cubicBezTo>
                  <a:cubicBezTo>
                    <a:pt x="286" y="198"/>
                    <a:pt x="287" y="197"/>
                    <a:pt x="287" y="195"/>
                  </a:cubicBezTo>
                  <a:cubicBezTo>
                    <a:pt x="289" y="185"/>
                    <a:pt x="289" y="178"/>
                    <a:pt x="290" y="168"/>
                  </a:cubicBezTo>
                  <a:cubicBezTo>
                    <a:pt x="291" y="160"/>
                    <a:pt x="292" y="153"/>
                    <a:pt x="292" y="145"/>
                  </a:cubicBezTo>
                  <a:cubicBezTo>
                    <a:pt x="292" y="137"/>
                    <a:pt x="291" y="129"/>
                    <a:pt x="290" y="121"/>
                  </a:cubicBezTo>
                  <a:cubicBezTo>
                    <a:pt x="290" y="119"/>
                    <a:pt x="288" y="118"/>
                    <a:pt x="287" y="118"/>
                  </a:cubicBezTo>
                  <a:cubicBezTo>
                    <a:pt x="279" y="118"/>
                    <a:pt x="272" y="118"/>
                    <a:pt x="265" y="118"/>
                  </a:cubicBezTo>
                  <a:cubicBezTo>
                    <a:pt x="263" y="110"/>
                    <a:pt x="261" y="102"/>
                    <a:pt x="257" y="94"/>
                  </a:cubicBezTo>
                  <a:cubicBezTo>
                    <a:pt x="259" y="93"/>
                    <a:pt x="260" y="91"/>
                    <a:pt x="262" y="90"/>
                  </a:cubicBezTo>
                  <a:cubicBezTo>
                    <a:pt x="264" y="90"/>
                    <a:pt x="265" y="88"/>
                    <a:pt x="265" y="87"/>
                  </a:cubicBezTo>
                  <a:cubicBezTo>
                    <a:pt x="265" y="84"/>
                    <a:pt x="265" y="81"/>
                    <a:pt x="265" y="79"/>
                  </a:cubicBezTo>
                  <a:cubicBezTo>
                    <a:pt x="265" y="75"/>
                    <a:pt x="265" y="71"/>
                    <a:pt x="265" y="67"/>
                  </a:cubicBezTo>
                  <a:cubicBezTo>
                    <a:pt x="265" y="66"/>
                    <a:pt x="265" y="66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6" y="63"/>
                    <a:pt x="265" y="61"/>
                    <a:pt x="264" y="60"/>
                  </a:cubicBezTo>
                  <a:cubicBezTo>
                    <a:pt x="264" y="60"/>
                    <a:pt x="264" y="60"/>
                    <a:pt x="264" y="60"/>
                  </a:cubicBezTo>
                  <a:cubicBezTo>
                    <a:pt x="263" y="59"/>
                    <a:pt x="263" y="58"/>
                    <a:pt x="262" y="57"/>
                  </a:cubicBezTo>
                  <a:cubicBezTo>
                    <a:pt x="261" y="55"/>
                    <a:pt x="259" y="53"/>
                    <a:pt x="257" y="51"/>
                  </a:cubicBezTo>
                  <a:cubicBezTo>
                    <a:pt x="256" y="50"/>
                    <a:pt x="255" y="48"/>
                    <a:pt x="252" y="46"/>
                  </a:cubicBezTo>
                  <a:cubicBezTo>
                    <a:pt x="249" y="42"/>
                    <a:pt x="244" y="38"/>
                    <a:pt x="240" y="34"/>
                  </a:cubicBezTo>
                  <a:cubicBezTo>
                    <a:pt x="238" y="32"/>
                    <a:pt x="236" y="30"/>
                    <a:pt x="235" y="29"/>
                  </a:cubicBezTo>
                  <a:cubicBezTo>
                    <a:pt x="234" y="28"/>
                    <a:pt x="233" y="28"/>
                    <a:pt x="232" y="27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0" y="26"/>
                    <a:pt x="229" y="26"/>
                  </a:cubicBezTo>
                  <a:cubicBezTo>
                    <a:pt x="229" y="26"/>
                    <a:pt x="227" y="26"/>
                    <a:pt x="227" y="27"/>
                  </a:cubicBezTo>
                  <a:cubicBezTo>
                    <a:pt x="222" y="32"/>
                    <a:pt x="217" y="37"/>
                    <a:pt x="212" y="42"/>
                  </a:cubicBezTo>
                  <a:cubicBezTo>
                    <a:pt x="200" y="35"/>
                    <a:pt x="187" y="30"/>
                    <a:pt x="174" y="27"/>
                  </a:cubicBezTo>
                  <a:cubicBezTo>
                    <a:pt x="174" y="20"/>
                    <a:pt x="174" y="13"/>
                    <a:pt x="174" y="5"/>
                  </a:cubicBezTo>
                  <a:cubicBezTo>
                    <a:pt x="174" y="4"/>
                    <a:pt x="173" y="2"/>
                    <a:pt x="171" y="2"/>
                  </a:cubicBezTo>
                  <a:cubicBezTo>
                    <a:pt x="163" y="1"/>
                    <a:pt x="155" y="0"/>
                    <a:pt x="147" y="0"/>
                  </a:cubicBezTo>
                  <a:cubicBezTo>
                    <a:pt x="139" y="0"/>
                    <a:pt x="131" y="1"/>
                    <a:pt x="123" y="2"/>
                  </a:cubicBezTo>
                  <a:cubicBezTo>
                    <a:pt x="122" y="2"/>
                    <a:pt x="120" y="4"/>
                    <a:pt x="120" y="5"/>
                  </a:cubicBezTo>
                  <a:cubicBezTo>
                    <a:pt x="120" y="13"/>
                    <a:pt x="120" y="20"/>
                    <a:pt x="120" y="27"/>
                  </a:cubicBezTo>
                  <a:cubicBezTo>
                    <a:pt x="107" y="30"/>
                    <a:pt x="94" y="35"/>
                    <a:pt x="82" y="42"/>
                  </a:cubicBezTo>
                  <a:cubicBezTo>
                    <a:pt x="77" y="37"/>
                    <a:pt x="72" y="32"/>
                    <a:pt x="67" y="27"/>
                  </a:cubicBezTo>
                  <a:cubicBezTo>
                    <a:pt x="66" y="26"/>
                    <a:pt x="64" y="26"/>
                    <a:pt x="63" y="27"/>
                  </a:cubicBezTo>
                  <a:cubicBezTo>
                    <a:pt x="50" y="36"/>
                    <a:pt x="39" y="48"/>
                    <a:pt x="29" y="61"/>
                  </a:cubicBezTo>
                  <a:cubicBezTo>
                    <a:pt x="29" y="62"/>
                    <a:pt x="28" y="63"/>
                    <a:pt x="29" y="64"/>
                  </a:cubicBezTo>
                  <a:cubicBezTo>
                    <a:pt x="28" y="71"/>
                    <a:pt x="28" y="77"/>
                    <a:pt x="27" y="83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6"/>
                    <a:pt x="26" y="86"/>
                    <a:pt x="26" y="87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6" y="89"/>
                    <a:pt x="26" y="91"/>
                    <a:pt x="27" y="91"/>
                  </a:cubicBezTo>
                  <a:cubicBezTo>
                    <a:pt x="30" y="94"/>
                    <a:pt x="32" y="96"/>
                    <a:pt x="35" y="99"/>
                  </a:cubicBezTo>
                  <a:cubicBezTo>
                    <a:pt x="32" y="105"/>
                    <a:pt x="30" y="111"/>
                    <a:pt x="29" y="118"/>
                  </a:cubicBezTo>
                  <a:cubicBezTo>
                    <a:pt x="22" y="118"/>
                    <a:pt x="15" y="118"/>
                    <a:pt x="7" y="118"/>
                  </a:cubicBezTo>
                  <a:cubicBezTo>
                    <a:pt x="6" y="118"/>
                    <a:pt x="4" y="119"/>
                    <a:pt x="4" y="121"/>
                  </a:cubicBezTo>
                  <a:cubicBezTo>
                    <a:pt x="4" y="122"/>
                    <a:pt x="4" y="123"/>
                    <a:pt x="4" y="125"/>
                  </a:cubicBezTo>
                  <a:cubicBezTo>
                    <a:pt x="3" y="125"/>
                    <a:pt x="2" y="126"/>
                    <a:pt x="2" y="127"/>
                  </a:cubicBezTo>
                  <a:cubicBezTo>
                    <a:pt x="1" y="136"/>
                    <a:pt x="0" y="153"/>
                    <a:pt x="0" y="167"/>
                  </a:cubicBezTo>
                  <a:cubicBezTo>
                    <a:pt x="0" y="178"/>
                    <a:pt x="0" y="188"/>
                    <a:pt x="1" y="195"/>
                  </a:cubicBezTo>
                  <a:cubicBezTo>
                    <a:pt x="2" y="196"/>
                    <a:pt x="3" y="198"/>
                    <a:pt x="5" y="198"/>
                  </a:cubicBezTo>
                  <a:cubicBezTo>
                    <a:pt x="12" y="198"/>
                    <a:pt x="19" y="198"/>
                    <a:pt x="26" y="198"/>
                  </a:cubicBezTo>
                  <a:cubicBezTo>
                    <a:pt x="28" y="206"/>
                    <a:pt x="30" y="213"/>
                    <a:pt x="33" y="221"/>
                  </a:cubicBezTo>
                  <a:cubicBezTo>
                    <a:pt x="32" y="222"/>
                    <a:pt x="31" y="223"/>
                    <a:pt x="30" y="224"/>
                  </a:cubicBezTo>
                  <a:cubicBezTo>
                    <a:pt x="29" y="225"/>
                    <a:pt x="28" y="226"/>
                    <a:pt x="28" y="227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28" y="236"/>
                    <a:pt x="27" y="245"/>
                    <a:pt x="26" y="253"/>
                  </a:cubicBezTo>
                  <a:cubicBezTo>
                    <a:pt x="26" y="253"/>
                    <a:pt x="26" y="254"/>
                    <a:pt x="25" y="254"/>
                  </a:cubicBezTo>
                  <a:cubicBezTo>
                    <a:pt x="25" y="256"/>
                    <a:pt x="26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37" y="270"/>
                    <a:pt x="47" y="279"/>
                    <a:pt x="58" y="288"/>
                  </a:cubicBezTo>
                  <a:cubicBezTo>
                    <a:pt x="58" y="289"/>
                    <a:pt x="59" y="289"/>
                    <a:pt x="60" y="289"/>
                  </a:cubicBezTo>
                  <a:cubicBezTo>
                    <a:pt x="62" y="290"/>
                    <a:pt x="63" y="290"/>
                    <a:pt x="64" y="289"/>
                  </a:cubicBezTo>
                  <a:cubicBezTo>
                    <a:pt x="69" y="284"/>
                    <a:pt x="74" y="279"/>
                    <a:pt x="79" y="274"/>
                  </a:cubicBezTo>
                  <a:cubicBezTo>
                    <a:pt x="91" y="281"/>
                    <a:pt x="101" y="286"/>
                    <a:pt x="114" y="289"/>
                  </a:cubicBezTo>
                  <a:cubicBezTo>
                    <a:pt x="115" y="297"/>
                    <a:pt x="116" y="302"/>
                    <a:pt x="118" y="312"/>
                  </a:cubicBezTo>
                  <a:cubicBezTo>
                    <a:pt x="118" y="313"/>
                    <a:pt x="119" y="314"/>
                    <a:pt x="120" y="314"/>
                  </a:cubicBezTo>
                  <a:cubicBezTo>
                    <a:pt x="128" y="316"/>
                    <a:pt x="136" y="316"/>
                    <a:pt x="144" y="316"/>
                  </a:cubicBezTo>
                  <a:cubicBezTo>
                    <a:pt x="152" y="316"/>
                    <a:pt x="160" y="316"/>
                    <a:pt x="168" y="314"/>
                  </a:cubicBezTo>
                  <a:cubicBezTo>
                    <a:pt x="170" y="314"/>
                    <a:pt x="171" y="313"/>
                    <a:pt x="171" y="311"/>
                  </a:cubicBezTo>
                  <a:cubicBezTo>
                    <a:pt x="171" y="305"/>
                    <a:pt x="173" y="297"/>
                    <a:pt x="174" y="288"/>
                  </a:cubicBezTo>
                  <a:cubicBezTo>
                    <a:pt x="187" y="285"/>
                    <a:pt x="198" y="281"/>
                    <a:pt x="210" y="274"/>
                  </a:cubicBezTo>
                  <a:cubicBezTo>
                    <a:pt x="215" y="279"/>
                    <a:pt x="219" y="284"/>
                    <a:pt x="224" y="289"/>
                  </a:cubicBezTo>
                  <a:cubicBezTo>
                    <a:pt x="226" y="290"/>
                    <a:pt x="227" y="290"/>
                    <a:pt x="229" y="289"/>
                  </a:cubicBezTo>
                  <a:cubicBezTo>
                    <a:pt x="242" y="280"/>
                    <a:pt x="253" y="269"/>
                    <a:pt x="262" y="255"/>
                  </a:cubicBezTo>
                  <a:cubicBezTo>
                    <a:pt x="263" y="254"/>
                    <a:pt x="263" y="254"/>
                    <a:pt x="263" y="254"/>
                  </a:cubicBezTo>
                  <a:cubicBezTo>
                    <a:pt x="265" y="245"/>
                    <a:pt x="265" y="239"/>
                    <a:pt x="266" y="227"/>
                  </a:cubicBezTo>
                  <a:cubicBezTo>
                    <a:pt x="266" y="227"/>
                    <a:pt x="266" y="227"/>
                    <a:pt x="266" y="226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5" y="226"/>
                    <a:pt x="265" y="225"/>
                    <a:pt x="265" y="225"/>
                  </a:cubicBezTo>
                  <a:cubicBezTo>
                    <a:pt x="265" y="225"/>
                    <a:pt x="265" y="225"/>
                    <a:pt x="265" y="225"/>
                  </a:cubicBezTo>
                  <a:cubicBezTo>
                    <a:pt x="262" y="222"/>
                    <a:pt x="259" y="219"/>
                    <a:pt x="257" y="217"/>
                  </a:cubicBezTo>
                  <a:cubicBezTo>
                    <a:pt x="262" y="208"/>
                    <a:pt x="264" y="203"/>
                    <a:pt x="266" y="200"/>
                  </a:cubicBezTo>
                  <a:cubicBezTo>
                    <a:pt x="268" y="199"/>
                    <a:pt x="268" y="199"/>
                    <a:pt x="270" y="198"/>
                  </a:cubicBezTo>
                  <a:close/>
                  <a:moveTo>
                    <a:pt x="267" y="192"/>
                  </a:moveTo>
                  <a:cubicBezTo>
                    <a:pt x="267" y="192"/>
                    <a:pt x="267" y="192"/>
                    <a:pt x="266" y="192"/>
                  </a:cubicBezTo>
                  <a:cubicBezTo>
                    <a:pt x="267" y="190"/>
                    <a:pt x="267" y="189"/>
                    <a:pt x="267" y="187"/>
                  </a:cubicBezTo>
                  <a:cubicBezTo>
                    <a:pt x="270" y="182"/>
                    <a:pt x="272" y="177"/>
                    <a:pt x="273" y="172"/>
                  </a:cubicBezTo>
                  <a:cubicBezTo>
                    <a:pt x="275" y="172"/>
                    <a:pt x="276" y="171"/>
                    <a:pt x="278" y="171"/>
                  </a:cubicBezTo>
                  <a:cubicBezTo>
                    <a:pt x="275" y="178"/>
                    <a:pt x="272" y="184"/>
                    <a:pt x="270" y="191"/>
                  </a:cubicBezTo>
                  <a:cubicBezTo>
                    <a:pt x="269" y="191"/>
                    <a:pt x="268" y="191"/>
                    <a:pt x="267" y="192"/>
                  </a:cubicBezTo>
                  <a:close/>
                  <a:moveTo>
                    <a:pt x="267" y="175"/>
                  </a:moveTo>
                  <a:cubicBezTo>
                    <a:pt x="267" y="174"/>
                    <a:pt x="268" y="174"/>
                    <a:pt x="268" y="174"/>
                  </a:cubicBezTo>
                  <a:cubicBezTo>
                    <a:pt x="268" y="174"/>
                    <a:pt x="269" y="173"/>
                    <a:pt x="269" y="173"/>
                  </a:cubicBezTo>
                  <a:cubicBezTo>
                    <a:pt x="269" y="175"/>
                    <a:pt x="268" y="177"/>
                    <a:pt x="267" y="179"/>
                  </a:cubicBezTo>
                  <a:cubicBezTo>
                    <a:pt x="267" y="177"/>
                    <a:pt x="267" y="176"/>
                    <a:pt x="267" y="175"/>
                  </a:cubicBezTo>
                  <a:close/>
                  <a:moveTo>
                    <a:pt x="274" y="191"/>
                  </a:moveTo>
                  <a:cubicBezTo>
                    <a:pt x="276" y="184"/>
                    <a:pt x="279" y="177"/>
                    <a:pt x="282" y="171"/>
                  </a:cubicBezTo>
                  <a:cubicBezTo>
                    <a:pt x="282" y="171"/>
                    <a:pt x="283" y="171"/>
                    <a:pt x="283" y="171"/>
                  </a:cubicBezTo>
                  <a:cubicBezTo>
                    <a:pt x="283" y="178"/>
                    <a:pt x="282" y="184"/>
                    <a:pt x="281" y="191"/>
                  </a:cubicBezTo>
                  <a:cubicBezTo>
                    <a:pt x="279" y="191"/>
                    <a:pt x="277" y="191"/>
                    <a:pt x="276" y="191"/>
                  </a:cubicBezTo>
                  <a:cubicBezTo>
                    <a:pt x="275" y="191"/>
                    <a:pt x="274" y="191"/>
                    <a:pt x="274" y="191"/>
                  </a:cubicBezTo>
                  <a:close/>
                  <a:moveTo>
                    <a:pt x="249" y="80"/>
                  </a:moveTo>
                  <a:cubicBezTo>
                    <a:pt x="252" y="77"/>
                    <a:pt x="255" y="74"/>
                    <a:pt x="258" y="71"/>
                  </a:cubicBezTo>
                  <a:cubicBezTo>
                    <a:pt x="258" y="74"/>
                    <a:pt x="258" y="76"/>
                    <a:pt x="258" y="79"/>
                  </a:cubicBezTo>
                  <a:cubicBezTo>
                    <a:pt x="258" y="81"/>
                    <a:pt x="258" y="83"/>
                    <a:pt x="258" y="84"/>
                  </a:cubicBezTo>
                  <a:cubicBezTo>
                    <a:pt x="257" y="85"/>
                    <a:pt x="255" y="87"/>
                    <a:pt x="254" y="88"/>
                  </a:cubicBezTo>
                  <a:cubicBezTo>
                    <a:pt x="253" y="85"/>
                    <a:pt x="251" y="82"/>
                    <a:pt x="249" y="80"/>
                  </a:cubicBezTo>
                  <a:close/>
                  <a:moveTo>
                    <a:pt x="35" y="71"/>
                  </a:moveTo>
                  <a:cubicBezTo>
                    <a:pt x="36" y="71"/>
                    <a:pt x="37" y="72"/>
                    <a:pt x="37" y="73"/>
                  </a:cubicBezTo>
                  <a:cubicBezTo>
                    <a:pt x="36" y="73"/>
                    <a:pt x="36" y="74"/>
                    <a:pt x="35" y="75"/>
                  </a:cubicBezTo>
                  <a:cubicBezTo>
                    <a:pt x="35" y="74"/>
                    <a:pt x="35" y="72"/>
                    <a:pt x="35" y="71"/>
                  </a:cubicBezTo>
                  <a:close/>
                  <a:moveTo>
                    <a:pt x="33" y="86"/>
                  </a:moveTo>
                  <a:cubicBezTo>
                    <a:pt x="34" y="84"/>
                    <a:pt x="34" y="82"/>
                    <a:pt x="34" y="81"/>
                  </a:cubicBezTo>
                  <a:cubicBezTo>
                    <a:pt x="36" y="79"/>
                    <a:pt x="38" y="77"/>
                    <a:pt x="40" y="75"/>
                  </a:cubicBezTo>
                  <a:cubicBezTo>
                    <a:pt x="40" y="75"/>
                    <a:pt x="41" y="76"/>
                    <a:pt x="41" y="76"/>
                  </a:cubicBezTo>
                  <a:cubicBezTo>
                    <a:pt x="39" y="80"/>
                    <a:pt x="36" y="83"/>
                    <a:pt x="33" y="86"/>
                  </a:cubicBezTo>
                  <a:close/>
                  <a:moveTo>
                    <a:pt x="35" y="89"/>
                  </a:moveTo>
                  <a:cubicBezTo>
                    <a:pt x="38" y="86"/>
                    <a:pt x="41" y="82"/>
                    <a:pt x="44" y="79"/>
                  </a:cubicBezTo>
                  <a:cubicBezTo>
                    <a:pt x="44" y="79"/>
                    <a:pt x="44" y="80"/>
                    <a:pt x="45" y="80"/>
                  </a:cubicBezTo>
                  <a:cubicBezTo>
                    <a:pt x="42" y="84"/>
                    <a:pt x="40" y="88"/>
                    <a:pt x="38" y="92"/>
                  </a:cubicBezTo>
                  <a:cubicBezTo>
                    <a:pt x="37" y="91"/>
                    <a:pt x="36" y="90"/>
                    <a:pt x="35" y="89"/>
                  </a:cubicBezTo>
                  <a:close/>
                  <a:moveTo>
                    <a:pt x="35" y="122"/>
                  </a:moveTo>
                  <a:cubicBezTo>
                    <a:pt x="36" y="115"/>
                    <a:pt x="38" y="107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5" y="93"/>
                    <a:pt x="48" y="87"/>
                    <a:pt x="52" y="81"/>
                  </a:cubicBezTo>
                  <a:cubicBezTo>
                    <a:pt x="53" y="80"/>
                    <a:pt x="52" y="78"/>
                    <a:pt x="51" y="77"/>
                  </a:cubicBezTo>
                  <a:cubicBezTo>
                    <a:pt x="46" y="72"/>
                    <a:pt x="41" y="67"/>
                    <a:pt x="37" y="62"/>
                  </a:cubicBezTo>
                  <a:cubicBezTo>
                    <a:pt x="45" y="52"/>
                    <a:pt x="54" y="42"/>
                    <a:pt x="65" y="34"/>
                  </a:cubicBezTo>
                  <a:cubicBezTo>
                    <a:pt x="70" y="39"/>
                    <a:pt x="75" y="44"/>
                    <a:pt x="80" y="49"/>
                  </a:cubicBezTo>
                  <a:cubicBezTo>
                    <a:pt x="81" y="50"/>
                    <a:pt x="82" y="50"/>
                    <a:pt x="84" y="49"/>
                  </a:cubicBezTo>
                  <a:cubicBezTo>
                    <a:pt x="96" y="41"/>
                    <a:pt x="110" y="36"/>
                    <a:pt x="124" y="33"/>
                  </a:cubicBezTo>
                  <a:cubicBezTo>
                    <a:pt x="126" y="32"/>
                    <a:pt x="127" y="31"/>
                    <a:pt x="127" y="29"/>
                  </a:cubicBezTo>
                  <a:cubicBezTo>
                    <a:pt x="127" y="22"/>
                    <a:pt x="127" y="15"/>
                    <a:pt x="127" y="8"/>
                  </a:cubicBezTo>
                  <a:cubicBezTo>
                    <a:pt x="134" y="7"/>
                    <a:pt x="140" y="7"/>
                    <a:pt x="147" y="7"/>
                  </a:cubicBezTo>
                  <a:cubicBezTo>
                    <a:pt x="154" y="7"/>
                    <a:pt x="160" y="7"/>
                    <a:pt x="167" y="8"/>
                  </a:cubicBezTo>
                  <a:cubicBezTo>
                    <a:pt x="167" y="15"/>
                    <a:pt x="167" y="22"/>
                    <a:pt x="167" y="29"/>
                  </a:cubicBezTo>
                  <a:cubicBezTo>
                    <a:pt x="167" y="31"/>
                    <a:pt x="168" y="32"/>
                    <a:pt x="170" y="33"/>
                  </a:cubicBezTo>
                  <a:cubicBezTo>
                    <a:pt x="184" y="36"/>
                    <a:pt x="198" y="41"/>
                    <a:pt x="210" y="49"/>
                  </a:cubicBezTo>
                  <a:cubicBezTo>
                    <a:pt x="212" y="50"/>
                    <a:pt x="213" y="50"/>
                    <a:pt x="214" y="49"/>
                  </a:cubicBezTo>
                  <a:cubicBezTo>
                    <a:pt x="220" y="44"/>
                    <a:pt x="225" y="39"/>
                    <a:pt x="230" y="34"/>
                  </a:cubicBezTo>
                  <a:cubicBezTo>
                    <a:pt x="231" y="35"/>
                    <a:pt x="232" y="36"/>
                    <a:pt x="234" y="38"/>
                  </a:cubicBezTo>
                  <a:cubicBezTo>
                    <a:pt x="238" y="41"/>
                    <a:pt x="242" y="45"/>
                    <a:pt x="245" y="48"/>
                  </a:cubicBezTo>
                  <a:cubicBezTo>
                    <a:pt x="248" y="52"/>
                    <a:pt x="251" y="54"/>
                    <a:pt x="252" y="55"/>
                  </a:cubicBezTo>
                  <a:cubicBezTo>
                    <a:pt x="254" y="57"/>
                    <a:pt x="255" y="59"/>
                    <a:pt x="257" y="61"/>
                  </a:cubicBezTo>
                  <a:cubicBezTo>
                    <a:pt x="257" y="62"/>
                    <a:pt x="257" y="62"/>
                    <a:pt x="258" y="62"/>
                  </a:cubicBezTo>
                  <a:cubicBezTo>
                    <a:pt x="253" y="67"/>
                    <a:pt x="248" y="72"/>
                    <a:pt x="243" y="77"/>
                  </a:cubicBezTo>
                  <a:cubicBezTo>
                    <a:pt x="242" y="78"/>
                    <a:pt x="241" y="80"/>
                    <a:pt x="242" y="81"/>
                  </a:cubicBezTo>
                  <a:cubicBezTo>
                    <a:pt x="251" y="94"/>
                    <a:pt x="256" y="107"/>
                    <a:pt x="259" y="122"/>
                  </a:cubicBezTo>
                  <a:cubicBezTo>
                    <a:pt x="260" y="124"/>
                    <a:pt x="261" y="125"/>
                    <a:pt x="263" y="125"/>
                  </a:cubicBezTo>
                  <a:cubicBezTo>
                    <a:pt x="270" y="125"/>
                    <a:pt x="277" y="125"/>
                    <a:pt x="284" y="125"/>
                  </a:cubicBezTo>
                  <a:cubicBezTo>
                    <a:pt x="285" y="131"/>
                    <a:pt x="285" y="138"/>
                    <a:pt x="285" y="145"/>
                  </a:cubicBezTo>
                  <a:cubicBezTo>
                    <a:pt x="285" y="152"/>
                    <a:pt x="285" y="158"/>
                    <a:pt x="284" y="164"/>
                  </a:cubicBezTo>
                  <a:cubicBezTo>
                    <a:pt x="283" y="164"/>
                    <a:pt x="282" y="164"/>
                    <a:pt x="281" y="164"/>
                  </a:cubicBezTo>
                  <a:cubicBezTo>
                    <a:pt x="274" y="164"/>
                    <a:pt x="269" y="166"/>
                    <a:pt x="264" y="168"/>
                  </a:cubicBezTo>
                  <a:cubicBezTo>
                    <a:pt x="261" y="170"/>
                    <a:pt x="259" y="173"/>
                    <a:pt x="257" y="176"/>
                  </a:cubicBezTo>
                  <a:cubicBezTo>
                    <a:pt x="253" y="184"/>
                    <a:pt x="251" y="195"/>
                    <a:pt x="243" y="208"/>
                  </a:cubicBezTo>
                  <a:cubicBezTo>
                    <a:pt x="242" y="210"/>
                    <a:pt x="242" y="211"/>
                    <a:pt x="243" y="213"/>
                  </a:cubicBezTo>
                  <a:cubicBezTo>
                    <a:pt x="248" y="217"/>
                    <a:pt x="253" y="222"/>
                    <a:pt x="258" y="227"/>
                  </a:cubicBezTo>
                  <a:cubicBezTo>
                    <a:pt x="250" y="238"/>
                    <a:pt x="241" y="248"/>
                    <a:pt x="230" y="256"/>
                  </a:cubicBezTo>
                  <a:cubicBezTo>
                    <a:pt x="225" y="251"/>
                    <a:pt x="220" y="246"/>
                    <a:pt x="215" y="241"/>
                  </a:cubicBezTo>
                  <a:cubicBezTo>
                    <a:pt x="214" y="240"/>
                    <a:pt x="212" y="240"/>
                    <a:pt x="211" y="240"/>
                  </a:cubicBezTo>
                  <a:cubicBezTo>
                    <a:pt x="198" y="249"/>
                    <a:pt x="185" y="255"/>
                    <a:pt x="170" y="258"/>
                  </a:cubicBezTo>
                  <a:cubicBezTo>
                    <a:pt x="168" y="258"/>
                    <a:pt x="167" y="259"/>
                    <a:pt x="167" y="261"/>
                  </a:cubicBezTo>
                  <a:cubicBezTo>
                    <a:pt x="167" y="268"/>
                    <a:pt x="167" y="275"/>
                    <a:pt x="167" y="282"/>
                  </a:cubicBezTo>
                  <a:cubicBezTo>
                    <a:pt x="160" y="283"/>
                    <a:pt x="154" y="283"/>
                    <a:pt x="147" y="283"/>
                  </a:cubicBezTo>
                  <a:cubicBezTo>
                    <a:pt x="140" y="283"/>
                    <a:pt x="134" y="283"/>
                    <a:pt x="127" y="282"/>
                  </a:cubicBezTo>
                  <a:cubicBezTo>
                    <a:pt x="127" y="275"/>
                    <a:pt x="127" y="268"/>
                    <a:pt x="127" y="261"/>
                  </a:cubicBezTo>
                  <a:cubicBezTo>
                    <a:pt x="127" y="259"/>
                    <a:pt x="126" y="258"/>
                    <a:pt x="124" y="258"/>
                  </a:cubicBezTo>
                  <a:cubicBezTo>
                    <a:pt x="110" y="255"/>
                    <a:pt x="96" y="249"/>
                    <a:pt x="83" y="240"/>
                  </a:cubicBezTo>
                  <a:cubicBezTo>
                    <a:pt x="82" y="240"/>
                    <a:pt x="80" y="240"/>
                    <a:pt x="79" y="241"/>
                  </a:cubicBezTo>
                  <a:cubicBezTo>
                    <a:pt x="74" y="246"/>
                    <a:pt x="69" y="251"/>
                    <a:pt x="64" y="255"/>
                  </a:cubicBezTo>
                  <a:cubicBezTo>
                    <a:pt x="53" y="247"/>
                    <a:pt x="44" y="238"/>
                    <a:pt x="36" y="227"/>
                  </a:cubicBezTo>
                  <a:cubicBezTo>
                    <a:pt x="41" y="222"/>
                    <a:pt x="46" y="217"/>
                    <a:pt x="51" y="213"/>
                  </a:cubicBezTo>
                  <a:cubicBezTo>
                    <a:pt x="52" y="211"/>
                    <a:pt x="52" y="210"/>
                    <a:pt x="51" y="208"/>
                  </a:cubicBezTo>
                  <a:cubicBezTo>
                    <a:pt x="43" y="196"/>
                    <a:pt x="37" y="182"/>
                    <a:pt x="34" y="167"/>
                  </a:cubicBezTo>
                  <a:cubicBezTo>
                    <a:pt x="34" y="166"/>
                    <a:pt x="33" y="165"/>
                    <a:pt x="31" y="165"/>
                  </a:cubicBezTo>
                  <a:cubicBezTo>
                    <a:pt x="24" y="165"/>
                    <a:pt x="17" y="165"/>
                    <a:pt x="10" y="165"/>
                  </a:cubicBezTo>
                  <a:cubicBezTo>
                    <a:pt x="9" y="158"/>
                    <a:pt x="9" y="152"/>
                    <a:pt x="9" y="145"/>
                  </a:cubicBezTo>
                  <a:cubicBezTo>
                    <a:pt x="9" y="138"/>
                    <a:pt x="9" y="131"/>
                    <a:pt x="10" y="125"/>
                  </a:cubicBezTo>
                  <a:cubicBezTo>
                    <a:pt x="17" y="125"/>
                    <a:pt x="24" y="125"/>
                    <a:pt x="31" y="125"/>
                  </a:cubicBezTo>
                  <a:cubicBezTo>
                    <a:pt x="33" y="125"/>
                    <a:pt x="34" y="124"/>
                    <a:pt x="35" y="122"/>
                  </a:cubicBezTo>
                  <a:close/>
                  <a:moveTo>
                    <a:pt x="257" y="252"/>
                  </a:moveTo>
                  <a:cubicBezTo>
                    <a:pt x="254" y="255"/>
                    <a:pt x="252" y="258"/>
                    <a:pt x="249" y="261"/>
                  </a:cubicBezTo>
                  <a:cubicBezTo>
                    <a:pt x="251" y="255"/>
                    <a:pt x="253" y="248"/>
                    <a:pt x="255" y="241"/>
                  </a:cubicBezTo>
                  <a:cubicBezTo>
                    <a:pt x="256" y="240"/>
                    <a:pt x="257" y="239"/>
                    <a:pt x="258" y="238"/>
                  </a:cubicBezTo>
                  <a:cubicBezTo>
                    <a:pt x="258" y="243"/>
                    <a:pt x="257" y="247"/>
                    <a:pt x="257" y="252"/>
                  </a:cubicBezTo>
                  <a:close/>
                  <a:moveTo>
                    <a:pt x="236" y="274"/>
                  </a:moveTo>
                  <a:cubicBezTo>
                    <a:pt x="239" y="267"/>
                    <a:pt x="241" y="260"/>
                    <a:pt x="244" y="253"/>
                  </a:cubicBezTo>
                  <a:cubicBezTo>
                    <a:pt x="246" y="251"/>
                    <a:pt x="248" y="249"/>
                    <a:pt x="250" y="247"/>
                  </a:cubicBezTo>
                  <a:cubicBezTo>
                    <a:pt x="248" y="254"/>
                    <a:pt x="246" y="260"/>
                    <a:pt x="244" y="267"/>
                  </a:cubicBezTo>
                  <a:cubicBezTo>
                    <a:pt x="242" y="270"/>
                    <a:pt x="239" y="272"/>
                    <a:pt x="236" y="274"/>
                  </a:cubicBezTo>
                  <a:close/>
                  <a:moveTo>
                    <a:pt x="215" y="270"/>
                  </a:moveTo>
                  <a:cubicBezTo>
                    <a:pt x="218" y="266"/>
                    <a:pt x="220" y="262"/>
                    <a:pt x="222" y="257"/>
                  </a:cubicBezTo>
                  <a:cubicBezTo>
                    <a:pt x="222" y="258"/>
                    <a:pt x="223" y="258"/>
                    <a:pt x="224" y="259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2" y="264"/>
                    <a:pt x="219" y="268"/>
                    <a:pt x="217" y="272"/>
                  </a:cubicBezTo>
                  <a:cubicBezTo>
                    <a:pt x="217" y="272"/>
                    <a:pt x="216" y="271"/>
                    <a:pt x="215" y="270"/>
                  </a:cubicBezTo>
                  <a:close/>
                  <a:moveTo>
                    <a:pt x="174" y="281"/>
                  </a:moveTo>
                  <a:cubicBezTo>
                    <a:pt x="174" y="279"/>
                    <a:pt x="174" y="277"/>
                    <a:pt x="174" y="275"/>
                  </a:cubicBezTo>
                  <a:cubicBezTo>
                    <a:pt x="177" y="271"/>
                    <a:pt x="180" y="266"/>
                    <a:pt x="182" y="261"/>
                  </a:cubicBezTo>
                  <a:cubicBezTo>
                    <a:pt x="184" y="261"/>
                    <a:pt x="185" y="260"/>
                    <a:pt x="187" y="260"/>
                  </a:cubicBezTo>
                  <a:cubicBezTo>
                    <a:pt x="183" y="267"/>
                    <a:pt x="180" y="274"/>
                    <a:pt x="176" y="281"/>
                  </a:cubicBezTo>
                  <a:cubicBezTo>
                    <a:pt x="175" y="281"/>
                    <a:pt x="175" y="281"/>
                    <a:pt x="174" y="281"/>
                  </a:cubicBezTo>
                  <a:close/>
                  <a:moveTo>
                    <a:pt x="164" y="308"/>
                  </a:moveTo>
                  <a:cubicBezTo>
                    <a:pt x="163" y="308"/>
                    <a:pt x="162" y="308"/>
                    <a:pt x="160" y="309"/>
                  </a:cubicBezTo>
                  <a:cubicBezTo>
                    <a:pt x="162" y="304"/>
                    <a:pt x="164" y="299"/>
                    <a:pt x="166" y="294"/>
                  </a:cubicBezTo>
                  <a:cubicBezTo>
                    <a:pt x="166" y="299"/>
                    <a:pt x="165" y="304"/>
                    <a:pt x="164" y="308"/>
                  </a:cubicBezTo>
                  <a:close/>
                  <a:moveTo>
                    <a:pt x="165" y="289"/>
                  </a:moveTo>
                  <a:cubicBezTo>
                    <a:pt x="162" y="295"/>
                    <a:pt x="159" y="302"/>
                    <a:pt x="156" y="309"/>
                  </a:cubicBezTo>
                  <a:cubicBezTo>
                    <a:pt x="154" y="309"/>
                    <a:pt x="152" y="309"/>
                    <a:pt x="150" y="309"/>
                  </a:cubicBezTo>
                  <a:cubicBezTo>
                    <a:pt x="152" y="303"/>
                    <a:pt x="155" y="296"/>
                    <a:pt x="158" y="290"/>
                  </a:cubicBezTo>
                  <a:cubicBezTo>
                    <a:pt x="160" y="289"/>
                    <a:pt x="163" y="289"/>
                    <a:pt x="165" y="289"/>
                  </a:cubicBezTo>
                  <a:close/>
                  <a:moveTo>
                    <a:pt x="174" y="264"/>
                  </a:moveTo>
                  <a:cubicBezTo>
                    <a:pt x="175" y="263"/>
                    <a:pt x="176" y="263"/>
                    <a:pt x="178" y="263"/>
                  </a:cubicBezTo>
                  <a:cubicBezTo>
                    <a:pt x="176" y="265"/>
                    <a:pt x="175" y="267"/>
                    <a:pt x="174" y="269"/>
                  </a:cubicBezTo>
                  <a:cubicBezTo>
                    <a:pt x="174" y="267"/>
                    <a:pt x="174" y="265"/>
                    <a:pt x="174" y="264"/>
                  </a:cubicBezTo>
                  <a:close/>
                  <a:moveTo>
                    <a:pt x="192" y="258"/>
                  </a:moveTo>
                  <a:cubicBezTo>
                    <a:pt x="194" y="257"/>
                    <a:pt x="197" y="256"/>
                    <a:pt x="199" y="255"/>
                  </a:cubicBezTo>
                  <a:cubicBezTo>
                    <a:pt x="196" y="262"/>
                    <a:pt x="193" y="269"/>
                    <a:pt x="191" y="276"/>
                  </a:cubicBezTo>
                  <a:cubicBezTo>
                    <a:pt x="187" y="278"/>
                    <a:pt x="184" y="279"/>
                    <a:pt x="181" y="280"/>
                  </a:cubicBezTo>
                  <a:cubicBezTo>
                    <a:pt x="184" y="272"/>
                    <a:pt x="188" y="265"/>
                    <a:pt x="192" y="258"/>
                  </a:cubicBezTo>
                  <a:close/>
                  <a:moveTo>
                    <a:pt x="203" y="253"/>
                  </a:moveTo>
                  <a:cubicBezTo>
                    <a:pt x="205" y="252"/>
                    <a:pt x="207" y="251"/>
                    <a:pt x="209" y="250"/>
                  </a:cubicBezTo>
                  <a:cubicBezTo>
                    <a:pt x="206" y="257"/>
                    <a:pt x="203" y="264"/>
                    <a:pt x="200" y="272"/>
                  </a:cubicBezTo>
                  <a:cubicBezTo>
                    <a:pt x="198" y="273"/>
                    <a:pt x="197" y="274"/>
                    <a:pt x="195" y="274"/>
                  </a:cubicBezTo>
                  <a:cubicBezTo>
                    <a:pt x="198" y="267"/>
                    <a:pt x="201" y="260"/>
                    <a:pt x="203" y="253"/>
                  </a:cubicBezTo>
                  <a:close/>
                  <a:moveTo>
                    <a:pt x="215" y="251"/>
                  </a:moveTo>
                  <a:cubicBezTo>
                    <a:pt x="217" y="252"/>
                    <a:pt x="218" y="253"/>
                    <a:pt x="219" y="254"/>
                  </a:cubicBezTo>
                  <a:cubicBezTo>
                    <a:pt x="218" y="258"/>
                    <a:pt x="216" y="262"/>
                    <a:pt x="214" y="266"/>
                  </a:cubicBezTo>
                  <a:cubicBezTo>
                    <a:pt x="214" y="261"/>
                    <a:pt x="215" y="256"/>
                    <a:pt x="215" y="251"/>
                  </a:cubicBezTo>
                  <a:close/>
                  <a:moveTo>
                    <a:pt x="208" y="261"/>
                  </a:moveTo>
                  <a:cubicBezTo>
                    <a:pt x="207" y="263"/>
                    <a:pt x="207" y="265"/>
                    <a:pt x="207" y="267"/>
                  </a:cubicBezTo>
                  <a:cubicBezTo>
                    <a:pt x="206" y="268"/>
                    <a:pt x="205" y="269"/>
                    <a:pt x="205" y="269"/>
                  </a:cubicBezTo>
                  <a:cubicBezTo>
                    <a:pt x="206" y="266"/>
                    <a:pt x="207" y="264"/>
                    <a:pt x="208" y="261"/>
                  </a:cubicBezTo>
                  <a:close/>
                  <a:moveTo>
                    <a:pt x="224" y="266"/>
                  </a:moveTo>
                  <a:cubicBezTo>
                    <a:pt x="224" y="270"/>
                    <a:pt x="223" y="274"/>
                    <a:pt x="223" y="278"/>
                  </a:cubicBezTo>
                  <a:cubicBezTo>
                    <a:pt x="222" y="277"/>
                    <a:pt x="221" y="276"/>
                    <a:pt x="220" y="275"/>
                  </a:cubicBezTo>
                  <a:cubicBezTo>
                    <a:pt x="221" y="272"/>
                    <a:pt x="223" y="269"/>
                    <a:pt x="224" y="266"/>
                  </a:cubicBezTo>
                  <a:close/>
                  <a:moveTo>
                    <a:pt x="232" y="263"/>
                  </a:moveTo>
                  <a:cubicBezTo>
                    <a:pt x="234" y="261"/>
                    <a:pt x="236" y="259"/>
                    <a:pt x="239" y="257"/>
                  </a:cubicBezTo>
                  <a:cubicBezTo>
                    <a:pt x="236" y="264"/>
                    <a:pt x="234" y="271"/>
                    <a:pt x="231" y="279"/>
                  </a:cubicBezTo>
                  <a:cubicBezTo>
                    <a:pt x="231" y="279"/>
                    <a:pt x="230" y="279"/>
                    <a:pt x="230" y="280"/>
                  </a:cubicBezTo>
                  <a:cubicBezTo>
                    <a:pt x="230" y="274"/>
                    <a:pt x="231" y="268"/>
                    <a:pt x="232" y="263"/>
                  </a:cubicBezTo>
                  <a:close/>
                  <a:moveTo>
                    <a:pt x="106" y="280"/>
                  </a:moveTo>
                  <a:cubicBezTo>
                    <a:pt x="104" y="279"/>
                    <a:pt x="102" y="279"/>
                    <a:pt x="100" y="278"/>
                  </a:cubicBezTo>
                  <a:cubicBezTo>
                    <a:pt x="104" y="272"/>
                    <a:pt x="108" y="267"/>
                    <a:pt x="113" y="262"/>
                  </a:cubicBezTo>
                  <a:cubicBezTo>
                    <a:pt x="115" y="262"/>
                    <a:pt x="117" y="263"/>
                    <a:pt x="119" y="263"/>
                  </a:cubicBezTo>
                  <a:cubicBezTo>
                    <a:pt x="115" y="269"/>
                    <a:pt x="110" y="274"/>
                    <a:pt x="106" y="280"/>
                  </a:cubicBezTo>
                  <a:close/>
                  <a:moveTo>
                    <a:pt x="92" y="274"/>
                  </a:moveTo>
                  <a:cubicBezTo>
                    <a:pt x="96" y="269"/>
                    <a:pt x="101" y="264"/>
                    <a:pt x="105" y="259"/>
                  </a:cubicBezTo>
                  <a:cubicBezTo>
                    <a:pt x="107" y="260"/>
                    <a:pt x="108" y="260"/>
                    <a:pt x="110" y="261"/>
                  </a:cubicBezTo>
                  <a:cubicBezTo>
                    <a:pt x="105" y="266"/>
                    <a:pt x="101" y="271"/>
                    <a:pt x="97" y="276"/>
                  </a:cubicBezTo>
                  <a:cubicBezTo>
                    <a:pt x="95" y="276"/>
                    <a:pt x="94" y="275"/>
                    <a:pt x="92" y="274"/>
                  </a:cubicBezTo>
                  <a:close/>
                  <a:moveTo>
                    <a:pt x="86" y="270"/>
                  </a:moveTo>
                  <a:cubicBezTo>
                    <a:pt x="89" y="265"/>
                    <a:pt x="93" y="261"/>
                    <a:pt x="97" y="256"/>
                  </a:cubicBezTo>
                  <a:cubicBezTo>
                    <a:pt x="97" y="256"/>
                    <a:pt x="97" y="256"/>
                    <a:pt x="97" y="256"/>
                  </a:cubicBezTo>
                  <a:cubicBezTo>
                    <a:pt x="98" y="256"/>
                    <a:pt x="100" y="257"/>
                    <a:pt x="102" y="258"/>
                  </a:cubicBezTo>
                  <a:cubicBezTo>
                    <a:pt x="97" y="262"/>
                    <a:pt x="93" y="267"/>
                    <a:pt x="89" y="272"/>
                  </a:cubicBezTo>
                  <a:cubicBezTo>
                    <a:pt x="88" y="272"/>
                    <a:pt x="87" y="271"/>
                    <a:pt x="86" y="270"/>
                  </a:cubicBezTo>
                  <a:close/>
                  <a:moveTo>
                    <a:pt x="87" y="251"/>
                  </a:moveTo>
                  <a:cubicBezTo>
                    <a:pt x="86" y="252"/>
                    <a:pt x="85" y="253"/>
                    <a:pt x="84" y="255"/>
                  </a:cubicBezTo>
                  <a:cubicBezTo>
                    <a:pt x="84" y="253"/>
                    <a:pt x="84" y="251"/>
                    <a:pt x="84" y="249"/>
                  </a:cubicBezTo>
                  <a:cubicBezTo>
                    <a:pt x="85" y="249"/>
                    <a:pt x="86" y="250"/>
                    <a:pt x="87" y="251"/>
                  </a:cubicBezTo>
                  <a:close/>
                  <a:moveTo>
                    <a:pt x="83" y="268"/>
                  </a:moveTo>
                  <a:cubicBezTo>
                    <a:pt x="83" y="266"/>
                    <a:pt x="83" y="263"/>
                    <a:pt x="83" y="261"/>
                  </a:cubicBezTo>
                  <a:cubicBezTo>
                    <a:pt x="85" y="258"/>
                    <a:pt x="88" y="255"/>
                    <a:pt x="90" y="252"/>
                  </a:cubicBezTo>
                  <a:cubicBezTo>
                    <a:pt x="91" y="253"/>
                    <a:pt x="92" y="253"/>
                    <a:pt x="94" y="254"/>
                  </a:cubicBezTo>
                  <a:cubicBezTo>
                    <a:pt x="90" y="259"/>
                    <a:pt x="87" y="264"/>
                    <a:pt x="83" y="268"/>
                  </a:cubicBezTo>
                  <a:close/>
                  <a:moveTo>
                    <a:pt x="134" y="289"/>
                  </a:moveTo>
                  <a:cubicBezTo>
                    <a:pt x="132" y="295"/>
                    <a:pt x="129" y="300"/>
                    <a:pt x="127" y="306"/>
                  </a:cubicBezTo>
                  <a:cubicBezTo>
                    <a:pt x="127" y="300"/>
                    <a:pt x="127" y="295"/>
                    <a:pt x="128" y="289"/>
                  </a:cubicBezTo>
                  <a:cubicBezTo>
                    <a:pt x="130" y="289"/>
                    <a:pt x="132" y="289"/>
                    <a:pt x="134" y="289"/>
                  </a:cubicBezTo>
                  <a:close/>
                  <a:moveTo>
                    <a:pt x="138" y="290"/>
                  </a:moveTo>
                  <a:cubicBezTo>
                    <a:pt x="140" y="290"/>
                    <a:pt x="142" y="290"/>
                    <a:pt x="143" y="290"/>
                  </a:cubicBezTo>
                  <a:cubicBezTo>
                    <a:pt x="141" y="296"/>
                    <a:pt x="138" y="303"/>
                    <a:pt x="136" y="309"/>
                  </a:cubicBezTo>
                  <a:cubicBezTo>
                    <a:pt x="134" y="309"/>
                    <a:pt x="131" y="309"/>
                    <a:pt x="129" y="309"/>
                  </a:cubicBezTo>
                  <a:cubicBezTo>
                    <a:pt x="132" y="302"/>
                    <a:pt x="135" y="296"/>
                    <a:pt x="138" y="290"/>
                  </a:cubicBezTo>
                  <a:close/>
                  <a:moveTo>
                    <a:pt x="60" y="261"/>
                  </a:moveTo>
                  <a:cubicBezTo>
                    <a:pt x="60" y="267"/>
                    <a:pt x="58" y="272"/>
                    <a:pt x="57" y="279"/>
                  </a:cubicBezTo>
                  <a:cubicBezTo>
                    <a:pt x="56" y="277"/>
                    <a:pt x="54" y="276"/>
                    <a:pt x="53" y="275"/>
                  </a:cubicBezTo>
                  <a:cubicBezTo>
                    <a:pt x="55" y="270"/>
                    <a:pt x="58" y="266"/>
                    <a:pt x="60" y="261"/>
                  </a:cubicBezTo>
                  <a:close/>
                  <a:moveTo>
                    <a:pt x="37" y="258"/>
                  </a:moveTo>
                  <a:cubicBezTo>
                    <a:pt x="39" y="254"/>
                    <a:pt x="41" y="250"/>
                    <a:pt x="44" y="247"/>
                  </a:cubicBezTo>
                  <a:cubicBezTo>
                    <a:pt x="45" y="248"/>
                    <a:pt x="46" y="248"/>
                    <a:pt x="46" y="249"/>
                  </a:cubicBezTo>
                  <a:cubicBezTo>
                    <a:pt x="44" y="253"/>
                    <a:pt x="41" y="257"/>
                    <a:pt x="39" y="260"/>
                  </a:cubicBezTo>
                  <a:cubicBezTo>
                    <a:pt x="38" y="260"/>
                    <a:pt x="37" y="259"/>
                    <a:pt x="37" y="258"/>
                  </a:cubicBezTo>
                  <a:close/>
                  <a:moveTo>
                    <a:pt x="7" y="171"/>
                  </a:moveTo>
                  <a:cubicBezTo>
                    <a:pt x="7" y="171"/>
                    <a:pt x="7" y="171"/>
                    <a:pt x="7" y="171"/>
                  </a:cubicBezTo>
                  <a:cubicBezTo>
                    <a:pt x="9" y="171"/>
                    <a:pt x="10" y="171"/>
                    <a:pt x="12" y="171"/>
                  </a:cubicBezTo>
                  <a:cubicBezTo>
                    <a:pt x="10" y="175"/>
                    <a:pt x="9" y="179"/>
                    <a:pt x="7" y="183"/>
                  </a:cubicBezTo>
                  <a:cubicBezTo>
                    <a:pt x="7" y="179"/>
                    <a:pt x="7" y="175"/>
                    <a:pt x="7" y="171"/>
                  </a:cubicBezTo>
                  <a:close/>
                  <a:moveTo>
                    <a:pt x="7" y="190"/>
                  </a:moveTo>
                  <a:cubicBezTo>
                    <a:pt x="10" y="184"/>
                    <a:pt x="13" y="177"/>
                    <a:pt x="15" y="171"/>
                  </a:cubicBezTo>
                  <a:cubicBezTo>
                    <a:pt x="18" y="171"/>
                    <a:pt x="20" y="171"/>
                    <a:pt x="23" y="171"/>
                  </a:cubicBezTo>
                  <a:cubicBezTo>
                    <a:pt x="20" y="178"/>
                    <a:pt x="17" y="184"/>
                    <a:pt x="15" y="191"/>
                  </a:cubicBezTo>
                  <a:cubicBezTo>
                    <a:pt x="12" y="191"/>
                    <a:pt x="10" y="191"/>
                    <a:pt x="8" y="191"/>
                  </a:cubicBezTo>
                  <a:cubicBezTo>
                    <a:pt x="8" y="191"/>
                    <a:pt x="8" y="190"/>
                    <a:pt x="7" y="190"/>
                  </a:cubicBezTo>
                  <a:close/>
                  <a:moveTo>
                    <a:pt x="26" y="172"/>
                  </a:moveTo>
                  <a:cubicBezTo>
                    <a:pt x="26" y="175"/>
                    <a:pt x="26" y="179"/>
                    <a:pt x="26" y="182"/>
                  </a:cubicBezTo>
                  <a:cubicBezTo>
                    <a:pt x="25" y="185"/>
                    <a:pt x="24" y="188"/>
                    <a:pt x="23" y="191"/>
                  </a:cubicBezTo>
                  <a:cubicBezTo>
                    <a:pt x="21" y="191"/>
                    <a:pt x="20" y="191"/>
                    <a:pt x="18" y="191"/>
                  </a:cubicBezTo>
                  <a:cubicBezTo>
                    <a:pt x="21" y="184"/>
                    <a:pt x="23" y="178"/>
                    <a:pt x="26" y="172"/>
                  </a:cubicBezTo>
                  <a:close/>
                  <a:moveTo>
                    <a:pt x="32" y="195"/>
                  </a:moveTo>
                  <a:cubicBezTo>
                    <a:pt x="32" y="192"/>
                    <a:pt x="32" y="189"/>
                    <a:pt x="33" y="185"/>
                  </a:cubicBezTo>
                  <a:cubicBezTo>
                    <a:pt x="33" y="188"/>
                    <a:pt x="34" y="190"/>
                    <a:pt x="35" y="192"/>
                  </a:cubicBezTo>
                  <a:cubicBezTo>
                    <a:pt x="34" y="194"/>
                    <a:pt x="34" y="196"/>
                    <a:pt x="33" y="199"/>
                  </a:cubicBezTo>
                  <a:cubicBezTo>
                    <a:pt x="33" y="198"/>
                    <a:pt x="32" y="196"/>
                    <a:pt x="32" y="195"/>
                  </a:cubicBezTo>
                  <a:close/>
                  <a:moveTo>
                    <a:pt x="37" y="197"/>
                  </a:moveTo>
                  <a:cubicBezTo>
                    <a:pt x="38" y="199"/>
                    <a:pt x="39" y="201"/>
                    <a:pt x="40" y="203"/>
                  </a:cubicBezTo>
                  <a:cubicBezTo>
                    <a:pt x="39" y="206"/>
                    <a:pt x="38" y="209"/>
                    <a:pt x="37" y="212"/>
                  </a:cubicBezTo>
                  <a:cubicBezTo>
                    <a:pt x="36" y="210"/>
                    <a:pt x="35" y="207"/>
                    <a:pt x="35" y="205"/>
                  </a:cubicBezTo>
                  <a:cubicBezTo>
                    <a:pt x="36" y="202"/>
                    <a:pt x="36" y="199"/>
                    <a:pt x="37" y="197"/>
                  </a:cubicBezTo>
                  <a:close/>
                  <a:moveTo>
                    <a:pt x="44" y="210"/>
                  </a:moveTo>
                  <a:cubicBezTo>
                    <a:pt x="43" y="211"/>
                    <a:pt x="42" y="212"/>
                    <a:pt x="41" y="213"/>
                  </a:cubicBezTo>
                  <a:cubicBezTo>
                    <a:pt x="41" y="211"/>
                    <a:pt x="42" y="209"/>
                    <a:pt x="43" y="207"/>
                  </a:cubicBezTo>
                  <a:cubicBezTo>
                    <a:pt x="43" y="208"/>
                    <a:pt x="44" y="209"/>
                    <a:pt x="44" y="210"/>
                  </a:cubicBezTo>
                  <a:close/>
                  <a:moveTo>
                    <a:pt x="34" y="236"/>
                  </a:moveTo>
                  <a:cubicBezTo>
                    <a:pt x="35" y="237"/>
                    <a:pt x="36" y="238"/>
                    <a:pt x="37" y="239"/>
                  </a:cubicBezTo>
                  <a:cubicBezTo>
                    <a:pt x="36" y="241"/>
                    <a:pt x="35" y="243"/>
                    <a:pt x="34" y="245"/>
                  </a:cubicBezTo>
                  <a:cubicBezTo>
                    <a:pt x="34" y="242"/>
                    <a:pt x="34" y="239"/>
                    <a:pt x="34" y="236"/>
                  </a:cubicBezTo>
                  <a:close/>
                  <a:moveTo>
                    <a:pt x="33" y="253"/>
                  </a:moveTo>
                  <a:cubicBezTo>
                    <a:pt x="35" y="249"/>
                    <a:pt x="37" y="246"/>
                    <a:pt x="39" y="242"/>
                  </a:cubicBezTo>
                  <a:cubicBezTo>
                    <a:pt x="40" y="243"/>
                    <a:pt x="41" y="243"/>
                    <a:pt x="41" y="244"/>
                  </a:cubicBezTo>
                  <a:cubicBezTo>
                    <a:pt x="39" y="248"/>
                    <a:pt x="37" y="251"/>
                    <a:pt x="34" y="255"/>
                  </a:cubicBezTo>
                  <a:cubicBezTo>
                    <a:pt x="34" y="254"/>
                    <a:pt x="33" y="254"/>
                    <a:pt x="33" y="253"/>
                  </a:cubicBezTo>
                  <a:close/>
                  <a:moveTo>
                    <a:pt x="41" y="263"/>
                  </a:moveTo>
                  <a:cubicBezTo>
                    <a:pt x="44" y="259"/>
                    <a:pt x="46" y="255"/>
                    <a:pt x="49" y="252"/>
                  </a:cubicBezTo>
                  <a:cubicBezTo>
                    <a:pt x="50" y="252"/>
                    <a:pt x="51" y="253"/>
                    <a:pt x="51" y="254"/>
                  </a:cubicBezTo>
                  <a:cubicBezTo>
                    <a:pt x="49" y="258"/>
                    <a:pt x="46" y="262"/>
                    <a:pt x="44" y="266"/>
                  </a:cubicBezTo>
                  <a:cubicBezTo>
                    <a:pt x="43" y="265"/>
                    <a:pt x="42" y="264"/>
                    <a:pt x="41" y="263"/>
                  </a:cubicBezTo>
                  <a:close/>
                  <a:moveTo>
                    <a:pt x="46" y="269"/>
                  </a:moveTo>
                  <a:cubicBezTo>
                    <a:pt x="49" y="265"/>
                    <a:pt x="51" y="260"/>
                    <a:pt x="54" y="256"/>
                  </a:cubicBezTo>
                  <a:cubicBezTo>
                    <a:pt x="55" y="257"/>
                    <a:pt x="56" y="258"/>
                    <a:pt x="58" y="259"/>
                  </a:cubicBezTo>
                  <a:cubicBezTo>
                    <a:pt x="55" y="263"/>
                    <a:pt x="53" y="268"/>
                    <a:pt x="50" y="272"/>
                  </a:cubicBezTo>
                  <a:cubicBezTo>
                    <a:pt x="49" y="271"/>
                    <a:pt x="48" y="270"/>
                    <a:pt x="46" y="269"/>
                  </a:cubicBezTo>
                  <a:close/>
                  <a:moveTo>
                    <a:pt x="64" y="279"/>
                  </a:moveTo>
                  <a:cubicBezTo>
                    <a:pt x="65" y="274"/>
                    <a:pt x="66" y="269"/>
                    <a:pt x="67" y="262"/>
                  </a:cubicBezTo>
                  <a:cubicBezTo>
                    <a:pt x="70" y="259"/>
                    <a:pt x="74" y="256"/>
                    <a:pt x="77" y="252"/>
                  </a:cubicBezTo>
                  <a:cubicBezTo>
                    <a:pt x="77" y="257"/>
                    <a:pt x="76" y="262"/>
                    <a:pt x="76" y="268"/>
                  </a:cubicBezTo>
                  <a:cubicBezTo>
                    <a:pt x="72" y="272"/>
                    <a:pt x="68" y="275"/>
                    <a:pt x="64" y="279"/>
                  </a:cubicBezTo>
                  <a:close/>
                  <a:moveTo>
                    <a:pt x="118" y="283"/>
                  </a:moveTo>
                  <a:cubicBezTo>
                    <a:pt x="115" y="283"/>
                    <a:pt x="112" y="282"/>
                    <a:pt x="109" y="281"/>
                  </a:cubicBezTo>
                  <a:cubicBezTo>
                    <a:pt x="113" y="276"/>
                    <a:pt x="117" y="272"/>
                    <a:pt x="120" y="267"/>
                  </a:cubicBezTo>
                  <a:cubicBezTo>
                    <a:pt x="120" y="273"/>
                    <a:pt x="120" y="279"/>
                    <a:pt x="120" y="285"/>
                  </a:cubicBezTo>
                  <a:cubicBezTo>
                    <a:pt x="120" y="286"/>
                    <a:pt x="121" y="286"/>
                    <a:pt x="121" y="287"/>
                  </a:cubicBezTo>
                  <a:cubicBezTo>
                    <a:pt x="121" y="288"/>
                    <a:pt x="121" y="289"/>
                    <a:pt x="121" y="289"/>
                  </a:cubicBezTo>
                  <a:cubicBezTo>
                    <a:pt x="121" y="288"/>
                    <a:pt x="121" y="287"/>
                    <a:pt x="121" y="286"/>
                  </a:cubicBezTo>
                  <a:cubicBezTo>
                    <a:pt x="120" y="285"/>
                    <a:pt x="119" y="284"/>
                    <a:pt x="118" y="283"/>
                  </a:cubicBezTo>
                  <a:close/>
                  <a:moveTo>
                    <a:pt x="139" y="309"/>
                  </a:moveTo>
                  <a:cubicBezTo>
                    <a:pt x="142" y="303"/>
                    <a:pt x="144" y="296"/>
                    <a:pt x="147" y="290"/>
                  </a:cubicBezTo>
                  <a:cubicBezTo>
                    <a:pt x="149" y="290"/>
                    <a:pt x="152" y="290"/>
                    <a:pt x="154" y="290"/>
                  </a:cubicBezTo>
                  <a:cubicBezTo>
                    <a:pt x="151" y="296"/>
                    <a:pt x="149" y="303"/>
                    <a:pt x="147" y="309"/>
                  </a:cubicBezTo>
                  <a:cubicBezTo>
                    <a:pt x="147" y="309"/>
                    <a:pt x="146" y="309"/>
                    <a:pt x="146" y="310"/>
                  </a:cubicBezTo>
                  <a:cubicBezTo>
                    <a:pt x="146" y="310"/>
                    <a:pt x="145" y="310"/>
                    <a:pt x="144" y="310"/>
                  </a:cubicBezTo>
                  <a:cubicBezTo>
                    <a:pt x="143" y="310"/>
                    <a:pt x="141" y="310"/>
                    <a:pt x="139" y="309"/>
                  </a:cubicBezTo>
                  <a:close/>
                  <a:moveTo>
                    <a:pt x="250" y="210"/>
                  </a:moveTo>
                  <a:cubicBezTo>
                    <a:pt x="255" y="201"/>
                    <a:pt x="258" y="193"/>
                    <a:pt x="260" y="187"/>
                  </a:cubicBezTo>
                  <a:cubicBezTo>
                    <a:pt x="260" y="190"/>
                    <a:pt x="260" y="194"/>
                    <a:pt x="259" y="197"/>
                  </a:cubicBezTo>
                  <a:cubicBezTo>
                    <a:pt x="259" y="198"/>
                    <a:pt x="259" y="198"/>
                    <a:pt x="260" y="199"/>
                  </a:cubicBezTo>
                  <a:cubicBezTo>
                    <a:pt x="257" y="202"/>
                    <a:pt x="255" y="206"/>
                    <a:pt x="252" y="212"/>
                  </a:cubicBezTo>
                  <a:cubicBezTo>
                    <a:pt x="251" y="211"/>
                    <a:pt x="251" y="210"/>
                    <a:pt x="250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20049F-2890-4543-BA56-926737B013DE}" type="datetime1">
              <a:rPr lang="zh-CN" altLang="en-US" sz="465" smtClean="0"/>
              <a:pPr>
                <a:defRPr/>
              </a:pPr>
              <a:t>2024/10/16</a:t>
            </a:fld>
            <a:endParaRPr lang="zh-CN" altLang="en-US" sz="465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7-3 Sorting III</a:t>
            </a:r>
            <a:endParaRPr lang="zh-CN" altLang="en-US" sz="46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z="465" smtClean="0"/>
              <a:pPr>
                <a:defRPr/>
              </a:pPr>
              <a:t>12</a:t>
            </a:fld>
            <a:endParaRPr lang="zh-CN" altLang="en-US" sz="465"/>
          </a:p>
        </p:txBody>
      </p:sp>
      <p:sp>
        <p:nvSpPr>
          <p:cNvPr id="7" name="矩形 6"/>
          <p:cNvSpPr/>
          <p:nvPr/>
        </p:nvSpPr>
        <p:spPr>
          <a:xfrm>
            <a:off x="613410" y="1401445"/>
            <a:ext cx="6904355" cy="5031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fontAlgn="auto">
              <a:lnSpc>
                <a:spcPts val="1620"/>
              </a:lnSpc>
            </a:pPr>
            <a:r>
              <a:rPr lang="en-US" altLang="zh-CN" sz="1600" dirty="0">
                <a:solidFill>
                  <a:srgbClr val="008000"/>
                </a:solidFill>
                <a:latin typeface="Sitka Text" pitchFamily="2" charset="0"/>
              </a:rPr>
              <a:t>/*</a:t>
            </a:r>
          </a:p>
          <a:p>
            <a:pPr indent="0" fontAlgn="auto">
              <a:lnSpc>
                <a:spcPts val="1620"/>
              </a:lnSpc>
            </a:pPr>
            <a:r>
              <a:rPr lang="en-US" altLang="zh-CN" sz="1600" dirty="0" smtClean="0">
                <a:solidFill>
                  <a:srgbClr val="008000"/>
                </a:solidFill>
                <a:latin typeface="Sitka Text" pitchFamily="2" charset="0"/>
              </a:rPr>
              <a:t>* </a:t>
            </a:r>
            <a:r>
              <a:rPr lang="en-US" altLang="zh-CN" sz="1600" dirty="0">
                <a:solidFill>
                  <a:srgbClr val="008000"/>
                </a:solidFill>
                <a:latin typeface="Sitka Text" pitchFamily="2" charset="0"/>
              </a:rPr>
              <a:t>Radix sort an array of </a:t>
            </a:r>
            <a:r>
              <a:rPr lang="en-US" altLang="zh-CN" sz="1600" dirty="0" smtClean="0">
                <a:solidFill>
                  <a:srgbClr val="008000"/>
                </a:solidFill>
                <a:latin typeface="Sitka Text" pitchFamily="2" charset="0"/>
              </a:rPr>
              <a:t>Strings.</a:t>
            </a:r>
            <a:endParaRPr lang="en-US" altLang="zh-CN" sz="1600" dirty="0">
              <a:solidFill>
                <a:srgbClr val="008000"/>
              </a:solidFill>
              <a:latin typeface="Sitka Text" pitchFamily="2" charset="0"/>
            </a:endParaRPr>
          </a:p>
          <a:p>
            <a:pPr indent="0" fontAlgn="auto">
              <a:lnSpc>
                <a:spcPts val="1620"/>
              </a:lnSpc>
            </a:pPr>
            <a:r>
              <a:rPr lang="en-US" altLang="zh-CN" sz="1600" dirty="0" smtClean="0">
                <a:solidFill>
                  <a:srgbClr val="008000"/>
                </a:solidFill>
                <a:latin typeface="Sitka Text" pitchFamily="2" charset="0"/>
              </a:rPr>
              <a:t>* Assume </a:t>
            </a:r>
            <a:r>
              <a:rPr lang="en-US" altLang="zh-CN" sz="1600" dirty="0">
                <a:solidFill>
                  <a:srgbClr val="008000"/>
                </a:solidFill>
                <a:latin typeface="Sitka Text" pitchFamily="2" charset="0"/>
              </a:rPr>
              <a:t>all </a:t>
            </a:r>
            <a:r>
              <a:rPr lang="en-US" altLang="zh-CN" sz="1600" dirty="0" smtClean="0">
                <a:solidFill>
                  <a:srgbClr val="008000"/>
                </a:solidFill>
                <a:latin typeface="Sitka Text" pitchFamily="2" charset="0"/>
              </a:rPr>
              <a:t>characters are ASCII</a:t>
            </a:r>
            <a:r>
              <a:rPr lang="en-US" altLang="zh-CN" sz="1600" dirty="0">
                <a:solidFill>
                  <a:srgbClr val="008000"/>
                </a:solidFill>
                <a:latin typeface="Sitka Text" pitchFamily="2" charset="0"/>
              </a:rPr>
              <a:t>, residing in the first 256 </a:t>
            </a:r>
            <a:endParaRPr lang="en-US" altLang="zh-CN" sz="1600" dirty="0" smtClean="0">
              <a:solidFill>
                <a:srgbClr val="008000"/>
              </a:solidFill>
              <a:latin typeface="Sitka Text" pitchFamily="2" charset="0"/>
            </a:endParaRPr>
          </a:p>
          <a:p>
            <a:pPr indent="0" fontAlgn="auto">
              <a:lnSpc>
                <a:spcPts val="1620"/>
              </a:lnSpc>
            </a:pPr>
            <a:r>
              <a:rPr lang="en-US" altLang="zh-CN" sz="1600" dirty="0" smtClean="0">
                <a:solidFill>
                  <a:srgbClr val="008000"/>
                </a:solidFill>
                <a:latin typeface="Sitka Text" pitchFamily="2" charset="0"/>
              </a:rPr>
              <a:t>* positions </a:t>
            </a:r>
            <a:r>
              <a:rPr lang="en-US" altLang="zh-CN" sz="1600" dirty="0">
                <a:solidFill>
                  <a:srgbClr val="008000"/>
                </a:solidFill>
                <a:latin typeface="Sitka Text" pitchFamily="2" charset="0"/>
              </a:rPr>
              <a:t>of the </a:t>
            </a:r>
            <a:r>
              <a:rPr lang="en-US" altLang="zh-CN" sz="1600" dirty="0" smtClean="0">
                <a:solidFill>
                  <a:srgbClr val="008000"/>
                </a:solidFill>
                <a:latin typeface="Sitka Text" pitchFamily="2" charset="0"/>
              </a:rPr>
              <a:t>Unicode character </a:t>
            </a:r>
            <a:r>
              <a:rPr lang="en-US" altLang="zh-CN" sz="1600" dirty="0">
                <a:solidFill>
                  <a:srgbClr val="008000"/>
                </a:solidFill>
                <a:latin typeface="Sitka Text" pitchFamily="2" charset="0"/>
              </a:rPr>
              <a:t>set.</a:t>
            </a:r>
          </a:p>
          <a:p>
            <a:pPr indent="0" fontAlgn="auto">
              <a:lnSpc>
                <a:spcPts val="1620"/>
              </a:lnSpc>
            </a:pPr>
            <a:r>
              <a:rPr lang="en-US" altLang="zh-CN" sz="1600" dirty="0" smtClean="0">
                <a:solidFill>
                  <a:srgbClr val="008000"/>
                </a:solidFill>
                <a:latin typeface="Sitka Text" pitchFamily="2" charset="0"/>
              </a:rPr>
              <a:t>* </a:t>
            </a:r>
            <a:r>
              <a:rPr lang="en-US" altLang="zh-CN" sz="1600" dirty="0">
                <a:solidFill>
                  <a:srgbClr val="008000"/>
                </a:solidFill>
                <a:latin typeface="Sitka Text" pitchFamily="2" charset="0"/>
              </a:rPr>
              <a:t>Assume all have same </a:t>
            </a:r>
            <a:r>
              <a:rPr lang="en-US" altLang="zh-CN" sz="1600" dirty="0" smtClean="0">
                <a:solidFill>
                  <a:srgbClr val="008000"/>
                </a:solidFill>
                <a:latin typeface="Sitka Text" pitchFamily="2" charset="0"/>
              </a:rPr>
              <a:t>length(</a:t>
            </a:r>
            <a:r>
              <a:rPr lang="en-US" altLang="zh-CN" sz="1600" dirty="0" err="1">
                <a:solidFill>
                  <a:srgbClr val="008000"/>
                </a:solidFill>
                <a:latin typeface="Sitka Text" pitchFamily="2" charset="0"/>
              </a:rPr>
              <a:t>stringLen</a:t>
            </a:r>
            <a:r>
              <a:rPr lang="en-US" altLang="zh-CN" sz="1600" dirty="0" smtClean="0">
                <a:solidFill>
                  <a:srgbClr val="008000"/>
                </a:solidFill>
                <a:latin typeface="Sitka Text" pitchFamily="2" charset="0"/>
              </a:rPr>
              <a:t>).</a:t>
            </a:r>
            <a:endParaRPr lang="en-US" altLang="zh-CN" sz="1600" dirty="0">
              <a:solidFill>
                <a:srgbClr val="008000"/>
              </a:solidFill>
              <a:latin typeface="Sitka Text" pitchFamily="2" charset="0"/>
            </a:endParaRPr>
          </a:p>
          <a:p>
            <a:pPr indent="0" fontAlgn="auto">
              <a:lnSpc>
                <a:spcPts val="1620"/>
              </a:lnSpc>
            </a:pPr>
            <a:r>
              <a:rPr lang="en-US" altLang="zh-CN" sz="1600" dirty="0" smtClean="0">
                <a:solidFill>
                  <a:srgbClr val="008000"/>
                </a:solidFill>
                <a:latin typeface="Sitka Text" pitchFamily="2" charset="0"/>
              </a:rPr>
              <a:t>*/</a:t>
            </a:r>
            <a:endParaRPr lang="en-US" altLang="zh-CN" sz="1600" dirty="0">
              <a:solidFill>
                <a:srgbClr val="008000"/>
              </a:solidFill>
              <a:latin typeface="Sitka Text" pitchFamily="2" charset="0"/>
            </a:endParaRPr>
          </a:p>
          <a:p>
            <a:r>
              <a:rPr lang="en-US" altLang="zh-CN" sz="1600" dirty="0" smtClean="0">
                <a:latin typeface="Sitka Text" pitchFamily="2" charset="0"/>
              </a:rPr>
              <a:t>void </a:t>
            </a:r>
            <a:r>
              <a:rPr lang="en-US" altLang="zh-CN" sz="1600" dirty="0" err="1">
                <a:latin typeface="Sitka Text" pitchFamily="2" charset="0"/>
              </a:rPr>
              <a:t>radixSortA</a:t>
            </a:r>
            <a:r>
              <a:rPr lang="en-US" altLang="zh-CN" sz="1600" dirty="0" smtClean="0">
                <a:latin typeface="Sitka Text" pitchFamily="2" charset="0"/>
              </a:rPr>
              <a:t>( vector&lt;string&gt; &amp; </a:t>
            </a:r>
            <a:r>
              <a:rPr lang="en-US" altLang="zh-CN" sz="1600" dirty="0" err="1" smtClean="0">
                <a:latin typeface="Sitka Text" pitchFamily="2" charset="0"/>
              </a:rPr>
              <a:t>arr</a:t>
            </a:r>
            <a:r>
              <a:rPr lang="en-US" altLang="zh-CN" sz="1600" dirty="0" smtClean="0">
                <a:latin typeface="Sitka Text" pitchFamily="2" charset="0"/>
              </a:rPr>
              <a:t>, </a:t>
            </a:r>
            <a:r>
              <a:rPr lang="en-US" altLang="zh-CN" sz="1600" dirty="0" err="1">
                <a:latin typeface="Sitka Text" pitchFamily="2" charset="0"/>
              </a:rPr>
              <a:t>int</a:t>
            </a:r>
            <a:r>
              <a:rPr lang="en-US" altLang="zh-CN" sz="1600" dirty="0">
                <a:latin typeface="Sitka Text" pitchFamily="2" charset="0"/>
              </a:rPr>
              <a:t> </a:t>
            </a:r>
            <a:r>
              <a:rPr lang="en-US" altLang="zh-CN" sz="1600" dirty="0" err="1">
                <a:latin typeface="Sitka Text" pitchFamily="2" charset="0"/>
              </a:rPr>
              <a:t>stringLen</a:t>
            </a:r>
            <a:r>
              <a:rPr lang="en-US" altLang="zh-CN" sz="1600" dirty="0">
                <a:latin typeface="Sitka Text" pitchFamily="2" charset="0"/>
              </a:rPr>
              <a:t> </a:t>
            </a:r>
            <a:r>
              <a:rPr lang="en-US" altLang="zh-CN" sz="1600" dirty="0" smtClean="0">
                <a:latin typeface="Sitka Text" pitchFamily="2" charset="0"/>
              </a:rPr>
              <a:t>){</a:t>
            </a:r>
            <a:endParaRPr lang="en-US" altLang="zh-CN" sz="1600" dirty="0">
              <a:latin typeface="Sitka Text" pitchFamily="2" charset="0"/>
            </a:endParaRPr>
          </a:p>
          <a:p>
            <a:r>
              <a:rPr lang="en-US" altLang="zh-CN" sz="1600" dirty="0" smtClean="0">
                <a:latin typeface="Sitka Text" pitchFamily="2" charset="0"/>
              </a:rPr>
              <a:t>    </a:t>
            </a:r>
            <a:r>
              <a:rPr lang="en-US" altLang="zh-CN" sz="1600" dirty="0" err="1" smtClean="0">
                <a:latin typeface="Sitka Text" pitchFamily="2" charset="0"/>
              </a:rPr>
              <a:t>const</a:t>
            </a:r>
            <a:r>
              <a:rPr lang="en-US" altLang="zh-CN" sz="1600" dirty="0" smtClean="0">
                <a:latin typeface="Sitka Text" pitchFamily="2" charset="0"/>
              </a:rPr>
              <a:t> </a:t>
            </a:r>
            <a:r>
              <a:rPr lang="en-US" altLang="zh-CN" sz="1600" dirty="0" err="1">
                <a:latin typeface="Sitka Text" pitchFamily="2" charset="0"/>
              </a:rPr>
              <a:t>int</a:t>
            </a:r>
            <a:r>
              <a:rPr lang="en-US" altLang="zh-CN" sz="1600" dirty="0">
                <a:latin typeface="Sitka Text" pitchFamily="2" charset="0"/>
              </a:rPr>
              <a:t> BUCKETS = 256</a:t>
            </a:r>
            <a:r>
              <a:rPr lang="en-US" altLang="zh-CN" sz="1600" dirty="0" smtClean="0">
                <a:latin typeface="Sitka Text" pitchFamily="2" charset="0"/>
              </a:rPr>
              <a:t>;</a:t>
            </a:r>
            <a:endParaRPr lang="en-US" altLang="zh-CN" sz="1600" dirty="0">
              <a:latin typeface="Sitka Text" pitchFamily="2" charset="0"/>
            </a:endParaRPr>
          </a:p>
          <a:p>
            <a:r>
              <a:rPr lang="en-US" altLang="zh-CN" sz="1600" dirty="0" smtClean="0">
                <a:latin typeface="Sitka Text" pitchFamily="2" charset="0"/>
              </a:rPr>
              <a:t>    vector&lt;vector&lt;string</a:t>
            </a:r>
            <a:r>
              <a:rPr lang="en-US" altLang="zh-CN" sz="1600" dirty="0">
                <a:latin typeface="Sitka Text" pitchFamily="2" charset="0"/>
              </a:rPr>
              <a:t>&gt;&gt; buckets( BUCKETS );</a:t>
            </a:r>
            <a:endParaRPr lang="en-US" altLang="zh-CN" sz="1600" dirty="0" smtClean="0">
              <a:latin typeface="Sitka Text" pitchFamily="2" charset="0"/>
            </a:endParaRPr>
          </a:p>
          <a:p>
            <a:r>
              <a:rPr lang="en-US" altLang="zh-CN" sz="1600" dirty="0">
                <a:latin typeface="Sitka Text" pitchFamily="2" charset="0"/>
              </a:rPr>
              <a:t> </a:t>
            </a:r>
            <a:r>
              <a:rPr lang="en-US" altLang="zh-CN" sz="1600" dirty="0" smtClean="0">
                <a:latin typeface="Sitka Text" pitchFamily="2" charset="0"/>
              </a:rPr>
              <a:t>   for</a:t>
            </a:r>
            <a:r>
              <a:rPr lang="en-US" altLang="zh-CN" sz="1600" dirty="0">
                <a:latin typeface="Sitka Text" pitchFamily="2" charset="0"/>
              </a:rPr>
              <a:t>( </a:t>
            </a:r>
            <a:r>
              <a:rPr lang="en-US" altLang="zh-CN" sz="1600" dirty="0" err="1">
                <a:latin typeface="Sitka Text" pitchFamily="2" charset="0"/>
              </a:rPr>
              <a:t>int</a:t>
            </a:r>
            <a:r>
              <a:rPr lang="en-US" altLang="zh-CN" sz="1600" dirty="0">
                <a:latin typeface="Sitka Text" pitchFamily="2" charset="0"/>
              </a:rPr>
              <a:t> </a:t>
            </a:r>
            <a:r>
              <a:rPr lang="en-US" altLang="zh-CN" sz="1600" dirty="0" err="1">
                <a:latin typeface="Sitka Text" pitchFamily="2" charset="0"/>
              </a:rPr>
              <a:t>pos</a:t>
            </a:r>
            <a:r>
              <a:rPr lang="en-US" altLang="zh-CN" sz="1600" dirty="0">
                <a:latin typeface="Sitka Text" pitchFamily="2" charset="0"/>
              </a:rPr>
              <a:t> = </a:t>
            </a:r>
            <a:r>
              <a:rPr lang="en-US" altLang="zh-CN" sz="1600" dirty="0" err="1">
                <a:latin typeface="Sitka Text" pitchFamily="2" charset="0"/>
              </a:rPr>
              <a:t>stringLen</a:t>
            </a:r>
            <a:r>
              <a:rPr lang="en-US" altLang="zh-CN" sz="1600" dirty="0">
                <a:latin typeface="Sitka Text" pitchFamily="2" charset="0"/>
              </a:rPr>
              <a:t> - 1; </a:t>
            </a:r>
            <a:r>
              <a:rPr lang="en-US" altLang="zh-CN" sz="1600" dirty="0" err="1">
                <a:latin typeface="Sitka Text" pitchFamily="2" charset="0"/>
              </a:rPr>
              <a:t>pos</a:t>
            </a:r>
            <a:r>
              <a:rPr lang="en-US" altLang="zh-CN" sz="1600" dirty="0">
                <a:latin typeface="Sitka Text" pitchFamily="2" charset="0"/>
              </a:rPr>
              <a:t> &gt;= 0; --</a:t>
            </a:r>
            <a:r>
              <a:rPr lang="en-US" altLang="zh-CN" sz="1600" dirty="0" err="1">
                <a:latin typeface="Sitka Text" pitchFamily="2" charset="0"/>
              </a:rPr>
              <a:t>pos</a:t>
            </a:r>
            <a:r>
              <a:rPr lang="en-US" altLang="zh-CN" sz="1600" dirty="0">
                <a:latin typeface="Sitka Text" pitchFamily="2" charset="0"/>
              </a:rPr>
              <a:t> </a:t>
            </a:r>
            <a:r>
              <a:rPr lang="en-US" altLang="zh-CN" sz="1600" dirty="0" smtClean="0">
                <a:latin typeface="Sitka Text" pitchFamily="2" charset="0"/>
              </a:rPr>
              <a:t>){</a:t>
            </a:r>
            <a:endParaRPr lang="en-US" altLang="zh-CN" sz="1600" dirty="0">
              <a:latin typeface="Sitka Text" pitchFamily="2" charset="0"/>
            </a:endParaRPr>
          </a:p>
          <a:p>
            <a:r>
              <a:rPr lang="en-US" altLang="zh-CN" sz="1600" dirty="0" smtClean="0">
                <a:latin typeface="Sitka Text" pitchFamily="2" charset="0"/>
              </a:rPr>
              <a:t>        for</a:t>
            </a:r>
            <a:r>
              <a:rPr lang="en-US" altLang="zh-CN" sz="1600" dirty="0">
                <a:latin typeface="Sitka Text" pitchFamily="2" charset="0"/>
              </a:rPr>
              <a:t>( string &amp; s : </a:t>
            </a:r>
            <a:r>
              <a:rPr lang="en-US" altLang="zh-CN" sz="1600" dirty="0" err="1">
                <a:latin typeface="Sitka Text" pitchFamily="2" charset="0"/>
              </a:rPr>
              <a:t>arr</a:t>
            </a:r>
            <a:r>
              <a:rPr lang="en-US" altLang="zh-CN" sz="1600" dirty="0">
                <a:latin typeface="Sitka Text" pitchFamily="2" charset="0"/>
              </a:rPr>
              <a:t> </a:t>
            </a:r>
            <a:r>
              <a:rPr lang="en-US" altLang="zh-CN" sz="1600" dirty="0" smtClean="0">
                <a:latin typeface="Sitka Text" pitchFamily="2" charset="0"/>
              </a:rPr>
              <a:t>)</a:t>
            </a:r>
          </a:p>
          <a:p>
            <a:r>
              <a:rPr lang="en-US" altLang="zh-CN" sz="1600" dirty="0">
                <a:latin typeface="Sitka Text" pitchFamily="2" charset="0"/>
              </a:rPr>
              <a:t>            </a:t>
            </a:r>
            <a:r>
              <a:rPr lang="en-US" altLang="zh-CN" sz="1600" dirty="0">
                <a:solidFill>
                  <a:srgbClr val="008000"/>
                </a:solidFill>
                <a:latin typeface="Sitka Text" pitchFamily="2" charset="0"/>
              </a:rPr>
              <a:t>//Adds </a:t>
            </a:r>
            <a:r>
              <a:rPr lang="en-US" altLang="zh-CN" sz="1600" dirty="0" smtClean="0">
                <a:solidFill>
                  <a:srgbClr val="008000"/>
                </a:solidFill>
                <a:latin typeface="Sitka Text" pitchFamily="2" charset="0"/>
              </a:rPr>
              <a:t>s at </a:t>
            </a:r>
            <a:r>
              <a:rPr lang="en-US" altLang="zh-CN" sz="1600" dirty="0">
                <a:solidFill>
                  <a:srgbClr val="008000"/>
                </a:solidFill>
                <a:latin typeface="Sitka Text" pitchFamily="2" charset="0"/>
              </a:rPr>
              <a:t>the end of </a:t>
            </a:r>
            <a:r>
              <a:rPr lang="en-US" altLang="zh-CN" sz="1600" dirty="0" smtClean="0">
                <a:solidFill>
                  <a:srgbClr val="008000"/>
                </a:solidFill>
                <a:latin typeface="Sitka Text" pitchFamily="2" charset="0"/>
              </a:rPr>
              <a:t>the </a:t>
            </a:r>
            <a:r>
              <a:rPr lang="en-US" altLang="zh-CN" sz="1600" dirty="0">
                <a:solidFill>
                  <a:srgbClr val="008000"/>
                </a:solidFill>
                <a:latin typeface="Sitka Text" pitchFamily="2" charset="0"/>
              </a:rPr>
              <a:t>buckets[ s[ </a:t>
            </a:r>
            <a:r>
              <a:rPr lang="en-US" altLang="zh-CN" sz="1600" dirty="0" err="1">
                <a:solidFill>
                  <a:srgbClr val="008000"/>
                </a:solidFill>
                <a:latin typeface="Sitka Text" pitchFamily="2" charset="0"/>
              </a:rPr>
              <a:t>pos</a:t>
            </a:r>
            <a:r>
              <a:rPr lang="en-US" altLang="zh-CN" sz="1600" dirty="0">
                <a:solidFill>
                  <a:srgbClr val="008000"/>
                </a:solidFill>
                <a:latin typeface="Sitka Text" pitchFamily="2" charset="0"/>
              </a:rPr>
              <a:t> ] ]</a:t>
            </a:r>
          </a:p>
          <a:p>
            <a:r>
              <a:rPr lang="en-US" altLang="zh-CN" sz="1600" dirty="0" smtClean="0">
                <a:latin typeface="Sitka Text" pitchFamily="2" charset="0"/>
              </a:rPr>
              <a:t>           buckets</a:t>
            </a:r>
            <a:r>
              <a:rPr lang="en-US" altLang="zh-CN" sz="1600" dirty="0">
                <a:latin typeface="Sitka Text" pitchFamily="2" charset="0"/>
              </a:rPr>
              <a:t>[ s[ </a:t>
            </a:r>
            <a:r>
              <a:rPr lang="en-US" altLang="zh-CN" sz="1600" dirty="0" err="1">
                <a:latin typeface="Sitka Text" pitchFamily="2" charset="0"/>
              </a:rPr>
              <a:t>pos</a:t>
            </a:r>
            <a:r>
              <a:rPr lang="en-US" altLang="zh-CN" sz="1600" dirty="0">
                <a:latin typeface="Sitka Text" pitchFamily="2" charset="0"/>
              </a:rPr>
              <a:t> ] ].</a:t>
            </a:r>
            <a:r>
              <a:rPr lang="en-US" altLang="zh-CN" sz="1600" dirty="0" err="1">
                <a:latin typeface="Sitka Text" pitchFamily="2" charset="0"/>
              </a:rPr>
              <a:t>push_back</a:t>
            </a:r>
            <a:r>
              <a:rPr lang="en-US" altLang="zh-CN" sz="1600" dirty="0">
                <a:latin typeface="Sitka Text" pitchFamily="2" charset="0"/>
              </a:rPr>
              <a:t>( </a:t>
            </a:r>
            <a:r>
              <a:rPr lang="en-US" altLang="zh-CN" sz="1600" dirty="0" err="1">
                <a:latin typeface="Sitka Text" pitchFamily="2" charset="0"/>
              </a:rPr>
              <a:t>std</a:t>
            </a:r>
            <a:r>
              <a:rPr lang="en-US" altLang="zh-CN" sz="1600" dirty="0">
                <a:latin typeface="Sitka Text" pitchFamily="2" charset="0"/>
              </a:rPr>
              <a:t>::move( s ) </a:t>
            </a:r>
            <a:r>
              <a:rPr lang="en-US" altLang="zh-CN" sz="1600" dirty="0" smtClean="0">
                <a:latin typeface="Sitka Text" pitchFamily="2" charset="0"/>
              </a:rPr>
              <a:t>);</a:t>
            </a:r>
            <a:endParaRPr lang="en-US" altLang="zh-CN" sz="1600" dirty="0">
              <a:latin typeface="Sitka Text" pitchFamily="2" charset="0"/>
            </a:endParaRPr>
          </a:p>
          <a:p>
            <a:r>
              <a:rPr lang="en-US" altLang="zh-CN" sz="1600" dirty="0" smtClean="0">
                <a:latin typeface="Sitka Text" pitchFamily="2" charset="0"/>
              </a:rPr>
              <a:t>        </a:t>
            </a:r>
            <a:r>
              <a:rPr lang="en-US" altLang="zh-CN" sz="1600" dirty="0" err="1" smtClean="0">
                <a:latin typeface="Sitka Text" pitchFamily="2" charset="0"/>
              </a:rPr>
              <a:t>int</a:t>
            </a:r>
            <a:r>
              <a:rPr lang="en-US" altLang="zh-CN" sz="1600" dirty="0" smtClean="0">
                <a:latin typeface="Sitka Text" pitchFamily="2" charset="0"/>
              </a:rPr>
              <a:t> </a:t>
            </a:r>
            <a:r>
              <a:rPr lang="en-US" altLang="zh-CN" sz="1600" dirty="0" err="1">
                <a:latin typeface="Sitka Text" pitchFamily="2" charset="0"/>
              </a:rPr>
              <a:t>idx</a:t>
            </a:r>
            <a:r>
              <a:rPr lang="en-US" altLang="zh-CN" sz="1600" dirty="0">
                <a:latin typeface="Sitka Text" pitchFamily="2" charset="0"/>
              </a:rPr>
              <a:t> = 0;</a:t>
            </a:r>
          </a:p>
          <a:p>
            <a:r>
              <a:rPr lang="en-US" altLang="zh-CN" sz="1600" dirty="0" smtClean="0">
                <a:latin typeface="Sitka Text" pitchFamily="2" charset="0"/>
              </a:rPr>
              <a:t>        for</a:t>
            </a:r>
            <a:r>
              <a:rPr lang="en-US" altLang="zh-CN" sz="1600" dirty="0">
                <a:latin typeface="Sitka Text" pitchFamily="2" charset="0"/>
              </a:rPr>
              <a:t>( auto &amp; </a:t>
            </a:r>
            <a:r>
              <a:rPr lang="en-US" altLang="zh-CN" sz="1600" dirty="0" err="1">
                <a:latin typeface="Sitka Text" pitchFamily="2" charset="0"/>
              </a:rPr>
              <a:t>thisBucket</a:t>
            </a:r>
            <a:r>
              <a:rPr lang="en-US" altLang="zh-CN" sz="1600" dirty="0">
                <a:latin typeface="Sitka Text" pitchFamily="2" charset="0"/>
              </a:rPr>
              <a:t> : buckets </a:t>
            </a:r>
            <a:r>
              <a:rPr lang="en-US" altLang="zh-CN" sz="1600" dirty="0" smtClean="0">
                <a:latin typeface="Sitka Text" pitchFamily="2" charset="0"/>
              </a:rPr>
              <a:t>){</a:t>
            </a:r>
            <a:endParaRPr lang="en-US" altLang="zh-CN" sz="1600" dirty="0">
              <a:latin typeface="Sitka Text" pitchFamily="2" charset="0"/>
            </a:endParaRPr>
          </a:p>
          <a:p>
            <a:r>
              <a:rPr lang="en-US" altLang="zh-CN" sz="1600" dirty="0" smtClean="0">
                <a:latin typeface="Sitka Text" pitchFamily="2" charset="0"/>
              </a:rPr>
              <a:t>            for</a:t>
            </a:r>
            <a:r>
              <a:rPr lang="en-US" altLang="zh-CN" sz="1600" dirty="0">
                <a:latin typeface="Sitka Text" pitchFamily="2" charset="0"/>
              </a:rPr>
              <a:t>( string &amp; s : </a:t>
            </a:r>
            <a:r>
              <a:rPr lang="en-US" altLang="zh-CN" sz="1600" dirty="0" err="1">
                <a:latin typeface="Sitka Text" pitchFamily="2" charset="0"/>
              </a:rPr>
              <a:t>thisBucket</a:t>
            </a:r>
            <a:r>
              <a:rPr lang="en-US" altLang="zh-CN" sz="1600" dirty="0">
                <a:latin typeface="Sitka Text" pitchFamily="2" charset="0"/>
              </a:rPr>
              <a:t> )</a:t>
            </a:r>
          </a:p>
          <a:p>
            <a:r>
              <a:rPr lang="en-US" altLang="zh-CN" sz="1600" dirty="0" smtClean="0">
                <a:latin typeface="Sitka Text" pitchFamily="2" charset="0"/>
              </a:rPr>
              <a:t>                 </a:t>
            </a:r>
            <a:r>
              <a:rPr lang="en-US" altLang="zh-CN" sz="1600" dirty="0" err="1" smtClean="0">
                <a:latin typeface="Sitka Text" pitchFamily="2" charset="0"/>
              </a:rPr>
              <a:t>arr</a:t>
            </a:r>
            <a:r>
              <a:rPr lang="en-US" altLang="zh-CN" sz="1600" dirty="0">
                <a:latin typeface="Sitka Text" pitchFamily="2" charset="0"/>
              </a:rPr>
              <a:t>[ </a:t>
            </a:r>
            <a:r>
              <a:rPr lang="en-US" altLang="zh-CN" sz="1600" dirty="0" err="1">
                <a:latin typeface="Sitka Text" pitchFamily="2" charset="0"/>
              </a:rPr>
              <a:t>idx</a:t>
            </a:r>
            <a:r>
              <a:rPr lang="en-US" altLang="zh-CN" sz="1600" dirty="0">
                <a:latin typeface="Sitka Text" pitchFamily="2" charset="0"/>
              </a:rPr>
              <a:t>++ ] = </a:t>
            </a:r>
            <a:r>
              <a:rPr lang="en-US" altLang="zh-CN" sz="1600" dirty="0" err="1">
                <a:latin typeface="Sitka Text" pitchFamily="2" charset="0"/>
              </a:rPr>
              <a:t>std</a:t>
            </a:r>
            <a:r>
              <a:rPr lang="en-US" altLang="zh-CN" sz="1600" dirty="0">
                <a:latin typeface="Sitka Text" pitchFamily="2" charset="0"/>
              </a:rPr>
              <a:t>::move( s );</a:t>
            </a:r>
          </a:p>
          <a:p>
            <a:r>
              <a:rPr lang="en-US" altLang="zh-CN" sz="1600" dirty="0" smtClean="0">
                <a:latin typeface="Sitka Text" pitchFamily="2" charset="0"/>
              </a:rPr>
              <a:t>            </a:t>
            </a:r>
            <a:r>
              <a:rPr lang="en-US" altLang="zh-CN" sz="1600" dirty="0" err="1" smtClean="0">
                <a:latin typeface="Sitka Text" pitchFamily="2" charset="0"/>
              </a:rPr>
              <a:t>thisBucket.clear</a:t>
            </a:r>
            <a:r>
              <a:rPr lang="en-US" altLang="zh-CN" sz="1600" dirty="0">
                <a:latin typeface="Sitka Text" pitchFamily="2" charset="0"/>
              </a:rPr>
              <a:t>( );</a:t>
            </a:r>
          </a:p>
          <a:p>
            <a:r>
              <a:rPr lang="en-US" altLang="zh-CN" sz="1600" dirty="0" smtClean="0">
                <a:latin typeface="Sitka Text" pitchFamily="2" charset="0"/>
              </a:rPr>
              <a:t>       }</a:t>
            </a:r>
            <a:endParaRPr lang="en-US" altLang="zh-CN" sz="1600" dirty="0">
              <a:latin typeface="Sitka Text" pitchFamily="2" charset="0"/>
            </a:endParaRPr>
          </a:p>
          <a:p>
            <a:r>
              <a:rPr lang="en-US" altLang="zh-CN" sz="1600" dirty="0" smtClean="0">
                <a:latin typeface="Sitka Text" pitchFamily="2" charset="0"/>
              </a:rPr>
              <a:t>    }</a:t>
            </a:r>
            <a:endParaRPr lang="en-US" altLang="zh-CN" sz="1600" dirty="0">
              <a:latin typeface="Sitka Text" pitchFamily="2" charset="0"/>
            </a:endParaRPr>
          </a:p>
          <a:p>
            <a:r>
              <a:rPr lang="en-US" altLang="zh-CN" sz="1600" dirty="0" smtClean="0">
                <a:latin typeface="Sitka Text" pitchFamily="2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00926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97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/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Radix Sort</a:t>
            </a:r>
          </a:p>
        </p:txBody>
      </p:sp>
      <p:pic>
        <p:nvPicPr>
          <p:cNvPr id="10" name="图片 9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628775"/>
            <a:ext cx="8110220" cy="3578860"/>
          </a:xfrm>
        </p:spPr>
        <p:txBody>
          <a:bodyPr>
            <a:noAutofit/>
          </a:bodyPr>
          <a:lstStyle/>
          <a:p>
            <a:r>
              <a:rPr lang="en-US" altLang="zh-CN" sz="1800" dirty="0"/>
              <a:t>How to implement the Radix Sort efficiently?</a:t>
            </a:r>
          </a:p>
          <a:p>
            <a:pPr lvl="1"/>
            <a:r>
              <a:rPr lang="en-US" altLang="zh-CN" sz="1600" dirty="0"/>
              <a:t>The number of keys assigned to a </a:t>
            </a:r>
            <a:r>
              <a:rPr lang="en-US" altLang="zh-CN" sz="1600" dirty="0" smtClean="0"/>
              <a:t>bucket </a:t>
            </a:r>
            <a:r>
              <a:rPr lang="en-US" altLang="zh-CN" sz="1600" dirty="0"/>
              <a:t>can be greater than one and may be as large as the total number of keys</a:t>
            </a:r>
          </a:p>
          <a:p>
            <a:pPr lvl="2"/>
            <a:r>
              <a:rPr lang="en-US" altLang="zh-CN" sz="1600" dirty="0"/>
              <a:t>Let a </a:t>
            </a:r>
            <a:r>
              <a:rPr lang="en-US" altLang="zh-CN" sz="1600" dirty="0" smtClean="0"/>
              <a:t>bucket </a:t>
            </a:r>
            <a:r>
              <a:rPr lang="en-US" altLang="zh-CN" sz="1600" dirty="0"/>
              <a:t>points to an array with size equal to the number of keys?</a:t>
            </a:r>
          </a:p>
          <a:p>
            <a:pPr lvl="2"/>
            <a:r>
              <a:rPr lang="en-US" altLang="zh-CN" sz="1600" dirty="0"/>
              <a:t>Let a </a:t>
            </a:r>
            <a:r>
              <a:rPr lang="en-US" altLang="zh-CN" sz="1600" dirty="0" smtClean="0"/>
              <a:t>bucket </a:t>
            </a:r>
            <a:r>
              <a:rPr lang="en-US" altLang="zh-CN" sz="1600" dirty="0"/>
              <a:t>points to a linked list of keys?</a:t>
            </a:r>
          </a:p>
          <a:p>
            <a:pPr lvl="2"/>
            <a:r>
              <a:rPr lang="en-US" altLang="zh-CN" sz="1600" dirty="0">
                <a:solidFill>
                  <a:srgbClr val="FF0000"/>
                </a:solidFill>
              </a:rPr>
              <a:t>Neither is good!</a:t>
            </a:r>
            <a:endParaRPr lang="en-US" altLang="zh-CN" sz="700" dirty="0">
              <a:solidFill>
                <a:srgbClr val="FF0000"/>
              </a:solidFill>
            </a:endParaRPr>
          </a:p>
          <a:p>
            <a:r>
              <a:rPr lang="en-US" altLang="zh-CN" sz="1800" dirty="0" smtClean="0"/>
              <a:t>The </a:t>
            </a:r>
            <a:r>
              <a:rPr lang="en-US" altLang="zh-CN" sz="1800" dirty="0"/>
              <a:t>total number of keys in all the </a:t>
            </a:r>
            <a:r>
              <a:rPr lang="en-US" altLang="zh-CN" sz="1800" dirty="0" smtClean="0"/>
              <a:t>buckets </a:t>
            </a:r>
            <a:r>
              <a:rPr lang="en-US" altLang="zh-CN" sz="1800" dirty="0"/>
              <a:t>is known!</a:t>
            </a:r>
          </a:p>
          <a:p>
            <a:pPr lvl="1"/>
            <a:r>
              <a:rPr lang="en-US" altLang="zh-CN" sz="1600" dirty="0"/>
              <a:t>Reserve an array with the size of the total number of keys</a:t>
            </a:r>
          </a:p>
          <a:p>
            <a:pPr lvl="1"/>
            <a:r>
              <a:rPr lang="en-US" altLang="zh-CN" sz="1600" dirty="0"/>
              <a:t>Get to know the number of keys in each </a:t>
            </a:r>
            <a:r>
              <a:rPr lang="en-US" altLang="zh-CN" sz="1600" dirty="0" smtClean="0"/>
              <a:t>bucket</a:t>
            </a: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50990DA-DD8C-4122-9441-C3472B2684E8}" type="slidenum">
              <a:rPr lang="en-US" altLang="zh-CN" sz="465" smtClean="0"/>
              <a:pPr/>
              <a:t>13</a:t>
            </a:fld>
            <a:endParaRPr lang="en-US" altLang="zh-CN" sz="465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96889" y="5705642"/>
          <a:ext cx="3848100" cy="212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405"/>
                <a:gridCol w="192405"/>
                <a:gridCol w="192405"/>
                <a:gridCol w="192405"/>
                <a:gridCol w="192405"/>
                <a:gridCol w="192405"/>
                <a:gridCol w="192405"/>
                <a:gridCol w="192405"/>
                <a:gridCol w="192405"/>
                <a:gridCol w="192405"/>
                <a:gridCol w="192405"/>
                <a:gridCol w="192405"/>
                <a:gridCol w="192405"/>
                <a:gridCol w="192405"/>
                <a:gridCol w="192405"/>
                <a:gridCol w="192405"/>
                <a:gridCol w="192405"/>
                <a:gridCol w="192405"/>
                <a:gridCol w="192405"/>
                <a:gridCol w="192405"/>
              </a:tblGrid>
              <a:tr h="212090"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marL="51440" marR="51440" marT="25784" marB="2578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marL="51440" marR="51440" marT="25784" marB="2578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marL="51440" marR="51440" marT="25784" marB="2578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marL="51440" marR="51440" marT="25784" marB="25784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marL="51440" marR="51440" marT="25784" marB="25784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marL="51440" marR="51440" marT="25784" marB="25784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marL="51440" marR="51440" marT="25784" marB="25784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marL="51440" marR="51440" marT="25784" marB="25784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marL="51440" marR="51440" marT="25784" marB="25784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marL="51440" marR="51440" marT="25784" marB="25784"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marL="51440" marR="51440" marT="25784" marB="25784"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marL="51440" marR="51440" marT="25784" marB="25784"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marL="51440" marR="51440" marT="25784" marB="25784"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L="51440" marR="51440" marT="25784" marB="25784"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L="51440" marR="51440" marT="25784" marB="25784"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L="51440" marR="51440" marT="25784" marB="25784"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marL="51440" marR="51440" marT="25784" marB="2578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marL="51440" marR="51440" marT="25784" marB="2578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marL="51440" marR="51440" marT="25784" marB="2578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marL="51440" marR="51440" marT="25784" marB="25784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596889" y="5490022"/>
            <a:ext cx="385316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15"/>
              <a:t>   Bin 0           Bin 1       Bin 2            …………                 Bin (r-1)</a:t>
            </a:r>
            <a:endParaRPr lang="zh-CN" altLang="en-US" sz="1015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5C3D4C-149A-4DDF-A10F-BB8BD2C90501}" type="datetime1">
              <a:rPr lang="zh-CN" altLang="en-US" sz="465" smtClean="0"/>
              <a:pPr>
                <a:defRPr/>
              </a:pPr>
              <a:t>2024/10/16</a:t>
            </a:fld>
            <a:endParaRPr lang="zh-CN" altLang="en-US" sz="465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7-3 Sorting III</a:t>
            </a:r>
            <a:endParaRPr lang="zh-CN" altLang="en-US" sz="465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84746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97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/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Radix Sort (V)</a:t>
            </a:r>
          </a:p>
        </p:txBody>
      </p:sp>
      <p:pic>
        <p:nvPicPr>
          <p:cNvPr id="10" name="图片 9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683895" y="1341120"/>
            <a:ext cx="7882255" cy="5184775"/>
          </a:xfrm>
        </p:spPr>
        <p:txBody>
          <a:bodyPr>
            <a:noAutofit/>
          </a:bodyPr>
          <a:lstStyle/>
          <a:p>
            <a:pPr marL="0" indent="0" fontAlgn="auto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8000"/>
                </a:solidFill>
              </a:rPr>
              <a:t>/*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8000"/>
                </a:solidFill>
              </a:rPr>
              <a:t>* Counting </a:t>
            </a:r>
            <a:r>
              <a:rPr lang="en-US" altLang="zh-CN" sz="1600" dirty="0">
                <a:solidFill>
                  <a:srgbClr val="008000"/>
                </a:solidFill>
              </a:rPr>
              <a:t>radix </a:t>
            </a:r>
            <a:r>
              <a:rPr lang="en-US" altLang="zh-CN" sz="1600" dirty="0" smtClean="0">
                <a:solidFill>
                  <a:srgbClr val="008000"/>
                </a:solidFill>
              </a:rPr>
              <a:t>sort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8000"/>
                </a:solidFill>
              </a:rPr>
              <a:t>* B[] is array for buckets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8000"/>
                </a:solidFill>
              </a:rPr>
              <a:t>* </a:t>
            </a:r>
            <a:r>
              <a:rPr lang="en-US" altLang="zh-CN" sz="1600" dirty="0" err="1" smtClean="0">
                <a:solidFill>
                  <a:srgbClr val="008000"/>
                </a:solidFill>
              </a:rPr>
              <a:t>cnt</a:t>
            </a:r>
            <a:r>
              <a:rPr lang="en-US" altLang="zh-CN" sz="1600" dirty="0" smtClean="0">
                <a:solidFill>
                  <a:srgbClr val="008000"/>
                </a:solidFill>
              </a:rPr>
              <a:t>[</a:t>
            </a:r>
            <a:r>
              <a:rPr lang="en-US" altLang="zh-CN" sz="1600" dirty="0" err="1" smtClean="0">
                <a:solidFill>
                  <a:srgbClr val="008000"/>
                </a:solidFill>
              </a:rPr>
              <a:t>i</a:t>
            </a:r>
            <a:r>
              <a:rPr lang="en-US" altLang="zh-CN" sz="1600" dirty="0">
                <a:solidFill>
                  <a:srgbClr val="008000"/>
                </a:solidFill>
              </a:rPr>
              <a:t>] stores </a:t>
            </a:r>
            <a:r>
              <a:rPr lang="en-US" altLang="zh-CN" sz="1600" dirty="0" smtClean="0">
                <a:solidFill>
                  <a:srgbClr val="008000"/>
                </a:solidFill>
              </a:rPr>
              <a:t>numbers </a:t>
            </a:r>
            <a:r>
              <a:rPr lang="en-US" altLang="zh-CN" sz="1600" dirty="0">
                <a:solidFill>
                  <a:srgbClr val="008000"/>
                </a:solidFill>
              </a:rPr>
              <a:t>of records in </a:t>
            </a:r>
            <a:r>
              <a:rPr lang="en-US" altLang="zh-CN" sz="1600" dirty="0" smtClean="0">
                <a:solidFill>
                  <a:srgbClr val="008000"/>
                </a:solidFill>
              </a:rPr>
              <a:t>bucket[</a:t>
            </a:r>
            <a:r>
              <a:rPr lang="en-US" altLang="zh-CN" sz="1600" dirty="0" err="1" smtClean="0">
                <a:solidFill>
                  <a:srgbClr val="008000"/>
                </a:solidFill>
              </a:rPr>
              <a:t>i</a:t>
            </a:r>
            <a:r>
              <a:rPr lang="en-US" altLang="zh-CN" sz="1600" dirty="0" smtClean="0">
                <a:solidFill>
                  <a:srgbClr val="008000"/>
                </a:solidFill>
              </a:rPr>
              <a:t>]</a:t>
            </a:r>
          </a:p>
          <a:p>
            <a:pPr marL="0" indent="0" fontAlgn="auto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8000"/>
                </a:solidFill>
              </a:rPr>
              <a:t>* b is numbers of buckets(base), r </a:t>
            </a:r>
            <a:r>
              <a:rPr lang="en-US" altLang="zh-CN" sz="1600" dirty="0">
                <a:solidFill>
                  <a:srgbClr val="008000"/>
                </a:solidFill>
              </a:rPr>
              <a:t>is number of passes</a:t>
            </a:r>
            <a:endParaRPr lang="en-US" altLang="zh-CN" sz="1600" dirty="0" smtClean="0">
              <a:solidFill>
                <a:srgbClr val="008000"/>
              </a:solidFill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8000"/>
                </a:solidFill>
              </a:rPr>
              <a:t>*/</a:t>
            </a:r>
            <a:endParaRPr lang="en-US" altLang="zh-CN" sz="1600" dirty="0">
              <a:solidFill>
                <a:srgbClr val="008000"/>
              </a:solidFill>
            </a:endParaRPr>
          </a:p>
          <a:p>
            <a:pPr fontAlgn="auto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zh-CN" sz="1800" dirty="0"/>
              <a:t>template &lt;</a:t>
            </a:r>
            <a:r>
              <a:rPr lang="en-US" altLang="zh-CN" sz="1800" dirty="0" err="1"/>
              <a:t>typename</a:t>
            </a:r>
            <a:r>
              <a:rPr lang="en-US" altLang="zh-CN" sz="1800" dirty="0"/>
              <a:t> E, </a:t>
            </a:r>
            <a:r>
              <a:rPr lang="en-US" altLang="zh-CN" sz="1800" dirty="0" err="1"/>
              <a:t>typename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getKey</a:t>
            </a:r>
            <a:r>
              <a:rPr lang="en-US" altLang="zh-CN" sz="1800" dirty="0"/>
              <a:t>&gt;</a:t>
            </a:r>
          </a:p>
          <a:p>
            <a:pPr fontAlgn="auto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zh-CN" sz="1800" dirty="0"/>
              <a:t>void </a:t>
            </a:r>
            <a:r>
              <a:rPr lang="en-US" altLang="zh-CN" sz="1800" dirty="0">
                <a:solidFill>
                  <a:srgbClr val="FF0000"/>
                </a:solidFill>
              </a:rPr>
              <a:t>radix</a:t>
            </a:r>
            <a:r>
              <a:rPr lang="en-US" altLang="zh-CN" sz="1800" dirty="0"/>
              <a:t>(E A[], E B[],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n,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r,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b,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cnt</a:t>
            </a:r>
            <a:r>
              <a:rPr lang="en-US" altLang="zh-CN" sz="1800" dirty="0"/>
              <a:t>[]) {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fontAlgn="auto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zh-CN" sz="1800" dirty="0"/>
              <a:t>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j;</a:t>
            </a:r>
          </a:p>
          <a:p>
            <a:pPr fontAlgn="auto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zh-CN" sz="1800" dirty="0"/>
              <a:t>  for 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=0, </a:t>
            </a:r>
            <a:r>
              <a:rPr lang="en-US" altLang="zh-CN" sz="1800" dirty="0" err="1" smtClean="0"/>
              <a:t>btoi</a:t>
            </a:r>
            <a:r>
              <a:rPr lang="en-US" altLang="zh-CN" sz="1800" dirty="0" smtClean="0"/>
              <a:t>=1</a:t>
            </a:r>
            <a:r>
              <a:rPr lang="en-US" altLang="zh-CN" sz="1800" dirty="0"/>
              <a:t>;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&lt;r;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++, </a:t>
            </a:r>
            <a:r>
              <a:rPr lang="en-US" altLang="zh-CN" sz="1800" dirty="0" err="1" smtClean="0"/>
              <a:t>btoi</a:t>
            </a:r>
            <a:r>
              <a:rPr lang="en-US" altLang="zh-CN" sz="1800" dirty="0" smtClean="0"/>
              <a:t>*=b) </a:t>
            </a:r>
            <a:r>
              <a:rPr lang="en-US" altLang="zh-CN" sz="1800" dirty="0"/>
              <a:t>{</a:t>
            </a:r>
            <a:r>
              <a:rPr lang="en-US" altLang="zh-CN" sz="1800" dirty="0">
                <a:solidFill>
                  <a:srgbClr val="00B050"/>
                </a:solidFill>
              </a:rPr>
              <a:t>//for </a:t>
            </a:r>
            <a:r>
              <a:rPr lang="en-US" altLang="zh-CN" sz="1800" dirty="0" smtClean="0">
                <a:solidFill>
                  <a:srgbClr val="00B050"/>
                </a:solidFill>
              </a:rPr>
              <a:t>r </a:t>
            </a:r>
            <a:r>
              <a:rPr lang="en-US" altLang="zh-CN" sz="1800" dirty="0">
                <a:solidFill>
                  <a:srgbClr val="00B050"/>
                </a:solidFill>
              </a:rPr>
              <a:t>digits</a:t>
            </a:r>
          </a:p>
          <a:p>
            <a:pPr fontAlgn="auto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zh-CN" sz="1800" dirty="0"/>
              <a:t>    for (j=0; </a:t>
            </a:r>
            <a:r>
              <a:rPr lang="en-US" altLang="zh-CN" sz="1800" dirty="0" smtClean="0"/>
              <a:t>j&lt;b; </a:t>
            </a:r>
            <a:r>
              <a:rPr lang="en-US" altLang="zh-CN" sz="1800" dirty="0" err="1" smtClean="0"/>
              <a:t>j++</a:t>
            </a:r>
            <a:r>
              <a:rPr lang="en-US" altLang="zh-CN" sz="1800" dirty="0" smtClean="0"/>
              <a:t>) </a:t>
            </a:r>
            <a:r>
              <a:rPr lang="en-US" altLang="zh-CN" sz="1800" dirty="0" err="1" smtClean="0"/>
              <a:t>cnt</a:t>
            </a:r>
            <a:r>
              <a:rPr lang="en-US" altLang="zh-CN" sz="1800" dirty="0" smtClean="0"/>
              <a:t>[j</a:t>
            </a:r>
            <a:r>
              <a:rPr lang="en-US" altLang="zh-CN" sz="1800" dirty="0"/>
              <a:t>] = 0</a:t>
            </a:r>
            <a:r>
              <a:rPr lang="en-US" altLang="zh-CN" sz="1800" dirty="0" smtClean="0"/>
              <a:t>; </a:t>
            </a:r>
            <a:endParaRPr lang="en-US" altLang="zh-CN" sz="1050" dirty="0"/>
          </a:p>
          <a:p>
            <a:pPr fontAlgn="auto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rgbClr val="00B050"/>
                </a:solidFill>
              </a:rPr>
              <a:t>//Count # of records for each </a:t>
            </a:r>
            <a:r>
              <a:rPr lang="en-US" altLang="zh-CN" sz="1800" dirty="0" smtClean="0">
                <a:solidFill>
                  <a:srgbClr val="00B050"/>
                </a:solidFill>
              </a:rPr>
              <a:t>buckets </a:t>
            </a:r>
            <a:r>
              <a:rPr lang="en-US" altLang="zh-CN" sz="1800" dirty="0">
                <a:solidFill>
                  <a:srgbClr val="00B050"/>
                </a:solidFill>
              </a:rPr>
              <a:t>on this pass</a:t>
            </a:r>
          </a:p>
          <a:p>
            <a:pPr fontAlgn="auto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zh-CN" sz="1800" dirty="0"/>
              <a:t>    for(j=0; j&lt;n; </a:t>
            </a:r>
            <a:r>
              <a:rPr lang="en-US" altLang="zh-CN" sz="1800" dirty="0" err="1"/>
              <a:t>j++</a:t>
            </a:r>
            <a:r>
              <a:rPr lang="en-US" altLang="zh-CN" sz="1800" dirty="0"/>
              <a:t>) </a:t>
            </a:r>
            <a:r>
              <a:rPr lang="en-US" altLang="zh-CN" sz="1800" dirty="0" err="1"/>
              <a:t>cnt</a:t>
            </a:r>
            <a:r>
              <a:rPr lang="en-US" altLang="zh-CN" sz="1800" dirty="0"/>
              <a:t>[(</a:t>
            </a:r>
            <a:r>
              <a:rPr lang="en-US" altLang="zh-CN" sz="1800" dirty="0" err="1"/>
              <a:t>getKey</a:t>
            </a:r>
            <a:r>
              <a:rPr lang="en-US" altLang="zh-CN" sz="1800" dirty="0"/>
              <a:t>::key(A[j</a:t>
            </a:r>
            <a:r>
              <a:rPr lang="en-US" altLang="zh-CN" sz="1800" dirty="0" smtClean="0"/>
              <a:t>])/</a:t>
            </a:r>
            <a:r>
              <a:rPr lang="en-US" altLang="zh-CN" sz="1800" dirty="0" err="1" smtClean="0"/>
              <a:t>btoi</a:t>
            </a:r>
            <a:r>
              <a:rPr lang="en-US" altLang="zh-CN" sz="1800" dirty="0" smtClean="0"/>
              <a:t>)%b]++;</a:t>
            </a:r>
            <a:endParaRPr lang="en-US" altLang="zh-CN" sz="1050" dirty="0"/>
          </a:p>
          <a:p>
            <a:pPr fontAlgn="auto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rgbClr val="00B050"/>
                </a:solidFill>
              </a:rPr>
              <a:t>//Index B: </a:t>
            </a:r>
            <a:r>
              <a:rPr lang="en-US" altLang="zh-CN" sz="1800" dirty="0" err="1">
                <a:solidFill>
                  <a:srgbClr val="00B050"/>
                </a:solidFill>
              </a:rPr>
              <a:t>cnt</a:t>
            </a:r>
            <a:r>
              <a:rPr lang="en-US" altLang="zh-CN" sz="1800" dirty="0">
                <a:solidFill>
                  <a:srgbClr val="00B050"/>
                </a:solidFill>
              </a:rPr>
              <a:t>[j] will be index for last slot of </a:t>
            </a:r>
            <a:r>
              <a:rPr lang="en-US" altLang="zh-CN" sz="1800" dirty="0" smtClean="0">
                <a:solidFill>
                  <a:srgbClr val="00B050"/>
                </a:solidFill>
              </a:rPr>
              <a:t>bucket </a:t>
            </a:r>
            <a:r>
              <a:rPr lang="en-US" altLang="zh-CN" sz="1800" dirty="0">
                <a:solidFill>
                  <a:srgbClr val="00B050"/>
                </a:solidFill>
              </a:rPr>
              <a:t>j.</a:t>
            </a:r>
          </a:p>
          <a:p>
            <a:pPr fontAlgn="auto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rgbClr val="FF0000"/>
                </a:solidFill>
              </a:rPr>
              <a:t>for (j=1; </a:t>
            </a:r>
            <a:r>
              <a:rPr lang="en-US" altLang="zh-CN" sz="1800" dirty="0" smtClean="0">
                <a:solidFill>
                  <a:srgbClr val="FF0000"/>
                </a:solidFill>
              </a:rPr>
              <a:t>j&lt;b; </a:t>
            </a:r>
            <a:r>
              <a:rPr lang="en-US" altLang="zh-CN" sz="1800" dirty="0" err="1">
                <a:solidFill>
                  <a:srgbClr val="FF0000"/>
                </a:solidFill>
              </a:rPr>
              <a:t>j++</a:t>
            </a:r>
            <a:r>
              <a:rPr lang="en-US" altLang="zh-CN" sz="1800" dirty="0">
                <a:solidFill>
                  <a:srgbClr val="FF0000"/>
                </a:solidFill>
              </a:rPr>
              <a:t>) </a:t>
            </a:r>
            <a:r>
              <a:rPr lang="en-US" altLang="zh-CN" sz="1800" dirty="0" err="1">
                <a:solidFill>
                  <a:srgbClr val="FF0000"/>
                </a:solidFill>
              </a:rPr>
              <a:t>cnt</a:t>
            </a:r>
            <a:r>
              <a:rPr lang="en-US" altLang="zh-CN" sz="1800" dirty="0">
                <a:solidFill>
                  <a:srgbClr val="FF0000"/>
                </a:solidFill>
              </a:rPr>
              <a:t>[j] </a:t>
            </a:r>
            <a:r>
              <a:rPr lang="en-US" altLang="zh-CN" sz="1800" dirty="0" smtClean="0">
                <a:solidFill>
                  <a:srgbClr val="FF0000"/>
                </a:solidFill>
              </a:rPr>
              <a:t>+= </a:t>
            </a:r>
            <a:r>
              <a:rPr lang="en-US" altLang="zh-CN" sz="1800" dirty="0" err="1">
                <a:solidFill>
                  <a:srgbClr val="FF0000"/>
                </a:solidFill>
              </a:rPr>
              <a:t>cnt</a:t>
            </a:r>
            <a:r>
              <a:rPr lang="en-US" altLang="zh-CN" sz="1800" dirty="0">
                <a:solidFill>
                  <a:srgbClr val="FF0000"/>
                </a:solidFill>
              </a:rPr>
              <a:t>[j-1] </a:t>
            </a:r>
            <a:r>
              <a:rPr lang="en-US" altLang="zh-CN" sz="1800" dirty="0" smtClean="0">
                <a:solidFill>
                  <a:srgbClr val="FF0000"/>
                </a:solidFill>
              </a:rPr>
              <a:t>;</a:t>
            </a:r>
            <a:endParaRPr lang="en-US" altLang="zh-CN" sz="1050" dirty="0"/>
          </a:p>
          <a:p>
            <a:pPr fontAlgn="auto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/*Put </a:t>
            </a:r>
            <a:r>
              <a:rPr lang="en-US" altLang="zh-CN" sz="1800" dirty="0">
                <a:solidFill>
                  <a:srgbClr val="00B050"/>
                </a:solidFill>
              </a:rPr>
              <a:t>records into </a:t>
            </a:r>
            <a:r>
              <a:rPr lang="en-US" altLang="zh-CN" sz="1800" dirty="0" smtClean="0">
                <a:solidFill>
                  <a:srgbClr val="00B050"/>
                </a:solidFill>
              </a:rPr>
              <a:t>buckets, from </a:t>
            </a:r>
            <a:r>
              <a:rPr lang="en-US" altLang="zh-CN" sz="1800" dirty="0">
                <a:solidFill>
                  <a:srgbClr val="00B050"/>
                </a:solidFill>
              </a:rPr>
              <a:t>bottom of </a:t>
            </a:r>
            <a:r>
              <a:rPr lang="en-US" altLang="zh-CN" sz="1800" dirty="0" smtClean="0">
                <a:solidFill>
                  <a:srgbClr val="00B050"/>
                </a:solidFill>
              </a:rPr>
              <a:t>each bucket.*/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fontAlgn="auto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zh-CN" sz="1800" dirty="0"/>
              <a:t>    for (j=n-1; j&gt;=0; j--) </a:t>
            </a:r>
          </a:p>
          <a:p>
            <a:pPr fontAlgn="auto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zh-CN" sz="1800" dirty="0"/>
              <a:t>      B[--</a:t>
            </a:r>
            <a:r>
              <a:rPr lang="en-US" altLang="zh-CN" sz="1800" dirty="0" err="1"/>
              <a:t>cnt</a:t>
            </a:r>
            <a:r>
              <a:rPr lang="en-US" altLang="zh-CN" sz="1800" dirty="0"/>
              <a:t>[(</a:t>
            </a:r>
            <a:r>
              <a:rPr lang="en-US" altLang="zh-CN" sz="1800" dirty="0" err="1"/>
              <a:t>getKey</a:t>
            </a:r>
            <a:r>
              <a:rPr lang="en-US" altLang="zh-CN" sz="1800" dirty="0"/>
              <a:t>::key(A[j</a:t>
            </a:r>
            <a:r>
              <a:rPr lang="en-US" altLang="zh-CN" sz="1800" dirty="0" smtClean="0"/>
              <a:t>])/</a:t>
            </a:r>
            <a:r>
              <a:rPr lang="en-US" altLang="zh-CN" sz="1800" dirty="0" err="1" smtClean="0"/>
              <a:t>btoi</a:t>
            </a:r>
            <a:r>
              <a:rPr lang="en-US" altLang="zh-CN" sz="1800" dirty="0" smtClean="0"/>
              <a:t>)%b]] </a:t>
            </a:r>
            <a:r>
              <a:rPr lang="en-US" altLang="zh-CN" sz="1800" dirty="0"/>
              <a:t>= A[j];</a:t>
            </a:r>
            <a:endParaRPr lang="en-US" altLang="zh-CN" sz="1050" dirty="0"/>
          </a:p>
          <a:p>
            <a:pPr fontAlgn="auto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zh-CN" sz="1800" dirty="0"/>
              <a:t>    for (j=0; j&lt;n; </a:t>
            </a:r>
            <a:r>
              <a:rPr lang="en-US" altLang="zh-CN" sz="1800" dirty="0" err="1"/>
              <a:t>j++</a:t>
            </a:r>
            <a:r>
              <a:rPr lang="en-US" altLang="zh-CN" sz="1800" dirty="0"/>
              <a:t>) A[j] = B[j]; </a:t>
            </a:r>
            <a:r>
              <a:rPr lang="en-US" altLang="zh-CN" sz="1800" dirty="0">
                <a:solidFill>
                  <a:srgbClr val="00B050"/>
                </a:solidFill>
              </a:rPr>
              <a:t>//Copy B back to A.</a:t>
            </a:r>
          </a:p>
          <a:p>
            <a:pPr fontAlgn="auto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zh-CN" sz="1800" dirty="0"/>
              <a:t>  </a:t>
            </a:r>
            <a:r>
              <a:rPr lang="en-US" altLang="zh-CN" sz="1800" dirty="0" smtClean="0"/>
              <a:t>}</a:t>
            </a:r>
          </a:p>
          <a:p>
            <a:pPr fontAlgn="auto"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zh-CN" sz="1800" dirty="0" smtClean="0"/>
              <a:t>}</a:t>
            </a: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6E4012E-3E20-4A6E-A29A-1B86BA065955}" type="slidenum">
              <a:rPr lang="en-US" altLang="zh-CN" sz="465" smtClean="0"/>
              <a:pPr/>
              <a:t>14</a:t>
            </a:fld>
            <a:endParaRPr lang="en-US" altLang="zh-CN" sz="465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4C9DB2-7216-4E4E-A1D6-1227F8274AAD}" type="datetime1">
              <a:rPr lang="zh-CN" altLang="en-US" sz="465" smtClean="0"/>
              <a:pPr>
                <a:defRPr/>
              </a:pPr>
              <a:t>2024/10/16</a:t>
            </a:fld>
            <a:endParaRPr lang="zh-CN" altLang="en-US" sz="465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7-3 Sorting III</a:t>
            </a:r>
            <a:endParaRPr lang="zh-CN" altLang="en-US" sz="465"/>
          </a:p>
        </p:txBody>
      </p:sp>
      <p:grpSp>
        <p:nvGrpSpPr>
          <p:cNvPr id="43" name="Group 4"/>
          <p:cNvGrpSpPr>
            <a:grpSpLocks noChangeAspect="1"/>
          </p:cNvGrpSpPr>
          <p:nvPr/>
        </p:nvGrpSpPr>
        <p:grpSpPr bwMode="auto">
          <a:xfrm>
            <a:off x="7812405" y="5156835"/>
            <a:ext cx="962660" cy="1040765"/>
            <a:chOff x="3173" y="1433"/>
            <a:chExt cx="1596" cy="1726"/>
          </a:xfrm>
          <a:solidFill>
            <a:srgbClr val="345F86">
              <a:alpha val="37000"/>
            </a:srgbClr>
          </a:solidFill>
        </p:grpSpPr>
        <p:sp>
          <p:nvSpPr>
            <p:cNvPr id="44" name="Freeform 5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479" y="1728"/>
              <a:ext cx="995" cy="994"/>
            </a:xfrm>
            <a:custGeom>
              <a:avLst/>
              <a:gdLst>
                <a:gd name="T0" fmla="*/ 149 w 182"/>
                <a:gd name="T1" fmla="*/ 161 h 182"/>
                <a:gd name="T2" fmla="*/ 150 w 182"/>
                <a:gd name="T3" fmla="*/ 160 h 182"/>
                <a:gd name="T4" fmla="*/ 159 w 182"/>
                <a:gd name="T5" fmla="*/ 152 h 182"/>
                <a:gd name="T6" fmla="*/ 160 w 182"/>
                <a:gd name="T7" fmla="*/ 150 h 182"/>
                <a:gd name="T8" fmla="*/ 182 w 182"/>
                <a:gd name="T9" fmla="*/ 94 h 182"/>
                <a:gd name="T10" fmla="*/ 88 w 182"/>
                <a:gd name="T11" fmla="*/ 0 h 182"/>
                <a:gd name="T12" fmla="*/ 0 w 182"/>
                <a:gd name="T13" fmla="*/ 88 h 182"/>
                <a:gd name="T14" fmla="*/ 94 w 182"/>
                <a:gd name="T15" fmla="*/ 182 h 182"/>
                <a:gd name="T16" fmla="*/ 7 w 182"/>
                <a:gd name="T17" fmla="*/ 91 h 182"/>
                <a:gd name="T18" fmla="*/ 29 w 182"/>
                <a:gd name="T19" fmla="*/ 58 h 182"/>
                <a:gd name="T20" fmla="*/ 143 w 182"/>
                <a:gd name="T21" fmla="*/ 58 h 182"/>
                <a:gd name="T22" fmla="*/ 172 w 182"/>
                <a:gd name="T23" fmla="*/ 114 h 182"/>
                <a:gd name="T24" fmla="*/ 150 w 182"/>
                <a:gd name="T25" fmla="*/ 151 h 182"/>
                <a:gd name="T26" fmla="*/ 34 w 182"/>
                <a:gd name="T27" fmla="*/ 148 h 182"/>
                <a:gd name="T28" fmla="*/ 11 w 182"/>
                <a:gd name="T29" fmla="*/ 66 h 182"/>
                <a:gd name="T30" fmla="*/ 35 w 182"/>
                <a:gd name="T31" fmla="*/ 28 h 182"/>
                <a:gd name="T32" fmla="*/ 19 w 182"/>
                <a:gd name="T33" fmla="*/ 59 h 182"/>
                <a:gd name="T34" fmla="*/ 10 w 182"/>
                <a:gd name="T35" fmla="*/ 67 h 182"/>
                <a:gd name="T36" fmla="*/ 38 w 182"/>
                <a:gd name="T37" fmla="*/ 41 h 182"/>
                <a:gd name="T38" fmla="*/ 27 w 182"/>
                <a:gd name="T39" fmla="*/ 51 h 182"/>
                <a:gd name="T40" fmla="*/ 59 w 182"/>
                <a:gd name="T41" fmla="*/ 13 h 182"/>
                <a:gd name="T42" fmla="*/ 51 w 182"/>
                <a:gd name="T43" fmla="*/ 33 h 182"/>
                <a:gd name="T44" fmla="*/ 45 w 182"/>
                <a:gd name="T45" fmla="*/ 37 h 182"/>
                <a:gd name="T46" fmla="*/ 70 w 182"/>
                <a:gd name="T47" fmla="*/ 9 h 182"/>
                <a:gd name="T48" fmla="*/ 64 w 182"/>
                <a:gd name="T49" fmla="*/ 30 h 182"/>
                <a:gd name="T50" fmla="*/ 75 w 182"/>
                <a:gd name="T51" fmla="*/ 8 h 182"/>
                <a:gd name="T52" fmla="*/ 88 w 182"/>
                <a:gd name="T53" fmla="*/ 7 h 182"/>
                <a:gd name="T54" fmla="*/ 79 w 182"/>
                <a:gd name="T55" fmla="*/ 27 h 182"/>
                <a:gd name="T56" fmla="*/ 85 w 182"/>
                <a:gd name="T57" fmla="*/ 7 h 182"/>
                <a:gd name="T58" fmla="*/ 104 w 182"/>
                <a:gd name="T59" fmla="*/ 9 h 182"/>
                <a:gd name="T60" fmla="*/ 90 w 182"/>
                <a:gd name="T61" fmla="*/ 27 h 182"/>
                <a:gd name="T62" fmla="*/ 85 w 182"/>
                <a:gd name="T63" fmla="*/ 27 h 182"/>
                <a:gd name="T64" fmla="*/ 98 w 182"/>
                <a:gd name="T65" fmla="*/ 8 h 182"/>
                <a:gd name="T66" fmla="*/ 116 w 182"/>
                <a:gd name="T67" fmla="*/ 13 h 182"/>
                <a:gd name="T68" fmla="*/ 94 w 182"/>
                <a:gd name="T69" fmla="*/ 27 h 182"/>
                <a:gd name="T70" fmla="*/ 108 w 182"/>
                <a:gd name="T71" fmla="*/ 10 h 182"/>
                <a:gd name="T72" fmla="*/ 124 w 182"/>
                <a:gd name="T73" fmla="*/ 16 h 182"/>
                <a:gd name="T74" fmla="*/ 106 w 182"/>
                <a:gd name="T75" fmla="*/ 30 h 182"/>
                <a:gd name="T76" fmla="*/ 124 w 182"/>
                <a:gd name="T77" fmla="*/ 16 h 182"/>
                <a:gd name="T78" fmla="*/ 132 w 182"/>
                <a:gd name="T79" fmla="*/ 41 h 182"/>
                <a:gd name="T80" fmla="*/ 137 w 182"/>
                <a:gd name="T81" fmla="*/ 24 h 182"/>
                <a:gd name="T82" fmla="*/ 148 w 182"/>
                <a:gd name="T83" fmla="*/ 34 h 182"/>
                <a:gd name="T84" fmla="*/ 141 w 182"/>
                <a:gd name="T85" fmla="*/ 47 h 182"/>
                <a:gd name="T86" fmla="*/ 147 w 182"/>
                <a:gd name="T87" fmla="*/ 32 h 182"/>
                <a:gd name="T88" fmla="*/ 158 w 182"/>
                <a:gd name="T89" fmla="*/ 45 h 182"/>
                <a:gd name="T90" fmla="*/ 143 w 182"/>
                <a:gd name="T91" fmla="*/ 49 h 182"/>
                <a:gd name="T92" fmla="*/ 158 w 182"/>
                <a:gd name="T93" fmla="*/ 45 h 182"/>
                <a:gd name="T94" fmla="*/ 152 w 182"/>
                <a:gd name="T95" fmla="*/ 57 h 182"/>
                <a:gd name="T96" fmla="*/ 160 w 182"/>
                <a:gd name="T97" fmla="*/ 47 h 182"/>
                <a:gd name="T98" fmla="*/ 166 w 182"/>
                <a:gd name="T99" fmla="*/ 59 h 182"/>
                <a:gd name="T100" fmla="*/ 155 w 182"/>
                <a:gd name="T101" fmla="*/ 60 h 182"/>
                <a:gd name="T102" fmla="*/ 166 w 182"/>
                <a:gd name="T103" fmla="*/ 59 h 182"/>
                <a:gd name="T104" fmla="*/ 167 w 182"/>
                <a:gd name="T105" fmla="*/ 78 h 182"/>
                <a:gd name="T106" fmla="*/ 171 w 182"/>
                <a:gd name="T107" fmla="*/ 69 h 182"/>
                <a:gd name="T108" fmla="*/ 169 w 182"/>
                <a:gd name="T109" fmla="*/ 66 h 182"/>
                <a:gd name="T110" fmla="*/ 161 w 182"/>
                <a:gd name="T111" fmla="*/ 68 h 182"/>
                <a:gd name="T112" fmla="*/ 169 w 182"/>
                <a:gd name="T113" fmla="*/ 66 h 182"/>
                <a:gd name="T114" fmla="*/ 113 w 182"/>
                <a:gd name="T115" fmla="*/ 32 h 182"/>
                <a:gd name="T116" fmla="*/ 128 w 182"/>
                <a:gd name="T117" fmla="*/ 18 h 182"/>
                <a:gd name="T118" fmla="*/ 120 w 182"/>
                <a:gd name="T119" fmla="*/ 35 h 182"/>
                <a:gd name="T120" fmla="*/ 169 w 182"/>
                <a:gd name="T121" fmla="*/ 81 h 182"/>
                <a:gd name="T122" fmla="*/ 175 w 182"/>
                <a:gd name="T123" fmla="*/ 9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2" h="182">
                  <a:moveTo>
                    <a:pt x="94" y="182"/>
                  </a:moveTo>
                  <a:cubicBezTo>
                    <a:pt x="113" y="182"/>
                    <a:pt x="132" y="175"/>
                    <a:pt x="149" y="16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1" y="159"/>
                    <a:pt x="152" y="158"/>
                    <a:pt x="155" y="155"/>
                  </a:cubicBezTo>
                  <a:cubicBezTo>
                    <a:pt x="157" y="153"/>
                    <a:pt x="158" y="152"/>
                    <a:pt x="159" y="152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0" y="150"/>
                    <a:pt x="160" y="150"/>
                    <a:pt x="160" y="149"/>
                  </a:cubicBezTo>
                  <a:cubicBezTo>
                    <a:pt x="175" y="132"/>
                    <a:pt x="182" y="113"/>
                    <a:pt x="182" y="94"/>
                  </a:cubicBezTo>
                  <a:cubicBezTo>
                    <a:pt x="182" y="70"/>
                    <a:pt x="170" y="46"/>
                    <a:pt x="153" y="29"/>
                  </a:cubicBezTo>
                  <a:cubicBezTo>
                    <a:pt x="136" y="12"/>
                    <a:pt x="112" y="0"/>
                    <a:pt x="88" y="0"/>
                  </a:cubicBezTo>
                  <a:cubicBezTo>
                    <a:pt x="67" y="0"/>
                    <a:pt x="46" y="8"/>
                    <a:pt x="27" y="27"/>
                  </a:cubicBezTo>
                  <a:cubicBezTo>
                    <a:pt x="8" y="46"/>
                    <a:pt x="0" y="67"/>
                    <a:pt x="0" y="88"/>
                  </a:cubicBezTo>
                  <a:cubicBezTo>
                    <a:pt x="0" y="112"/>
                    <a:pt x="12" y="136"/>
                    <a:pt x="29" y="153"/>
                  </a:cubicBezTo>
                  <a:cubicBezTo>
                    <a:pt x="46" y="171"/>
                    <a:pt x="70" y="182"/>
                    <a:pt x="94" y="182"/>
                  </a:cubicBezTo>
                  <a:close/>
                  <a:moveTo>
                    <a:pt x="34" y="148"/>
                  </a:moveTo>
                  <a:cubicBezTo>
                    <a:pt x="18" y="133"/>
                    <a:pt x="8" y="112"/>
                    <a:pt x="7" y="91"/>
                  </a:cubicBezTo>
                  <a:cubicBezTo>
                    <a:pt x="8" y="91"/>
                    <a:pt x="8" y="90"/>
                    <a:pt x="9" y="89"/>
                  </a:cubicBezTo>
                  <a:cubicBezTo>
                    <a:pt x="13" y="79"/>
                    <a:pt x="19" y="68"/>
                    <a:pt x="29" y="58"/>
                  </a:cubicBezTo>
                  <a:cubicBezTo>
                    <a:pt x="47" y="41"/>
                    <a:pt x="66" y="33"/>
                    <a:pt x="85" y="33"/>
                  </a:cubicBezTo>
                  <a:cubicBezTo>
                    <a:pt x="106" y="33"/>
                    <a:pt x="127" y="43"/>
                    <a:pt x="143" y="58"/>
                  </a:cubicBezTo>
                  <a:cubicBezTo>
                    <a:pt x="159" y="72"/>
                    <a:pt x="170" y="93"/>
                    <a:pt x="172" y="114"/>
                  </a:cubicBezTo>
                  <a:cubicBezTo>
                    <a:pt x="172" y="114"/>
                    <a:pt x="172" y="114"/>
                    <a:pt x="172" y="114"/>
                  </a:cubicBezTo>
                  <a:cubicBezTo>
                    <a:pt x="169" y="127"/>
                    <a:pt x="162" y="139"/>
                    <a:pt x="151" y="150"/>
                  </a:cubicBezTo>
                  <a:cubicBezTo>
                    <a:pt x="150" y="150"/>
                    <a:pt x="150" y="150"/>
                    <a:pt x="150" y="151"/>
                  </a:cubicBezTo>
                  <a:cubicBezTo>
                    <a:pt x="132" y="168"/>
                    <a:pt x="113" y="175"/>
                    <a:pt x="94" y="175"/>
                  </a:cubicBezTo>
                  <a:cubicBezTo>
                    <a:pt x="72" y="175"/>
                    <a:pt x="50" y="165"/>
                    <a:pt x="34" y="148"/>
                  </a:cubicBezTo>
                  <a:close/>
                  <a:moveTo>
                    <a:pt x="10" y="67"/>
                  </a:moveTo>
                  <a:cubicBezTo>
                    <a:pt x="10" y="66"/>
                    <a:pt x="11" y="66"/>
                    <a:pt x="11" y="66"/>
                  </a:cubicBezTo>
                  <a:cubicBezTo>
                    <a:pt x="17" y="57"/>
                    <a:pt x="23" y="47"/>
                    <a:pt x="29" y="38"/>
                  </a:cubicBezTo>
                  <a:cubicBezTo>
                    <a:pt x="31" y="35"/>
                    <a:pt x="33" y="32"/>
                    <a:pt x="35" y="28"/>
                  </a:cubicBezTo>
                  <a:cubicBezTo>
                    <a:pt x="37" y="27"/>
                    <a:pt x="38" y="26"/>
                    <a:pt x="39" y="25"/>
                  </a:cubicBezTo>
                  <a:cubicBezTo>
                    <a:pt x="32" y="36"/>
                    <a:pt x="25" y="47"/>
                    <a:pt x="19" y="59"/>
                  </a:cubicBezTo>
                  <a:cubicBezTo>
                    <a:pt x="15" y="64"/>
                    <a:pt x="11" y="69"/>
                    <a:pt x="8" y="74"/>
                  </a:cubicBezTo>
                  <a:cubicBezTo>
                    <a:pt x="9" y="72"/>
                    <a:pt x="9" y="69"/>
                    <a:pt x="10" y="67"/>
                  </a:cubicBezTo>
                  <a:close/>
                  <a:moveTo>
                    <a:pt x="59" y="13"/>
                  </a:moveTo>
                  <a:cubicBezTo>
                    <a:pt x="52" y="22"/>
                    <a:pt x="45" y="32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4" y="44"/>
                    <a:pt x="31" y="47"/>
                    <a:pt x="27" y="51"/>
                  </a:cubicBezTo>
                  <a:cubicBezTo>
                    <a:pt x="33" y="40"/>
                    <a:pt x="40" y="29"/>
                    <a:pt x="48" y="19"/>
                  </a:cubicBezTo>
                  <a:cubicBezTo>
                    <a:pt x="51" y="17"/>
                    <a:pt x="55" y="15"/>
                    <a:pt x="59" y="13"/>
                  </a:cubicBezTo>
                  <a:close/>
                  <a:moveTo>
                    <a:pt x="70" y="9"/>
                  </a:moveTo>
                  <a:cubicBezTo>
                    <a:pt x="64" y="17"/>
                    <a:pt x="58" y="25"/>
                    <a:pt x="51" y="33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9" y="35"/>
                    <a:pt x="47" y="36"/>
                    <a:pt x="45" y="37"/>
                  </a:cubicBezTo>
                  <a:cubicBezTo>
                    <a:pt x="52" y="29"/>
                    <a:pt x="58" y="20"/>
                    <a:pt x="65" y="11"/>
                  </a:cubicBezTo>
                  <a:cubicBezTo>
                    <a:pt x="66" y="10"/>
                    <a:pt x="68" y="10"/>
                    <a:pt x="70" y="9"/>
                  </a:cubicBezTo>
                  <a:close/>
                  <a:moveTo>
                    <a:pt x="81" y="7"/>
                  </a:moveTo>
                  <a:cubicBezTo>
                    <a:pt x="75" y="15"/>
                    <a:pt x="69" y="22"/>
                    <a:pt x="64" y="30"/>
                  </a:cubicBezTo>
                  <a:cubicBezTo>
                    <a:pt x="62" y="30"/>
                    <a:pt x="59" y="31"/>
                    <a:pt x="57" y="32"/>
                  </a:cubicBezTo>
                  <a:cubicBezTo>
                    <a:pt x="63" y="24"/>
                    <a:pt x="69" y="16"/>
                    <a:pt x="75" y="8"/>
                  </a:cubicBezTo>
                  <a:cubicBezTo>
                    <a:pt x="77" y="8"/>
                    <a:pt x="79" y="8"/>
                    <a:pt x="81" y="7"/>
                  </a:cubicBezTo>
                  <a:close/>
                  <a:moveTo>
                    <a:pt x="88" y="7"/>
                  </a:moveTo>
                  <a:cubicBezTo>
                    <a:pt x="90" y="7"/>
                    <a:pt x="92" y="7"/>
                    <a:pt x="94" y="7"/>
                  </a:cubicBezTo>
                  <a:cubicBezTo>
                    <a:pt x="88" y="14"/>
                    <a:pt x="84" y="20"/>
                    <a:pt x="79" y="27"/>
                  </a:cubicBezTo>
                  <a:cubicBezTo>
                    <a:pt x="76" y="27"/>
                    <a:pt x="73" y="28"/>
                    <a:pt x="69" y="28"/>
                  </a:cubicBezTo>
                  <a:cubicBezTo>
                    <a:pt x="74" y="21"/>
                    <a:pt x="80" y="14"/>
                    <a:pt x="85" y="7"/>
                  </a:cubicBezTo>
                  <a:cubicBezTo>
                    <a:pt x="86" y="7"/>
                    <a:pt x="87" y="7"/>
                    <a:pt x="88" y="7"/>
                  </a:cubicBezTo>
                  <a:close/>
                  <a:moveTo>
                    <a:pt x="104" y="9"/>
                  </a:moveTo>
                  <a:cubicBezTo>
                    <a:pt x="103" y="10"/>
                    <a:pt x="102" y="12"/>
                    <a:pt x="100" y="13"/>
                  </a:cubicBezTo>
                  <a:cubicBezTo>
                    <a:pt x="97" y="17"/>
                    <a:pt x="93" y="21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9" y="27"/>
                    <a:pt x="87" y="27"/>
                    <a:pt x="85" y="27"/>
                  </a:cubicBezTo>
                  <a:cubicBezTo>
                    <a:pt x="84" y="27"/>
                    <a:pt x="84" y="27"/>
                    <a:pt x="83" y="27"/>
                  </a:cubicBezTo>
                  <a:cubicBezTo>
                    <a:pt x="88" y="20"/>
                    <a:pt x="93" y="14"/>
                    <a:pt x="98" y="8"/>
                  </a:cubicBezTo>
                  <a:cubicBezTo>
                    <a:pt x="100" y="8"/>
                    <a:pt x="102" y="8"/>
                    <a:pt x="104" y="9"/>
                  </a:cubicBezTo>
                  <a:close/>
                  <a:moveTo>
                    <a:pt x="116" y="13"/>
                  </a:moveTo>
                  <a:cubicBezTo>
                    <a:pt x="111" y="18"/>
                    <a:pt x="107" y="23"/>
                    <a:pt x="102" y="29"/>
                  </a:cubicBezTo>
                  <a:cubicBezTo>
                    <a:pt x="100" y="28"/>
                    <a:pt x="97" y="28"/>
                    <a:pt x="94" y="27"/>
                  </a:cubicBezTo>
                  <a:cubicBezTo>
                    <a:pt x="96" y="23"/>
                    <a:pt x="99" y="19"/>
                    <a:pt x="103" y="15"/>
                  </a:cubicBezTo>
                  <a:cubicBezTo>
                    <a:pt x="105" y="14"/>
                    <a:pt x="106" y="12"/>
                    <a:pt x="108" y="10"/>
                  </a:cubicBezTo>
                  <a:cubicBezTo>
                    <a:pt x="111" y="11"/>
                    <a:pt x="113" y="12"/>
                    <a:pt x="116" y="13"/>
                  </a:cubicBezTo>
                  <a:close/>
                  <a:moveTo>
                    <a:pt x="124" y="16"/>
                  </a:moveTo>
                  <a:cubicBezTo>
                    <a:pt x="119" y="21"/>
                    <a:pt x="115" y="26"/>
                    <a:pt x="110" y="31"/>
                  </a:cubicBezTo>
                  <a:cubicBezTo>
                    <a:pt x="109" y="30"/>
                    <a:pt x="107" y="30"/>
                    <a:pt x="106" y="30"/>
                  </a:cubicBezTo>
                  <a:cubicBezTo>
                    <a:pt x="110" y="24"/>
                    <a:pt x="115" y="19"/>
                    <a:pt x="120" y="14"/>
                  </a:cubicBezTo>
                  <a:cubicBezTo>
                    <a:pt x="121" y="15"/>
                    <a:pt x="123" y="16"/>
                    <a:pt x="124" y="16"/>
                  </a:cubicBezTo>
                  <a:close/>
                  <a:moveTo>
                    <a:pt x="144" y="30"/>
                  </a:moveTo>
                  <a:cubicBezTo>
                    <a:pt x="140" y="33"/>
                    <a:pt x="136" y="37"/>
                    <a:pt x="132" y="41"/>
                  </a:cubicBezTo>
                  <a:cubicBezTo>
                    <a:pt x="129" y="39"/>
                    <a:pt x="127" y="38"/>
                    <a:pt x="124" y="36"/>
                  </a:cubicBezTo>
                  <a:cubicBezTo>
                    <a:pt x="128" y="32"/>
                    <a:pt x="133" y="28"/>
                    <a:pt x="137" y="24"/>
                  </a:cubicBezTo>
                  <a:cubicBezTo>
                    <a:pt x="140" y="26"/>
                    <a:pt x="142" y="28"/>
                    <a:pt x="144" y="30"/>
                  </a:cubicBezTo>
                  <a:close/>
                  <a:moveTo>
                    <a:pt x="148" y="34"/>
                  </a:moveTo>
                  <a:cubicBezTo>
                    <a:pt x="150" y="35"/>
                    <a:pt x="151" y="36"/>
                    <a:pt x="152" y="38"/>
                  </a:cubicBezTo>
                  <a:cubicBezTo>
                    <a:pt x="148" y="41"/>
                    <a:pt x="144" y="44"/>
                    <a:pt x="141" y="47"/>
                  </a:cubicBezTo>
                  <a:cubicBezTo>
                    <a:pt x="139" y="45"/>
                    <a:pt x="137" y="44"/>
                    <a:pt x="135" y="43"/>
                  </a:cubicBezTo>
                  <a:cubicBezTo>
                    <a:pt x="139" y="39"/>
                    <a:pt x="143" y="35"/>
                    <a:pt x="147" y="32"/>
                  </a:cubicBezTo>
                  <a:cubicBezTo>
                    <a:pt x="147" y="33"/>
                    <a:pt x="148" y="33"/>
                    <a:pt x="148" y="34"/>
                  </a:cubicBezTo>
                  <a:close/>
                  <a:moveTo>
                    <a:pt x="158" y="45"/>
                  </a:moveTo>
                  <a:cubicBezTo>
                    <a:pt x="154" y="47"/>
                    <a:pt x="151" y="50"/>
                    <a:pt x="148" y="53"/>
                  </a:cubicBezTo>
                  <a:cubicBezTo>
                    <a:pt x="146" y="51"/>
                    <a:pt x="145" y="50"/>
                    <a:pt x="143" y="49"/>
                  </a:cubicBezTo>
                  <a:cubicBezTo>
                    <a:pt x="147" y="46"/>
                    <a:pt x="151" y="43"/>
                    <a:pt x="154" y="40"/>
                  </a:cubicBezTo>
                  <a:cubicBezTo>
                    <a:pt x="155" y="42"/>
                    <a:pt x="156" y="43"/>
                    <a:pt x="158" y="45"/>
                  </a:cubicBezTo>
                  <a:close/>
                  <a:moveTo>
                    <a:pt x="161" y="50"/>
                  </a:moveTo>
                  <a:cubicBezTo>
                    <a:pt x="158" y="52"/>
                    <a:pt x="155" y="55"/>
                    <a:pt x="152" y="57"/>
                  </a:cubicBezTo>
                  <a:cubicBezTo>
                    <a:pt x="152" y="57"/>
                    <a:pt x="151" y="56"/>
                    <a:pt x="150" y="55"/>
                  </a:cubicBezTo>
                  <a:cubicBezTo>
                    <a:pt x="153" y="52"/>
                    <a:pt x="156" y="50"/>
                    <a:pt x="160" y="47"/>
                  </a:cubicBezTo>
                  <a:cubicBezTo>
                    <a:pt x="160" y="48"/>
                    <a:pt x="161" y="49"/>
                    <a:pt x="161" y="50"/>
                  </a:cubicBezTo>
                  <a:close/>
                  <a:moveTo>
                    <a:pt x="166" y="59"/>
                  </a:moveTo>
                  <a:cubicBezTo>
                    <a:pt x="164" y="61"/>
                    <a:pt x="161" y="63"/>
                    <a:pt x="159" y="65"/>
                  </a:cubicBezTo>
                  <a:cubicBezTo>
                    <a:pt x="158" y="63"/>
                    <a:pt x="156" y="62"/>
                    <a:pt x="155" y="60"/>
                  </a:cubicBezTo>
                  <a:cubicBezTo>
                    <a:pt x="157" y="57"/>
                    <a:pt x="160" y="55"/>
                    <a:pt x="163" y="53"/>
                  </a:cubicBezTo>
                  <a:cubicBezTo>
                    <a:pt x="164" y="55"/>
                    <a:pt x="165" y="57"/>
                    <a:pt x="166" y="59"/>
                  </a:cubicBezTo>
                  <a:close/>
                  <a:moveTo>
                    <a:pt x="172" y="74"/>
                  </a:moveTo>
                  <a:cubicBezTo>
                    <a:pt x="170" y="75"/>
                    <a:pt x="169" y="77"/>
                    <a:pt x="167" y="78"/>
                  </a:cubicBezTo>
                  <a:cubicBezTo>
                    <a:pt x="167" y="76"/>
                    <a:pt x="166" y="75"/>
                    <a:pt x="165" y="74"/>
                  </a:cubicBezTo>
                  <a:cubicBezTo>
                    <a:pt x="167" y="72"/>
                    <a:pt x="169" y="71"/>
                    <a:pt x="171" y="69"/>
                  </a:cubicBezTo>
                  <a:cubicBezTo>
                    <a:pt x="171" y="71"/>
                    <a:pt x="172" y="72"/>
                    <a:pt x="172" y="74"/>
                  </a:cubicBezTo>
                  <a:close/>
                  <a:moveTo>
                    <a:pt x="169" y="66"/>
                  </a:moveTo>
                  <a:cubicBezTo>
                    <a:pt x="167" y="68"/>
                    <a:pt x="165" y="69"/>
                    <a:pt x="163" y="71"/>
                  </a:cubicBezTo>
                  <a:cubicBezTo>
                    <a:pt x="163" y="70"/>
                    <a:pt x="162" y="69"/>
                    <a:pt x="161" y="68"/>
                  </a:cubicBezTo>
                  <a:cubicBezTo>
                    <a:pt x="163" y="66"/>
                    <a:pt x="166" y="64"/>
                    <a:pt x="168" y="62"/>
                  </a:cubicBezTo>
                  <a:cubicBezTo>
                    <a:pt x="168" y="63"/>
                    <a:pt x="169" y="64"/>
                    <a:pt x="169" y="66"/>
                  </a:cubicBezTo>
                  <a:close/>
                  <a:moveTo>
                    <a:pt x="120" y="35"/>
                  </a:moveTo>
                  <a:cubicBezTo>
                    <a:pt x="118" y="34"/>
                    <a:pt x="116" y="33"/>
                    <a:pt x="113" y="32"/>
                  </a:cubicBezTo>
                  <a:cubicBezTo>
                    <a:pt x="118" y="28"/>
                    <a:pt x="122" y="23"/>
                    <a:pt x="127" y="19"/>
                  </a:cubicBezTo>
                  <a:cubicBezTo>
                    <a:pt x="127" y="19"/>
                    <a:pt x="127" y="18"/>
                    <a:pt x="128" y="18"/>
                  </a:cubicBezTo>
                  <a:cubicBezTo>
                    <a:pt x="130" y="19"/>
                    <a:pt x="132" y="21"/>
                    <a:pt x="135" y="22"/>
                  </a:cubicBezTo>
                  <a:cubicBezTo>
                    <a:pt x="130" y="26"/>
                    <a:pt x="125" y="31"/>
                    <a:pt x="120" y="35"/>
                  </a:cubicBezTo>
                  <a:close/>
                  <a:moveTo>
                    <a:pt x="175" y="95"/>
                  </a:moveTo>
                  <a:cubicBezTo>
                    <a:pt x="173" y="90"/>
                    <a:pt x="171" y="85"/>
                    <a:pt x="169" y="81"/>
                  </a:cubicBezTo>
                  <a:cubicBezTo>
                    <a:pt x="173" y="77"/>
                    <a:pt x="173" y="77"/>
                    <a:pt x="173" y="77"/>
                  </a:cubicBezTo>
                  <a:cubicBezTo>
                    <a:pt x="174" y="83"/>
                    <a:pt x="175" y="89"/>
                    <a:pt x="175" y="94"/>
                  </a:cubicBezTo>
                  <a:cubicBezTo>
                    <a:pt x="175" y="95"/>
                    <a:pt x="175" y="95"/>
                    <a:pt x="17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6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173" y="1433"/>
              <a:ext cx="1596" cy="1726"/>
            </a:xfrm>
            <a:custGeom>
              <a:avLst/>
              <a:gdLst>
                <a:gd name="T0" fmla="*/ 292 w 292"/>
                <a:gd name="T1" fmla="*/ 145 h 316"/>
                <a:gd name="T2" fmla="*/ 265 w 292"/>
                <a:gd name="T3" fmla="*/ 87 h 316"/>
                <a:gd name="T4" fmla="*/ 264 w 292"/>
                <a:gd name="T5" fmla="*/ 60 h 316"/>
                <a:gd name="T6" fmla="*/ 232 w 292"/>
                <a:gd name="T7" fmla="*/ 27 h 316"/>
                <a:gd name="T8" fmla="*/ 174 w 292"/>
                <a:gd name="T9" fmla="*/ 5 h 316"/>
                <a:gd name="T10" fmla="*/ 82 w 292"/>
                <a:gd name="T11" fmla="*/ 42 h 316"/>
                <a:gd name="T12" fmla="*/ 27 w 292"/>
                <a:gd name="T13" fmla="*/ 84 h 316"/>
                <a:gd name="T14" fmla="*/ 35 w 292"/>
                <a:gd name="T15" fmla="*/ 99 h 316"/>
                <a:gd name="T16" fmla="*/ 0 w 292"/>
                <a:gd name="T17" fmla="*/ 167 h 316"/>
                <a:gd name="T18" fmla="*/ 28 w 292"/>
                <a:gd name="T19" fmla="*/ 227 h 316"/>
                <a:gd name="T20" fmla="*/ 58 w 292"/>
                <a:gd name="T21" fmla="*/ 288 h 316"/>
                <a:gd name="T22" fmla="*/ 120 w 292"/>
                <a:gd name="T23" fmla="*/ 314 h 316"/>
                <a:gd name="T24" fmla="*/ 224 w 292"/>
                <a:gd name="T25" fmla="*/ 289 h 316"/>
                <a:gd name="T26" fmla="*/ 266 w 292"/>
                <a:gd name="T27" fmla="*/ 226 h 316"/>
                <a:gd name="T28" fmla="*/ 267 w 292"/>
                <a:gd name="T29" fmla="*/ 192 h 316"/>
                <a:gd name="T30" fmla="*/ 267 w 292"/>
                <a:gd name="T31" fmla="*/ 192 h 316"/>
                <a:gd name="T32" fmla="*/ 274 w 292"/>
                <a:gd name="T33" fmla="*/ 191 h 316"/>
                <a:gd name="T34" fmla="*/ 249 w 292"/>
                <a:gd name="T35" fmla="*/ 80 h 316"/>
                <a:gd name="T36" fmla="*/ 35 w 292"/>
                <a:gd name="T37" fmla="*/ 71 h 316"/>
                <a:gd name="T38" fmla="*/ 40 w 292"/>
                <a:gd name="T39" fmla="*/ 75 h 316"/>
                <a:gd name="T40" fmla="*/ 38 w 292"/>
                <a:gd name="T41" fmla="*/ 92 h 316"/>
                <a:gd name="T42" fmla="*/ 51 w 292"/>
                <a:gd name="T43" fmla="*/ 77 h 316"/>
                <a:gd name="T44" fmla="*/ 127 w 292"/>
                <a:gd name="T45" fmla="*/ 29 h 316"/>
                <a:gd name="T46" fmla="*/ 210 w 292"/>
                <a:gd name="T47" fmla="*/ 49 h 316"/>
                <a:gd name="T48" fmla="*/ 257 w 292"/>
                <a:gd name="T49" fmla="*/ 61 h 316"/>
                <a:gd name="T50" fmla="*/ 284 w 292"/>
                <a:gd name="T51" fmla="*/ 125 h 316"/>
                <a:gd name="T52" fmla="*/ 243 w 292"/>
                <a:gd name="T53" fmla="*/ 208 h 316"/>
                <a:gd name="T54" fmla="*/ 170 w 292"/>
                <a:gd name="T55" fmla="*/ 258 h 316"/>
                <a:gd name="T56" fmla="*/ 124 w 292"/>
                <a:gd name="T57" fmla="*/ 258 h 316"/>
                <a:gd name="T58" fmla="*/ 51 w 292"/>
                <a:gd name="T59" fmla="*/ 208 h 316"/>
                <a:gd name="T60" fmla="*/ 31 w 292"/>
                <a:gd name="T61" fmla="*/ 125 h 316"/>
                <a:gd name="T62" fmla="*/ 257 w 292"/>
                <a:gd name="T63" fmla="*/ 252 h 316"/>
                <a:gd name="T64" fmla="*/ 215 w 292"/>
                <a:gd name="T65" fmla="*/ 270 h 316"/>
                <a:gd name="T66" fmla="*/ 174 w 292"/>
                <a:gd name="T67" fmla="*/ 281 h 316"/>
                <a:gd name="T68" fmla="*/ 164 w 292"/>
                <a:gd name="T69" fmla="*/ 308 h 316"/>
                <a:gd name="T70" fmla="*/ 150 w 292"/>
                <a:gd name="T71" fmla="*/ 309 h 316"/>
                <a:gd name="T72" fmla="*/ 174 w 292"/>
                <a:gd name="T73" fmla="*/ 264 h 316"/>
                <a:gd name="T74" fmla="*/ 203 w 292"/>
                <a:gd name="T75" fmla="*/ 253 h 316"/>
                <a:gd name="T76" fmla="*/ 219 w 292"/>
                <a:gd name="T77" fmla="*/ 254 h 316"/>
                <a:gd name="T78" fmla="*/ 208 w 292"/>
                <a:gd name="T79" fmla="*/ 261 h 316"/>
                <a:gd name="T80" fmla="*/ 239 w 292"/>
                <a:gd name="T81" fmla="*/ 257 h 316"/>
                <a:gd name="T82" fmla="*/ 113 w 292"/>
                <a:gd name="T83" fmla="*/ 262 h 316"/>
                <a:gd name="T84" fmla="*/ 97 w 292"/>
                <a:gd name="T85" fmla="*/ 276 h 316"/>
                <a:gd name="T86" fmla="*/ 89 w 292"/>
                <a:gd name="T87" fmla="*/ 272 h 316"/>
                <a:gd name="T88" fmla="*/ 83 w 292"/>
                <a:gd name="T89" fmla="*/ 268 h 316"/>
                <a:gd name="T90" fmla="*/ 127 w 292"/>
                <a:gd name="T91" fmla="*/ 306 h 316"/>
                <a:gd name="T92" fmla="*/ 129 w 292"/>
                <a:gd name="T93" fmla="*/ 309 h 316"/>
                <a:gd name="T94" fmla="*/ 37 w 292"/>
                <a:gd name="T95" fmla="*/ 258 h 316"/>
                <a:gd name="T96" fmla="*/ 7 w 292"/>
                <a:gd name="T97" fmla="*/ 171 h 316"/>
                <a:gd name="T98" fmla="*/ 23 w 292"/>
                <a:gd name="T99" fmla="*/ 171 h 316"/>
                <a:gd name="T100" fmla="*/ 23 w 292"/>
                <a:gd name="T101" fmla="*/ 191 h 316"/>
                <a:gd name="T102" fmla="*/ 33 w 292"/>
                <a:gd name="T103" fmla="*/ 199 h 316"/>
                <a:gd name="T104" fmla="*/ 37 w 292"/>
                <a:gd name="T105" fmla="*/ 197 h 316"/>
                <a:gd name="T106" fmla="*/ 37 w 292"/>
                <a:gd name="T107" fmla="*/ 239 h 316"/>
                <a:gd name="T108" fmla="*/ 34 w 292"/>
                <a:gd name="T109" fmla="*/ 255 h 316"/>
                <a:gd name="T110" fmla="*/ 41 w 292"/>
                <a:gd name="T111" fmla="*/ 263 h 316"/>
                <a:gd name="T112" fmla="*/ 64 w 292"/>
                <a:gd name="T113" fmla="*/ 279 h 316"/>
                <a:gd name="T114" fmla="*/ 109 w 292"/>
                <a:gd name="T115" fmla="*/ 281 h 316"/>
                <a:gd name="T116" fmla="*/ 118 w 292"/>
                <a:gd name="T117" fmla="*/ 283 h 316"/>
                <a:gd name="T118" fmla="*/ 144 w 292"/>
                <a:gd name="T119" fmla="*/ 310 h 316"/>
                <a:gd name="T120" fmla="*/ 252 w 292"/>
                <a:gd name="T121" fmla="*/ 2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2" h="316">
                  <a:moveTo>
                    <a:pt x="270" y="198"/>
                  </a:moveTo>
                  <a:cubicBezTo>
                    <a:pt x="271" y="198"/>
                    <a:pt x="273" y="197"/>
                    <a:pt x="276" y="197"/>
                  </a:cubicBezTo>
                  <a:cubicBezTo>
                    <a:pt x="278" y="197"/>
                    <a:pt x="280" y="197"/>
                    <a:pt x="284" y="198"/>
                  </a:cubicBezTo>
                  <a:cubicBezTo>
                    <a:pt x="286" y="198"/>
                    <a:pt x="287" y="197"/>
                    <a:pt x="287" y="195"/>
                  </a:cubicBezTo>
                  <a:cubicBezTo>
                    <a:pt x="289" y="185"/>
                    <a:pt x="289" y="178"/>
                    <a:pt x="290" y="168"/>
                  </a:cubicBezTo>
                  <a:cubicBezTo>
                    <a:pt x="291" y="160"/>
                    <a:pt x="292" y="153"/>
                    <a:pt x="292" y="145"/>
                  </a:cubicBezTo>
                  <a:cubicBezTo>
                    <a:pt x="292" y="137"/>
                    <a:pt x="291" y="129"/>
                    <a:pt x="290" y="121"/>
                  </a:cubicBezTo>
                  <a:cubicBezTo>
                    <a:pt x="290" y="119"/>
                    <a:pt x="288" y="118"/>
                    <a:pt x="287" y="118"/>
                  </a:cubicBezTo>
                  <a:cubicBezTo>
                    <a:pt x="279" y="118"/>
                    <a:pt x="272" y="118"/>
                    <a:pt x="265" y="118"/>
                  </a:cubicBezTo>
                  <a:cubicBezTo>
                    <a:pt x="263" y="110"/>
                    <a:pt x="261" y="102"/>
                    <a:pt x="257" y="94"/>
                  </a:cubicBezTo>
                  <a:cubicBezTo>
                    <a:pt x="259" y="93"/>
                    <a:pt x="260" y="91"/>
                    <a:pt x="262" y="90"/>
                  </a:cubicBezTo>
                  <a:cubicBezTo>
                    <a:pt x="264" y="90"/>
                    <a:pt x="265" y="88"/>
                    <a:pt x="265" y="87"/>
                  </a:cubicBezTo>
                  <a:cubicBezTo>
                    <a:pt x="265" y="84"/>
                    <a:pt x="265" y="81"/>
                    <a:pt x="265" y="79"/>
                  </a:cubicBezTo>
                  <a:cubicBezTo>
                    <a:pt x="265" y="75"/>
                    <a:pt x="265" y="71"/>
                    <a:pt x="265" y="67"/>
                  </a:cubicBezTo>
                  <a:cubicBezTo>
                    <a:pt x="265" y="66"/>
                    <a:pt x="265" y="66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6" y="63"/>
                    <a:pt x="265" y="61"/>
                    <a:pt x="264" y="60"/>
                  </a:cubicBezTo>
                  <a:cubicBezTo>
                    <a:pt x="264" y="60"/>
                    <a:pt x="264" y="60"/>
                    <a:pt x="264" y="60"/>
                  </a:cubicBezTo>
                  <a:cubicBezTo>
                    <a:pt x="263" y="59"/>
                    <a:pt x="263" y="58"/>
                    <a:pt x="262" y="57"/>
                  </a:cubicBezTo>
                  <a:cubicBezTo>
                    <a:pt x="261" y="55"/>
                    <a:pt x="259" y="53"/>
                    <a:pt x="257" y="51"/>
                  </a:cubicBezTo>
                  <a:cubicBezTo>
                    <a:pt x="256" y="50"/>
                    <a:pt x="255" y="48"/>
                    <a:pt x="252" y="46"/>
                  </a:cubicBezTo>
                  <a:cubicBezTo>
                    <a:pt x="249" y="42"/>
                    <a:pt x="244" y="38"/>
                    <a:pt x="240" y="34"/>
                  </a:cubicBezTo>
                  <a:cubicBezTo>
                    <a:pt x="238" y="32"/>
                    <a:pt x="236" y="30"/>
                    <a:pt x="235" y="29"/>
                  </a:cubicBezTo>
                  <a:cubicBezTo>
                    <a:pt x="234" y="28"/>
                    <a:pt x="233" y="28"/>
                    <a:pt x="232" y="27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0" y="26"/>
                    <a:pt x="229" y="26"/>
                  </a:cubicBezTo>
                  <a:cubicBezTo>
                    <a:pt x="229" y="26"/>
                    <a:pt x="227" y="26"/>
                    <a:pt x="227" y="27"/>
                  </a:cubicBezTo>
                  <a:cubicBezTo>
                    <a:pt x="222" y="32"/>
                    <a:pt x="217" y="37"/>
                    <a:pt x="212" y="42"/>
                  </a:cubicBezTo>
                  <a:cubicBezTo>
                    <a:pt x="200" y="35"/>
                    <a:pt x="187" y="30"/>
                    <a:pt x="174" y="27"/>
                  </a:cubicBezTo>
                  <a:cubicBezTo>
                    <a:pt x="174" y="20"/>
                    <a:pt x="174" y="13"/>
                    <a:pt x="174" y="5"/>
                  </a:cubicBezTo>
                  <a:cubicBezTo>
                    <a:pt x="174" y="4"/>
                    <a:pt x="173" y="2"/>
                    <a:pt x="171" y="2"/>
                  </a:cubicBezTo>
                  <a:cubicBezTo>
                    <a:pt x="163" y="1"/>
                    <a:pt x="155" y="0"/>
                    <a:pt x="147" y="0"/>
                  </a:cubicBezTo>
                  <a:cubicBezTo>
                    <a:pt x="139" y="0"/>
                    <a:pt x="131" y="1"/>
                    <a:pt x="123" y="2"/>
                  </a:cubicBezTo>
                  <a:cubicBezTo>
                    <a:pt x="122" y="2"/>
                    <a:pt x="120" y="4"/>
                    <a:pt x="120" y="5"/>
                  </a:cubicBezTo>
                  <a:cubicBezTo>
                    <a:pt x="120" y="13"/>
                    <a:pt x="120" y="20"/>
                    <a:pt x="120" y="27"/>
                  </a:cubicBezTo>
                  <a:cubicBezTo>
                    <a:pt x="107" y="30"/>
                    <a:pt x="94" y="35"/>
                    <a:pt x="82" y="42"/>
                  </a:cubicBezTo>
                  <a:cubicBezTo>
                    <a:pt x="77" y="37"/>
                    <a:pt x="72" y="32"/>
                    <a:pt x="67" y="27"/>
                  </a:cubicBezTo>
                  <a:cubicBezTo>
                    <a:pt x="66" y="26"/>
                    <a:pt x="64" y="26"/>
                    <a:pt x="63" y="27"/>
                  </a:cubicBezTo>
                  <a:cubicBezTo>
                    <a:pt x="50" y="36"/>
                    <a:pt x="39" y="48"/>
                    <a:pt x="29" y="61"/>
                  </a:cubicBezTo>
                  <a:cubicBezTo>
                    <a:pt x="29" y="62"/>
                    <a:pt x="28" y="63"/>
                    <a:pt x="29" y="64"/>
                  </a:cubicBezTo>
                  <a:cubicBezTo>
                    <a:pt x="28" y="71"/>
                    <a:pt x="28" y="77"/>
                    <a:pt x="27" y="83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6"/>
                    <a:pt x="26" y="86"/>
                    <a:pt x="26" y="87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6" y="89"/>
                    <a:pt x="26" y="91"/>
                    <a:pt x="27" y="91"/>
                  </a:cubicBezTo>
                  <a:cubicBezTo>
                    <a:pt x="30" y="94"/>
                    <a:pt x="32" y="96"/>
                    <a:pt x="35" y="99"/>
                  </a:cubicBezTo>
                  <a:cubicBezTo>
                    <a:pt x="32" y="105"/>
                    <a:pt x="30" y="111"/>
                    <a:pt x="29" y="118"/>
                  </a:cubicBezTo>
                  <a:cubicBezTo>
                    <a:pt x="22" y="118"/>
                    <a:pt x="15" y="118"/>
                    <a:pt x="7" y="118"/>
                  </a:cubicBezTo>
                  <a:cubicBezTo>
                    <a:pt x="6" y="118"/>
                    <a:pt x="4" y="119"/>
                    <a:pt x="4" y="121"/>
                  </a:cubicBezTo>
                  <a:cubicBezTo>
                    <a:pt x="4" y="122"/>
                    <a:pt x="4" y="123"/>
                    <a:pt x="4" y="125"/>
                  </a:cubicBezTo>
                  <a:cubicBezTo>
                    <a:pt x="3" y="125"/>
                    <a:pt x="2" y="126"/>
                    <a:pt x="2" y="127"/>
                  </a:cubicBezTo>
                  <a:cubicBezTo>
                    <a:pt x="1" y="136"/>
                    <a:pt x="0" y="153"/>
                    <a:pt x="0" y="167"/>
                  </a:cubicBezTo>
                  <a:cubicBezTo>
                    <a:pt x="0" y="178"/>
                    <a:pt x="0" y="188"/>
                    <a:pt x="1" y="195"/>
                  </a:cubicBezTo>
                  <a:cubicBezTo>
                    <a:pt x="2" y="196"/>
                    <a:pt x="3" y="198"/>
                    <a:pt x="5" y="198"/>
                  </a:cubicBezTo>
                  <a:cubicBezTo>
                    <a:pt x="12" y="198"/>
                    <a:pt x="19" y="198"/>
                    <a:pt x="26" y="198"/>
                  </a:cubicBezTo>
                  <a:cubicBezTo>
                    <a:pt x="28" y="206"/>
                    <a:pt x="30" y="213"/>
                    <a:pt x="33" y="221"/>
                  </a:cubicBezTo>
                  <a:cubicBezTo>
                    <a:pt x="32" y="222"/>
                    <a:pt x="31" y="223"/>
                    <a:pt x="30" y="224"/>
                  </a:cubicBezTo>
                  <a:cubicBezTo>
                    <a:pt x="29" y="225"/>
                    <a:pt x="28" y="226"/>
                    <a:pt x="28" y="227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28" y="236"/>
                    <a:pt x="27" y="245"/>
                    <a:pt x="26" y="253"/>
                  </a:cubicBezTo>
                  <a:cubicBezTo>
                    <a:pt x="26" y="253"/>
                    <a:pt x="26" y="254"/>
                    <a:pt x="25" y="254"/>
                  </a:cubicBezTo>
                  <a:cubicBezTo>
                    <a:pt x="25" y="256"/>
                    <a:pt x="26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37" y="270"/>
                    <a:pt x="47" y="279"/>
                    <a:pt x="58" y="288"/>
                  </a:cubicBezTo>
                  <a:cubicBezTo>
                    <a:pt x="58" y="289"/>
                    <a:pt x="59" y="289"/>
                    <a:pt x="60" y="289"/>
                  </a:cubicBezTo>
                  <a:cubicBezTo>
                    <a:pt x="62" y="290"/>
                    <a:pt x="63" y="290"/>
                    <a:pt x="64" y="289"/>
                  </a:cubicBezTo>
                  <a:cubicBezTo>
                    <a:pt x="69" y="284"/>
                    <a:pt x="74" y="279"/>
                    <a:pt x="79" y="274"/>
                  </a:cubicBezTo>
                  <a:cubicBezTo>
                    <a:pt x="91" y="281"/>
                    <a:pt x="101" y="286"/>
                    <a:pt x="114" y="289"/>
                  </a:cubicBezTo>
                  <a:cubicBezTo>
                    <a:pt x="115" y="297"/>
                    <a:pt x="116" y="302"/>
                    <a:pt x="118" y="312"/>
                  </a:cubicBezTo>
                  <a:cubicBezTo>
                    <a:pt x="118" y="313"/>
                    <a:pt x="119" y="314"/>
                    <a:pt x="120" y="314"/>
                  </a:cubicBezTo>
                  <a:cubicBezTo>
                    <a:pt x="128" y="316"/>
                    <a:pt x="136" y="316"/>
                    <a:pt x="144" y="316"/>
                  </a:cubicBezTo>
                  <a:cubicBezTo>
                    <a:pt x="152" y="316"/>
                    <a:pt x="160" y="316"/>
                    <a:pt x="168" y="314"/>
                  </a:cubicBezTo>
                  <a:cubicBezTo>
                    <a:pt x="170" y="314"/>
                    <a:pt x="171" y="313"/>
                    <a:pt x="171" y="311"/>
                  </a:cubicBezTo>
                  <a:cubicBezTo>
                    <a:pt x="171" y="305"/>
                    <a:pt x="173" y="297"/>
                    <a:pt x="174" y="288"/>
                  </a:cubicBezTo>
                  <a:cubicBezTo>
                    <a:pt x="187" y="285"/>
                    <a:pt x="198" y="281"/>
                    <a:pt x="210" y="274"/>
                  </a:cubicBezTo>
                  <a:cubicBezTo>
                    <a:pt x="215" y="279"/>
                    <a:pt x="219" y="284"/>
                    <a:pt x="224" y="289"/>
                  </a:cubicBezTo>
                  <a:cubicBezTo>
                    <a:pt x="226" y="290"/>
                    <a:pt x="227" y="290"/>
                    <a:pt x="229" y="289"/>
                  </a:cubicBezTo>
                  <a:cubicBezTo>
                    <a:pt x="242" y="280"/>
                    <a:pt x="253" y="269"/>
                    <a:pt x="262" y="255"/>
                  </a:cubicBezTo>
                  <a:cubicBezTo>
                    <a:pt x="263" y="254"/>
                    <a:pt x="263" y="254"/>
                    <a:pt x="263" y="254"/>
                  </a:cubicBezTo>
                  <a:cubicBezTo>
                    <a:pt x="265" y="245"/>
                    <a:pt x="265" y="239"/>
                    <a:pt x="266" y="227"/>
                  </a:cubicBezTo>
                  <a:cubicBezTo>
                    <a:pt x="266" y="227"/>
                    <a:pt x="266" y="227"/>
                    <a:pt x="266" y="226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5" y="226"/>
                    <a:pt x="265" y="225"/>
                    <a:pt x="265" y="225"/>
                  </a:cubicBezTo>
                  <a:cubicBezTo>
                    <a:pt x="265" y="225"/>
                    <a:pt x="265" y="225"/>
                    <a:pt x="265" y="225"/>
                  </a:cubicBezTo>
                  <a:cubicBezTo>
                    <a:pt x="262" y="222"/>
                    <a:pt x="259" y="219"/>
                    <a:pt x="257" y="217"/>
                  </a:cubicBezTo>
                  <a:cubicBezTo>
                    <a:pt x="262" y="208"/>
                    <a:pt x="264" y="203"/>
                    <a:pt x="266" y="200"/>
                  </a:cubicBezTo>
                  <a:cubicBezTo>
                    <a:pt x="268" y="199"/>
                    <a:pt x="268" y="199"/>
                    <a:pt x="270" y="198"/>
                  </a:cubicBezTo>
                  <a:close/>
                  <a:moveTo>
                    <a:pt x="267" y="192"/>
                  </a:moveTo>
                  <a:cubicBezTo>
                    <a:pt x="267" y="192"/>
                    <a:pt x="267" y="192"/>
                    <a:pt x="266" y="192"/>
                  </a:cubicBezTo>
                  <a:cubicBezTo>
                    <a:pt x="267" y="190"/>
                    <a:pt x="267" y="189"/>
                    <a:pt x="267" y="187"/>
                  </a:cubicBezTo>
                  <a:cubicBezTo>
                    <a:pt x="270" y="182"/>
                    <a:pt x="272" y="177"/>
                    <a:pt x="273" y="172"/>
                  </a:cubicBezTo>
                  <a:cubicBezTo>
                    <a:pt x="275" y="172"/>
                    <a:pt x="276" y="171"/>
                    <a:pt x="278" y="171"/>
                  </a:cubicBezTo>
                  <a:cubicBezTo>
                    <a:pt x="275" y="178"/>
                    <a:pt x="272" y="184"/>
                    <a:pt x="270" y="191"/>
                  </a:cubicBezTo>
                  <a:cubicBezTo>
                    <a:pt x="269" y="191"/>
                    <a:pt x="268" y="191"/>
                    <a:pt x="267" y="192"/>
                  </a:cubicBezTo>
                  <a:close/>
                  <a:moveTo>
                    <a:pt x="267" y="175"/>
                  </a:moveTo>
                  <a:cubicBezTo>
                    <a:pt x="267" y="174"/>
                    <a:pt x="268" y="174"/>
                    <a:pt x="268" y="174"/>
                  </a:cubicBezTo>
                  <a:cubicBezTo>
                    <a:pt x="268" y="174"/>
                    <a:pt x="269" y="173"/>
                    <a:pt x="269" y="173"/>
                  </a:cubicBezTo>
                  <a:cubicBezTo>
                    <a:pt x="269" y="175"/>
                    <a:pt x="268" y="177"/>
                    <a:pt x="267" y="179"/>
                  </a:cubicBezTo>
                  <a:cubicBezTo>
                    <a:pt x="267" y="177"/>
                    <a:pt x="267" y="176"/>
                    <a:pt x="267" y="175"/>
                  </a:cubicBezTo>
                  <a:close/>
                  <a:moveTo>
                    <a:pt x="274" y="191"/>
                  </a:moveTo>
                  <a:cubicBezTo>
                    <a:pt x="276" y="184"/>
                    <a:pt x="279" y="177"/>
                    <a:pt x="282" y="171"/>
                  </a:cubicBezTo>
                  <a:cubicBezTo>
                    <a:pt x="282" y="171"/>
                    <a:pt x="283" y="171"/>
                    <a:pt x="283" y="171"/>
                  </a:cubicBezTo>
                  <a:cubicBezTo>
                    <a:pt x="283" y="178"/>
                    <a:pt x="282" y="184"/>
                    <a:pt x="281" y="191"/>
                  </a:cubicBezTo>
                  <a:cubicBezTo>
                    <a:pt x="279" y="191"/>
                    <a:pt x="277" y="191"/>
                    <a:pt x="276" y="191"/>
                  </a:cubicBezTo>
                  <a:cubicBezTo>
                    <a:pt x="275" y="191"/>
                    <a:pt x="274" y="191"/>
                    <a:pt x="274" y="191"/>
                  </a:cubicBezTo>
                  <a:close/>
                  <a:moveTo>
                    <a:pt x="249" y="80"/>
                  </a:moveTo>
                  <a:cubicBezTo>
                    <a:pt x="252" y="77"/>
                    <a:pt x="255" y="74"/>
                    <a:pt x="258" y="71"/>
                  </a:cubicBezTo>
                  <a:cubicBezTo>
                    <a:pt x="258" y="74"/>
                    <a:pt x="258" y="76"/>
                    <a:pt x="258" y="79"/>
                  </a:cubicBezTo>
                  <a:cubicBezTo>
                    <a:pt x="258" y="81"/>
                    <a:pt x="258" y="83"/>
                    <a:pt x="258" y="84"/>
                  </a:cubicBezTo>
                  <a:cubicBezTo>
                    <a:pt x="257" y="85"/>
                    <a:pt x="255" y="87"/>
                    <a:pt x="254" y="88"/>
                  </a:cubicBezTo>
                  <a:cubicBezTo>
                    <a:pt x="253" y="85"/>
                    <a:pt x="251" y="82"/>
                    <a:pt x="249" y="80"/>
                  </a:cubicBezTo>
                  <a:close/>
                  <a:moveTo>
                    <a:pt x="35" y="71"/>
                  </a:moveTo>
                  <a:cubicBezTo>
                    <a:pt x="36" y="71"/>
                    <a:pt x="37" y="72"/>
                    <a:pt x="37" y="73"/>
                  </a:cubicBezTo>
                  <a:cubicBezTo>
                    <a:pt x="36" y="73"/>
                    <a:pt x="36" y="74"/>
                    <a:pt x="35" y="75"/>
                  </a:cubicBezTo>
                  <a:cubicBezTo>
                    <a:pt x="35" y="74"/>
                    <a:pt x="35" y="72"/>
                    <a:pt x="35" y="71"/>
                  </a:cubicBezTo>
                  <a:close/>
                  <a:moveTo>
                    <a:pt x="33" y="86"/>
                  </a:moveTo>
                  <a:cubicBezTo>
                    <a:pt x="34" y="84"/>
                    <a:pt x="34" y="82"/>
                    <a:pt x="34" y="81"/>
                  </a:cubicBezTo>
                  <a:cubicBezTo>
                    <a:pt x="36" y="79"/>
                    <a:pt x="38" y="77"/>
                    <a:pt x="40" y="75"/>
                  </a:cubicBezTo>
                  <a:cubicBezTo>
                    <a:pt x="40" y="75"/>
                    <a:pt x="41" y="76"/>
                    <a:pt x="41" y="76"/>
                  </a:cubicBezTo>
                  <a:cubicBezTo>
                    <a:pt x="39" y="80"/>
                    <a:pt x="36" y="83"/>
                    <a:pt x="33" y="86"/>
                  </a:cubicBezTo>
                  <a:close/>
                  <a:moveTo>
                    <a:pt x="35" y="89"/>
                  </a:moveTo>
                  <a:cubicBezTo>
                    <a:pt x="38" y="86"/>
                    <a:pt x="41" y="82"/>
                    <a:pt x="44" y="79"/>
                  </a:cubicBezTo>
                  <a:cubicBezTo>
                    <a:pt x="44" y="79"/>
                    <a:pt x="44" y="80"/>
                    <a:pt x="45" y="80"/>
                  </a:cubicBezTo>
                  <a:cubicBezTo>
                    <a:pt x="42" y="84"/>
                    <a:pt x="40" y="88"/>
                    <a:pt x="38" y="92"/>
                  </a:cubicBezTo>
                  <a:cubicBezTo>
                    <a:pt x="37" y="91"/>
                    <a:pt x="36" y="90"/>
                    <a:pt x="35" y="89"/>
                  </a:cubicBezTo>
                  <a:close/>
                  <a:moveTo>
                    <a:pt x="35" y="122"/>
                  </a:moveTo>
                  <a:cubicBezTo>
                    <a:pt x="36" y="115"/>
                    <a:pt x="38" y="107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5" y="93"/>
                    <a:pt x="48" y="87"/>
                    <a:pt x="52" y="81"/>
                  </a:cubicBezTo>
                  <a:cubicBezTo>
                    <a:pt x="53" y="80"/>
                    <a:pt x="52" y="78"/>
                    <a:pt x="51" y="77"/>
                  </a:cubicBezTo>
                  <a:cubicBezTo>
                    <a:pt x="46" y="72"/>
                    <a:pt x="41" y="67"/>
                    <a:pt x="37" y="62"/>
                  </a:cubicBezTo>
                  <a:cubicBezTo>
                    <a:pt x="45" y="52"/>
                    <a:pt x="54" y="42"/>
                    <a:pt x="65" y="34"/>
                  </a:cubicBezTo>
                  <a:cubicBezTo>
                    <a:pt x="70" y="39"/>
                    <a:pt x="75" y="44"/>
                    <a:pt x="80" y="49"/>
                  </a:cubicBezTo>
                  <a:cubicBezTo>
                    <a:pt x="81" y="50"/>
                    <a:pt x="82" y="50"/>
                    <a:pt x="84" y="49"/>
                  </a:cubicBezTo>
                  <a:cubicBezTo>
                    <a:pt x="96" y="41"/>
                    <a:pt x="110" y="36"/>
                    <a:pt x="124" y="33"/>
                  </a:cubicBezTo>
                  <a:cubicBezTo>
                    <a:pt x="126" y="32"/>
                    <a:pt x="127" y="31"/>
                    <a:pt x="127" y="29"/>
                  </a:cubicBezTo>
                  <a:cubicBezTo>
                    <a:pt x="127" y="22"/>
                    <a:pt x="127" y="15"/>
                    <a:pt x="127" y="8"/>
                  </a:cubicBezTo>
                  <a:cubicBezTo>
                    <a:pt x="134" y="7"/>
                    <a:pt x="140" y="7"/>
                    <a:pt x="147" y="7"/>
                  </a:cubicBezTo>
                  <a:cubicBezTo>
                    <a:pt x="154" y="7"/>
                    <a:pt x="160" y="7"/>
                    <a:pt x="167" y="8"/>
                  </a:cubicBezTo>
                  <a:cubicBezTo>
                    <a:pt x="167" y="15"/>
                    <a:pt x="167" y="22"/>
                    <a:pt x="167" y="29"/>
                  </a:cubicBezTo>
                  <a:cubicBezTo>
                    <a:pt x="167" y="31"/>
                    <a:pt x="168" y="32"/>
                    <a:pt x="170" y="33"/>
                  </a:cubicBezTo>
                  <a:cubicBezTo>
                    <a:pt x="184" y="36"/>
                    <a:pt x="198" y="41"/>
                    <a:pt x="210" y="49"/>
                  </a:cubicBezTo>
                  <a:cubicBezTo>
                    <a:pt x="212" y="50"/>
                    <a:pt x="213" y="50"/>
                    <a:pt x="214" y="49"/>
                  </a:cubicBezTo>
                  <a:cubicBezTo>
                    <a:pt x="220" y="44"/>
                    <a:pt x="225" y="39"/>
                    <a:pt x="230" y="34"/>
                  </a:cubicBezTo>
                  <a:cubicBezTo>
                    <a:pt x="231" y="35"/>
                    <a:pt x="232" y="36"/>
                    <a:pt x="234" y="38"/>
                  </a:cubicBezTo>
                  <a:cubicBezTo>
                    <a:pt x="238" y="41"/>
                    <a:pt x="242" y="45"/>
                    <a:pt x="245" y="48"/>
                  </a:cubicBezTo>
                  <a:cubicBezTo>
                    <a:pt x="248" y="52"/>
                    <a:pt x="251" y="54"/>
                    <a:pt x="252" y="55"/>
                  </a:cubicBezTo>
                  <a:cubicBezTo>
                    <a:pt x="254" y="57"/>
                    <a:pt x="255" y="59"/>
                    <a:pt x="257" y="61"/>
                  </a:cubicBezTo>
                  <a:cubicBezTo>
                    <a:pt x="257" y="62"/>
                    <a:pt x="257" y="62"/>
                    <a:pt x="258" y="62"/>
                  </a:cubicBezTo>
                  <a:cubicBezTo>
                    <a:pt x="253" y="67"/>
                    <a:pt x="248" y="72"/>
                    <a:pt x="243" y="77"/>
                  </a:cubicBezTo>
                  <a:cubicBezTo>
                    <a:pt x="242" y="78"/>
                    <a:pt x="241" y="80"/>
                    <a:pt x="242" y="81"/>
                  </a:cubicBezTo>
                  <a:cubicBezTo>
                    <a:pt x="251" y="94"/>
                    <a:pt x="256" y="107"/>
                    <a:pt x="259" y="122"/>
                  </a:cubicBezTo>
                  <a:cubicBezTo>
                    <a:pt x="260" y="124"/>
                    <a:pt x="261" y="125"/>
                    <a:pt x="263" y="125"/>
                  </a:cubicBezTo>
                  <a:cubicBezTo>
                    <a:pt x="270" y="125"/>
                    <a:pt x="277" y="125"/>
                    <a:pt x="284" y="125"/>
                  </a:cubicBezTo>
                  <a:cubicBezTo>
                    <a:pt x="285" y="131"/>
                    <a:pt x="285" y="138"/>
                    <a:pt x="285" y="145"/>
                  </a:cubicBezTo>
                  <a:cubicBezTo>
                    <a:pt x="285" y="152"/>
                    <a:pt x="285" y="158"/>
                    <a:pt x="284" y="164"/>
                  </a:cubicBezTo>
                  <a:cubicBezTo>
                    <a:pt x="283" y="164"/>
                    <a:pt x="282" y="164"/>
                    <a:pt x="281" y="164"/>
                  </a:cubicBezTo>
                  <a:cubicBezTo>
                    <a:pt x="274" y="164"/>
                    <a:pt x="269" y="166"/>
                    <a:pt x="264" y="168"/>
                  </a:cubicBezTo>
                  <a:cubicBezTo>
                    <a:pt x="261" y="170"/>
                    <a:pt x="259" y="173"/>
                    <a:pt x="257" y="176"/>
                  </a:cubicBezTo>
                  <a:cubicBezTo>
                    <a:pt x="253" y="184"/>
                    <a:pt x="251" y="195"/>
                    <a:pt x="243" y="208"/>
                  </a:cubicBezTo>
                  <a:cubicBezTo>
                    <a:pt x="242" y="210"/>
                    <a:pt x="242" y="211"/>
                    <a:pt x="243" y="213"/>
                  </a:cubicBezTo>
                  <a:cubicBezTo>
                    <a:pt x="248" y="217"/>
                    <a:pt x="253" y="222"/>
                    <a:pt x="258" y="227"/>
                  </a:cubicBezTo>
                  <a:cubicBezTo>
                    <a:pt x="250" y="238"/>
                    <a:pt x="241" y="248"/>
                    <a:pt x="230" y="256"/>
                  </a:cubicBezTo>
                  <a:cubicBezTo>
                    <a:pt x="225" y="251"/>
                    <a:pt x="220" y="246"/>
                    <a:pt x="215" y="241"/>
                  </a:cubicBezTo>
                  <a:cubicBezTo>
                    <a:pt x="214" y="240"/>
                    <a:pt x="212" y="240"/>
                    <a:pt x="211" y="240"/>
                  </a:cubicBezTo>
                  <a:cubicBezTo>
                    <a:pt x="198" y="249"/>
                    <a:pt x="185" y="255"/>
                    <a:pt x="170" y="258"/>
                  </a:cubicBezTo>
                  <a:cubicBezTo>
                    <a:pt x="168" y="258"/>
                    <a:pt x="167" y="259"/>
                    <a:pt x="167" y="261"/>
                  </a:cubicBezTo>
                  <a:cubicBezTo>
                    <a:pt x="167" y="268"/>
                    <a:pt x="167" y="275"/>
                    <a:pt x="167" y="282"/>
                  </a:cubicBezTo>
                  <a:cubicBezTo>
                    <a:pt x="160" y="283"/>
                    <a:pt x="154" y="283"/>
                    <a:pt x="147" y="283"/>
                  </a:cubicBezTo>
                  <a:cubicBezTo>
                    <a:pt x="140" y="283"/>
                    <a:pt x="134" y="283"/>
                    <a:pt x="127" y="282"/>
                  </a:cubicBezTo>
                  <a:cubicBezTo>
                    <a:pt x="127" y="275"/>
                    <a:pt x="127" y="268"/>
                    <a:pt x="127" y="261"/>
                  </a:cubicBezTo>
                  <a:cubicBezTo>
                    <a:pt x="127" y="259"/>
                    <a:pt x="126" y="258"/>
                    <a:pt x="124" y="258"/>
                  </a:cubicBezTo>
                  <a:cubicBezTo>
                    <a:pt x="110" y="255"/>
                    <a:pt x="96" y="249"/>
                    <a:pt x="83" y="240"/>
                  </a:cubicBezTo>
                  <a:cubicBezTo>
                    <a:pt x="82" y="240"/>
                    <a:pt x="80" y="240"/>
                    <a:pt x="79" y="241"/>
                  </a:cubicBezTo>
                  <a:cubicBezTo>
                    <a:pt x="74" y="246"/>
                    <a:pt x="69" y="251"/>
                    <a:pt x="64" y="255"/>
                  </a:cubicBezTo>
                  <a:cubicBezTo>
                    <a:pt x="53" y="247"/>
                    <a:pt x="44" y="238"/>
                    <a:pt x="36" y="227"/>
                  </a:cubicBezTo>
                  <a:cubicBezTo>
                    <a:pt x="41" y="222"/>
                    <a:pt x="46" y="217"/>
                    <a:pt x="51" y="213"/>
                  </a:cubicBezTo>
                  <a:cubicBezTo>
                    <a:pt x="52" y="211"/>
                    <a:pt x="52" y="210"/>
                    <a:pt x="51" y="208"/>
                  </a:cubicBezTo>
                  <a:cubicBezTo>
                    <a:pt x="43" y="196"/>
                    <a:pt x="37" y="182"/>
                    <a:pt x="34" y="167"/>
                  </a:cubicBezTo>
                  <a:cubicBezTo>
                    <a:pt x="34" y="166"/>
                    <a:pt x="33" y="165"/>
                    <a:pt x="31" y="165"/>
                  </a:cubicBezTo>
                  <a:cubicBezTo>
                    <a:pt x="24" y="165"/>
                    <a:pt x="17" y="165"/>
                    <a:pt x="10" y="165"/>
                  </a:cubicBezTo>
                  <a:cubicBezTo>
                    <a:pt x="9" y="158"/>
                    <a:pt x="9" y="152"/>
                    <a:pt x="9" y="145"/>
                  </a:cubicBezTo>
                  <a:cubicBezTo>
                    <a:pt x="9" y="138"/>
                    <a:pt x="9" y="131"/>
                    <a:pt x="10" y="125"/>
                  </a:cubicBezTo>
                  <a:cubicBezTo>
                    <a:pt x="17" y="125"/>
                    <a:pt x="24" y="125"/>
                    <a:pt x="31" y="125"/>
                  </a:cubicBezTo>
                  <a:cubicBezTo>
                    <a:pt x="33" y="125"/>
                    <a:pt x="34" y="124"/>
                    <a:pt x="35" y="122"/>
                  </a:cubicBezTo>
                  <a:close/>
                  <a:moveTo>
                    <a:pt x="257" y="252"/>
                  </a:moveTo>
                  <a:cubicBezTo>
                    <a:pt x="254" y="255"/>
                    <a:pt x="252" y="258"/>
                    <a:pt x="249" y="261"/>
                  </a:cubicBezTo>
                  <a:cubicBezTo>
                    <a:pt x="251" y="255"/>
                    <a:pt x="253" y="248"/>
                    <a:pt x="255" y="241"/>
                  </a:cubicBezTo>
                  <a:cubicBezTo>
                    <a:pt x="256" y="240"/>
                    <a:pt x="257" y="239"/>
                    <a:pt x="258" y="238"/>
                  </a:cubicBezTo>
                  <a:cubicBezTo>
                    <a:pt x="258" y="243"/>
                    <a:pt x="257" y="247"/>
                    <a:pt x="257" y="252"/>
                  </a:cubicBezTo>
                  <a:close/>
                  <a:moveTo>
                    <a:pt x="236" y="274"/>
                  </a:moveTo>
                  <a:cubicBezTo>
                    <a:pt x="239" y="267"/>
                    <a:pt x="241" y="260"/>
                    <a:pt x="244" y="253"/>
                  </a:cubicBezTo>
                  <a:cubicBezTo>
                    <a:pt x="246" y="251"/>
                    <a:pt x="248" y="249"/>
                    <a:pt x="250" y="247"/>
                  </a:cubicBezTo>
                  <a:cubicBezTo>
                    <a:pt x="248" y="254"/>
                    <a:pt x="246" y="260"/>
                    <a:pt x="244" y="267"/>
                  </a:cubicBezTo>
                  <a:cubicBezTo>
                    <a:pt x="242" y="270"/>
                    <a:pt x="239" y="272"/>
                    <a:pt x="236" y="274"/>
                  </a:cubicBezTo>
                  <a:close/>
                  <a:moveTo>
                    <a:pt x="215" y="270"/>
                  </a:moveTo>
                  <a:cubicBezTo>
                    <a:pt x="218" y="266"/>
                    <a:pt x="220" y="262"/>
                    <a:pt x="222" y="257"/>
                  </a:cubicBezTo>
                  <a:cubicBezTo>
                    <a:pt x="222" y="258"/>
                    <a:pt x="223" y="258"/>
                    <a:pt x="224" y="259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2" y="264"/>
                    <a:pt x="219" y="268"/>
                    <a:pt x="217" y="272"/>
                  </a:cubicBezTo>
                  <a:cubicBezTo>
                    <a:pt x="217" y="272"/>
                    <a:pt x="216" y="271"/>
                    <a:pt x="215" y="270"/>
                  </a:cubicBezTo>
                  <a:close/>
                  <a:moveTo>
                    <a:pt x="174" y="281"/>
                  </a:moveTo>
                  <a:cubicBezTo>
                    <a:pt x="174" y="279"/>
                    <a:pt x="174" y="277"/>
                    <a:pt x="174" y="275"/>
                  </a:cubicBezTo>
                  <a:cubicBezTo>
                    <a:pt x="177" y="271"/>
                    <a:pt x="180" y="266"/>
                    <a:pt x="182" y="261"/>
                  </a:cubicBezTo>
                  <a:cubicBezTo>
                    <a:pt x="184" y="261"/>
                    <a:pt x="185" y="260"/>
                    <a:pt x="187" y="260"/>
                  </a:cubicBezTo>
                  <a:cubicBezTo>
                    <a:pt x="183" y="267"/>
                    <a:pt x="180" y="274"/>
                    <a:pt x="176" y="281"/>
                  </a:cubicBezTo>
                  <a:cubicBezTo>
                    <a:pt x="175" y="281"/>
                    <a:pt x="175" y="281"/>
                    <a:pt x="174" y="281"/>
                  </a:cubicBezTo>
                  <a:close/>
                  <a:moveTo>
                    <a:pt x="164" y="308"/>
                  </a:moveTo>
                  <a:cubicBezTo>
                    <a:pt x="163" y="308"/>
                    <a:pt x="162" y="308"/>
                    <a:pt x="160" y="309"/>
                  </a:cubicBezTo>
                  <a:cubicBezTo>
                    <a:pt x="162" y="304"/>
                    <a:pt x="164" y="299"/>
                    <a:pt x="166" y="294"/>
                  </a:cubicBezTo>
                  <a:cubicBezTo>
                    <a:pt x="166" y="299"/>
                    <a:pt x="165" y="304"/>
                    <a:pt x="164" y="308"/>
                  </a:cubicBezTo>
                  <a:close/>
                  <a:moveTo>
                    <a:pt x="165" y="289"/>
                  </a:moveTo>
                  <a:cubicBezTo>
                    <a:pt x="162" y="295"/>
                    <a:pt x="159" y="302"/>
                    <a:pt x="156" y="309"/>
                  </a:cubicBezTo>
                  <a:cubicBezTo>
                    <a:pt x="154" y="309"/>
                    <a:pt x="152" y="309"/>
                    <a:pt x="150" y="309"/>
                  </a:cubicBezTo>
                  <a:cubicBezTo>
                    <a:pt x="152" y="303"/>
                    <a:pt x="155" y="296"/>
                    <a:pt x="158" y="290"/>
                  </a:cubicBezTo>
                  <a:cubicBezTo>
                    <a:pt x="160" y="289"/>
                    <a:pt x="163" y="289"/>
                    <a:pt x="165" y="289"/>
                  </a:cubicBezTo>
                  <a:close/>
                  <a:moveTo>
                    <a:pt x="174" y="264"/>
                  </a:moveTo>
                  <a:cubicBezTo>
                    <a:pt x="175" y="263"/>
                    <a:pt x="176" y="263"/>
                    <a:pt x="178" y="263"/>
                  </a:cubicBezTo>
                  <a:cubicBezTo>
                    <a:pt x="176" y="265"/>
                    <a:pt x="175" y="267"/>
                    <a:pt x="174" y="269"/>
                  </a:cubicBezTo>
                  <a:cubicBezTo>
                    <a:pt x="174" y="267"/>
                    <a:pt x="174" y="265"/>
                    <a:pt x="174" y="264"/>
                  </a:cubicBezTo>
                  <a:close/>
                  <a:moveTo>
                    <a:pt x="192" y="258"/>
                  </a:moveTo>
                  <a:cubicBezTo>
                    <a:pt x="194" y="257"/>
                    <a:pt x="197" y="256"/>
                    <a:pt x="199" y="255"/>
                  </a:cubicBezTo>
                  <a:cubicBezTo>
                    <a:pt x="196" y="262"/>
                    <a:pt x="193" y="269"/>
                    <a:pt x="191" y="276"/>
                  </a:cubicBezTo>
                  <a:cubicBezTo>
                    <a:pt x="187" y="278"/>
                    <a:pt x="184" y="279"/>
                    <a:pt x="181" y="280"/>
                  </a:cubicBezTo>
                  <a:cubicBezTo>
                    <a:pt x="184" y="272"/>
                    <a:pt x="188" y="265"/>
                    <a:pt x="192" y="258"/>
                  </a:cubicBezTo>
                  <a:close/>
                  <a:moveTo>
                    <a:pt x="203" y="253"/>
                  </a:moveTo>
                  <a:cubicBezTo>
                    <a:pt x="205" y="252"/>
                    <a:pt x="207" y="251"/>
                    <a:pt x="209" y="250"/>
                  </a:cubicBezTo>
                  <a:cubicBezTo>
                    <a:pt x="206" y="257"/>
                    <a:pt x="203" y="264"/>
                    <a:pt x="200" y="272"/>
                  </a:cubicBezTo>
                  <a:cubicBezTo>
                    <a:pt x="198" y="273"/>
                    <a:pt x="197" y="274"/>
                    <a:pt x="195" y="274"/>
                  </a:cubicBezTo>
                  <a:cubicBezTo>
                    <a:pt x="198" y="267"/>
                    <a:pt x="201" y="260"/>
                    <a:pt x="203" y="253"/>
                  </a:cubicBezTo>
                  <a:close/>
                  <a:moveTo>
                    <a:pt x="215" y="251"/>
                  </a:moveTo>
                  <a:cubicBezTo>
                    <a:pt x="217" y="252"/>
                    <a:pt x="218" y="253"/>
                    <a:pt x="219" y="254"/>
                  </a:cubicBezTo>
                  <a:cubicBezTo>
                    <a:pt x="218" y="258"/>
                    <a:pt x="216" y="262"/>
                    <a:pt x="214" y="266"/>
                  </a:cubicBezTo>
                  <a:cubicBezTo>
                    <a:pt x="214" y="261"/>
                    <a:pt x="215" y="256"/>
                    <a:pt x="215" y="251"/>
                  </a:cubicBezTo>
                  <a:close/>
                  <a:moveTo>
                    <a:pt x="208" y="261"/>
                  </a:moveTo>
                  <a:cubicBezTo>
                    <a:pt x="207" y="263"/>
                    <a:pt x="207" y="265"/>
                    <a:pt x="207" y="267"/>
                  </a:cubicBezTo>
                  <a:cubicBezTo>
                    <a:pt x="206" y="268"/>
                    <a:pt x="205" y="269"/>
                    <a:pt x="205" y="269"/>
                  </a:cubicBezTo>
                  <a:cubicBezTo>
                    <a:pt x="206" y="266"/>
                    <a:pt x="207" y="264"/>
                    <a:pt x="208" y="261"/>
                  </a:cubicBezTo>
                  <a:close/>
                  <a:moveTo>
                    <a:pt x="224" y="266"/>
                  </a:moveTo>
                  <a:cubicBezTo>
                    <a:pt x="224" y="270"/>
                    <a:pt x="223" y="274"/>
                    <a:pt x="223" y="278"/>
                  </a:cubicBezTo>
                  <a:cubicBezTo>
                    <a:pt x="222" y="277"/>
                    <a:pt x="221" y="276"/>
                    <a:pt x="220" y="275"/>
                  </a:cubicBezTo>
                  <a:cubicBezTo>
                    <a:pt x="221" y="272"/>
                    <a:pt x="223" y="269"/>
                    <a:pt x="224" y="266"/>
                  </a:cubicBezTo>
                  <a:close/>
                  <a:moveTo>
                    <a:pt x="232" y="263"/>
                  </a:moveTo>
                  <a:cubicBezTo>
                    <a:pt x="234" y="261"/>
                    <a:pt x="236" y="259"/>
                    <a:pt x="239" y="257"/>
                  </a:cubicBezTo>
                  <a:cubicBezTo>
                    <a:pt x="236" y="264"/>
                    <a:pt x="234" y="271"/>
                    <a:pt x="231" y="279"/>
                  </a:cubicBezTo>
                  <a:cubicBezTo>
                    <a:pt x="231" y="279"/>
                    <a:pt x="230" y="279"/>
                    <a:pt x="230" y="280"/>
                  </a:cubicBezTo>
                  <a:cubicBezTo>
                    <a:pt x="230" y="274"/>
                    <a:pt x="231" y="268"/>
                    <a:pt x="232" y="263"/>
                  </a:cubicBezTo>
                  <a:close/>
                  <a:moveTo>
                    <a:pt x="106" y="280"/>
                  </a:moveTo>
                  <a:cubicBezTo>
                    <a:pt x="104" y="279"/>
                    <a:pt x="102" y="279"/>
                    <a:pt x="100" y="278"/>
                  </a:cubicBezTo>
                  <a:cubicBezTo>
                    <a:pt x="104" y="272"/>
                    <a:pt x="108" y="267"/>
                    <a:pt x="113" y="262"/>
                  </a:cubicBezTo>
                  <a:cubicBezTo>
                    <a:pt x="115" y="262"/>
                    <a:pt x="117" y="263"/>
                    <a:pt x="119" y="263"/>
                  </a:cubicBezTo>
                  <a:cubicBezTo>
                    <a:pt x="115" y="269"/>
                    <a:pt x="110" y="274"/>
                    <a:pt x="106" y="280"/>
                  </a:cubicBezTo>
                  <a:close/>
                  <a:moveTo>
                    <a:pt x="92" y="274"/>
                  </a:moveTo>
                  <a:cubicBezTo>
                    <a:pt x="96" y="269"/>
                    <a:pt x="101" y="264"/>
                    <a:pt x="105" y="259"/>
                  </a:cubicBezTo>
                  <a:cubicBezTo>
                    <a:pt x="107" y="260"/>
                    <a:pt x="108" y="260"/>
                    <a:pt x="110" y="261"/>
                  </a:cubicBezTo>
                  <a:cubicBezTo>
                    <a:pt x="105" y="266"/>
                    <a:pt x="101" y="271"/>
                    <a:pt x="97" y="276"/>
                  </a:cubicBezTo>
                  <a:cubicBezTo>
                    <a:pt x="95" y="276"/>
                    <a:pt x="94" y="275"/>
                    <a:pt x="92" y="274"/>
                  </a:cubicBezTo>
                  <a:close/>
                  <a:moveTo>
                    <a:pt x="86" y="270"/>
                  </a:moveTo>
                  <a:cubicBezTo>
                    <a:pt x="89" y="265"/>
                    <a:pt x="93" y="261"/>
                    <a:pt x="97" y="256"/>
                  </a:cubicBezTo>
                  <a:cubicBezTo>
                    <a:pt x="97" y="256"/>
                    <a:pt x="97" y="256"/>
                    <a:pt x="97" y="256"/>
                  </a:cubicBezTo>
                  <a:cubicBezTo>
                    <a:pt x="98" y="256"/>
                    <a:pt x="100" y="257"/>
                    <a:pt x="102" y="258"/>
                  </a:cubicBezTo>
                  <a:cubicBezTo>
                    <a:pt x="97" y="262"/>
                    <a:pt x="93" y="267"/>
                    <a:pt x="89" y="272"/>
                  </a:cubicBezTo>
                  <a:cubicBezTo>
                    <a:pt x="88" y="272"/>
                    <a:pt x="87" y="271"/>
                    <a:pt x="86" y="270"/>
                  </a:cubicBezTo>
                  <a:close/>
                  <a:moveTo>
                    <a:pt x="87" y="251"/>
                  </a:moveTo>
                  <a:cubicBezTo>
                    <a:pt x="86" y="252"/>
                    <a:pt x="85" y="253"/>
                    <a:pt x="84" y="255"/>
                  </a:cubicBezTo>
                  <a:cubicBezTo>
                    <a:pt x="84" y="253"/>
                    <a:pt x="84" y="251"/>
                    <a:pt x="84" y="249"/>
                  </a:cubicBezTo>
                  <a:cubicBezTo>
                    <a:pt x="85" y="249"/>
                    <a:pt x="86" y="250"/>
                    <a:pt x="87" y="251"/>
                  </a:cubicBezTo>
                  <a:close/>
                  <a:moveTo>
                    <a:pt x="83" y="268"/>
                  </a:moveTo>
                  <a:cubicBezTo>
                    <a:pt x="83" y="266"/>
                    <a:pt x="83" y="263"/>
                    <a:pt x="83" y="261"/>
                  </a:cubicBezTo>
                  <a:cubicBezTo>
                    <a:pt x="85" y="258"/>
                    <a:pt x="88" y="255"/>
                    <a:pt x="90" y="252"/>
                  </a:cubicBezTo>
                  <a:cubicBezTo>
                    <a:pt x="91" y="253"/>
                    <a:pt x="92" y="253"/>
                    <a:pt x="94" y="254"/>
                  </a:cubicBezTo>
                  <a:cubicBezTo>
                    <a:pt x="90" y="259"/>
                    <a:pt x="87" y="264"/>
                    <a:pt x="83" y="268"/>
                  </a:cubicBezTo>
                  <a:close/>
                  <a:moveTo>
                    <a:pt x="134" y="289"/>
                  </a:moveTo>
                  <a:cubicBezTo>
                    <a:pt x="132" y="295"/>
                    <a:pt x="129" y="300"/>
                    <a:pt x="127" y="306"/>
                  </a:cubicBezTo>
                  <a:cubicBezTo>
                    <a:pt x="127" y="300"/>
                    <a:pt x="127" y="295"/>
                    <a:pt x="128" y="289"/>
                  </a:cubicBezTo>
                  <a:cubicBezTo>
                    <a:pt x="130" y="289"/>
                    <a:pt x="132" y="289"/>
                    <a:pt x="134" y="289"/>
                  </a:cubicBezTo>
                  <a:close/>
                  <a:moveTo>
                    <a:pt x="138" y="290"/>
                  </a:moveTo>
                  <a:cubicBezTo>
                    <a:pt x="140" y="290"/>
                    <a:pt x="142" y="290"/>
                    <a:pt x="143" y="290"/>
                  </a:cubicBezTo>
                  <a:cubicBezTo>
                    <a:pt x="141" y="296"/>
                    <a:pt x="138" y="303"/>
                    <a:pt x="136" y="309"/>
                  </a:cubicBezTo>
                  <a:cubicBezTo>
                    <a:pt x="134" y="309"/>
                    <a:pt x="131" y="309"/>
                    <a:pt x="129" y="309"/>
                  </a:cubicBezTo>
                  <a:cubicBezTo>
                    <a:pt x="132" y="302"/>
                    <a:pt x="135" y="296"/>
                    <a:pt x="138" y="290"/>
                  </a:cubicBezTo>
                  <a:close/>
                  <a:moveTo>
                    <a:pt x="60" y="261"/>
                  </a:moveTo>
                  <a:cubicBezTo>
                    <a:pt x="60" y="267"/>
                    <a:pt x="58" y="272"/>
                    <a:pt x="57" y="279"/>
                  </a:cubicBezTo>
                  <a:cubicBezTo>
                    <a:pt x="56" y="277"/>
                    <a:pt x="54" y="276"/>
                    <a:pt x="53" y="275"/>
                  </a:cubicBezTo>
                  <a:cubicBezTo>
                    <a:pt x="55" y="270"/>
                    <a:pt x="58" y="266"/>
                    <a:pt x="60" y="261"/>
                  </a:cubicBezTo>
                  <a:close/>
                  <a:moveTo>
                    <a:pt x="37" y="258"/>
                  </a:moveTo>
                  <a:cubicBezTo>
                    <a:pt x="39" y="254"/>
                    <a:pt x="41" y="250"/>
                    <a:pt x="44" y="247"/>
                  </a:cubicBezTo>
                  <a:cubicBezTo>
                    <a:pt x="45" y="248"/>
                    <a:pt x="46" y="248"/>
                    <a:pt x="46" y="249"/>
                  </a:cubicBezTo>
                  <a:cubicBezTo>
                    <a:pt x="44" y="253"/>
                    <a:pt x="41" y="257"/>
                    <a:pt x="39" y="260"/>
                  </a:cubicBezTo>
                  <a:cubicBezTo>
                    <a:pt x="38" y="260"/>
                    <a:pt x="37" y="259"/>
                    <a:pt x="37" y="258"/>
                  </a:cubicBezTo>
                  <a:close/>
                  <a:moveTo>
                    <a:pt x="7" y="171"/>
                  </a:moveTo>
                  <a:cubicBezTo>
                    <a:pt x="7" y="171"/>
                    <a:pt x="7" y="171"/>
                    <a:pt x="7" y="171"/>
                  </a:cubicBezTo>
                  <a:cubicBezTo>
                    <a:pt x="9" y="171"/>
                    <a:pt x="10" y="171"/>
                    <a:pt x="12" y="171"/>
                  </a:cubicBezTo>
                  <a:cubicBezTo>
                    <a:pt x="10" y="175"/>
                    <a:pt x="9" y="179"/>
                    <a:pt x="7" y="183"/>
                  </a:cubicBezTo>
                  <a:cubicBezTo>
                    <a:pt x="7" y="179"/>
                    <a:pt x="7" y="175"/>
                    <a:pt x="7" y="171"/>
                  </a:cubicBezTo>
                  <a:close/>
                  <a:moveTo>
                    <a:pt x="7" y="190"/>
                  </a:moveTo>
                  <a:cubicBezTo>
                    <a:pt x="10" y="184"/>
                    <a:pt x="13" y="177"/>
                    <a:pt x="15" y="171"/>
                  </a:cubicBezTo>
                  <a:cubicBezTo>
                    <a:pt x="18" y="171"/>
                    <a:pt x="20" y="171"/>
                    <a:pt x="23" y="171"/>
                  </a:cubicBezTo>
                  <a:cubicBezTo>
                    <a:pt x="20" y="178"/>
                    <a:pt x="17" y="184"/>
                    <a:pt x="15" y="191"/>
                  </a:cubicBezTo>
                  <a:cubicBezTo>
                    <a:pt x="12" y="191"/>
                    <a:pt x="10" y="191"/>
                    <a:pt x="8" y="191"/>
                  </a:cubicBezTo>
                  <a:cubicBezTo>
                    <a:pt x="8" y="191"/>
                    <a:pt x="8" y="190"/>
                    <a:pt x="7" y="190"/>
                  </a:cubicBezTo>
                  <a:close/>
                  <a:moveTo>
                    <a:pt x="26" y="172"/>
                  </a:moveTo>
                  <a:cubicBezTo>
                    <a:pt x="26" y="175"/>
                    <a:pt x="26" y="179"/>
                    <a:pt x="26" y="182"/>
                  </a:cubicBezTo>
                  <a:cubicBezTo>
                    <a:pt x="25" y="185"/>
                    <a:pt x="24" y="188"/>
                    <a:pt x="23" y="191"/>
                  </a:cubicBezTo>
                  <a:cubicBezTo>
                    <a:pt x="21" y="191"/>
                    <a:pt x="20" y="191"/>
                    <a:pt x="18" y="191"/>
                  </a:cubicBezTo>
                  <a:cubicBezTo>
                    <a:pt x="21" y="184"/>
                    <a:pt x="23" y="178"/>
                    <a:pt x="26" y="172"/>
                  </a:cubicBezTo>
                  <a:close/>
                  <a:moveTo>
                    <a:pt x="32" y="195"/>
                  </a:moveTo>
                  <a:cubicBezTo>
                    <a:pt x="32" y="192"/>
                    <a:pt x="32" y="189"/>
                    <a:pt x="33" y="185"/>
                  </a:cubicBezTo>
                  <a:cubicBezTo>
                    <a:pt x="33" y="188"/>
                    <a:pt x="34" y="190"/>
                    <a:pt x="35" y="192"/>
                  </a:cubicBezTo>
                  <a:cubicBezTo>
                    <a:pt x="34" y="194"/>
                    <a:pt x="34" y="196"/>
                    <a:pt x="33" y="199"/>
                  </a:cubicBezTo>
                  <a:cubicBezTo>
                    <a:pt x="33" y="198"/>
                    <a:pt x="32" y="196"/>
                    <a:pt x="32" y="195"/>
                  </a:cubicBezTo>
                  <a:close/>
                  <a:moveTo>
                    <a:pt x="37" y="197"/>
                  </a:moveTo>
                  <a:cubicBezTo>
                    <a:pt x="38" y="199"/>
                    <a:pt x="39" y="201"/>
                    <a:pt x="40" y="203"/>
                  </a:cubicBezTo>
                  <a:cubicBezTo>
                    <a:pt x="39" y="206"/>
                    <a:pt x="38" y="209"/>
                    <a:pt x="37" y="212"/>
                  </a:cubicBezTo>
                  <a:cubicBezTo>
                    <a:pt x="36" y="210"/>
                    <a:pt x="35" y="207"/>
                    <a:pt x="35" y="205"/>
                  </a:cubicBezTo>
                  <a:cubicBezTo>
                    <a:pt x="36" y="202"/>
                    <a:pt x="36" y="199"/>
                    <a:pt x="37" y="197"/>
                  </a:cubicBezTo>
                  <a:close/>
                  <a:moveTo>
                    <a:pt x="44" y="210"/>
                  </a:moveTo>
                  <a:cubicBezTo>
                    <a:pt x="43" y="211"/>
                    <a:pt x="42" y="212"/>
                    <a:pt x="41" y="213"/>
                  </a:cubicBezTo>
                  <a:cubicBezTo>
                    <a:pt x="41" y="211"/>
                    <a:pt x="42" y="209"/>
                    <a:pt x="43" y="207"/>
                  </a:cubicBezTo>
                  <a:cubicBezTo>
                    <a:pt x="43" y="208"/>
                    <a:pt x="44" y="209"/>
                    <a:pt x="44" y="210"/>
                  </a:cubicBezTo>
                  <a:close/>
                  <a:moveTo>
                    <a:pt x="34" y="236"/>
                  </a:moveTo>
                  <a:cubicBezTo>
                    <a:pt x="35" y="237"/>
                    <a:pt x="36" y="238"/>
                    <a:pt x="37" y="239"/>
                  </a:cubicBezTo>
                  <a:cubicBezTo>
                    <a:pt x="36" y="241"/>
                    <a:pt x="35" y="243"/>
                    <a:pt x="34" y="245"/>
                  </a:cubicBezTo>
                  <a:cubicBezTo>
                    <a:pt x="34" y="242"/>
                    <a:pt x="34" y="239"/>
                    <a:pt x="34" y="236"/>
                  </a:cubicBezTo>
                  <a:close/>
                  <a:moveTo>
                    <a:pt x="33" y="253"/>
                  </a:moveTo>
                  <a:cubicBezTo>
                    <a:pt x="35" y="249"/>
                    <a:pt x="37" y="246"/>
                    <a:pt x="39" y="242"/>
                  </a:cubicBezTo>
                  <a:cubicBezTo>
                    <a:pt x="40" y="243"/>
                    <a:pt x="41" y="243"/>
                    <a:pt x="41" y="244"/>
                  </a:cubicBezTo>
                  <a:cubicBezTo>
                    <a:pt x="39" y="248"/>
                    <a:pt x="37" y="251"/>
                    <a:pt x="34" y="255"/>
                  </a:cubicBezTo>
                  <a:cubicBezTo>
                    <a:pt x="34" y="254"/>
                    <a:pt x="33" y="254"/>
                    <a:pt x="33" y="253"/>
                  </a:cubicBezTo>
                  <a:close/>
                  <a:moveTo>
                    <a:pt x="41" y="263"/>
                  </a:moveTo>
                  <a:cubicBezTo>
                    <a:pt x="44" y="259"/>
                    <a:pt x="46" y="255"/>
                    <a:pt x="49" y="252"/>
                  </a:cubicBezTo>
                  <a:cubicBezTo>
                    <a:pt x="50" y="252"/>
                    <a:pt x="51" y="253"/>
                    <a:pt x="51" y="254"/>
                  </a:cubicBezTo>
                  <a:cubicBezTo>
                    <a:pt x="49" y="258"/>
                    <a:pt x="46" y="262"/>
                    <a:pt x="44" y="266"/>
                  </a:cubicBezTo>
                  <a:cubicBezTo>
                    <a:pt x="43" y="265"/>
                    <a:pt x="42" y="264"/>
                    <a:pt x="41" y="263"/>
                  </a:cubicBezTo>
                  <a:close/>
                  <a:moveTo>
                    <a:pt x="46" y="269"/>
                  </a:moveTo>
                  <a:cubicBezTo>
                    <a:pt x="49" y="265"/>
                    <a:pt x="51" y="260"/>
                    <a:pt x="54" y="256"/>
                  </a:cubicBezTo>
                  <a:cubicBezTo>
                    <a:pt x="55" y="257"/>
                    <a:pt x="56" y="258"/>
                    <a:pt x="58" y="259"/>
                  </a:cubicBezTo>
                  <a:cubicBezTo>
                    <a:pt x="55" y="263"/>
                    <a:pt x="53" y="268"/>
                    <a:pt x="50" y="272"/>
                  </a:cubicBezTo>
                  <a:cubicBezTo>
                    <a:pt x="49" y="271"/>
                    <a:pt x="48" y="270"/>
                    <a:pt x="46" y="269"/>
                  </a:cubicBezTo>
                  <a:close/>
                  <a:moveTo>
                    <a:pt x="64" y="279"/>
                  </a:moveTo>
                  <a:cubicBezTo>
                    <a:pt x="65" y="274"/>
                    <a:pt x="66" y="269"/>
                    <a:pt x="67" y="262"/>
                  </a:cubicBezTo>
                  <a:cubicBezTo>
                    <a:pt x="70" y="259"/>
                    <a:pt x="74" y="256"/>
                    <a:pt x="77" y="252"/>
                  </a:cubicBezTo>
                  <a:cubicBezTo>
                    <a:pt x="77" y="257"/>
                    <a:pt x="76" y="262"/>
                    <a:pt x="76" y="268"/>
                  </a:cubicBezTo>
                  <a:cubicBezTo>
                    <a:pt x="72" y="272"/>
                    <a:pt x="68" y="275"/>
                    <a:pt x="64" y="279"/>
                  </a:cubicBezTo>
                  <a:close/>
                  <a:moveTo>
                    <a:pt x="118" y="283"/>
                  </a:moveTo>
                  <a:cubicBezTo>
                    <a:pt x="115" y="283"/>
                    <a:pt x="112" y="282"/>
                    <a:pt x="109" y="281"/>
                  </a:cubicBezTo>
                  <a:cubicBezTo>
                    <a:pt x="113" y="276"/>
                    <a:pt x="117" y="272"/>
                    <a:pt x="120" y="267"/>
                  </a:cubicBezTo>
                  <a:cubicBezTo>
                    <a:pt x="120" y="273"/>
                    <a:pt x="120" y="279"/>
                    <a:pt x="120" y="285"/>
                  </a:cubicBezTo>
                  <a:cubicBezTo>
                    <a:pt x="120" y="286"/>
                    <a:pt x="121" y="286"/>
                    <a:pt x="121" y="287"/>
                  </a:cubicBezTo>
                  <a:cubicBezTo>
                    <a:pt x="121" y="288"/>
                    <a:pt x="121" y="289"/>
                    <a:pt x="121" y="289"/>
                  </a:cubicBezTo>
                  <a:cubicBezTo>
                    <a:pt x="121" y="288"/>
                    <a:pt x="121" y="287"/>
                    <a:pt x="121" y="286"/>
                  </a:cubicBezTo>
                  <a:cubicBezTo>
                    <a:pt x="120" y="285"/>
                    <a:pt x="119" y="284"/>
                    <a:pt x="118" y="283"/>
                  </a:cubicBezTo>
                  <a:close/>
                  <a:moveTo>
                    <a:pt x="139" y="309"/>
                  </a:moveTo>
                  <a:cubicBezTo>
                    <a:pt x="142" y="303"/>
                    <a:pt x="144" y="296"/>
                    <a:pt x="147" y="290"/>
                  </a:cubicBezTo>
                  <a:cubicBezTo>
                    <a:pt x="149" y="290"/>
                    <a:pt x="152" y="290"/>
                    <a:pt x="154" y="290"/>
                  </a:cubicBezTo>
                  <a:cubicBezTo>
                    <a:pt x="151" y="296"/>
                    <a:pt x="149" y="303"/>
                    <a:pt x="147" y="309"/>
                  </a:cubicBezTo>
                  <a:cubicBezTo>
                    <a:pt x="147" y="309"/>
                    <a:pt x="146" y="309"/>
                    <a:pt x="146" y="310"/>
                  </a:cubicBezTo>
                  <a:cubicBezTo>
                    <a:pt x="146" y="310"/>
                    <a:pt x="145" y="310"/>
                    <a:pt x="144" y="310"/>
                  </a:cubicBezTo>
                  <a:cubicBezTo>
                    <a:pt x="143" y="310"/>
                    <a:pt x="141" y="310"/>
                    <a:pt x="139" y="309"/>
                  </a:cubicBezTo>
                  <a:close/>
                  <a:moveTo>
                    <a:pt x="250" y="210"/>
                  </a:moveTo>
                  <a:cubicBezTo>
                    <a:pt x="255" y="201"/>
                    <a:pt x="258" y="193"/>
                    <a:pt x="260" y="187"/>
                  </a:cubicBezTo>
                  <a:cubicBezTo>
                    <a:pt x="260" y="190"/>
                    <a:pt x="260" y="194"/>
                    <a:pt x="259" y="197"/>
                  </a:cubicBezTo>
                  <a:cubicBezTo>
                    <a:pt x="259" y="198"/>
                    <a:pt x="259" y="198"/>
                    <a:pt x="260" y="199"/>
                  </a:cubicBezTo>
                  <a:cubicBezTo>
                    <a:pt x="257" y="202"/>
                    <a:pt x="255" y="206"/>
                    <a:pt x="252" y="212"/>
                  </a:cubicBezTo>
                  <a:cubicBezTo>
                    <a:pt x="251" y="211"/>
                    <a:pt x="251" y="210"/>
                    <a:pt x="250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00926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97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Radix Sort</a:t>
            </a:r>
          </a:p>
        </p:txBody>
      </p:sp>
      <p:pic>
        <p:nvPicPr>
          <p:cNvPr id="10" name="图片 9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727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B81BDE3-5D58-4286-8E5D-0D60E91FED18}" type="slidenum">
              <a:rPr lang="en-US" altLang="zh-CN" sz="465" smtClean="0"/>
              <a:pPr/>
              <a:t>15</a:t>
            </a:fld>
            <a:endParaRPr lang="en-US" altLang="zh-CN" sz="465" smtClean="0"/>
          </a:p>
        </p:txBody>
      </p:sp>
      <p:sp>
        <p:nvSpPr>
          <p:cNvPr id="4" name="文本框 3"/>
          <p:cNvSpPr txBox="1"/>
          <p:nvPr/>
        </p:nvSpPr>
        <p:spPr>
          <a:xfrm>
            <a:off x="975995" y="1908175"/>
            <a:ext cx="1534795" cy="48895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dirty="0" smtClean="0">
                <a:latin typeface="Sitka Text" pitchFamily="2" charset="0"/>
              </a:rPr>
              <a:t>Array</a:t>
            </a:r>
            <a:r>
              <a:rPr lang="en-US" altLang="zh-CN" dirty="0">
                <a:latin typeface="Sitka Text" pitchFamily="2" charset="0"/>
              </a:rPr>
              <a:t> </a:t>
            </a:r>
            <a:r>
              <a:rPr lang="en-US" altLang="zh-CN" dirty="0" smtClean="0">
                <a:latin typeface="Sitka Text" pitchFamily="2" charset="0"/>
              </a:rPr>
              <a:t>A[]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53135" y="2670810"/>
            <a:ext cx="1199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263AF8"/>
                </a:solidFill>
                <a:latin typeface="Sitka Text" pitchFamily="2" charset="0"/>
              </a:rPr>
              <a:t>Count in 1</a:t>
            </a:r>
            <a:r>
              <a:rPr lang="en-US" altLang="zh-CN" baseline="30000" dirty="0" smtClean="0">
                <a:solidFill>
                  <a:srgbClr val="263AF8"/>
                </a:solidFill>
                <a:latin typeface="Sitka Text" pitchFamily="2" charset="0"/>
              </a:rPr>
              <a:t>st</a:t>
            </a:r>
            <a:r>
              <a:rPr lang="en-US" altLang="zh-CN" dirty="0" smtClean="0">
                <a:solidFill>
                  <a:srgbClr val="263AF8"/>
                </a:solidFill>
                <a:latin typeface="Sitka Text" pitchFamily="2" charset="0"/>
              </a:rPr>
              <a:t> pass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06780" y="3496945"/>
            <a:ext cx="1442085" cy="1178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 smtClean="0">
                <a:solidFill>
                  <a:srgbClr val="263AF8"/>
                </a:solidFill>
                <a:latin typeface="Sitka Text" pitchFamily="2" charset="0"/>
              </a:rPr>
              <a:t>Index positions for B[]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81380" y="4476115"/>
            <a:ext cx="1543685" cy="9886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 smtClean="0">
                <a:latin typeface="Sitka Text" pitchFamily="2" charset="0"/>
              </a:rPr>
              <a:t>Array</a:t>
            </a:r>
            <a:r>
              <a:rPr lang="en-US" altLang="zh-CN" dirty="0">
                <a:latin typeface="Sitka Text" pitchFamily="2" charset="0"/>
              </a:rPr>
              <a:t> </a:t>
            </a:r>
            <a:r>
              <a:rPr lang="en-US" altLang="zh-CN" dirty="0" smtClean="0">
                <a:latin typeface="Sitka Text" pitchFamily="2" charset="0"/>
              </a:rPr>
              <a:t>A[] in the end of </a:t>
            </a:r>
            <a:r>
              <a:rPr lang="en-US" altLang="zh-CN" dirty="0">
                <a:solidFill>
                  <a:srgbClr val="263AF8"/>
                </a:solidFill>
                <a:latin typeface="Sitka Text" pitchFamily="2" charset="0"/>
              </a:rPr>
              <a:t>1</a:t>
            </a:r>
            <a:r>
              <a:rPr lang="en-US" altLang="zh-CN" baseline="30000" dirty="0">
                <a:solidFill>
                  <a:srgbClr val="263AF8"/>
                </a:solidFill>
                <a:latin typeface="Sitka Text" pitchFamily="2" charset="0"/>
              </a:rPr>
              <a:t>st</a:t>
            </a:r>
            <a:r>
              <a:rPr lang="en-US" altLang="zh-CN" dirty="0">
                <a:solidFill>
                  <a:srgbClr val="263AF8"/>
                </a:solidFill>
                <a:latin typeface="Sitka Text" pitchFamily="2" charset="0"/>
              </a:rPr>
              <a:t> pass</a:t>
            </a:r>
            <a:endParaRPr lang="en-US" altLang="zh-CN" dirty="0" smtClean="0">
              <a:solidFill>
                <a:srgbClr val="263AF8"/>
              </a:solidFill>
              <a:latin typeface="Sitka Text" pitchFamily="2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12390" y="1777365"/>
            <a:ext cx="5135245" cy="6083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12390" y="2579370"/>
            <a:ext cx="4474845" cy="8337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12390" y="3637280"/>
            <a:ext cx="4276725" cy="7778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97150" y="3629660"/>
            <a:ext cx="5150485" cy="170878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576195" y="5646420"/>
            <a:ext cx="516064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Sitka Text" pitchFamily="2" charset="0"/>
              </a:rPr>
              <a:t>B[--</a:t>
            </a:r>
            <a:r>
              <a:rPr lang="en-US" altLang="zh-CN" dirty="0" err="1">
                <a:latin typeface="Sitka Text" pitchFamily="2" charset="0"/>
              </a:rPr>
              <a:t>cnt</a:t>
            </a:r>
            <a:r>
              <a:rPr lang="en-US" altLang="zh-CN" dirty="0">
                <a:latin typeface="Sitka Text" pitchFamily="2" charset="0"/>
              </a:rPr>
              <a:t>[(</a:t>
            </a:r>
            <a:r>
              <a:rPr lang="en-US" altLang="zh-CN" dirty="0" err="1">
                <a:latin typeface="Sitka Text" pitchFamily="2" charset="0"/>
              </a:rPr>
              <a:t>getKey</a:t>
            </a:r>
            <a:r>
              <a:rPr lang="en-US" altLang="zh-CN" dirty="0">
                <a:latin typeface="Sitka Text" pitchFamily="2" charset="0"/>
              </a:rPr>
              <a:t>::key(A[j])/</a:t>
            </a:r>
            <a:r>
              <a:rPr lang="en-US" altLang="zh-CN" dirty="0" err="1">
                <a:latin typeface="Sitka Text" pitchFamily="2" charset="0"/>
              </a:rPr>
              <a:t>btoi</a:t>
            </a:r>
            <a:r>
              <a:rPr lang="en-US" altLang="zh-CN" dirty="0">
                <a:latin typeface="Sitka Text" pitchFamily="2" charset="0"/>
              </a:rPr>
              <a:t>)%b]] = A[j];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14CFCA-915D-4F7A-BA4C-9F3DF3A71ADF}" type="datetime1">
              <a:rPr lang="zh-CN" altLang="en-US" sz="465" smtClean="0"/>
              <a:pPr>
                <a:defRPr/>
              </a:pPr>
              <a:t>2024/10/16</a:t>
            </a:fld>
            <a:endParaRPr lang="zh-CN" altLang="en-US" sz="465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7-3 Sorting III</a:t>
            </a:r>
            <a:endParaRPr lang="zh-CN" altLang="en-US" sz="465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00926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97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1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Radix Sort</a:t>
            </a:r>
          </a:p>
        </p:txBody>
      </p:sp>
      <p:pic>
        <p:nvPicPr>
          <p:cNvPr id="12" name="图片 11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727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B81BDE3-5D58-4286-8E5D-0D60E91FED18}" type="slidenum">
              <a:rPr lang="en-US" altLang="zh-CN" sz="465" smtClean="0"/>
              <a:pPr/>
              <a:t>16</a:t>
            </a:fld>
            <a:endParaRPr lang="en-US" altLang="zh-CN" sz="465" smtClean="0"/>
          </a:p>
        </p:txBody>
      </p:sp>
      <p:sp>
        <p:nvSpPr>
          <p:cNvPr id="4" name="文本框 3"/>
          <p:cNvSpPr txBox="1"/>
          <p:nvPr/>
        </p:nvSpPr>
        <p:spPr>
          <a:xfrm>
            <a:off x="900430" y="1777365"/>
            <a:ext cx="14585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Sitka Text" pitchFamily="2" charset="0"/>
              </a:rPr>
              <a:t>Array</a:t>
            </a:r>
            <a:r>
              <a:rPr lang="en-US" altLang="zh-CN" dirty="0">
                <a:latin typeface="Sitka Text" pitchFamily="2" charset="0"/>
              </a:rPr>
              <a:t> </a:t>
            </a:r>
            <a:r>
              <a:rPr lang="en-US" altLang="zh-CN" dirty="0" smtClean="0">
                <a:latin typeface="Sitka Text" pitchFamily="2" charset="0"/>
              </a:rPr>
              <a:t>A[] </a:t>
            </a:r>
            <a:r>
              <a:rPr lang="en-US" altLang="zh-CN" dirty="0">
                <a:latin typeface="Sitka Text" pitchFamily="2" charset="0"/>
              </a:rPr>
              <a:t>in the end of </a:t>
            </a:r>
            <a:r>
              <a:rPr lang="en-US" altLang="zh-CN" dirty="0">
                <a:solidFill>
                  <a:srgbClr val="263AF8"/>
                </a:solidFill>
                <a:latin typeface="Sitka Text" pitchFamily="2" charset="0"/>
              </a:rPr>
              <a:t>1</a:t>
            </a:r>
            <a:r>
              <a:rPr lang="en-US" altLang="zh-CN" baseline="30000" dirty="0">
                <a:solidFill>
                  <a:srgbClr val="263AF8"/>
                </a:solidFill>
                <a:latin typeface="Sitka Text" pitchFamily="2" charset="0"/>
              </a:rPr>
              <a:t>st</a:t>
            </a:r>
            <a:r>
              <a:rPr lang="en-US" altLang="zh-CN" dirty="0">
                <a:solidFill>
                  <a:srgbClr val="263AF8"/>
                </a:solidFill>
                <a:latin typeface="Sitka Text" pitchFamily="2" charset="0"/>
              </a:rPr>
              <a:t> pass</a:t>
            </a:r>
            <a:endParaRPr lang="en-US" altLang="zh-CN" dirty="0">
              <a:latin typeface="Sitka Text" pitchFamily="2" charset="0"/>
            </a:endParaRPr>
          </a:p>
          <a:p>
            <a:endParaRPr lang="en-US" altLang="zh-CN" dirty="0" smtClean="0">
              <a:latin typeface="Sitka Text" pitchFamily="2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1380" y="2907030"/>
            <a:ext cx="1478915" cy="8242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 smtClean="0">
                <a:solidFill>
                  <a:srgbClr val="263AF8"/>
                </a:solidFill>
                <a:latin typeface="Sitka Text" pitchFamily="2" charset="0"/>
              </a:rPr>
              <a:t>Count in 2</a:t>
            </a:r>
            <a:r>
              <a:rPr lang="en-US" altLang="zh-CN" baseline="30000" dirty="0" smtClean="0">
                <a:solidFill>
                  <a:srgbClr val="263AF8"/>
                </a:solidFill>
                <a:latin typeface="Sitka Text" pitchFamily="2" charset="0"/>
              </a:rPr>
              <a:t>nd</a:t>
            </a:r>
            <a:r>
              <a:rPr lang="en-US" altLang="zh-CN" dirty="0" smtClean="0">
                <a:solidFill>
                  <a:srgbClr val="263AF8"/>
                </a:solidFill>
                <a:latin typeface="Sitka Text" pitchFamily="2" charset="0"/>
              </a:rPr>
              <a:t> pass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48995" y="3759200"/>
            <a:ext cx="1360170" cy="1068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 smtClean="0">
                <a:solidFill>
                  <a:srgbClr val="263AF8"/>
                </a:solidFill>
                <a:latin typeface="Sitka Text" pitchFamily="2" charset="0"/>
              </a:rPr>
              <a:t>Index positions for B[]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09625" y="4684395"/>
            <a:ext cx="1477645" cy="702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 smtClean="0">
                <a:latin typeface="Sitka Text" pitchFamily="2" charset="0"/>
              </a:rPr>
              <a:t>Array</a:t>
            </a:r>
            <a:r>
              <a:rPr lang="en-US" altLang="zh-CN" dirty="0">
                <a:latin typeface="Sitka Text" pitchFamily="2" charset="0"/>
              </a:rPr>
              <a:t> </a:t>
            </a:r>
            <a:r>
              <a:rPr lang="en-US" altLang="zh-CN" dirty="0" smtClean="0">
                <a:latin typeface="Sitka Text" pitchFamily="2" charset="0"/>
              </a:rPr>
              <a:t>A[] in the end of </a:t>
            </a:r>
            <a:r>
              <a:rPr lang="en-US" altLang="zh-CN" dirty="0" smtClean="0">
                <a:solidFill>
                  <a:srgbClr val="263AF8"/>
                </a:solidFill>
                <a:latin typeface="Sitka Text" pitchFamily="2" charset="0"/>
              </a:rPr>
              <a:t>2</a:t>
            </a:r>
            <a:r>
              <a:rPr lang="en-US" altLang="zh-CN" baseline="30000" dirty="0" smtClean="0">
                <a:solidFill>
                  <a:srgbClr val="263AF8"/>
                </a:solidFill>
                <a:latin typeface="Sitka Text" pitchFamily="2" charset="0"/>
              </a:rPr>
              <a:t>st</a:t>
            </a:r>
            <a:r>
              <a:rPr lang="en-US" altLang="zh-CN" dirty="0" smtClean="0">
                <a:solidFill>
                  <a:srgbClr val="263AF8"/>
                </a:solidFill>
                <a:latin typeface="Sitka Text" pitchFamily="2" charset="0"/>
              </a:rPr>
              <a:t> </a:t>
            </a:r>
            <a:r>
              <a:rPr lang="en-US" altLang="zh-CN" dirty="0">
                <a:solidFill>
                  <a:srgbClr val="263AF8"/>
                </a:solidFill>
                <a:latin typeface="Sitka Text" pitchFamily="2" charset="0"/>
              </a:rPr>
              <a:t>pass</a:t>
            </a:r>
            <a:endParaRPr lang="en-US" altLang="zh-CN" dirty="0" smtClean="0">
              <a:solidFill>
                <a:srgbClr val="263AF8"/>
              </a:solidFill>
              <a:latin typeface="Sitka Text" pitchFamily="2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76195" y="5718175"/>
            <a:ext cx="498284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Sitka Text" pitchFamily="2" charset="0"/>
              </a:rPr>
              <a:t>B[--</a:t>
            </a:r>
            <a:r>
              <a:rPr lang="en-US" altLang="zh-CN" dirty="0" err="1">
                <a:latin typeface="Sitka Text" pitchFamily="2" charset="0"/>
              </a:rPr>
              <a:t>cnt</a:t>
            </a:r>
            <a:r>
              <a:rPr lang="en-US" altLang="zh-CN" dirty="0">
                <a:latin typeface="Sitka Text" pitchFamily="2" charset="0"/>
              </a:rPr>
              <a:t>[(</a:t>
            </a:r>
            <a:r>
              <a:rPr lang="en-US" altLang="zh-CN" dirty="0" err="1">
                <a:latin typeface="Sitka Text" pitchFamily="2" charset="0"/>
              </a:rPr>
              <a:t>getKey</a:t>
            </a:r>
            <a:r>
              <a:rPr lang="en-US" altLang="zh-CN" dirty="0">
                <a:latin typeface="Sitka Text" pitchFamily="2" charset="0"/>
              </a:rPr>
              <a:t>::key(A[j])/</a:t>
            </a:r>
            <a:r>
              <a:rPr lang="en-US" altLang="zh-CN" dirty="0" err="1">
                <a:latin typeface="Sitka Text" pitchFamily="2" charset="0"/>
              </a:rPr>
              <a:t>btoi</a:t>
            </a:r>
            <a:r>
              <a:rPr lang="en-US" altLang="zh-CN" dirty="0">
                <a:latin typeface="Sitka Text" pitchFamily="2" charset="0"/>
              </a:rPr>
              <a:t>)%b]] = A[j];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69540" y="2762885"/>
            <a:ext cx="4368800" cy="8686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62555" y="3828415"/>
            <a:ext cx="3933190" cy="7696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61920" y="3818890"/>
            <a:ext cx="4935855" cy="1701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61920" y="1931035"/>
            <a:ext cx="5708015" cy="5257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24A7EC-A993-428A-876C-1A392A2BD44D}" type="datetime1">
              <a:rPr lang="zh-CN" altLang="en-US" sz="465" smtClean="0"/>
              <a:pPr>
                <a:defRPr/>
              </a:pPr>
              <a:t>2024/10/16</a:t>
            </a:fld>
            <a:endParaRPr lang="zh-CN" altLang="en-US" sz="465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7-3 Sorting III</a:t>
            </a:r>
            <a:endParaRPr lang="zh-CN" altLang="en-US" sz="465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  <p:bldP spid="1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00926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97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1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Radix Sort</a:t>
            </a:r>
          </a:p>
        </p:txBody>
      </p:sp>
      <p:pic>
        <p:nvPicPr>
          <p:cNvPr id="12" name="图片 11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467995" y="1485265"/>
            <a:ext cx="8260715" cy="4374515"/>
          </a:xfrm>
        </p:spPr>
        <p:txBody>
          <a:bodyPr>
            <a:noAutofit/>
          </a:bodyPr>
          <a:lstStyle/>
          <a:p>
            <a:pPr fontAlgn="auto">
              <a:spcBef>
                <a:spcPts val="1200"/>
              </a:spcBef>
            </a:pPr>
            <a:r>
              <a:rPr lang="en-US" altLang="zh-CN" sz="2400" dirty="0"/>
              <a:t>Time complexity analysis</a:t>
            </a:r>
          </a:p>
          <a:p>
            <a:pPr lvl="1" fontAlgn="auto">
              <a:spcBef>
                <a:spcPts val="1200"/>
              </a:spcBef>
            </a:pPr>
            <a:r>
              <a:rPr lang="en-US" altLang="zh-CN" sz="2000" dirty="0"/>
              <a:t>It requires </a:t>
            </a:r>
            <a:r>
              <a:rPr lang="en-US" altLang="zh-CN" sz="2000" dirty="0" smtClean="0"/>
              <a:t>r </a:t>
            </a:r>
            <a:r>
              <a:rPr lang="en-US" altLang="zh-CN" sz="2000" dirty="0"/>
              <a:t>passes over the list of </a:t>
            </a:r>
            <a:r>
              <a:rPr lang="en-US" altLang="zh-CN" sz="2000" dirty="0" smtClean="0"/>
              <a:t>N </a:t>
            </a:r>
            <a:r>
              <a:rPr lang="en-US" altLang="zh-CN" sz="2000" dirty="0"/>
              <a:t>numbers in base </a:t>
            </a:r>
            <a:r>
              <a:rPr lang="en-US" altLang="zh-CN" sz="2000" dirty="0" smtClean="0"/>
              <a:t>b, </a:t>
            </a:r>
            <a:r>
              <a:rPr lang="en-US" altLang="zh-CN" sz="2000" dirty="0"/>
              <a:t>with </a:t>
            </a:r>
            <a:r>
              <a:rPr lang="el-GR" altLang="zh-CN" sz="2000" dirty="0" smtClean="0"/>
              <a:t>Θ </a:t>
            </a:r>
            <a:r>
              <a:rPr lang="en-US" altLang="zh-CN" sz="2000" dirty="0" smtClean="0"/>
              <a:t>(N </a:t>
            </a:r>
            <a:r>
              <a:rPr lang="en-US" altLang="zh-CN" sz="2000" dirty="0"/>
              <a:t>+ </a:t>
            </a:r>
            <a:r>
              <a:rPr lang="en-US" altLang="zh-CN" sz="2000" dirty="0" smtClean="0"/>
              <a:t>b) </a:t>
            </a:r>
            <a:r>
              <a:rPr lang="en-US" altLang="zh-CN" sz="2000" dirty="0"/>
              <a:t>work done at each pass</a:t>
            </a:r>
          </a:p>
          <a:p>
            <a:pPr lvl="1" fontAlgn="auto">
              <a:spcBef>
                <a:spcPts val="1200"/>
              </a:spcBef>
            </a:pPr>
            <a:r>
              <a:rPr lang="en-US" altLang="zh-CN" sz="2000" dirty="0"/>
              <a:t>The total cost is </a:t>
            </a:r>
            <a:r>
              <a:rPr lang="el-GR" altLang="zh-CN" sz="2000" dirty="0"/>
              <a:t>Θ </a:t>
            </a:r>
            <a:r>
              <a:rPr lang="en-US" altLang="zh-CN" sz="2000" dirty="0" smtClean="0">
                <a:solidFill>
                  <a:srgbClr val="FF0000"/>
                </a:solidFill>
              </a:rPr>
              <a:t>(r(N </a:t>
            </a:r>
            <a:r>
              <a:rPr lang="en-US" altLang="zh-CN" sz="2000" dirty="0">
                <a:solidFill>
                  <a:srgbClr val="FF0000"/>
                </a:solidFill>
              </a:rPr>
              <a:t>+ </a:t>
            </a:r>
            <a:r>
              <a:rPr lang="en-US" altLang="zh-CN" sz="2000" dirty="0" smtClean="0">
                <a:solidFill>
                  <a:srgbClr val="FF0000"/>
                </a:solidFill>
              </a:rPr>
              <a:t>b))</a:t>
            </a:r>
            <a:endParaRPr lang="en-US" altLang="zh-CN" sz="900" dirty="0">
              <a:solidFill>
                <a:srgbClr val="FF0000"/>
              </a:solidFill>
            </a:endParaRPr>
          </a:p>
          <a:p>
            <a:pPr fontAlgn="auto">
              <a:spcBef>
                <a:spcPts val="1200"/>
              </a:spcBef>
            </a:pPr>
            <a:r>
              <a:rPr lang="en-US" altLang="zh-CN" sz="2400" dirty="0" smtClean="0"/>
              <a:t>How </a:t>
            </a:r>
            <a:r>
              <a:rPr lang="en-US" altLang="zh-CN" sz="2400" dirty="0"/>
              <a:t>do </a:t>
            </a:r>
            <a:r>
              <a:rPr lang="en-US" altLang="zh-CN" sz="2400" dirty="0" smtClean="0"/>
              <a:t>r, b, </a:t>
            </a:r>
            <a:r>
              <a:rPr lang="en-US" altLang="zh-CN" sz="2400" dirty="0"/>
              <a:t>and </a:t>
            </a:r>
            <a:r>
              <a:rPr lang="en-US" altLang="zh-CN" sz="2400" dirty="0" smtClean="0"/>
              <a:t>N </a:t>
            </a:r>
            <a:r>
              <a:rPr lang="en-US" altLang="zh-CN" sz="2400" dirty="0"/>
              <a:t>relate?</a:t>
            </a:r>
          </a:p>
          <a:p>
            <a:pPr lvl="1" fontAlgn="auto">
              <a:spcBef>
                <a:spcPts val="1200"/>
              </a:spcBef>
            </a:pPr>
            <a:r>
              <a:rPr lang="en-US" altLang="zh-CN" sz="2000" dirty="0"/>
              <a:t>The base </a:t>
            </a:r>
            <a:r>
              <a:rPr lang="en-US" altLang="zh-CN" sz="2000" dirty="0" smtClean="0"/>
              <a:t>b </a:t>
            </a:r>
            <a:r>
              <a:rPr lang="en-US" altLang="zh-CN" sz="2000" dirty="0"/>
              <a:t>is usually a small number.</a:t>
            </a:r>
          </a:p>
          <a:p>
            <a:pPr lvl="2" fontAlgn="auto">
              <a:spcBef>
                <a:spcPts val="1200"/>
              </a:spcBef>
            </a:pPr>
            <a:r>
              <a:rPr lang="en-US" altLang="zh-CN" sz="1600" dirty="0" smtClean="0"/>
              <a:t>e.g. 2 </a:t>
            </a:r>
            <a:r>
              <a:rPr lang="en-US" altLang="zh-CN" sz="1600" dirty="0"/>
              <a:t>or 10 for numbers; 26 for character strings</a:t>
            </a:r>
          </a:p>
          <a:p>
            <a:pPr lvl="1" fontAlgn="auto">
              <a:spcBef>
                <a:spcPts val="1200"/>
              </a:spcBef>
            </a:pPr>
            <a:r>
              <a:rPr lang="en-US" altLang="zh-CN" sz="2000" dirty="0"/>
              <a:t>A minimum of </a:t>
            </a:r>
            <a:r>
              <a:rPr lang="en-US" altLang="zh-CN" sz="2000" dirty="0" err="1" smtClean="0"/>
              <a:t>log</a:t>
            </a:r>
            <a:r>
              <a:rPr lang="en-US" altLang="zh-CN" sz="2000" baseline="-25000" dirty="0" err="1" smtClean="0"/>
              <a:t>b</a:t>
            </a:r>
            <a:r>
              <a:rPr lang="en-US" altLang="zh-CN" sz="2000" dirty="0" err="1" smtClean="0"/>
              <a:t>N</a:t>
            </a:r>
            <a:r>
              <a:rPr lang="en-US" altLang="zh-CN" sz="2000" dirty="0" smtClean="0"/>
              <a:t> digits </a:t>
            </a:r>
            <a:r>
              <a:rPr lang="en-US" altLang="zh-CN" sz="2000" dirty="0"/>
              <a:t>are needed to represent N distinct key values, </a:t>
            </a:r>
            <a:endParaRPr lang="en-US" altLang="zh-CN" sz="2000" i="1" dirty="0"/>
          </a:p>
          <a:p>
            <a:pPr lvl="2" fontAlgn="auto">
              <a:spcBef>
                <a:spcPts val="1200"/>
              </a:spcBef>
            </a:pPr>
            <a:r>
              <a:rPr lang="en-US" altLang="zh-CN" sz="1600" dirty="0"/>
              <a:t>If there are </a:t>
            </a:r>
            <a:r>
              <a:rPr lang="en-US" altLang="zh-CN" sz="1600" dirty="0" smtClean="0"/>
              <a:t>N </a:t>
            </a:r>
            <a:r>
              <a:rPr lang="en-US" altLang="zh-CN" sz="1600" dirty="0"/>
              <a:t>unique keys, </a:t>
            </a:r>
            <a:r>
              <a:rPr lang="en-US" altLang="zh-CN" sz="1600" dirty="0" smtClean="0"/>
              <a:t>r </a:t>
            </a:r>
            <a:r>
              <a:rPr lang="en-US" altLang="zh-CN" sz="1600" dirty="0"/>
              <a:t>is in </a:t>
            </a:r>
            <a:r>
              <a:rPr lang="el-GR" altLang="zh-CN" sz="1600" dirty="0"/>
              <a:t>Ω</a:t>
            </a:r>
            <a:r>
              <a:rPr lang="en-US" altLang="zh-CN" sz="1600" dirty="0"/>
              <a:t>(log </a:t>
            </a:r>
            <a:r>
              <a:rPr lang="en-US" altLang="zh-CN" sz="1600" dirty="0" smtClean="0"/>
              <a:t>N)</a:t>
            </a:r>
            <a:endParaRPr lang="en-US" altLang="zh-CN" sz="1200" dirty="0"/>
          </a:p>
          <a:p>
            <a:pPr fontAlgn="auto">
              <a:spcBef>
                <a:spcPts val="1200"/>
              </a:spcBef>
            </a:pPr>
            <a:r>
              <a:rPr lang="en-US" altLang="zh-CN" sz="2400" dirty="0"/>
              <a:t>The asymptotic complexity of Radix Sort is </a:t>
            </a:r>
            <a:r>
              <a:rPr lang="el-GR" altLang="zh-CN" sz="2400" dirty="0">
                <a:solidFill>
                  <a:srgbClr val="FF0000"/>
                </a:solidFill>
              </a:rPr>
              <a:t>Ω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Nlog</a:t>
            </a:r>
            <a:r>
              <a:rPr lang="en-US" altLang="zh-CN" sz="2400" dirty="0" smtClean="0">
                <a:solidFill>
                  <a:srgbClr val="FF0000"/>
                </a:solidFill>
              </a:rPr>
              <a:t> N)</a:t>
            </a:r>
            <a:r>
              <a:rPr lang="en-US" altLang="zh-CN" sz="2400" dirty="0" smtClean="0"/>
              <a:t>.</a:t>
            </a:r>
            <a:endParaRPr lang="en-US" altLang="zh-CN" sz="2400" dirty="0"/>
          </a:p>
          <a:p>
            <a:pPr fontAlgn="auto">
              <a:spcBef>
                <a:spcPts val="1200"/>
              </a:spcBef>
            </a:pPr>
            <a:r>
              <a:rPr lang="en-US" altLang="zh-CN" sz="2400" dirty="0"/>
              <a:t>Radix Sort is stable, not </a:t>
            </a:r>
            <a:r>
              <a:rPr lang="en-US" altLang="zh-CN" sz="2400" dirty="0" smtClean="0"/>
              <a:t>“In-place”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136C698-9881-4D3C-BD15-4055337A76AE}" type="slidenum">
              <a:rPr lang="en-US" altLang="zh-CN" sz="465" smtClean="0"/>
              <a:pPr/>
              <a:t>17</a:t>
            </a:fld>
            <a:endParaRPr lang="en-US" altLang="zh-CN" sz="465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49590F-30F2-4E54-A692-DFB011E61BF5}" type="datetime1">
              <a:rPr lang="zh-CN" altLang="en-US" sz="465" smtClean="0"/>
              <a:pPr>
                <a:defRPr/>
              </a:pPr>
              <a:t>2024/10/16</a:t>
            </a:fld>
            <a:endParaRPr lang="zh-CN" altLang="en-US" sz="465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7-3 Sorting III</a:t>
            </a:r>
            <a:endParaRPr lang="zh-CN" altLang="en-US" sz="465"/>
          </a:p>
        </p:txBody>
      </p:sp>
      <p:grpSp>
        <p:nvGrpSpPr>
          <p:cNvPr id="43" name="Group 4"/>
          <p:cNvGrpSpPr>
            <a:grpSpLocks noChangeAspect="1"/>
          </p:cNvGrpSpPr>
          <p:nvPr/>
        </p:nvGrpSpPr>
        <p:grpSpPr bwMode="auto">
          <a:xfrm>
            <a:off x="7812405" y="5156835"/>
            <a:ext cx="962660" cy="1040765"/>
            <a:chOff x="3173" y="1433"/>
            <a:chExt cx="1596" cy="1726"/>
          </a:xfrm>
          <a:solidFill>
            <a:srgbClr val="345F86">
              <a:alpha val="37000"/>
            </a:srgbClr>
          </a:solidFill>
        </p:grpSpPr>
        <p:sp>
          <p:nvSpPr>
            <p:cNvPr id="44" name="Freeform 5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479" y="1728"/>
              <a:ext cx="995" cy="994"/>
            </a:xfrm>
            <a:custGeom>
              <a:avLst/>
              <a:gdLst>
                <a:gd name="T0" fmla="*/ 149 w 182"/>
                <a:gd name="T1" fmla="*/ 161 h 182"/>
                <a:gd name="T2" fmla="*/ 150 w 182"/>
                <a:gd name="T3" fmla="*/ 160 h 182"/>
                <a:gd name="T4" fmla="*/ 159 w 182"/>
                <a:gd name="T5" fmla="*/ 152 h 182"/>
                <a:gd name="T6" fmla="*/ 160 w 182"/>
                <a:gd name="T7" fmla="*/ 150 h 182"/>
                <a:gd name="T8" fmla="*/ 182 w 182"/>
                <a:gd name="T9" fmla="*/ 94 h 182"/>
                <a:gd name="T10" fmla="*/ 88 w 182"/>
                <a:gd name="T11" fmla="*/ 0 h 182"/>
                <a:gd name="T12" fmla="*/ 0 w 182"/>
                <a:gd name="T13" fmla="*/ 88 h 182"/>
                <a:gd name="T14" fmla="*/ 94 w 182"/>
                <a:gd name="T15" fmla="*/ 182 h 182"/>
                <a:gd name="T16" fmla="*/ 7 w 182"/>
                <a:gd name="T17" fmla="*/ 91 h 182"/>
                <a:gd name="T18" fmla="*/ 29 w 182"/>
                <a:gd name="T19" fmla="*/ 58 h 182"/>
                <a:gd name="T20" fmla="*/ 143 w 182"/>
                <a:gd name="T21" fmla="*/ 58 h 182"/>
                <a:gd name="T22" fmla="*/ 172 w 182"/>
                <a:gd name="T23" fmla="*/ 114 h 182"/>
                <a:gd name="T24" fmla="*/ 150 w 182"/>
                <a:gd name="T25" fmla="*/ 151 h 182"/>
                <a:gd name="T26" fmla="*/ 34 w 182"/>
                <a:gd name="T27" fmla="*/ 148 h 182"/>
                <a:gd name="T28" fmla="*/ 11 w 182"/>
                <a:gd name="T29" fmla="*/ 66 h 182"/>
                <a:gd name="T30" fmla="*/ 35 w 182"/>
                <a:gd name="T31" fmla="*/ 28 h 182"/>
                <a:gd name="T32" fmla="*/ 19 w 182"/>
                <a:gd name="T33" fmla="*/ 59 h 182"/>
                <a:gd name="T34" fmla="*/ 10 w 182"/>
                <a:gd name="T35" fmla="*/ 67 h 182"/>
                <a:gd name="T36" fmla="*/ 38 w 182"/>
                <a:gd name="T37" fmla="*/ 41 h 182"/>
                <a:gd name="T38" fmla="*/ 27 w 182"/>
                <a:gd name="T39" fmla="*/ 51 h 182"/>
                <a:gd name="T40" fmla="*/ 59 w 182"/>
                <a:gd name="T41" fmla="*/ 13 h 182"/>
                <a:gd name="T42" fmla="*/ 51 w 182"/>
                <a:gd name="T43" fmla="*/ 33 h 182"/>
                <a:gd name="T44" fmla="*/ 45 w 182"/>
                <a:gd name="T45" fmla="*/ 37 h 182"/>
                <a:gd name="T46" fmla="*/ 70 w 182"/>
                <a:gd name="T47" fmla="*/ 9 h 182"/>
                <a:gd name="T48" fmla="*/ 64 w 182"/>
                <a:gd name="T49" fmla="*/ 30 h 182"/>
                <a:gd name="T50" fmla="*/ 75 w 182"/>
                <a:gd name="T51" fmla="*/ 8 h 182"/>
                <a:gd name="T52" fmla="*/ 88 w 182"/>
                <a:gd name="T53" fmla="*/ 7 h 182"/>
                <a:gd name="T54" fmla="*/ 79 w 182"/>
                <a:gd name="T55" fmla="*/ 27 h 182"/>
                <a:gd name="T56" fmla="*/ 85 w 182"/>
                <a:gd name="T57" fmla="*/ 7 h 182"/>
                <a:gd name="T58" fmla="*/ 104 w 182"/>
                <a:gd name="T59" fmla="*/ 9 h 182"/>
                <a:gd name="T60" fmla="*/ 90 w 182"/>
                <a:gd name="T61" fmla="*/ 27 h 182"/>
                <a:gd name="T62" fmla="*/ 85 w 182"/>
                <a:gd name="T63" fmla="*/ 27 h 182"/>
                <a:gd name="T64" fmla="*/ 98 w 182"/>
                <a:gd name="T65" fmla="*/ 8 h 182"/>
                <a:gd name="T66" fmla="*/ 116 w 182"/>
                <a:gd name="T67" fmla="*/ 13 h 182"/>
                <a:gd name="T68" fmla="*/ 94 w 182"/>
                <a:gd name="T69" fmla="*/ 27 h 182"/>
                <a:gd name="T70" fmla="*/ 108 w 182"/>
                <a:gd name="T71" fmla="*/ 10 h 182"/>
                <a:gd name="T72" fmla="*/ 124 w 182"/>
                <a:gd name="T73" fmla="*/ 16 h 182"/>
                <a:gd name="T74" fmla="*/ 106 w 182"/>
                <a:gd name="T75" fmla="*/ 30 h 182"/>
                <a:gd name="T76" fmla="*/ 124 w 182"/>
                <a:gd name="T77" fmla="*/ 16 h 182"/>
                <a:gd name="T78" fmla="*/ 132 w 182"/>
                <a:gd name="T79" fmla="*/ 41 h 182"/>
                <a:gd name="T80" fmla="*/ 137 w 182"/>
                <a:gd name="T81" fmla="*/ 24 h 182"/>
                <a:gd name="T82" fmla="*/ 148 w 182"/>
                <a:gd name="T83" fmla="*/ 34 h 182"/>
                <a:gd name="T84" fmla="*/ 141 w 182"/>
                <a:gd name="T85" fmla="*/ 47 h 182"/>
                <a:gd name="T86" fmla="*/ 147 w 182"/>
                <a:gd name="T87" fmla="*/ 32 h 182"/>
                <a:gd name="T88" fmla="*/ 158 w 182"/>
                <a:gd name="T89" fmla="*/ 45 h 182"/>
                <a:gd name="T90" fmla="*/ 143 w 182"/>
                <a:gd name="T91" fmla="*/ 49 h 182"/>
                <a:gd name="T92" fmla="*/ 158 w 182"/>
                <a:gd name="T93" fmla="*/ 45 h 182"/>
                <a:gd name="T94" fmla="*/ 152 w 182"/>
                <a:gd name="T95" fmla="*/ 57 h 182"/>
                <a:gd name="T96" fmla="*/ 160 w 182"/>
                <a:gd name="T97" fmla="*/ 47 h 182"/>
                <a:gd name="T98" fmla="*/ 166 w 182"/>
                <a:gd name="T99" fmla="*/ 59 h 182"/>
                <a:gd name="T100" fmla="*/ 155 w 182"/>
                <a:gd name="T101" fmla="*/ 60 h 182"/>
                <a:gd name="T102" fmla="*/ 166 w 182"/>
                <a:gd name="T103" fmla="*/ 59 h 182"/>
                <a:gd name="T104" fmla="*/ 167 w 182"/>
                <a:gd name="T105" fmla="*/ 78 h 182"/>
                <a:gd name="T106" fmla="*/ 171 w 182"/>
                <a:gd name="T107" fmla="*/ 69 h 182"/>
                <a:gd name="T108" fmla="*/ 169 w 182"/>
                <a:gd name="T109" fmla="*/ 66 h 182"/>
                <a:gd name="T110" fmla="*/ 161 w 182"/>
                <a:gd name="T111" fmla="*/ 68 h 182"/>
                <a:gd name="T112" fmla="*/ 169 w 182"/>
                <a:gd name="T113" fmla="*/ 66 h 182"/>
                <a:gd name="T114" fmla="*/ 113 w 182"/>
                <a:gd name="T115" fmla="*/ 32 h 182"/>
                <a:gd name="T116" fmla="*/ 128 w 182"/>
                <a:gd name="T117" fmla="*/ 18 h 182"/>
                <a:gd name="T118" fmla="*/ 120 w 182"/>
                <a:gd name="T119" fmla="*/ 35 h 182"/>
                <a:gd name="T120" fmla="*/ 169 w 182"/>
                <a:gd name="T121" fmla="*/ 81 h 182"/>
                <a:gd name="T122" fmla="*/ 175 w 182"/>
                <a:gd name="T123" fmla="*/ 9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2" h="182">
                  <a:moveTo>
                    <a:pt x="94" y="182"/>
                  </a:moveTo>
                  <a:cubicBezTo>
                    <a:pt x="113" y="182"/>
                    <a:pt x="132" y="175"/>
                    <a:pt x="149" y="16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1" y="159"/>
                    <a:pt x="152" y="158"/>
                    <a:pt x="155" y="155"/>
                  </a:cubicBezTo>
                  <a:cubicBezTo>
                    <a:pt x="157" y="153"/>
                    <a:pt x="158" y="152"/>
                    <a:pt x="159" y="152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0" y="150"/>
                    <a:pt x="160" y="150"/>
                    <a:pt x="160" y="149"/>
                  </a:cubicBezTo>
                  <a:cubicBezTo>
                    <a:pt x="175" y="132"/>
                    <a:pt x="182" y="113"/>
                    <a:pt x="182" y="94"/>
                  </a:cubicBezTo>
                  <a:cubicBezTo>
                    <a:pt x="182" y="70"/>
                    <a:pt x="170" y="46"/>
                    <a:pt x="153" y="29"/>
                  </a:cubicBezTo>
                  <a:cubicBezTo>
                    <a:pt x="136" y="12"/>
                    <a:pt x="112" y="0"/>
                    <a:pt x="88" y="0"/>
                  </a:cubicBezTo>
                  <a:cubicBezTo>
                    <a:pt x="67" y="0"/>
                    <a:pt x="46" y="8"/>
                    <a:pt x="27" y="27"/>
                  </a:cubicBezTo>
                  <a:cubicBezTo>
                    <a:pt x="8" y="46"/>
                    <a:pt x="0" y="67"/>
                    <a:pt x="0" y="88"/>
                  </a:cubicBezTo>
                  <a:cubicBezTo>
                    <a:pt x="0" y="112"/>
                    <a:pt x="12" y="136"/>
                    <a:pt x="29" y="153"/>
                  </a:cubicBezTo>
                  <a:cubicBezTo>
                    <a:pt x="46" y="171"/>
                    <a:pt x="70" y="182"/>
                    <a:pt x="94" y="182"/>
                  </a:cubicBezTo>
                  <a:close/>
                  <a:moveTo>
                    <a:pt x="34" y="148"/>
                  </a:moveTo>
                  <a:cubicBezTo>
                    <a:pt x="18" y="133"/>
                    <a:pt x="8" y="112"/>
                    <a:pt x="7" y="91"/>
                  </a:cubicBezTo>
                  <a:cubicBezTo>
                    <a:pt x="8" y="91"/>
                    <a:pt x="8" y="90"/>
                    <a:pt x="9" y="89"/>
                  </a:cubicBezTo>
                  <a:cubicBezTo>
                    <a:pt x="13" y="79"/>
                    <a:pt x="19" y="68"/>
                    <a:pt x="29" y="58"/>
                  </a:cubicBezTo>
                  <a:cubicBezTo>
                    <a:pt x="47" y="41"/>
                    <a:pt x="66" y="33"/>
                    <a:pt x="85" y="33"/>
                  </a:cubicBezTo>
                  <a:cubicBezTo>
                    <a:pt x="106" y="33"/>
                    <a:pt x="127" y="43"/>
                    <a:pt x="143" y="58"/>
                  </a:cubicBezTo>
                  <a:cubicBezTo>
                    <a:pt x="159" y="72"/>
                    <a:pt x="170" y="93"/>
                    <a:pt x="172" y="114"/>
                  </a:cubicBezTo>
                  <a:cubicBezTo>
                    <a:pt x="172" y="114"/>
                    <a:pt x="172" y="114"/>
                    <a:pt x="172" y="114"/>
                  </a:cubicBezTo>
                  <a:cubicBezTo>
                    <a:pt x="169" y="127"/>
                    <a:pt x="162" y="139"/>
                    <a:pt x="151" y="150"/>
                  </a:cubicBezTo>
                  <a:cubicBezTo>
                    <a:pt x="150" y="150"/>
                    <a:pt x="150" y="150"/>
                    <a:pt x="150" y="151"/>
                  </a:cubicBezTo>
                  <a:cubicBezTo>
                    <a:pt x="132" y="168"/>
                    <a:pt x="113" y="175"/>
                    <a:pt x="94" y="175"/>
                  </a:cubicBezTo>
                  <a:cubicBezTo>
                    <a:pt x="72" y="175"/>
                    <a:pt x="50" y="165"/>
                    <a:pt x="34" y="148"/>
                  </a:cubicBezTo>
                  <a:close/>
                  <a:moveTo>
                    <a:pt x="10" y="67"/>
                  </a:moveTo>
                  <a:cubicBezTo>
                    <a:pt x="10" y="66"/>
                    <a:pt x="11" y="66"/>
                    <a:pt x="11" y="66"/>
                  </a:cubicBezTo>
                  <a:cubicBezTo>
                    <a:pt x="17" y="57"/>
                    <a:pt x="23" y="47"/>
                    <a:pt x="29" y="38"/>
                  </a:cubicBezTo>
                  <a:cubicBezTo>
                    <a:pt x="31" y="35"/>
                    <a:pt x="33" y="32"/>
                    <a:pt x="35" y="28"/>
                  </a:cubicBezTo>
                  <a:cubicBezTo>
                    <a:pt x="37" y="27"/>
                    <a:pt x="38" y="26"/>
                    <a:pt x="39" y="25"/>
                  </a:cubicBezTo>
                  <a:cubicBezTo>
                    <a:pt x="32" y="36"/>
                    <a:pt x="25" y="47"/>
                    <a:pt x="19" y="59"/>
                  </a:cubicBezTo>
                  <a:cubicBezTo>
                    <a:pt x="15" y="64"/>
                    <a:pt x="11" y="69"/>
                    <a:pt x="8" y="74"/>
                  </a:cubicBezTo>
                  <a:cubicBezTo>
                    <a:pt x="9" y="72"/>
                    <a:pt x="9" y="69"/>
                    <a:pt x="10" y="67"/>
                  </a:cubicBezTo>
                  <a:close/>
                  <a:moveTo>
                    <a:pt x="59" y="13"/>
                  </a:moveTo>
                  <a:cubicBezTo>
                    <a:pt x="52" y="22"/>
                    <a:pt x="45" y="32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4" y="44"/>
                    <a:pt x="31" y="47"/>
                    <a:pt x="27" y="51"/>
                  </a:cubicBezTo>
                  <a:cubicBezTo>
                    <a:pt x="33" y="40"/>
                    <a:pt x="40" y="29"/>
                    <a:pt x="48" y="19"/>
                  </a:cubicBezTo>
                  <a:cubicBezTo>
                    <a:pt x="51" y="17"/>
                    <a:pt x="55" y="15"/>
                    <a:pt x="59" y="13"/>
                  </a:cubicBezTo>
                  <a:close/>
                  <a:moveTo>
                    <a:pt x="70" y="9"/>
                  </a:moveTo>
                  <a:cubicBezTo>
                    <a:pt x="64" y="17"/>
                    <a:pt x="58" y="25"/>
                    <a:pt x="51" y="33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9" y="35"/>
                    <a:pt x="47" y="36"/>
                    <a:pt x="45" y="37"/>
                  </a:cubicBezTo>
                  <a:cubicBezTo>
                    <a:pt x="52" y="29"/>
                    <a:pt x="58" y="20"/>
                    <a:pt x="65" y="11"/>
                  </a:cubicBezTo>
                  <a:cubicBezTo>
                    <a:pt x="66" y="10"/>
                    <a:pt x="68" y="10"/>
                    <a:pt x="70" y="9"/>
                  </a:cubicBezTo>
                  <a:close/>
                  <a:moveTo>
                    <a:pt x="81" y="7"/>
                  </a:moveTo>
                  <a:cubicBezTo>
                    <a:pt x="75" y="15"/>
                    <a:pt x="69" y="22"/>
                    <a:pt x="64" y="30"/>
                  </a:cubicBezTo>
                  <a:cubicBezTo>
                    <a:pt x="62" y="30"/>
                    <a:pt x="59" y="31"/>
                    <a:pt x="57" y="32"/>
                  </a:cubicBezTo>
                  <a:cubicBezTo>
                    <a:pt x="63" y="24"/>
                    <a:pt x="69" y="16"/>
                    <a:pt x="75" y="8"/>
                  </a:cubicBezTo>
                  <a:cubicBezTo>
                    <a:pt x="77" y="8"/>
                    <a:pt x="79" y="8"/>
                    <a:pt x="81" y="7"/>
                  </a:cubicBezTo>
                  <a:close/>
                  <a:moveTo>
                    <a:pt x="88" y="7"/>
                  </a:moveTo>
                  <a:cubicBezTo>
                    <a:pt x="90" y="7"/>
                    <a:pt x="92" y="7"/>
                    <a:pt x="94" y="7"/>
                  </a:cubicBezTo>
                  <a:cubicBezTo>
                    <a:pt x="88" y="14"/>
                    <a:pt x="84" y="20"/>
                    <a:pt x="79" y="27"/>
                  </a:cubicBezTo>
                  <a:cubicBezTo>
                    <a:pt x="76" y="27"/>
                    <a:pt x="73" y="28"/>
                    <a:pt x="69" y="28"/>
                  </a:cubicBezTo>
                  <a:cubicBezTo>
                    <a:pt x="74" y="21"/>
                    <a:pt x="80" y="14"/>
                    <a:pt x="85" y="7"/>
                  </a:cubicBezTo>
                  <a:cubicBezTo>
                    <a:pt x="86" y="7"/>
                    <a:pt x="87" y="7"/>
                    <a:pt x="88" y="7"/>
                  </a:cubicBezTo>
                  <a:close/>
                  <a:moveTo>
                    <a:pt x="104" y="9"/>
                  </a:moveTo>
                  <a:cubicBezTo>
                    <a:pt x="103" y="10"/>
                    <a:pt x="102" y="12"/>
                    <a:pt x="100" y="13"/>
                  </a:cubicBezTo>
                  <a:cubicBezTo>
                    <a:pt x="97" y="17"/>
                    <a:pt x="93" y="21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9" y="27"/>
                    <a:pt x="87" y="27"/>
                    <a:pt x="85" y="27"/>
                  </a:cubicBezTo>
                  <a:cubicBezTo>
                    <a:pt x="84" y="27"/>
                    <a:pt x="84" y="27"/>
                    <a:pt x="83" y="27"/>
                  </a:cubicBezTo>
                  <a:cubicBezTo>
                    <a:pt x="88" y="20"/>
                    <a:pt x="93" y="14"/>
                    <a:pt x="98" y="8"/>
                  </a:cubicBezTo>
                  <a:cubicBezTo>
                    <a:pt x="100" y="8"/>
                    <a:pt x="102" y="8"/>
                    <a:pt x="104" y="9"/>
                  </a:cubicBezTo>
                  <a:close/>
                  <a:moveTo>
                    <a:pt x="116" y="13"/>
                  </a:moveTo>
                  <a:cubicBezTo>
                    <a:pt x="111" y="18"/>
                    <a:pt x="107" y="23"/>
                    <a:pt x="102" y="29"/>
                  </a:cubicBezTo>
                  <a:cubicBezTo>
                    <a:pt x="100" y="28"/>
                    <a:pt x="97" y="28"/>
                    <a:pt x="94" y="27"/>
                  </a:cubicBezTo>
                  <a:cubicBezTo>
                    <a:pt x="96" y="23"/>
                    <a:pt x="99" y="19"/>
                    <a:pt x="103" y="15"/>
                  </a:cubicBezTo>
                  <a:cubicBezTo>
                    <a:pt x="105" y="14"/>
                    <a:pt x="106" y="12"/>
                    <a:pt x="108" y="10"/>
                  </a:cubicBezTo>
                  <a:cubicBezTo>
                    <a:pt x="111" y="11"/>
                    <a:pt x="113" y="12"/>
                    <a:pt x="116" y="13"/>
                  </a:cubicBezTo>
                  <a:close/>
                  <a:moveTo>
                    <a:pt x="124" y="16"/>
                  </a:moveTo>
                  <a:cubicBezTo>
                    <a:pt x="119" y="21"/>
                    <a:pt x="115" y="26"/>
                    <a:pt x="110" y="31"/>
                  </a:cubicBezTo>
                  <a:cubicBezTo>
                    <a:pt x="109" y="30"/>
                    <a:pt x="107" y="30"/>
                    <a:pt x="106" y="30"/>
                  </a:cubicBezTo>
                  <a:cubicBezTo>
                    <a:pt x="110" y="24"/>
                    <a:pt x="115" y="19"/>
                    <a:pt x="120" y="14"/>
                  </a:cubicBezTo>
                  <a:cubicBezTo>
                    <a:pt x="121" y="15"/>
                    <a:pt x="123" y="16"/>
                    <a:pt x="124" y="16"/>
                  </a:cubicBezTo>
                  <a:close/>
                  <a:moveTo>
                    <a:pt x="144" y="30"/>
                  </a:moveTo>
                  <a:cubicBezTo>
                    <a:pt x="140" y="33"/>
                    <a:pt x="136" y="37"/>
                    <a:pt x="132" y="41"/>
                  </a:cubicBezTo>
                  <a:cubicBezTo>
                    <a:pt x="129" y="39"/>
                    <a:pt x="127" y="38"/>
                    <a:pt x="124" y="36"/>
                  </a:cubicBezTo>
                  <a:cubicBezTo>
                    <a:pt x="128" y="32"/>
                    <a:pt x="133" y="28"/>
                    <a:pt x="137" y="24"/>
                  </a:cubicBezTo>
                  <a:cubicBezTo>
                    <a:pt x="140" y="26"/>
                    <a:pt x="142" y="28"/>
                    <a:pt x="144" y="30"/>
                  </a:cubicBezTo>
                  <a:close/>
                  <a:moveTo>
                    <a:pt x="148" y="34"/>
                  </a:moveTo>
                  <a:cubicBezTo>
                    <a:pt x="150" y="35"/>
                    <a:pt x="151" y="36"/>
                    <a:pt x="152" y="38"/>
                  </a:cubicBezTo>
                  <a:cubicBezTo>
                    <a:pt x="148" y="41"/>
                    <a:pt x="144" y="44"/>
                    <a:pt x="141" y="47"/>
                  </a:cubicBezTo>
                  <a:cubicBezTo>
                    <a:pt x="139" y="45"/>
                    <a:pt x="137" y="44"/>
                    <a:pt x="135" y="43"/>
                  </a:cubicBezTo>
                  <a:cubicBezTo>
                    <a:pt x="139" y="39"/>
                    <a:pt x="143" y="35"/>
                    <a:pt x="147" y="32"/>
                  </a:cubicBezTo>
                  <a:cubicBezTo>
                    <a:pt x="147" y="33"/>
                    <a:pt x="148" y="33"/>
                    <a:pt x="148" y="34"/>
                  </a:cubicBezTo>
                  <a:close/>
                  <a:moveTo>
                    <a:pt x="158" y="45"/>
                  </a:moveTo>
                  <a:cubicBezTo>
                    <a:pt x="154" y="47"/>
                    <a:pt x="151" y="50"/>
                    <a:pt x="148" y="53"/>
                  </a:cubicBezTo>
                  <a:cubicBezTo>
                    <a:pt x="146" y="51"/>
                    <a:pt x="145" y="50"/>
                    <a:pt x="143" y="49"/>
                  </a:cubicBezTo>
                  <a:cubicBezTo>
                    <a:pt x="147" y="46"/>
                    <a:pt x="151" y="43"/>
                    <a:pt x="154" y="40"/>
                  </a:cubicBezTo>
                  <a:cubicBezTo>
                    <a:pt x="155" y="42"/>
                    <a:pt x="156" y="43"/>
                    <a:pt x="158" y="45"/>
                  </a:cubicBezTo>
                  <a:close/>
                  <a:moveTo>
                    <a:pt x="161" y="50"/>
                  </a:moveTo>
                  <a:cubicBezTo>
                    <a:pt x="158" y="52"/>
                    <a:pt x="155" y="55"/>
                    <a:pt x="152" y="57"/>
                  </a:cubicBezTo>
                  <a:cubicBezTo>
                    <a:pt x="152" y="57"/>
                    <a:pt x="151" y="56"/>
                    <a:pt x="150" y="55"/>
                  </a:cubicBezTo>
                  <a:cubicBezTo>
                    <a:pt x="153" y="52"/>
                    <a:pt x="156" y="50"/>
                    <a:pt x="160" y="47"/>
                  </a:cubicBezTo>
                  <a:cubicBezTo>
                    <a:pt x="160" y="48"/>
                    <a:pt x="161" y="49"/>
                    <a:pt x="161" y="50"/>
                  </a:cubicBezTo>
                  <a:close/>
                  <a:moveTo>
                    <a:pt x="166" y="59"/>
                  </a:moveTo>
                  <a:cubicBezTo>
                    <a:pt x="164" y="61"/>
                    <a:pt x="161" y="63"/>
                    <a:pt x="159" y="65"/>
                  </a:cubicBezTo>
                  <a:cubicBezTo>
                    <a:pt x="158" y="63"/>
                    <a:pt x="156" y="62"/>
                    <a:pt x="155" y="60"/>
                  </a:cubicBezTo>
                  <a:cubicBezTo>
                    <a:pt x="157" y="57"/>
                    <a:pt x="160" y="55"/>
                    <a:pt x="163" y="53"/>
                  </a:cubicBezTo>
                  <a:cubicBezTo>
                    <a:pt x="164" y="55"/>
                    <a:pt x="165" y="57"/>
                    <a:pt x="166" y="59"/>
                  </a:cubicBezTo>
                  <a:close/>
                  <a:moveTo>
                    <a:pt x="172" y="74"/>
                  </a:moveTo>
                  <a:cubicBezTo>
                    <a:pt x="170" y="75"/>
                    <a:pt x="169" y="77"/>
                    <a:pt x="167" y="78"/>
                  </a:cubicBezTo>
                  <a:cubicBezTo>
                    <a:pt x="167" y="76"/>
                    <a:pt x="166" y="75"/>
                    <a:pt x="165" y="74"/>
                  </a:cubicBezTo>
                  <a:cubicBezTo>
                    <a:pt x="167" y="72"/>
                    <a:pt x="169" y="71"/>
                    <a:pt x="171" y="69"/>
                  </a:cubicBezTo>
                  <a:cubicBezTo>
                    <a:pt x="171" y="71"/>
                    <a:pt x="172" y="72"/>
                    <a:pt x="172" y="74"/>
                  </a:cubicBezTo>
                  <a:close/>
                  <a:moveTo>
                    <a:pt x="169" y="66"/>
                  </a:moveTo>
                  <a:cubicBezTo>
                    <a:pt x="167" y="68"/>
                    <a:pt x="165" y="69"/>
                    <a:pt x="163" y="71"/>
                  </a:cubicBezTo>
                  <a:cubicBezTo>
                    <a:pt x="163" y="70"/>
                    <a:pt x="162" y="69"/>
                    <a:pt x="161" y="68"/>
                  </a:cubicBezTo>
                  <a:cubicBezTo>
                    <a:pt x="163" y="66"/>
                    <a:pt x="166" y="64"/>
                    <a:pt x="168" y="62"/>
                  </a:cubicBezTo>
                  <a:cubicBezTo>
                    <a:pt x="168" y="63"/>
                    <a:pt x="169" y="64"/>
                    <a:pt x="169" y="66"/>
                  </a:cubicBezTo>
                  <a:close/>
                  <a:moveTo>
                    <a:pt x="120" y="35"/>
                  </a:moveTo>
                  <a:cubicBezTo>
                    <a:pt x="118" y="34"/>
                    <a:pt x="116" y="33"/>
                    <a:pt x="113" y="32"/>
                  </a:cubicBezTo>
                  <a:cubicBezTo>
                    <a:pt x="118" y="28"/>
                    <a:pt x="122" y="23"/>
                    <a:pt x="127" y="19"/>
                  </a:cubicBezTo>
                  <a:cubicBezTo>
                    <a:pt x="127" y="19"/>
                    <a:pt x="127" y="18"/>
                    <a:pt x="128" y="18"/>
                  </a:cubicBezTo>
                  <a:cubicBezTo>
                    <a:pt x="130" y="19"/>
                    <a:pt x="132" y="21"/>
                    <a:pt x="135" y="22"/>
                  </a:cubicBezTo>
                  <a:cubicBezTo>
                    <a:pt x="130" y="26"/>
                    <a:pt x="125" y="31"/>
                    <a:pt x="120" y="35"/>
                  </a:cubicBezTo>
                  <a:close/>
                  <a:moveTo>
                    <a:pt x="175" y="95"/>
                  </a:moveTo>
                  <a:cubicBezTo>
                    <a:pt x="173" y="90"/>
                    <a:pt x="171" y="85"/>
                    <a:pt x="169" y="81"/>
                  </a:cubicBezTo>
                  <a:cubicBezTo>
                    <a:pt x="173" y="77"/>
                    <a:pt x="173" y="77"/>
                    <a:pt x="173" y="77"/>
                  </a:cubicBezTo>
                  <a:cubicBezTo>
                    <a:pt x="174" y="83"/>
                    <a:pt x="175" y="89"/>
                    <a:pt x="175" y="94"/>
                  </a:cubicBezTo>
                  <a:cubicBezTo>
                    <a:pt x="175" y="95"/>
                    <a:pt x="175" y="95"/>
                    <a:pt x="17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6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173" y="1433"/>
              <a:ext cx="1596" cy="1726"/>
            </a:xfrm>
            <a:custGeom>
              <a:avLst/>
              <a:gdLst>
                <a:gd name="T0" fmla="*/ 292 w 292"/>
                <a:gd name="T1" fmla="*/ 145 h 316"/>
                <a:gd name="T2" fmla="*/ 265 w 292"/>
                <a:gd name="T3" fmla="*/ 87 h 316"/>
                <a:gd name="T4" fmla="*/ 264 w 292"/>
                <a:gd name="T5" fmla="*/ 60 h 316"/>
                <a:gd name="T6" fmla="*/ 232 w 292"/>
                <a:gd name="T7" fmla="*/ 27 h 316"/>
                <a:gd name="T8" fmla="*/ 174 w 292"/>
                <a:gd name="T9" fmla="*/ 5 h 316"/>
                <a:gd name="T10" fmla="*/ 82 w 292"/>
                <a:gd name="T11" fmla="*/ 42 h 316"/>
                <a:gd name="T12" fmla="*/ 27 w 292"/>
                <a:gd name="T13" fmla="*/ 84 h 316"/>
                <a:gd name="T14" fmla="*/ 35 w 292"/>
                <a:gd name="T15" fmla="*/ 99 h 316"/>
                <a:gd name="T16" fmla="*/ 0 w 292"/>
                <a:gd name="T17" fmla="*/ 167 h 316"/>
                <a:gd name="T18" fmla="*/ 28 w 292"/>
                <a:gd name="T19" fmla="*/ 227 h 316"/>
                <a:gd name="T20" fmla="*/ 58 w 292"/>
                <a:gd name="T21" fmla="*/ 288 h 316"/>
                <a:gd name="T22" fmla="*/ 120 w 292"/>
                <a:gd name="T23" fmla="*/ 314 h 316"/>
                <a:gd name="T24" fmla="*/ 224 w 292"/>
                <a:gd name="T25" fmla="*/ 289 h 316"/>
                <a:gd name="T26" fmla="*/ 266 w 292"/>
                <a:gd name="T27" fmla="*/ 226 h 316"/>
                <a:gd name="T28" fmla="*/ 267 w 292"/>
                <a:gd name="T29" fmla="*/ 192 h 316"/>
                <a:gd name="T30" fmla="*/ 267 w 292"/>
                <a:gd name="T31" fmla="*/ 192 h 316"/>
                <a:gd name="T32" fmla="*/ 274 w 292"/>
                <a:gd name="T33" fmla="*/ 191 h 316"/>
                <a:gd name="T34" fmla="*/ 249 w 292"/>
                <a:gd name="T35" fmla="*/ 80 h 316"/>
                <a:gd name="T36" fmla="*/ 35 w 292"/>
                <a:gd name="T37" fmla="*/ 71 h 316"/>
                <a:gd name="T38" fmla="*/ 40 w 292"/>
                <a:gd name="T39" fmla="*/ 75 h 316"/>
                <a:gd name="T40" fmla="*/ 38 w 292"/>
                <a:gd name="T41" fmla="*/ 92 h 316"/>
                <a:gd name="T42" fmla="*/ 51 w 292"/>
                <a:gd name="T43" fmla="*/ 77 h 316"/>
                <a:gd name="T44" fmla="*/ 127 w 292"/>
                <a:gd name="T45" fmla="*/ 29 h 316"/>
                <a:gd name="T46" fmla="*/ 210 w 292"/>
                <a:gd name="T47" fmla="*/ 49 h 316"/>
                <a:gd name="T48" fmla="*/ 257 w 292"/>
                <a:gd name="T49" fmla="*/ 61 h 316"/>
                <a:gd name="T50" fmla="*/ 284 w 292"/>
                <a:gd name="T51" fmla="*/ 125 h 316"/>
                <a:gd name="T52" fmla="*/ 243 w 292"/>
                <a:gd name="T53" fmla="*/ 208 h 316"/>
                <a:gd name="T54" fmla="*/ 170 w 292"/>
                <a:gd name="T55" fmla="*/ 258 h 316"/>
                <a:gd name="T56" fmla="*/ 124 w 292"/>
                <a:gd name="T57" fmla="*/ 258 h 316"/>
                <a:gd name="T58" fmla="*/ 51 w 292"/>
                <a:gd name="T59" fmla="*/ 208 h 316"/>
                <a:gd name="T60" fmla="*/ 31 w 292"/>
                <a:gd name="T61" fmla="*/ 125 h 316"/>
                <a:gd name="T62" fmla="*/ 257 w 292"/>
                <a:gd name="T63" fmla="*/ 252 h 316"/>
                <a:gd name="T64" fmla="*/ 215 w 292"/>
                <a:gd name="T65" fmla="*/ 270 h 316"/>
                <a:gd name="T66" fmla="*/ 174 w 292"/>
                <a:gd name="T67" fmla="*/ 281 h 316"/>
                <a:gd name="T68" fmla="*/ 164 w 292"/>
                <a:gd name="T69" fmla="*/ 308 h 316"/>
                <a:gd name="T70" fmla="*/ 150 w 292"/>
                <a:gd name="T71" fmla="*/ 309 h 316"/>
                <a:gd name="T72" fmla="*/ 174 w 292"/>
                <a:gd name="T73" fmla="*/ 264 h 316"/>
                <a:gd name="T74" fmla="*/ 203 w 292"/>
                <a:gd name="T75" fmla="*/ 253 h 316"/>
                <a:gd name="T76" fmla="*/ 219 w 292"/>
                <a:gd name="T77" fmla="*/ 254 h 316"/>
                <a:gd name="T78" fmla="*/ 208 w 292"/>
                <a:gd name="T79" fmla="*/ 261 h 316"/>
                <a:gd name="T80" fmla="*/ 239 w 292"/>
                <a:gd name="T81" fmla="*/ 257 h 316"/>
                <a:gd name="T82" fmla="*/ 113 w 292"/>
                <a:gd name="T83" fmla="*/ 262 h 316"/>
                <a:gd name="T84" fmla="*/ 97 w 292"/>
                <a:gd name="T85" fmla="*/ 276 h 316"/>
                <a:gd name="T86" fmla="*/ 89 w 292"/>
                <a:gd name="T87" fmla="*/ 272 h 316"/>
                <a:gd name="T88" fmla="*/ 83 w 292"/>
                <a:gd name="T89" fmla="*/ 268 h 316"/>
                <a:gd name="T90" fmla="*/ 127 w 292"/>
                <a:gd name="T91" fmla="*/ 306 h 316"/>
                <a:gd name="T92" fmla="*/ 129 w 292"/>
                <a:gd name="T93" fmla="*/ 309 h 316"/>
                <a:gd name="T94" fmla="*/ 37 w 292"/>
                <a:gd name="T95" fmla="*/ 258 h 316"/>
                <a:gd name="T96" fmla="*/ 7 w 292"/>
                <a:gd name="T97" fmla="*/ 171 h 316"/>
                <a:gd name="T98" fmla="*/ 23 w 292"/>
                <a:gd name="T99" fmla="*/ 171 h 316"/>
                <a:gd name="T100" fmla="*/ 23 w 292"/>
                <a:gd name="T101" fmla="*/ 191 h 316"/>
                <a:gd name="T102" fmla="*/ 33 w 292"/>
                <a:gd name="T103" fmla="*/ 199 h 316"/>
                <a:gd name="T104" fmla="*/ 37 w 292"/>
                <a:gd name="T105" fmla="*/ 197 h 316"/>
                <a:gd name="T106" fmla="*/ 37 w 292"/>
                <a:gd name="T107" fmla="*/ 239 h 316"/>
                <a:gd name="T108" fmla="*/ 34 w 292"/>
                <a:gd name="T109" fmla="*/ 255 h 316"/>
                <a:gd name="T110" fmla="*/ 41 w 292"/>
                <a:gd name="T111" fmla="*/ 263 h 316"/>
                <a:gd name="T112" fmla="*/ 64 w 292"/>
                <a:gd name="T113" fmla="*/ 279 h 316"/>
                <a:gd name="T114" fmla="*/ 109 w 292"/>
                <a:gd name="T115" fmla="*/ 281 h 316"/>
                <a:gd name="T116" fmla="*/ 118 w 292"/>
                <a:gd name="T117" fmla="*/ 283 h 316"/>
                <a:gd name="T118" fmla="*/ 144 w 292"/>
                <a:gd name="T119" fmla="*/ 310 h 316"/>
                <a:gd name="T120" fmla="*/ 252 w 292"/>
                <a:gd name="T121" fmla="*/ 2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2" h="316">
                  <a:moveTo>
                    <a:pt x="270" y="198"/>
                  </a:moveTo>
                  <a:cubicBezTo>
                    <a:pt x="271" y="198"/>
                    <a:pt x="273" y="197"/>
                    <a:pt x="276" y="197"/>
                  </a:cubicBezTo>
                  <a:cubicBezTo>
                    <a:pt x="278" y="197"/>
                    <a:pt x="280" y="197"/>
                    <a:pt x="284" y="198"/>
                  </a:cubicBezTo>
                  <a:cubicBezTo>
                    <a:pt x="286" y="198"/>
                    <a:pt x="287" y="197"/>
                    <a:pt x="287" y="195"/>
                  </a:cubicBezTo>
                  <a:cubicBezTo>
                    <a:pt x="289" y="185"/>
                    <a:pt x="289" y="178"/>
                    <a:pt x="290" y="168"/>
                  </a:cubicBezTo>
                  <a:cubicBezTo>
                    <a:pt x="291" y="160"/>
                    <a:pt x="292" y="153"/>
                    <a:pt x="292" y="145"/>
                  </a:cubicBezTo>
                  <a:cubicBezTo>
                    <a:pt x="292" y="137"/>
                    <a:pt x="291" y="129"/>
                    <a:pt x="290" y="121"/>
                  </a:cubicBezTo>
                  <a:cubicBezTo>
                    <a:pt x="290" y="119"/>
                    <a:pt x="288" y="118"/>
                    <a:pt x="287" y="118"/>
                  </a:cubicBezTo>
                  <a:cubicBezTo>
                    <a:pt x="279" y="118"/>
                    <a:pt x="272" y="118"/>
                    <a:pt x="265" y="118"/>
                  </a:cubicBezTo>
                  <a:cubicBezTo>
                    <a:pt x="263" y="110"/>
                    <a:pt x="261" y="102"/>
                    <a:pt x="257" y="94"/>
                  </a:cubicBezTo>
                  <a:cubicBezTo>
                    <a:pt x="259" y="93"/>
                    <a:pt x="260" y="91"/>
                    <a:pt x="262" y="90"/>
                  </a:cubicBezTo>
                  <a:cubicBezTo>
                    <a:pt x="264" y="90"/>
                    <a:pt x="265" y="88"/>
                    <a:pt x="265" y="87"/>
                  </a:cubicBezTo>
                  <a:cubicBezTo>
                    <a:pt x="265" y="84"/>
                    <a:pt x="265" y="81"/>
                    <a:pt x="265" y="79"/>
                  </a:cubicBezTo>
                  <a:cubicBezTo>
                    <a:pt x="265" y="75"/>
                    <a:pt x="265" y="71"/>
                    <a:pt x="265" y="67"/>
                  </a:cubicBezTo>
                  <a:cubicBezTo>
                    <a:pt x="265" y="66"/>
                    <a:pt x="265" y="66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6" y="63"/>
                    <a:pt x="265" y="61"/>
                    <a:pt x="264" y="60"/>
                  </a:cubicBezTo>
                  <a:cubicBezTo>
                    <a:pt x="264" y="60"/>
                    <a:pt x="264" y="60"/>
                    <a:pt x="264" y="60"/>
                  </a:cubicBezTo>
                  <a:cubicBezTo>
                    <a:pt x="263" y="59"/>
                    <a:pt x="263" y="58"/>
                    <a:pt x="262" y="57"/>
                  </a:cubicBezTo>
                  <a:cubicBezTo>
                    <a:pt x="261" y="55"/>
                    <a:pt x="259" y="53"/>
                    <a:pt x="257" y="51"/>
                  </a:cubicBezTo>
                  <a:cubicBezTo>
                    <a:pt x="256" y="50"/>
                    <a:pt x="255" y="48"/>
                    <a:pt x="252" y="46"/>
                  </a:cubicBezTo>
                  <a:cubicBezTo>
                    <a:pt x="249" y="42"/>
                    <a:pt x="244" y="38"/>
                    <a:pt x="240" y="34"/>
                  </a:cubicBezTo>
                  <a:cubicBezTo>
                    <a:pt x="238" y="32"/>
                    <a:pt x="236" y="30"/>
                    <a:pt x="235" y="29"/>
                  </a:cubicBezTo>
                  <a:cubicBezTo>
                    <a:pt x="234" y="28"/>
                    <a:pt x="233" y="28"/>
                    <a:pt x="232" y="27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0" y="26"/>
                    <a:pt x="229" y="26"/>
                  </a:cubicBezTo>
                  <a:cubicBezTo>
                    <a:pt x="229" y="26"/>
                    <a:pt x="227" y="26"/>
                    <a:pt x="227" y="27"/>
                  </a:cubicBezTo>
                  <a:cubicBezTo>
                    <a:pt x="222" y="32"/>
                    <a:pt x="217" y="37"/>
                    <a:pt x="212" y="42"/>
                  </a:cubicBezTo>
                  <a:cubicBezTo>
                    <a:pt x="200" y="35"/>
                    <a:pt x="187" y="30"/>
                    <a:pt x="174" y="27"/>
                  </a:cubicBezTo>
                  <a:cubicBezTo>
                    <a:pt x="174" y="20"/>
                    <a:pt x="174" y="13"/>
                    <a:pt x="174" y="5"/>
                  </a:cubicBezTo>
                  <a:cubicBezTo>
                    <a:pt x="174" y="4"/>
                    <a:pt x="173" y="2"/>
                    <a:pt x="171" y="2"/>
                  </a:cubicBezTo>
                  <a:cubicBezTo>
                    <a:pt x="163" y="1"/>
                    <a:pt x="155" y="0"/>
                    <a:pt x="147" y="0"/>
                  </a:cubicBezTo>
                  <a:cubicBezTo>
                    <a:pt x="139" y="0"/>
                    <a:pt x="131" y="1"/>
                    <a:pt x="123" y="2"/>
                  </a:cubicBezTo>
                  <a:cubicBezTo>
                    <a:pt x="122" y="2"/>
                    <a:pt x="120" y="4"/>
                    <a:pt x="120" y="5"/>
                  </a:cubicBezTo>
                  <a:cubicBezTo>
                    <a:pt x="120" y="13"/>
                    <a:pt x="120" y="20"/>
                    <a:pt x="120" y="27"/>
                  </a:cubicBezTo>
                  <a:cubicBezTo>
                    <a:pt x="107" y="30"/>
                    <a:pt x="94" y="35"/>
                    <a:pt x="82" y="42"/>
                  </a:cubicBezTo>
                  <a:cubicBezTo>
                    <a:pt x="77" y="37"/>
                    <a:pt x="72" y="32"/>
                    <a:pt x="67" y="27"/>
                  </a:cubicBezTo>
                  <a:cubicBezTo>
                    <a:pt x="66" y="26"/>
                    <a:pt x="64" y="26"/>
                    <a:pt x="63" y="27"/>
                  </a:cubicBezTo>
                  <a:cubicBezTo>
                    <a:pt x="50" y="36"/>
                    <a:pt x="39" y="48"/>
                    <a:pt x="29" y="61"/>
                  </a:cubicBezTo>
                  <a:cubicBezTo>
                    <a:pt x="29" y="62"/>
                    <a:pt x="28" y="63"/>
                    <a:pt x="29" y="64"/>
                  </a:cubicBezTo>
                  <a:cubicBezTo>
                    <a:pt x="28" y="71"/>
                    <a:pt x="28" y="77"/>
                    <a:pt x="27" y="83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6"/>
                    <a:pt x="26" y="86"/>
                    <a:pt x="26" y="87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6" y="89"/>
                    <a:pt x="26" y="91"/>
                    <a:pt x="27" y="91"/>
                  </a:cubicBezTo>
                  <a:cubicBezTo>
                    <a:pt x="30" y="94"/>
                    <a:pt x="32" y="96"/>
                    <a:pt x="35" y="99"/>
                  </a:cubicBezTo>
                  <a:cubicBezTo>
                    <a:pt x="32" y="105"/>
                    <a:pt x="30" y="111"/>
                    <a:pt x="29" y="118"/>
                  </a:cubicBezTo>
                  <a:cubicBezTo>
                    <a:pt x="22" y="118"/>
                    <a:pt x="15" y="118"/>
                    <a:pt x="7" y="118"/>
                  </a:cubicBezTo>
                  <a:cubicBezTo>
                    <a:pt x="6" y="118"/>
                    <a:pt x="4" y="119"/>
                    <a:pt x="4" y="121"/>
                  </a:cubicBezTo>
                  <a:cubicBezTo>
                    <a:pt x="4" y="122"/>
                    <a:pt x="4" y="123"/>
                    <a:pt x="4" y="125"/>
                  </a:cubicBezTo>
                  <a:cubicBezTo>
                    <a:pt x="3" y="125"/>
                    <a:pt x="2" y="126"/>
                    <a:pt x="2" y="127"/>
                  </a:cubicBezTo>
                  <a:cubicBezTo>
                    <a:pt x="1" y="136"/>
                    <a:pt x="0" y="153"/>
                    <a:pt x="0" y="167"/>
                  </a:cubicBezTo>
                  <a:cubicBezTo>
                    <a:pt x="0" y="178"/>
                    <a:pt x="0" y="188"/>
                    <a:pt x="1" y="195"/>
                  </a:cubicBezTo>
                  <a:cubicBezTo>
                    <a:pt x="2" y="196"/>
                    <a:pt x="3" y="198"/>
                    <a:pt x="5" y="198"/>
                  </a:cubicBezTo>
                  <a:cubicBezTo>
                    <a:pt x="12" y="198"/>
                    <a:pt x="19" y="198"/>
                    <a:pt x="26" y="198"/>
                  </a:cubicBezTo>
                  <a:cubicBezTo>
                    <a:pt x="28" y="206"/>
                    <a:pt x="30" y="213"/>
                    <a:pt x="33" y="221"/>
                  </a:cubicBezTo>
                  <a:cubicBezTo>
                    <a:pt x="32" y="222"/>
                    <a:pt x="31" y="223"/>
                    <a:pt x="30" y="224"/>
                  </a:cubicBezTo>
                  <a:cubicBezTo>
                    <a:pt x="29" y="225"/>
                    <a:pt x="28" y="226"/>
                    <a:pt x="28" y="227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28" y="236"/>
                    <a:pt x="27" y="245"/>
                    <a:pt x="26" y="253"/>
                  </a:cubicBezTo>
                  <a:cubicBezTo>
                    <a:pt x="26" y="253"/>
                    <a:pt x="26" y="254"/>
                    <a:pt x="25" y="254"/>
                  </a:cubicBezTo>
                  <a:cubicBezTo>
                    <a:pt x="25" y="256"/>
                    <a:pt x="26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37" y="270"/>
                    <a:pt x="47" y="279"/>
                    <a:pt x="58" y="288"/>
                  </a:cubicBezTo>
                  <a:cubicBezTo>
                    <a:pt x="58" y="289"/>
                    <a:pt x="59" y="289"/>
                    <a:pt x="60" y="289"/>
                  </a:cubicBezTo>
                  <a:cubicBezTo>
                    <a:pt x="62" y="290"/>
                    <a:pt x="63" y="290"/>
                    <a:pt x="64" y="289"/>
                  </a:cubicBezTo>
                  <a:cubicBezTo>
                    <a:pt x="69" y="284"/>
                    <a:pt x="74" y="279"/>
                    <a:pt x="79" y="274"/>
                  </a:cubicBezTo>
                  <a:cubicBezTo>
                    <a:pt x="91" y="281"/>
                    <a:pt x="101" y="286"/>
                    <a:pt x="114" y="289"/>
                  </a:cubicBezTo>
                  <a:cubicBezTo>
                    <a:pt x="115" y="297"/>
                    <a:pt x="116" y="302"/>
                    <a:pt x="118" y="312"/>
                  </a:cubicBezTo>
                  <a:cubicBezTo>
                    <a:pt x="118" y="313"/>
                    <a:pt x="119" y="314"/>
                    <a:pt x="120" y="314"/>
                  </a:cubicBezTo>
                  <a:cubicBezTo>
                    <a:pt x="128" y="316"/>
                    <a:pt x="136" y="316"/>
                    <a:pt x="144" y="316"/>
                  </a:cubicBezTo>
                  <a:cubicBezTo>
                    <a:pt x="152" y="316"/>
                    <a:pt x="160" y="316"/>
                    <a:pt x="168" y="314"/>
                  </a:cubicBezTo>
                  <a:cubicBezTo>
                    <a:pt x="170" y="314"/>
                    <a:pt x="171" y="313"/>
                    <a:pt x="171" y="311"/>
                  </a:cubicBezTo>
                  <a:cubicBezTo>
                    <a:pt x="171" y="305"/>
                    <a:pt x="173" y="297"/>
                    <a:pt x="174" y="288"/>
                  </a:cubicBezTo>
                  <a:cubicBezTo>
                    <a:pt x="187" y="285"/>
                    <a:pt x="198" y="281"/>
                    <a:pt x="210" y="274"/>
                  </a:cubicBezTo>
                  <a:cubicBezTo>
                    <a:pt x="215" y="279"/>
                    <a:pt x="219" y="284"/>
                    <a:pt x="224" y="289"/>
                  </a:cubicBezTo>
                  <a:cubicBezTo>
                    <a:pt x="226" y="290"/>
                    <a:pt x="227" y="290"/>
                    <a:pt x="229" y="289"/>
                  </a:cubicBezTo>
                  <a:cubicBezTo>
                    <a:pt x="242" y="280"/>
                    <a:pt x="253" y="269"/>
                    <a:pt x="262" y="255"/>
                  </a:cubicBezTo>
                  <a:cubicBezTo>
                    <a:pt x="263" y="254"/>
                    <a:pt x="263" y="254"/>
                    <a:pt x="263" y="254"/>
                  </a:cubicBezTo>
                  <a:cubicBezTo>
                    <a:pt x="265" y="245"/>
                    <a:pt x="265" y="239"/>
                    <a:pt x="266" y="227"/>
                  </a:cubicBezTo>
                  <a:cubicBezTo>
                    <a:pt x="266" y="227"/>
                    <a:pt x="266" y="227"/>
                    <a:pt x="266" y="226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5" y="226"/>
                    <a:pt x="265" y="225"/>
                    <a:pt x="265" y="225"/>
                  </a:cubicBezTo>
                  <a:cubicBezTo>
                    <a:pt x="265" y="225"/>
                    <a:pt x="265" y="225"/>
                    <a:pt x="265" y="225"/>
                  </a:cubicBezTo>
                  <a:cubicBezTo>
                    <a:pt x="262" y="222"/>
                    <a:pt x="259" y="219"/>
                    <a:pt x="257" y="217"/>
                  </a:cubicBezTo>
                  <a:cubicBezTo>
                    <a:pt x="262" y="208"/>
                    <a:pt x="264" y="203"/>
                    <a:pt x="266" y="200"/>
                  </a:cubicBezTo>
                  <a:cubicBezTo>
                    <a:pt x="268" y="199"/>
                    <a:pt x="268" y="199"/>
                    <a:pt x="270" y="198"/>
                  </a:cubicBezTo>
                  <a:close/>
                  <a:moveTo>
                    <a:pt x="267" y="192"/>
                  </a:moveTo>
                  <a:cubicBezTo>
                    <a:pt x="267" y="192"/>
                    <a:pt x="267" y="192"/>
                    <a:pt x="266" y="192"/>
                  </a:cubicBezTo>
                  <a:cubicBezTo>
                    <a:pt x="267" y="190"/>
                    <a:pt x="267" y="189"/>
                    <a:pt x="267" y="187"/>
                  </a:cubicBezTo>
                  <a:cubicBezTo>
                    <a:pt x="270" y="182"/>
                    <a:pt x="272" y="177"/>
                    <a:pt x="273" y="172"/>
                  </a:cubicBezTo>
                  <a:cubicBezTo>
                    <a:pt x="275" y="172"/>
                    <a:pt x="276" y="171"/>
                    <a:pt x="278" y="171"/>
                  </a:cubicBezTo>
                  <a:cubicBezTo>
                    <a:pt x="275" y="178"/>
                    <a:pt x="272" y="184"/>
                    <a:pt x="270" y="191"/>
                  </a:cubicBezTo>
                  <a:cubicBezTo>
                    <a:pt x="269" y="191"/>
                    <a:pt x="268" y="191"/>
                    <a:pt x="267" y="192"/>
                  </a:cubicBezTo>
                  <a:close/>
                  <a:moveTo>
                    <a:pt x="267" y="175"/>
                  </a:moveTo>
                  <a:cubicBezTo>
                    <a:pt x="267" y="174"/>
                    <a:pt x="268" y="174"/>
                    <a:pt x="268" y="174"/>
                  </a:cubicBezTo>
                  <a:cubicBezTo>
                    <a:pt x="268" y="174"/>
                    <a:pt x="269" y="173"/>
                    <a:pt x="269" y="173"/>
                  </a:cubicBezTo>
                  <a:cubicBezTo>
                    <a:pt x="269" y="175"/>
                    <a:pt x="268" y="177"/>
                    <a:pt x="267" y="179"/>
                  </a:cubicBezTo>
                  <a:cubicBezTo>
                    <a:pt x="267" y="177"/>
                    <a:pt x="267" y="176"/>
                    <a:pt x="267" y="175"/>
                  </a:cubicBezTo>
                  <a:close/>
                  <a:moveTo>
                    <a:pt x="274" y="191"/>
                  </a:moveTo>
                  <a:cubicBezTo>
                    <a:pt x="276" y="184"/>
                    <a:pt x="279" y="177"/>
                    <a:pt x="282" y="171"/>
                  </a:cubicBezTo>
                  <a:cubicBezTo>
                    <a:pt x="282" y="171"/>
                    <a:pt x="283" y="171"/>
                    <a:pt x="283" y="171"/>
                  </a:cubicBezTo>
                  <a:cubicBezTo>
                    <a:pt x="283" y="178"/>
                    <a:pt x="282" y="184"/>
                    <a:pt x="281" y="191"/>
                  </a:cubicBezTo>
                  <a:cubicBezTo>
                    <a:pt x="279" y="191"/>
                    <a:pt x="277" y="191"/>
                    <a:pt x="276" y="191"/>
                  </a:cubicBezTo>
                  <a:cubicBezTo>
                    <a:pt x="275" y="191"/>
                    <a:pt x="274" y="191"/>
                    <a:pt x="274" y="191"/>
                  </a:cubicBezTo>
                  <a:close/>
                  <a:moveTo>
                    <a:pt x="249" y="80"/>
                  </a:moveTo>
                  <a:cubicBezTo>
                    <a:pt x="252" y="77"/>
                    <a:pt x="255" y="74"/>
                    <a:pt x="258" y="71"/>
                  </a:cubicBezTo>
                  <a:cubicBezTo>
                    <a:pt x="258" y="74"/>
                    <a:pt x="258" y="76"/>
                    <a:pt x="258" y="79"/>
                  </a:cubicBezTo>
                  <a:cubicBezTo>
                    <a:pt x="258" y="81"/>
                    <a:pt x="258" y="83"/>
                    <a:pt x="258" y="84"/>
                  </a:cubicBezTo>
                  <a:cubicBezTo>
                    <a:pt x="257" y="85"/>
                    <a:pt x="255" y="87"/>
                    <a:pt x="254" y="88"/>
                  </a:cubicBezTo>
                  <a:cubicBezTo>
                    <a:pt x="253" y="85"/>
                    <a:pt x="251" y="82"/>
                    <a:pt x="249" y="80"/>
                  </a:cubicBezTo>
                  <a:close/>
                  <a:moveTo>
                    <a:pt x="35" y="71"/>
                  </a:moveTo>
                  <a:cubicBezTo>
                    <a:pt x="36" y="71"/>
                    <a:pt x="37" y="72"/>
                    <a:pt x="37" y="73"/>
                  </a:cubicBezTo>
                  <a:cubicBezTo>
                    <a:pt x="36" y="73"/>
                    <a:pt x="36" y="74"/>
                    <a:pt x="35" y="75"/>
                  </a:cubicBezTo>
                  <a:cubicBezTo>
                    <a:pt x="35" y="74"/>
                    <a:pt x="35" y="72"/>
                    <a:pt x="35" y="71"/>
                  </a:cubicBezTo>
                  <a:close/>
                  <a:moveTo>
                    <a:pt x="33" y="86"/>
                  </a:moveTo>
                  <a:cubicBezTo>
                    <a:pt x="34" y="84"/>
                    <a:pt x="34" y="82"/>
                    <a:pt x="34" y="81"/>
                  </a:cubicBezTo>
                  <a:cubicBezTo>
                    <a:pt x="36" y="79"/>
                    <a:pt x="38" y="77"/>
                    <a:pt x="40" y="75"/>
                  </a:cubicBezTo>
                  <a:cubicBezTo>
                    <a:pt x="40" y="75"/>
                    <a:pt x="41" y="76"/>
                    <a:pt x="41" y="76"/>
                  </a:cubicBezTo>
                  <a:cubicBezTo>
                    <a:pt x="39" y="80"/>
                    <a:pt x="36" y="83"/>
                    <a:pt x="33" y="86"/>
                  </a:cubicBezTo>
                  <a:close/>
                  <a:moveTo>
                    <a:pt x="35" y="89"/>
                  </a:moveTo>
                  <a:cubicBezTo>
                    <a:pt x="38" y="86"/>
                    <a:pt x="41" y="82"/>
                    <a:pt x="44" y="79"/>
                  </a:cubicBezTo>
                  <a:cubicBezTo>
                    <a:pt x="44" y="79"/>
                    <a:pt x="44" y="80"/>
                    <a:pt x="45" y="80"/>
                  </a:cubicBezTo>
                  <a:cubicBezTo>
                    <a:pt x="42" y="84"/>
                    <a:pt x="40" y="88"/>
                    <a:pt x="38" y="92"/>
                  </a:cubicBezTo>
                  <a:cubicBezTo>
                    <a:pt x="37" y="91"/>
                    <a:pt x="36" y="90"/>
                    <a:pt x="35" y="89"/>
                  </a:cubicBezTo>
                  <a:close/>
                  <a:moveTo>
                    <a:pt x="35" y="122"/>
                  </a:moveTo>
                  <a:cubicBezTo>
                    <a:pt x="36" y="115"/>
                    <a:pt x="38" y="107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5" y="93"/>
                    <a:pt x="48" y="87"/>
                    <a:pt x="52" y="81"/>
                  </a:cubicBezTo>
                  <a:cubicBezTo>
                    <a:pt x="53" y="80"/>
                    <a:pt x="52" y="78"/>
                    <a:pt x="51" y="77"/>
                  </a:cubicBezTo>
                  <a:cubicBezTo>
                    <a:pt x="46" y="72"/>
                    <a:pt x="41" y="67"/>
                    <a:pt x="37" y="62"/>
                  </a:cubicBezTo>
                  <a:cubicBezTo>
                    <a:pt x="45" y="52"/>
                    <a:pt x="54" y="42"/>
                    <a:pt x="65" y="34"/>
                  </a:cubicBezTo>
                  <a:cubicBezTo>
                    <a:pt x="70" y="39"/>
                    <a:pt x="75" y="44"/>
                    <a:pt x="80" y="49"/>
                  </a:cubicBezTo>
                  <a:cubicBezTo>
                    <a:pt x="81" y="50"/>
                    <a:pt x="82" y="50"/>
                    <a:pt x="84" y="49"/>
                  </a:cubicBezTo>
                  <a:cubicBezTo>
                    <a:pt x="96" y="41"/>
                    <a:pt x="110" y="36"/>
                    <a:pt x="124" y="33"/>
                  </a:cubicBezTo>
                  <a:cubicBezTo>
                    <a:pt x="126" y="32"/>
                    <a:pt x="127" y="31"/>
                    <a:pt x="127" y="29"/>
                  </a:cubicBezTo>
                  <a:cubicBezTo>
                    <a:pt x="127" y="22"/>
                    <a:pt x="127" y="15"/>
                    <a:pt x="127" y="8"/>
                  </a:cubicBezTo>
                  <a:cubicBezTo>
                    <a:pt x="134" y="7"/>
                    <a:pt x="140" y="7"/>
                    <a:pt x="147" y="7"/>
                  </a:cubicBezTo>
                  <a:cubicBezTo>
                    <a:pt x="154" y="7"/>
                    <a:pt x="160" y="7"/>
                    <a:pt x="167" y="8"/>
                  </a:cubicBezTo>
                  <a:cubicBezTo>
                    <a:pt x="167" y="15"/>
                    <a:pt x="167" y="22"/>
                    <a:pt x="167" y="29"/>
                  </a:cubicBezTo>
                  <a:cubicBezTo>
                    <a:pt x="167" y="31"/>
                    <a:pt x="168" y="32"/>
                    <a:pt x="170" y="33"/>
                  </a:cubicBezTo>
                  <a:cubicBezTo>
                    <a:pt x="184" y="36"/>
                    <a:pt x="198" y="41"/>
                    <a:pt x="210" y="49"/>
                  </a:cubicBezTo>
                  <a:cubicBezTo>
                    <a:pt x="212" y="50"/>
                    <a:pt x="213" y="50"/>
                    <a:pt x="214" y="49"/>
                  </a:cubicBezTo>
                  <a:cubicBezTo>
                    <a:pt x="220" y="44"/>
                    <a:pt x="225" y="39"/>
                    <a:pt x="230" y="34"/>
                  </a:cubicBezTo>
                  <a:cubicBezTo>
                    <a:pt x="231" y="35"/>
                    <a:pt x="232" y="36"/>
                    <a:pt x="234" y="38"/>
                  </a:cubicBezTo>
                  <a:cubicBezTo>
                    <a:pt x="238" y="41"/>
                    <a:pt x="242" y="45"/>
                    <a:pt x="245" y="48"/>
                  </a:cubicBezTo>
                  <a:cubicBezTo>
                    <a:pt x="248" y="52"/>
                    <a:pt x="251" y="54"/>
                    <a:pt x="252" y="55"/>
                  </a:cubicBezTo>
                  <a:cubicBezTo>
                    <a:pt x="254" y="57"/>
                    <a:pt x="255" y="59"/>
                    <a:pt x="257" y="61"/>
                  </a:cubicBezTo>
                  <a:cubicBezTo>
                    <a:pt x="257" y="62"/>
                    <a:pt x="257" y="62"/>
                    <a:pt x="258" y="62"/>
                  </a:cubicBezTo>
                  <a:cubicBezTo>
                    <a:pt x="253" y="67"/>
                    <a:pt x="248" y="72"/>
                    <a:pt x="243" y="77"/>
                  </a:cubicBezTo>
                  <a:cubicBezTo>
                    <a:pt x="242" y="78"/>
                    <a:pt x="241" y="80"/>
                    <a:pt x="242" y="81"/>
                  </a:cubicBezTo>
                  <a:cubicBezTo>
                    <a:pt x="251" y="94"/>
                    <a:pt x="256" y="107"/>
                    <a:pt x="259" y="122"/>
                  </a:cubicBezTo>
                  <a:cubicBezTo>
                    <a:pt x="260" y="124"/>
                    <a:pt x="261" y="125"/>
                    <a:pt x="263" y="125"/>
                  </a:cubicBezTo>
                  <a:cubicBezTo>
                    <a:pt x="270" y="125"/>
                    <a:pt x="277" y="125"/>
                    <a:pt x="284" y="125"/>
                  </a:cubicBezTo>
                  <a:cubicBezTo>
                    <a:pt x="285" y="131"/>
                    <a:pt x="285" y="138"/>
                    <a:pt x="285" y="145"/>
                  </a:cubicBezTo>
                  <a:cubicBezTo>
                    <a:pt x="285" y="152"/>
                    <a:pt x="285" y="158"/>
                    <a:pt x="284" y="164"/>
                  </a:cubicBezTo>
                  <a:cubicBezTo>
                    <a:pt x="283" y="164"/>
                    <a:pt x="282" y="164"/>
                    <a:pt x="281" y="164"/>
                  </a:cubicBezTo>
                  <a:cubicBezTo>
                    <a:pt x="274" y="164"/>
                    <a:pt x="269" y="166"/>
                    <a:pt x="264" y="168"/>
                  </a:cubicBezTo>
                  <a:cubicBezTo>
                    <a:pt x="261" y="170"/>
                    <a:pt x="259" y="173"/>
                    <a:pt x="257" y="176"/>
                  </a:cubicBezTo>
                  <a:cubicBezTo>
                    <a:pt x="253" y="184"/>
                    <a:pt x="251" y="195"/>
                    <a:pt x="243" y="208"/>
                  </a:cubicBezTo>
                  <a:cubicBezTo>
                    <a:pt x="242" y="210"/>
                    <a:pt x="242" y="211"/>
                    <a:pt x="243" y="213"/>
                  </a:cubicBezTo>
                  <a:cubicBezTo>
                    <a:pt x="248" y="217"/>
                    <a:pt x="253" y="222"/>
                    <a:pt x="258" y="227"/>
                  </a:cubicBezTo>
                  <a:cubicBezTo>
                    <a:pt x="250" y="238"/>
                    <a:pt x="241" y="248"/>
                    <a:pt x="230" y="256"/>
                  </a:cubicBezTo>
                  <a:cubicBezTo>
                    <a:pt x="225" y="251"/>
                    <a:pt x="220" y="246"/>
                    <a:pt x="215" y="241"/>
                  </a:cubicBezTo>
                  <a:cubicBezTo>
                    <a:pt x="214" y="240"/>
                    <a:pt x="212" y="240"/>
                    <a:pt x="211" y="240"/>
                  </a:cubicBezTo>
                  <a:cubicBezTo>
                    <a:pt x="198" y="249"/>
                    <a:pt x="185" y="255"/>
                    <a:pt x="170" y="258"/>
                  </a:cubicBezTo>
                  <a:cubicBezTo>
                    <a:pt x="168" y="258"/>
                    <a:pt x="167" y="259"/>
                    <a:pt x="167" y="261"/>
                  </a:cubicBezTo>
                  <a:cubicBezTo>
                    <a:pt x="167" y="268"/>
                    <a:pt x="167" y="275"/>
                    <a:pt x="167" y="282"/>
                  </a:cubicBezTo>
                  <a:cubicBezTo>
                    <a:pt x="160" y="283"/>
                    <a:pt x="154" y="283"/>
                    <a:pt x="147" y="283"/>
                  </a:cubicBezTo>
                  <a:cubicBezTo>
                    <a:pt x="140" y="283"/>
                    <a:pt x="134" y="283"/>
                    <a:pt x="127" y="282"/>
                  </a:cubicBezTo>
                  <a:cubicBezTo>
                    <a:pt x="127" y="275"/>
                    <a:pt x="127" y="268"/>
                    <a:pt x="127" y="261"/>
                  </a:cubicBezTo>
                  <a:cubicBezTo>
                    <a:pt x="127" y="259"/>
                    <a:pt x="126" y="258"/>
                    <a:pt x="124" y="258"/>
                  </a:cubicBezTo>
                  <a:cubicBezTo>
                    <a:pt x="110" y="255"/>
                    <a:pt x="96" y="249"/>
                    <a:pt x="83" y="240"/>
                  </a:cubicBezTo>
                  <a:cubicBezTo>
                    <a:pt x="82" y="240"/>
                    <a:pt x="80" y="240"/>
                    <a:pt x="79" y="241"/>
                  </a:cubicBezTo>
                  <a:cubicBezTo>
                    <a:pt x="74" y="246"/>
                    <a:pt x="69" y="251"/>
                    <a:pt x="64" y="255"/>
                  </a:cubicBezTo>
                  <a:cubicBezTo>
                    <a:pt x="53" y="247"/>
                    <a:pt x="44" y="238"/>
                    <a:pt x="36" y="227"/>
                  </a:cubicBezTo>
                  <a:cubicBezTo>
                    <a:pt x="41" y="222"/>
                    <a:pt x="46" y="217"/>
                    <a:pt x="51" y="213"/>
                  </a:cubicBezTo>
                  <a:cubicBezTo>
                    <a:pt x="52" y="211"/>
                    <a:pt x="52" y="210"/>
                    <a:pt x="51" y="208"/>
                  </a:cubicBezTo>
                  <a:cubicBezTo>
                    <a:pt x="43" y="196"/>
                    <a:pt x="37" y="182"/>
                    <a:pt x="34" y="167"/>
                  </a:cubicBezTo>
                  <a:cubicBezTo>
                    <a:pt x="34" y="166"/>
                    <a:pt x="33" y="165"/>
                    <a:pt x="31" y="165"/>
                  </a:cubicBezTo>
                  <a:cubicBezTo>
                    <a:pt x="24" y="165"/>
                    <a:pt x="17" y="165"/>
                    <a:pt x="10" y="165"/>
                  </a:cubicBezTo>
                  <a:cubicBezTo>
                    <a:pt x="9" y="158"/>
                    <a:pt x="9" y="152"/>
                    <a:pt x="9" y="145"/>
                  </a:cubicBezTo>
                  <a:cubicBezTo>
                    <a:pt x="9" y="138"/>
                    <a:pt x="9" y="131"/>
                    <a:pt x="10" y="125"/>
                  </a:cubicBezTo>
                  <a:cubicBezTo>
                    <a:pt x="17" y="125"/>
                    <a:pt x="24" y="125"/>
                    <a:pt x="31" y="125"/>
                  </a:cubicBezTo>
                  <a:cubicBezTo>
                    <a:pt x="33" y="125"/>
                    <a:pt x="34" y="124"/>
                    <a:pt x="35" y="122"/>
                  </a:cubicBezTo>
                  <a:close/>
                  <a:moveTo>
                    <a:pt x="257" y="252"/>
                  </a:moveTo>
                  <a:cubicBezTo>
                    <a:pt x="254" y="255"/>
                    <a:pt x="252" y="258"/>
                    <a:pt x="249" y="261"/>
                  </a:cubicBezTo>
                  <a:cubicBezTo>
                    <a:pt x="251" y="255"/>
                    <a:pt x="253" y="248"/>
                    <a:pt x="255" y="241"/>
                  </a:cubicBezTo>
                  <a:cubicBezTo>
                    <a:pt x="256" y="240"/>
                    <a:pt x="257" y="239"/>
                    <a:pt x="258" y="238"/>
                  </a:cubicBezTo>
                  <a:cubicBezTo>
                    <a:pt x="258" y="243"/>
                    <a:pt x="257" y="247"/>
                    <a:pt x="257" y="252"/>
                  </a:cubicBezTo>
                  <a:close/>
                  <a:moveTo>
                    <a:pt x="236" y="274"/>
                  </a:moveTo>
                  <a:cubicBezTo>
                    <a:pt x="239" y="267"/>
                    <a:pt x="241" y="260"/>
                    <a:pt x="244" y="253"/>
                  </a:cubicBezTo>
                  <a:cubicBezTo>
                    <a:pt x="246" y="251"/>
                    <a:pt x="248" y="249"/>
                    <a:pt x="250" y="247"/>
                  </a:cubicBezTo>
                  <a:cubicBezTo>
                    <a:pt x="248" y="254"/>
                    <a:pt x="246" y="260"/>
                    <a:pt x="244" y="267"/>
                  </a:cubicBezTo>
                  <a:cubicBezTo>
                    <a:pt x="242" y="270"/>
                    <a:pt x="239" y="272"/>
                    <a:pt x="236" y="274"/>
                  </a:cubicBezTo>
                  <a:close/>
                  <a:moveTo>
                    <a:pt x="215" y="270"/>
                  </a:moveTo>
                  <a:cubicBezTo>
                    <a:pt x="218" y="266"/>
                    <a:pt x="220" y="262"/>
                    <a:pt x="222" y="257"/>
                  </a:cubicBezTo>
                  <a:cubicBezTo>
                    <a:pt x="222" y="258"/>
                    <a:pt x="223" y="258"/>
                    <a:pt x="224" y="259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2" y="264"/>
                    <a:pt x="219" y="268"/>
                    <a:pt x="217" y="272"/>
                  </a:cubicBezTo>
                  <a:cubicBezTo>
                    <a:pt x="217" y="272"/>
                    <a:pt x="216" y="271"/>
                    <a:pt x="215" y="270"/>
                  </a:cubicBezTo>
                  <a:close/>
                  <a:moveTo>
                    <a:pt x="174" y="281"/>
                  </a:moveTo>
                  <a:cubicBezTo>
                    <a:pt x="174" y="279"/>
                    <a:pt x="174" y="277"/>
                    <a:pt x="174" y="275"/>
                  </a:cubicBezTo>
                  <a:cubicBezTo>
                    <a:pt x="177" y="271"/>
                    <a:pt x="180" y="266"/>
                    <a:pt x="182" y="261"/>
                  </a:cubicBezTo>
                  <a:cubicBezTo>
                    <a:pt x="184" y="261"/>
                    <a:pt x="185" y="260"/>
                    <a:pt x="187" y="260"/>
                  </a:cubicBezTo>
                  <a:cubicBezTo>
                    <a:pt x="183" y="267"/>
                    <a:pt x="180" y="274"/>
                    <a:pt x="176" y="281"/>
                  </a:cubicBezTo>
                  <a:cubicBezTo>
                    <a:pt x="175" y="281"/>
                    <a:pt x="175" y="281"/>
                    <a:pt x="174" y="281"/>
                  </a:cubicBezTo>
                  <a:close/>
                  <a:moveTo>
                    <a:pt x="164" y="308"/>
                  </a:moveTo>
                  <a:cubicBezTo>
                    <a:pt x="163" y="308"/>
                    <a:pt x="162" y="308"/>
                    <a:pt x="160" y="309"/>
                  </a:cubicBezTo>
                  <a:cubicBezTo>
                    <a:pt x="162" y="304"/>
                    <a:pt x="164" y="299"/>
                    <a:pt x="166" y="294"/>
                  </a:cubicBezTo>
                  <a:cubicBezTo>
                    <a:pt x="166" y="299"/>
                    <a:pt x="165" y="304"/>
                    <a:pt x="164" y="308"/>
                  </a:cubicBezTo>
                  <a:close/>
                  <a:moveTo>
                    <a:pt x="165" y="289"/>
                  </a:moveTo>
                  <a:cubicBezTo>
                    <a:pt x="162" y="295"/>
                    <a:pt x="159" y="302"/>
                    <a:pt x="156" y="309"/>
                  </a:cubicBezTo>
                  <a:cubicBezTo>
                    <a:pt x="154" y="309"/>
                    <a:pt x="152" y="309"/>
                    <a:pt x="150" y="309"/>
                  </a:cubicBezTo>
                  <a:cubicBezTo>
                    <a:pt x="152" y="303"/>
                    <a:pt x="155" y="296"/>
                    <a:pt x="158" y="290"/>
                  </a:cubicBezTo>
                  <a:cubicBezTo>
                    <a:pt x="160" y="289"/>
                    <a:pt x="163" y="289"/>
                    <a:pt x="165" y="289"/>
                  </a:cubicBezTo>
                  <a:close/>
                  <a:moveTo>
                    <a:pt x="174" y="264"/>
                  </a:moveTo>
                  <a:cubicBezTo>
                    <a:pt x="175" y="263"/>
                    <a:pt x="176" y="263"/>
                    <a:pt x="178" y="263"/>
                  </a:cubicBezTo>
                  <a:cubicBezTo>
                    <a:pt x="176" y="265"/>
                    <a:pt x="175" y="267"/>
                    <a:pt x="174" y="269"/>
                  </a:cubicBezTo>
                  <a:cubicBezTo>
                    <a:pt x="174" y="267"/>
                    <a:pt x="174" y="265"/>
                    <a:pt x="174" y="264"/>
                  </a:cubicBezTo>
                  <a:close/>
                  <a:moveTo>
                    <a:pt x="192" y="258"/>
                  </a:moveTo>
                  <a:cubicBezTo>
                    <a:pt x="194" y="257"/>
                    <a:pt x="197" y="256"/>
                    <a:pt x="199" y="255"/>
                  </a:cubicBezTo>
                  <a:cubicBezTo>
                    <a:pt x="196" y="262"/>
                    <a:pt x="193" y="269"/>
                    <a:pt x="191" y="276"/>
                  </a:cubicBezTo>
                  <a:cubicBezTo>
                    <a:pt x="187" y="278"/>
                    <a:pt x="184" y="279"/>
                    <a:pt x="181" y="280"/>
                  </a:cubicBezTo>
                  <a:cubicBezTo>
                    <a:pt x="184" y="272"/>
                    <a:pt x="188" y="265"/>
                    <a:pt x="192" y="258"/>
                  </a:cubicBezTo>
                  <a:close/>
                  <a:moveTo>
                    <a:pt x="203" y="253"/>
                  </a:moveTo>
                  <a:cubicBezTo>
                    <a:pt x="205" y="252"/>
                    <a:pt x="207" y="251"/>
                    <a:pt x="209" y="250"/>
                  </a:cubicBezTo>
                  <a:cubicBezTo>
                    <a:pt x="206" y="257"/>
                    <a:pt x="203" y="264"/>
                    <a:pt x="200" y="272"/>
                  </a:cubicBezTo>
                  <a:cubicBezTo>
                    <a:pt x="198" y="273"/>
                    <a:pt x="197" y="274"/>
                    <a:pt x="195" y="274"/>
                  </a:cubicBezTo>
                  <a:cubicBezTo>
                    <a:pt x="198" y="267"/>
                    <a:pt x="201" y="260"/>
                    <a:pt x="203" y="253"/>
                  </a:cubicBezTo>
                  <a:close/>
                  <a:moveTo>
                    <a:pt x="215" y="251"/>
                  </a:moveTo>
                  <a:cubicBezTo>
                    <a:pt x="217" y="252"/>
                    <a:pt x="218" y="253"/>
                    <a:pt x="219" y="254"/>
                  </a:cubicBezTo>
                  <a:cubicBezTo>
                    <a:pt x="218" y="258"/>
                    <a:pt x="216" y="262"/>
                    <a:pt x="214" y="266"/>
                  </a:cubicBezTo>
                  <a:cubicBezTo>
                    <a:pt x="214" y="261"/>
                    <a:pt x="215" y="256"/>
                    <a:pt x="215" y="251"/>
                  </a:cubicBezTo>
                  <a:close/>
                  <a:moveTo>
                    <a:pt x="208" y="261"/>
                  </a:moveTo>
                  <a:cubicBezTo>
                    <a:pt x="207" y="263"/>
                    <a:pt x="207" y="265"/>
                    <a:pt x="207" y="267"/>
                  </a:cubicBezTo>
                  <a:cubicBezTo>
                    <a:pt x="206" y="268"/>
                    <a:pt x="205" y="269"/>
                    <a:pt x="205" y="269"/>
                  </a:cubicBezTo>
                  <a:cubicBezTo>
                    <a:pt x="206" y="266"/>
                    <a:pt x="207" y="264"/>
                    <a:pt x="208" y="261"/>
                  </a:cubicBezTo>
                  <a:close/>
                  <a:moveTo>
                    <a:pt x="224" y="266"/>
                  </a:moveTo>
                  <a:cubicBezTo>
                    <a:pt x="224" y="270"/>
                    <a:pt x="223" y="274"/>
                    <a:pt x="223" y="278"/>
                  </a:cubicBezTo>
                  <a:cubicBezTo>
                    <a:pt x="222" y="277"/>
                    <a:pt x="221" y="276"/>
                    <a:pt x="220" y="275"/>
                  </a:cubicBezTo>
                  <a:cubicBezTo>
                    <a:pt x="221" y="272"/>
                    <a:pt x="223" y="269"/>
                    <a:pt x="224" y="266"/>
                  </a:cubicBezTo>
                  <a:close/>
                  <a:moveTo>
                    <a:pt x="232" y="263"/>
                  </a:moveTo>
                  <a:cubicBezTo>
                    <a:pt x="234" y="261"/>
                    <a:pt x="236" y="259"/>
                    <a:pt x="239" y="257"/>
                  </a:cubicBezTo>
                  <a:cubicBezTo>
                    <a:pt x="236" y="264"/>
                    <a:pt x="234" y="271"/>
                    <a:pt x="231" y="279"/>
                  </a:cubicBezTo>
                  <a:cubicBezTo>
                    <a:pt x="231" y="279"/>
                    <a:pt x="230" y="279"/>
                    <a:pt x="230" y="280"/>
                  </a:cubicBezTo>
                  <a:cubicBezTo>
                    <a:pt x="230" y="274"/>
                    <a:pt x="231" y="268"/>
                    <a:pt x="232" y="263"/>
                  </a:cubicBezTo>
                  <a:close/>
                  <a:moveTo>
                    <a:pt x="106" y="280"/>
                  </a:moveTo>
                  <a:cubicBezTo>
                    <a:pt x="104" y="279"/>
                    <a:pt x="102" y="279"/>
                    <a:pt x="100" y="278"/>
                  </a:cubicBezTo>
                  <a:cubicBezTo>
                    <a:pt x="104" y="272"/>
                    <a:pt x="108" y="267"/>
                    <a:pt x="113" y="262"/>
                  </a:cubicBezTo>
                  <a:cubicBezTo>
                    <a:pt x="115" y="262"/>
                    <a:pt x="117" y="263"/>
                    <a:pt x="119" y="263"/>
                  </a:cubicBezTo>
                  <a:cubicBezTo>
                    <a:pt x="115" y="269"/>
                    <a:pt x="110" y="274"/>
                    <a:pt x="106" y="280"/>
                  </a:cubicBezTo>
                  <a:close/>
                  <a:moveTo>
                    <a:pt x="92" y="274"/>
                  </a:moveTo>
                  <a:cubicBezTo>
                    <a:pt x="96" y="269"/>
                    <a:pt x="101" y="264"/>
                    <a:pt x="105" y="259"/>
                  </a:cubicBezTo>
                  <a:cubicBezTo>
                    <a:pt x="107" y="260"/>
                    <a:pt x="108" y="260"/>
                    <a:pt x="110" y="261"/>
                  </a:cubicBezTo>
                  <a:cubicBezTo>
                    <a:pt x="105" y="266"/>
                    <a:pt x="101" y="271"/>
                    <a:pt x="97" y="276"/>
                  </a:cubicBezTo>
                  <a:cubicBezTo>
                    <a:pt x="95" y="276"/>
                    <a:pt x="94" y="275"/>
                    <a:pt x="92" y="274"/>
                  </a:cubicBezTo>
                  <a:close/>
                  <a:moveTo>
                    <a:pt x="86" y="270"/>
                  </a:moveTo>
                  <a:cubicBezTo>
                    <a:pt x="89" y="265"/>
                    <a:pt x="93" y="261"/>
                    <a:pt x="97" y="256"/>
                  </a:cubicBezTo>
                  <a:cubicBezTo>
                    <a:pt x="97" y="256"/>
                    <a:pt x="97" y="256"/>
                    <a:pt x="97" y="256"/>
                  </a:cubicBezTo>
                  <a:cubicBezTo>
                    <a:pt x="98" y="256"/>
                    <a:pt x="100" y="257"/>
                    <a:pt x="102" y="258"/>
                  </a:cubicBezTo>
                  <a:cubicBezTo>
                    <a:pt x="97" y="262"/>
                    <a:pt x="93" y="267"/>
                    <a:pt x="89" y="272"/>
                  </a:cubicBezTo>
                  <a:cubicBezTo>
                    <a:pt x="88" y="272"/>
                    <a:pt x="87" y="271"/>
                    <a:pt x="86" y="270"/>
                  </a:cubicBezTo>
                  <a:close/>
                  <a:moveTo>
                    <a:pt x="87" y="251"/>
                  </a:moveTo>
                  <a:cubicBezTo>
                    <a:pt x="86" y="252"/>
                    <a:pt x="85" y="253"/>
                    <a:pt x="84" y="255"/>
                  </a:cubicBezTo>
                  <a:cubicBezTo>
                    <a:pt x="84" y="253"/>
                    <a:pt x="84" y="251"/>
                    <a:pt x="84" y="249"/>
                  </a:cubicBezTo>
                  <a:cubicBezTo>
                    <a:pt x="85" y="249"/>
                    <a:pt x="86" y="250"/>
                    <a:pt x="87" y="251"/>
                  </a:cubicBezTo>
                  <a:close/>
                  <a:moveTo>
                    <a:pt x="83" y="268"/>
                  </a:moveTo>
                  <a:cubicBezTo>
                    <a:pt x="83" y="266"/>
                    <a:pt x="83" y="263"/>
                    <a:pt x="83" y="261"/>
                  </a:cubicBezTo>
                  <a:cubicBezTo>
                    <a:pt x="85" y="258"/>
                    <a:pt x="88" y="255"/>
                    <a:pt x="90" y="252"/>
                  </a:cubicBezTo>
                  <a:cubicBezTo>
                    <a:pt x="91" y="253"/>
                    <a:pt x="92" y="253"/>
                    <a:pt x="94" y="254"/>
                  </a:cubicBezTo>
                  <a:cubicBezTo>
                    <a:pt x="90" y="259"/>
                    <a:pt x="87" y="264"/>
                    <a:pt x="83" y="268"/>
                  </a:cubicBezTo>
                  <a:close/>
                  <a:moveTo>
                    <a:pt x="134" y="289"/>
                  </a:moveTo>
                  <a:cubicBezTo>
                    <a:pt x="132" y="295"/>
                    <a:pt x="129" y="300"/>
                    <a:pt x="127" y="306"/>
                  </a:cubicBezTo>
                  <a:cubicBezTo>
                    <a:pt x="127" y="300"/>
                    <a:pt x="127" y="295"/>
                    <a:pt x="128" y="289"/>
                  </a:cubicBezTo>
                  <a:cubicBezTo>
                    <a:pt x="130" y="289"/>
                    <a:pt x="132" y="289"/>
                    <a:pt x="134" y="289"/>
                  </a:cubicBezTo>
                  <a:close/>
                  <a:moveTo>
                    <a:pt x="138" y="290"/>
                  </a:moveTo>
                  <a:cubicBezTo>
                    <a:pt x="140" y="290"/>
                    <a:pt x="142" y="290"/>
                    <a:pt x="143" y="290"/>
                  </a:cubicBezTo>
                  <a:cubicBezTo>
                    <a:pt x="141" y="296"/>
                    <a:pt x="138" y="303"/>
                    <a:pt x="136" y="309"/>
                  </a:cubicBezTo>
                  <a:cubicBezTo>
                    <a:pt x="134" y="309"/>
                    <a:pt x="131" y="309"/>
                    <a:pt x="129" y="309"/>
                  </a:cubicBezTo>
                  <a:cubicBezTo>
                    <a:pt x="132" y="302"/>
                    <a:pt x="135" y="296"/>
                    <a:pt x="138" y="290"/>
                  </a:cubicBezTo>
                  <a:close/>
                  <a:moveTo>
                    <a:pt x="60" y="261"/>
                  </a:moveTo>
                  <a:cubicBezTo>
                    <a:pt x="60" y="267"/>
                    <a:pt x="58" y="272"/>
                    <a:pt x="57" y="279"/>
                  </a:cubicBezTo>
                  <a:cubicBezTo>
                    <a:pt x="56" y="277"/>
                    <a:pt x="54" y="276"/>
                    <a:pt x="53" y="275"/>
                  </a:cubicBezTo>
                  <a:cubicBezTo>
                    <a:pt x="55" y="270"/>
                    <a:pt x="58" y="266"/>
                    <a:pt x="60" y="261"/>
                  </a:cubicBezTo>
                  <a:close/>
                  <a:moveTo>
                    <a:pt x="37" y="258"/>
                  </a:moveTo>
                  <a:cubicBezTo>
                    <a:pt x="39" y="254"/>
                    <a:pt x="41" y="250"/>
                    <a:pt x="44" y="247"/>
                  </a:cubicBezTo>
                  <a:cubicBezTo>
                    <a:pt x="45" y="248"/>
                    <a:pt x="46" y="248"/>
                    <a:pt x="46" y="249"/>
                  </a:cubicBezTo>
                  <a:cubicBezTo>
                    <a:pt x="44" y="253"/>
                    <a:pt x="41" y="257"/>
                    <a:pt x="39" y="260"/>
                  </a:cubicBezTo>
                  <a:cubicBezTo>
                    <a:pt x="38" y="260"/>
                    <a:pt x="37" y="259"/>
                    <a:pt x="37" y="258"/>
                  </a:cubicBezTo>
                  <a:close/>
                  <a:moveTo>
                    <a:pt x="7" y="171"/>
                  </a:moveTo>
                  <a:cubicBezTo>
                    <a:pt x="7" y="171"/>
                    <a:pt x="7" y="171"/>
                    <a:pt x="7" y="171"/>
                  </a:cubicBezTo>
                  <a:cubicBezTo>
                    <a:pt x="9" y="171"/>
                    <a:pt x="10" y="171"/>
                    <a:pt x="12" y="171"/>
                  </a:cubicBezTo>
                  <a:cubicBezTo>
                    <a:pt x="10" y="175"/>
                    <a:pt x="9" y="179"/>
                    <a:pt x="7" y="183"/>
                  </a:cubicBezTo>
                  <a:cubicBezTo>
                    <a:pt x="7" y="179"/>
                    <a:pt x="7" y="175"/>
                    <a:pt x="7" y="171"/>
                  </a:cubicBezTo>
                  <a:close/>
                  <a:moveTo>
                    <a:pt x="7" y="190"/>
                  </a:moveTo>
                  <a:cubicBezTo>
                    <a:pt x="10" y="184"/>
                    <a:pt x="13" y="177"/>
                    <a:pt x="15" y="171"/>
                  </a:cubicBezTo>
                  <a:cubicBezTo>
                    <a:pt x="18" y="171"/>
                    <a:pt x="20" y="171"/>
                    <a:pt x="23" y="171"/>
                  </a:cubicBezTo>
                  <a:cubicBezTo>
                    <a:pt x="20" y="178"/>
                    <a:pt x="17" y="184"/>
                    <a:pt x="15" y="191"/>
                  </a:cubicBezTo>
                  <a:cubicBezTo>
                    <a:pt x="12" y="191"/>
                    <a:pt x="10" y="191"/>
                    <a:pt x="8" y="191"/>
                  </a:cubicBezTo>
                  <a:cubicBezTo>
                    <a:pt x="8" y="191"/>
                    <a:pt x="8" y="190"/>
                    <a:pt x="7" y="190"/>
                  </a:cubicBezTo>
                  <a:close/>
                  <a:moveTo>
                    <a:pt x="26" y="172"/>
                  </a:moveTo>
                  <a:cubicBezTo>
                    <a:pt x="26" y="175"/>
                    <a:pt x="26" y="179"/>
                    <a:pt x="26" y="182"/>
                  </a:cubicBezTo>
                  <a:cubicBezTo>
                    <a:pt x="25" y="185"/>
                    <a:pt x="24" y="188"/>
                    <a:pt x="23" y="191"/>
                  </a:cubicBezTo>
                  <a:cubicBezTo>
                    <a:pt x="21" y="191"/>
                    <a:pt x="20" y="191"/>
                    <a:pt x="18" y="191"/>
                  </a:cubicBezTo>
                  <a:cubicBezTo>
                    <a:pt x="21" y="184"/>
                    <a:pt x="23" y="178"/>
                    <a:pt x="26" y="172"/>
                  </a:cubicBezTo>
                  <a:close/>
                  <a:moveTo>
                    <a:pt x="32" y="195"/>
                  </a:moveTo>
                  <a:cubicBezTo>
                    <a:pt x="32" y="192"/>
                    <a:pt x="32" y="189"/>
                    <a:pt x="33" y="185"/>
                  </a:cubicBezTo>
                  <a:cubicBezTo>
                    <a:pt x="33" y="188"/>
                    <a:pt x="34" y="190"/>
                    <a:pt x="35" y="192"/>
                  </a:cubicBezTo>
                  <a:cubicBezTo>
                    <a:pt x="34" y="194"/>
                    <a:pt x="34" y="196"/>
                    <a:pt x="33" y="199"/>
                  </a:cubicBezTo>
                  <a:cubicBezTo>
                    <a:pt x="33" y="198"/>
                    <a:pt x="32" y="196"/>
                    <a:pt x="32" y="195"/>
                  </a:cubicBezTo>
                  <a:close/>
                  <a:moveTo>
                    <a:pt x="37" y="197"/>
                  </a:moveTo>
                  <a:cubicBezTo>
                    <a:pt x="38" y="199"/>
                    <a:pt x="39" y="201"/>
                    <a:pt x="40" y="203"/>
                  </a:cubicBezTo>
                  <a:cubicBezTo>
                    <a:pt x="39" y="206"/>
                    <a:pt x="38" y="209"/>
                    <a:pt x="37" y="212"/>
                  </a:cubicBezTo>
                  <a:cubicBezTo>
                    <a:pt x="36" y="210"/>
                    <a:pt x="35" y="207"/>
                    <a:pt x="35" y="205"/>
                  </a:cubicBezTo>
                  <a:cubicBezTo>
                    <a:pt x="36" y="202"/>
                    <a:pt x="36" y="199"/>
                    <a:pt x="37" y="197"/>
                  </a:cubicBezTo>
                  <a:close/>
                  <a:moveTo>
                    <a:pt x="44" y="210"/>
                  </a:moveTo>
                  <a:cubicBezTo>
                    <a:pt x="43" y="211"/>
                    <a:pt x="42" y="212"/>
                    <a:pt x="41" y="213"/>
                  </a:cubicBezTo>
                  <a:cubicBezTo>
                    <a:pt x="41" y="211"/>
                    <a:pt x="42" y="209"/>
                    <a:pt x="43" y="207"/>
                  </a:cubicBezTo>
                  <a:cubicBezTo>
                    <a:pt x="43" y="208"/>
                    <a:pt x="44" y="209"/>
                    <a:pt x="44" y="210"/>
                  </a:cubicBezTo>
                  <a:close/>
                  <a:moveTo>
                    <a:pt x="34" y="236"/>
                  </a:moveTo>
                  <a:cubicBezTo>
                    <a:pt x="35" y="237"/>
                    <a:pt x="36" y="238"/>
                    <a:pt x="37" y="239"/>
                  </a:cubicBezTo>
                  <a:cubicBezTo>
                    <a:pt x="36" y="241"/>
                    <a:pt x="35" y="243"/>
                    <a:pt x="34" y="245"/>
                  </a:cubicBezTo>
                  <a:cubicBezTo>
                    <a:pt x="34" y="242"/>
                    <a:pt x="34" y="239"/>
                    <a:pt x="34" y="236"/>
                  </a:cubicBezTo>
                  <a:close/>
                  <a:moveTo>
                    <a:pt x="33" y="253"/>
                  </a:moveTo>
                  <a:cubicBezTo>
                    <a:pt x="35" y="249"/>
                    <a:pt x="37" y="246"/>
                    <a:pt x="39" y="242"/>
                  </a:cubicBezTo>
                  <a:cubicBezTo>
                    <a:pt x="40" y="243"/>
                    <a:pt x="41" y="243"/>
                    <a:pt x="41" y="244"/>
                  </a:cubicBezTo>
                  <a:cubicBezTo>
                    <a:pt x="39" y="248"/>
                    <a:pt x="37" y="251"/>
                    <a:pt x="34" y="255"/>
                  </a:cubicBezTo>
                  <a:cubicBezTo>
                    <a:pt x="34" y="254"/>
                    <a:pt x="33" y="254"/>
                    <a:pt x="33" y="253"/>
                  </a:cubicBezTo>
                  <a:close/>
                  <a:moveTo>
                    <a:pt x="41" y="263"/>
                  </a:moveTo>
                  <a:cubicBezTo>
                    <a:pt x="44" y="259"/>
                    <a:pt x="46" y="255"/>
                    <a:pt x="49" y="252"/>
                  </a:cubicBezTo>
                  <a:cubicBezTo>
                    <a:pt x="50" y="252"/>
                    <a:pt x="51" y="253"/>
                    <a:pt x="51" y="254"/>
                  </a:cubicBezTo>
                  <a:cubicBezTo>
                    <a:pt x="49" y="258"/>
                    <a:pt x="46" y="262"/>
                    <a:pt x="44" y="266"/>
                  </a:cubicBezTo>
                  <a:cubicBezTo>
                    <a:pt x="43" y="265"/>
                    <a:pt x="42" y="264"/>
                    <a:pt x="41" y="263"/>
                  </a:cubicBezTo>
                  <a:close/>
                  <a:moveTo>
                    <a:pt x="46" y="269"/>
                  </a:moveTo>
                  <a:cubicBezTo>
                    <a:pt x="49" y="265"/>
                    <a:pt x="51" y="260"/>
                    <a:pt x="54" y="256"/>
                  </a:cubicBezTo>
                  <a:cubicBezTo>
                    <a:pt x="55" y="257"/>
                    <a:pt x="56" y="258"/>
                    <a:pt x="58" y="259"/>
                  </a:cubicBezTo>
                  <a:cubicBezTo>
                    <a:pt x="55" y="263"/>
                    <a:pt x="53" y="268"/>
                    <a:pt x="50" y="272"/>
                  </a:cubicBezTo>
                  <a:cubicBezTo>
                    <a:pt x="49" y="271"/>
                    <a:pt x="48" y="270"/>
                    <a:pt x="46" y="269"/>
                  </a:cubicBezTo>
                  <a:close/>
                  <a:moveTo>
                    <a:pt x="64" y="279"/>
                  </a:moveTo>
                  <a:cubicBezTo>
                    <a:pt x="65" y="274"/>
                    <a:pt x="66" y="269"/>
                    <a:pt x="67" y="262"/>
                  </a:cubicBezTo>
                  <a:cubicBezTo>
                    <a:pt x="70" y="259"/>
                    <a:pt x="74" y="256"/>
                    <a:pt x="77" y="252"/>
                  </a:cubicBezTo>
                  <a:cubicBezTo>
                    <a:pt x="77" y="257"/>
                    <a:pt x="76" y="262"/>
                    <a:pt x="76" y="268"/>
                  </a:cubicBezTo>
                  <a:cubicBezTo>
                    <a:pt x="72" y="272"/>
                    <a:pt x="68" y="275"/>
                    <a:pt x="64" y="279"/>
                  </a:cubicBezTo>
                  <a:close/>
                  <a:moveTo>
                    <a:pt x="118" y="283"/>
                  </a:moveTo>
                  <a:cubicBezTo>
                    <a:pt x="115" y="283"/>
                    <a:pt x="112" y="282"/>
                    <a:pt x="109" y="281"/>
                  </a:cubicBezTo>
                  <a:cubicBezTo>
                    <a:pt x="113" y="276"/>
                    <a:pt x="117" y="272"/>
                    <a:pt x="120" y="267"/>
                  </a:cubicBezTo>
                  <a:cubicBezTo>
                    <a:pt x="120" y="273"/>
                    <a:pt x="120" y="279"/>
                    <a:pt x="120" y="285"/>
                  </a:cubicBezTo>
                  <a:cubicBezTo>
                    <a:pt x="120" y="286"/>
                    <a:pt x="121" y="286"/>
                    <a:pt x="121" y="287"/>
                  </a:cubicBezTo>
                  <a:cubicBezTo>
                    <a:pt x="121" y="288"/>
                    <a:pt x="121" y="289"/>
                    <a:pt x="121" y="289"/>
                  </a:cubicBezTo>
                  <a:cubicBezTo>
                    <a:pt x="121" y="288"/>
                    <a:pt x="121" y="287"/>
                    <a:pt x="121" y="286"/>
                  </a:cubicBezTo>
                  <a:cubicBezTo>
                    <a:pt x="120" y="285"/>
                    <a:pt x="119" y="284"/>
                    <a:pt x="118" y="283"/>
                  </a:cubicBezTo>
                  <a:close/>
                  <a:moveTo>
                    <a:pt x="139" y="309"/>
                  </a:moveTo>
                  <a:cubicBezTo>
                    <a:pt x="142" y="303"/>
                    <a:pt x="144" y="296"/>
                    <a:pt x="147" y="290"/>
                  </a:cubicBezTo>
                  <a:cubicBezTo>
                    <a:pt x="149" y="290"/>
                    <a:pt x="152" y="290"/>
                    <a:pt x="154" y="290"/>
                  </a:cubicBezTo>
                  <a:cubicBezTo>
                    <a:pt x="151" y="296"/>
                    <a:pt x="149" y="303"/>
                    <a:pt x="147" y="309"/>
                  </a:cubicBezTo>
                  <a:cubicBezTo>
                    <a:pt x="147" y="309"/>
                    <a:pt x="146" y="309"/>
                    <a:pt x="146" y="310"/>
                  </a:cubicBezTo>
                  <a:cubicBezTo>
                    <a:pt x="146" y="310"/>
                    <a:pt x="145" y="310"/>
                    <a:pt x="144" y="310"/>
                  </a:cubicBezTo>
                  <a:cubicBezTo>
                    <a:pt x="143" y="310"/>
                    <a:pt x="141" y="310"/>
                    <a:pt x="139" y="309"/>
                  </a:cubicBezTo>
                  <a:close/>
                  <a:moveTo>
                    <a:pt x="250" y="210"/>
                  </a:moveTo>
                  <a:cubicBezTo>
                    <a:pt x="255" y="201"/>
                    <a:pt x="258" y="193"/>
                    <a:pt x="260" y="187"/>
                  </a:cubicBezTo>
                  <a:cubicBezTo>
                    <a:pt x="260" y="190"/>
                    <a:pt x="260" y="194"/>
                    <a:pt x="259" y="197"/>
                  </a:cubicBezTo>
                  <a:cubicBezTo>
                    <a:pt x="259" y="198"/>
                    <a:pt x="259" y="198"/>
                    <a:pt x="260" y="199"/>
                  </a:cubicBezTo>
                  <a:cubicBezTo>
                    <a:pt x="257" y="202"/>
                    <a:pt x="255" y="206"/>
                    <a:pt x="252" y="212"/>
                  </a:cubicBezTo>
                  <a:cubicBezTo>
                    <a:pt x="251" y="211"/>
                    <a:pt x="251" y="210"/>
                    <a:pt x="250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010" y="1066800"/>
            <a:ext cx="400113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07010" y="1765300"/>
            <a:ext cx="8678545" cy="3984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pic>
        <p:nvPicPr>
          <p:cNvPr id="13" name="图片 12" descr="华工标志（透明版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7616666" y="4661218"/>
            <a:ext cx="898208" cy="852488"/>
            <a:chOff x="4219575" y="3103563"/>
            <a:chExt cx="746125" cy="708025"/>
          </a:xfrm>
          <a:solidFill>
            <a:schemeClr val="accent5">
              <a:lumMod val="75000"/>
              <a:alpha val="42000"/>
            </a:schemeClr>
          </a:solidFill>
        </p:grpSpPr>
        <p:sp>
          <p:nvSpPr>
            <p:cNvPr id="16740" name="Freeform 356"/>
            <p:cNvSpPr/>
            <p:nvPr>
              <p:custDataLst>
                <p:tags r:id="rId5"/>
              </p:custDataLst>
            </p:nvPr>
          </p:nvSpPr>
          <p:spPr bwMode="auto">
            <a:xfrm>
              <a:off x="4276725" y="3703638"/>
              <a:ext cx="17463" cy="60325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22" y="18"/>
                </a:cxn>
                <a:cxn ang="0">
                  <a:pos x="20" y="31"/>
                </a:cxn>
                <a:cxn ang="0">
                  <a:pos x="12" y="57"/>
                </a:cxn>
                <a:cxn ang="0">
                  <a:pos x="7" y="69"/>
                </a:cxn>
                <a:cxn ang="0">
                  <a:pos x="4" y="83"/>
                </a:cxn>
                <a:cxn ang="0">
                  <a:pos x="1" y="95"/>
                </a:cxn>
                <a:cxn ang="0">
                  <a:pos x="0" y="109"/>
                </a:cxn>
                <a:cxn ang="0">
                  <a:pos x="0" y="109"/>
                </a:cxn>
                <a:cxn ang="0">
                  <a:pos x="0" y="111"/>
                </a:cxn>
                <a:cxn ang="0">
                  <a:pos x="1" y="113"/>
                </a:cxn>
                <a:cxn ang="0">
                  <a:pos x="3" y="114"/>
                </a:cxn>
                <a:cxn ang="0">
                  <a:pos x="4" y="114"/>
                </a:cxn>
                <a:cxn ang="0">
                  <a:pos x="6" y="114"/>
                </a:cxn>
                <a:cxn ang="0">
                  <a:pos x="7" y="113"/>
                </a:cxn>
                <a:cxn ang="0">
                  <a:pos x="9" y="111"/>
                </a:cxn>
                <a:cxn ang="0">
                  <a:pos x="10" y="109"/>
                </a:cxn>
                <a:cxn ang="0">
                  <a:pos x="10" y="109"/>
                </a:cxn>
                <a:cxn ang="0">
                  <a:pos x="11" y="95"/>
                </a:cxn>
                <a:cxn ang="0">
                  <a:pos x="14" y="83"/>
                </a:cxn>
                <a:cxn ang="0">
                  <a:pos x="17" y="69"/>
                </a:cxn>
                <a:cxn ang="0">
                  <a:pos x="21" y="57"/>
                </a:cxn>
                <a:cxn ang="0">
                  <a:pos x="29" y="31"/>
                </a:cxn>
                <a:cxn ang="0">
                  <a:pos x="32" y="18"/>
                </a:cxn>
                <a:cxn ang="0">
                  <a:pos x="33" y="4"/>
                </a:cxn>
                <a:cxn ang="0">
                  <a:pos x="33" y="4"/>
                </a:cxn>
                <a:cxn ang="0">
                  <a:pos x="33" y="2"/>
                </a:cxn>
                <a:cxn ang="0">
                  <a:pos x="32" y="1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0"/>
                </a:cxn>
                <a:cxn ang="0">
                  <a:pos x="25" y="1"/>
                </a:cxn>
                <a:cxn ang="0">
                  <a:pos x="24" y="2"/>
                </a:cxn>
                <a:cxn ang="0">
                  <a:pos x="24" y="4"/>
                </a:cxn>
                <a:cxn ang="0">
                  <a:pos x="24" y="4"/>
                </a:cxn>
              </a:cxnLst>
              <a:rect l="0" t="0" r="r" b="b"/>
              <a:pathLst>
                <a:path w="33" h="114">
                  <a:moveTo>
                    <a:pt x="24" y="4"/>
                  </a:moveTo>
                  <a:lnTo>
                    <a:pt x="24" y="4"/>
                  </a:lnTo>
                  <a:lnTo>
                    <a:pt x="22" y="18"/>
                  </a:lnTo>
                  <a:lnTo>
                    <a:pt x="20" y="31"/>
                  </a:lnTo>
                  <a:lnTo>
                    <a:pt x="12" y="57"/>
                  </a:lnTo>
                  <a:lnTo>
                    <a:pt x="7" y="69"/>
                  </a:lnTo>
                  <a:lnTo>
                    <a:pt x="4" y="83"/>
                  </a:lnTo>
                  <a:lnTo>
                    <a:pt x="1" y="95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111"/>
                  </a:lnTo>
                  <a:lnTo>
                    <a:pt x="1" y="113"/>
                  </a:lnTo>
                  <a:lnTo>
                    <a:pt x="3" y="114"/>
                  </a:lnTo>
                  <a:lnTo>
                    <a:pt x="4" y="114"/>
                  </a:lnTo>
                  <a:lnTo>
                    <a:pt x="6" y="114"/>
                  </a:lnTo>
                  <a:lnTo>
                    <a:pt x="7" y="113"/>
                  </a:lnTo>
                  <a:lnTo>
                    <a:pt x="9" y="111"/>
                  </a:lnTo>
                  <a:lnTo>
                    <a:pt x="10" y="109"/>
                  </a:lnTo>
                  <a:lnTo>
                    <a:pt x="10" y="109"/>
                  </a:lnTo>
                  <a:lnTo>
                    <a:pt x="11" y="95"/>
                  </a:lnTo>
                  <a:lnTo>
                    <a:pt x="14" y="83"/>
                  </a:lnTo>
                  <a:lnTo>
                    <a:pt x="17" y="69"/>
                  </a:lnTo>
                  <a:lnTo>
                    <a:pt x="21" y="57"/>
                  </a:lnTo>
                  <a:lnTo>
                    <a:pt x="29" y="31"/>
                  </a:lnTo>
                  <a:lnTo>
                    <a:pt x="32" y="18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1" name="Freeform 357"/>
            <p:cNvSpPr/>
            <p:nvPr>
              <p:custDataLst>
                <p:tags r:id="rId6"/>
              </p:custDataLst>
            </p:nvPr>
          </p:nvSpPr>
          <p:spPr bwMode="auto">
            <a:xfrm>
              <a:off x="4314825" y="3724275"/>
              <a:ext cx="17463" cy="57150"/>
            </a:xfrm>
            <a:custGeom>
              <a:avLst/>
              <a:gdLst/>
              <a:ahLst/>
              <a:cxnLst>
                <a:cxn ang="0">
                  <a:pos x="23" y="4"/>
                </a:cxn>
                <a:cxn ang="0">
                  <a:pos x="23" y="4"/>
                </a:cxn>
                <a:cxn ang="0">
                  <a:pos x="18" y="17"/>
                </a:cxn>
                <a:cxn ang="0">
                  <a:pos x="14" y="29"/>
                </a:cxn>
                <a:cxn ang="0">
                  <a:pos x="9" y="43"/>
                </a:cxn>
                <a:cxn ang="0">
                  <a:pos x="4" y="55"/>
                </a:cxn>
                <a:cxn ang="0">
                  <a:pos x="4" y="55"/>
                </a:cxn>
                <a:cxn ang="0">
                  <a:pos x="2" y="68"/>
                </a:cxn>
                <a:cxn ang="0">
                  <a:pos x="1" y="80"/>
                </a:cxn>
                <a:cxn ang="0">
                  <a:pos x="0" y="105"/>
                </a:cxn>
                <a:cxn ang="0">
                  <a:pos x="0" y="105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2" y="109"/>
                </a:cxn>
                <a:cxn ang="0">
                  <a:pos x="4" y="109"/>
                </a:cxn>
                <a:cxn ang="0">
                  <a:pos x="6" y="109"/>
                </a:cxn>
                <a:cxn ang="0">
                  <a:pos x="7" y="108"/>
                </a:cxn>
                <a:cxn ang="0">
                  <a:pos x="8" y="106"/>
                </a:cxn>
                <a:cxn ang="0">
                  <a:pos x="9" y="105"/>
                </a:cxn>
                <a:cxn ang="0">
                  <a:pos x="9" y="105"/>
                </a:cxn>
                <a:cxn ang="0">
                  <a:pos x="9" y="93"/>
                </a:cxn>
                <a:cxn ang="0">
                  <a:pos x="11" y="83"/>
                </a:cxn>
                <a:cxn ang="0">
                  <a:pos x="13" y="62"/>
                </a:cxn>
                <a:cxn ang="0">
                  <a:pos x="13" y="62"/>
                </a:cxn>
                <a:cxn ang="0">
                  <a:pos x="14" y="55"/>
                </a:cxn>
                <a:cxn ang="0">
                  <a:pos x="16" y="48"/>
                </a:cxn>
                <a:cxn ang="0">
                  <a:pos x="21" y="33"/>
                </a:cxn>
                <a:cxn ang="0">
                  <a:pos x="27" y="20"/>
                </a:cxn>
                <a:cxn ang="0">
                  <a:pos x="33" y="6"/>
                </a:cxn>
                <a:cxn ang="0">
                  <a:pos x="33" y="6"/>
                </a:cxn>
                <a:cxn ang="0">
                  <a:pos x="33" y="4"/>
                </a:cxn>
                <a:cxn ang="0">
                  <a:pos x="32" y="3"/>
                </a:cxn>
                <a:cxn ang="0">
                  <a:pos x="31" y="1"/>
                </a:cxn>
                <a:cxn ang="0">
                  <a:pos x="28" y="0"/>
                </a:cxn>
                <a:cxn ang="0">
                  <a:pos x="27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4"/>
                </a:cxn>
                <a:cxn ang="0">
                  <a:pos x="23" y="4"/>
                </a:cxn>
              </a:cxnLst>
              <a:rect l="0" t="0" r="r" b="b"/>
              <a:pathLst>
                <a:path w="33" h="109">
                  <a:moveTo>
                    <a:pt x="23" y="4"/>
                  </a:moveTo>
                  <a:lnTo>
                    <a:pt x="23" y="4"/>
                  </a:lnTo>
                  <a:lnTo>
                    <a:pt x="18" y="17"/>
                  </a:lnTo>
                  <a:lnTo>
                    <a:pt x="14" y="29"/>
                  </a:lnTo>
                  <a:lnTo>
                    <a:pt x="9" y="43"/>
                  </a:lnTo>
                  <a:lnTo>
                    <a:pt x="4" y="55"/>
                  </a:lnTo>
                  <a:lnTo>
                    <a:pt x="4" y="55"/>
                  </a:lnTo>
                  <a:lnTo>
                    <a:pt x="2" y="68"/>
                  </a:lnTo>
                  <a:lnTo>
                    <a:pt x="1" y="80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2" y="109"/>
                  </a:lnTo>
                  <a:lnTo>
                    <a:pt x="4" y="109"/>
                  </a:lnTo>
                  <a:lnTo>
                    <a:pt x="6" y="109"/>
                  </a:lnTo>
                  <a:lnTo>
                    <a:pt x="7" y="108"/>
                  </a:lnTo>
                  <a:lnTo>
                    <a:pt x="8" y="106"/>
                  </a:lnTo>
                  <a:lnTo>
                    <a:pt x="9" y="105"/>
                  </a:lnTo>
                  <a:lnTo>
                    <a:pt x="9" y="105"/>
                  </a:lnTo>
                  <a:lnTo>
                    <a:pt x="9" y="93"/>
                  </a:lnTo>
                  <a:lnTo>
                    <a:pt x="11" y="83"/>
                  </a:lnTo>
                  <a:lnTo>
                    <a:pt x="13" y="62"/>
                  </a:lnTo>
                  <a:lnTo>
                    <a:pt x="13" y="62"/>
                  </a:lnTo>
                  <a:lnTo>
                    <a:pt x="14" y="55"/>
                  </a:lnTo>
                  <a:lnTo>
                    <a:pt x="16" y="48"/>
                  </a:lnTo>
                  <a:lnTo>
                    <a:pt x="21" y="33"/>
                  </a:lnTo>
                  <a:lnTo>
                    <a:pt x="27" y="20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3" y="4"/>
                  </a:lnTo>
                  <a:lnTo>
                    <a:pt x="32" y="3"/>
                  </a:lnTo>
                  <a:lnTo>
                    <a:pt x="31" y="1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4"/>
                  </a:lnTo>
                  <a:lnTo>
                    <a:pt x="23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2" name="Freeform 358"/>
            <p:cNvSpPr/>
            <p:nvPr>
              <p:custDataLst>
                <p:tags r:id="rId7"/>
              </p:custDataLst>
            </p:nvPr>
          </p:nvSpPr>
          <p:spPr bwMode="auto">
            <a:xfrm>
              <a:off x="4352925" y="3725863"/>
              <a:ext cx="22225" cy="5556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2" y="11"/>
                </a:cxn>
                <a:cxn ang="0">
                  <a:pos x="30" y="17"/>
                </a:cxn>
                <a:cxn ang="0">
                  <a:pos x="25" y="30"/>
                </a:cxn>
                <a:cxn ang="0">
                  <a:pos x="18" y="41"/>
                </a:cxn>
                <a:cxn ang="0">
                  <a:pos x="13" y="52"/>
                </a:cxn>
                <a:cxn ang="0">
                  <a:pos x="13" y="52"/>
                </a:cxn>
                <a:cxn ang="0">
                  <a:pos x="9" y="64"/>
                </a:cxn>
                <a:cxn ang="0">
                  <a:pos x="5" y="75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3" y="104"/>
                </a:cxn>
                <a:cxn ang="0">
                  <a:pos x="5" y="104"/>
                </a:cxn>
                <a:cxn ang="0">
                  <a:pos x="6" y="104"/>
                </a:cxn>
                <a:cxn ang="0">
                  <a:pos x="8" y="103"/>
                </a:cxn>
                <a:cxn ang="0">
                  <a:pos x="8" y="101"/>
                </a:cxn>
                <a:cxn ang="0">
                  <a:pos x="8" y="101"/>
                </a:cxn>
                <a:cxn ang="0">
                  <a:pos x="16" y="72"/>
                </a:cxn>
                <a:cxn ang="0">
                  <a:pos x="21" y="58"/>
                </a:cxn>
                <a:cxn ang="0">
                  <a:pos x="27" y="45"/>
                </a:cxn>
                <a:cxn ang="0">
                  <a:pos x="27" y="45"/>
                </a:cxn>
                <a:cxn ang="0">
                  <a:pos x="36" y="25"/>
                </a:cxn>
                <a:cxn ang="0">
                  <a:pos x="40" y="15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39" y="1"/>
                </a:cxn>
                <a:cxn ang="0">
                  <a:pos x="38" y="0"/>
                </a:cxn>
                <a:cxn ang="0">
                  <a:pos x="34" y="1"/>
                </a:cxn>
                <a:cxn ang="0">
                  <a:pos x="33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104">
                  <a:moveTo>
                    <a:pt x="33" y="5"/>
                  </a:moveTo>
                  <a:lnTo>
                    <a:pt x="33" y="5"/>
                  </a:lnTo>
                  <a:lnTo>
                    <a:pt x="32" y="11"/>
                  </a:lnTo>
                  <a:lnTo>
                    <a:pt x="30" y="17"/>
                  </a:lnTo>
                  <a:lnTo>
                    <a:pt x="25" y="30"/>
                  </a:lnTo>
                  <a:lnTo>
                    <a:pt x="18" y="41"/>
                  </a:lnTo>
                  <a:lnTo>
                    <a:pt x="13" y="52"/>
                  </a:lnTo>
                  <a:lnTo>
                    <a:pt x="13" y="52"/>
                  </a:lnTo>
                  <a:lnTo>
                    <a:pt x="9" y="64"/>
                  </a:lnTo>
                  <a:lnTo>
                    <a:pt x="5" y="75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3" y="104"/>
                  </a:lnTo>
                  <a:lnTo>
                    <a:pt x="5" y="104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8" y="101"/>
                  </a:lnTo>
                  <a:lnTo>
                    <a:pt x="8" y="101"/>
                  </a:lnTo>
                  <a:lnTo>
                    <a:pt x="16" y="72"/>
                  </a:lnTo>
                  <a:lnTo>
                    <a:pt x="21" y="58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36" y="25"/>
                  </a:lnTo>
                  <a:lnTo>
                    <a:pt x="40" y="1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39" y="1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3" name="Freeform 359"/>
            <p:cNvSpPr/>
            <p:nvPr>
              <p:custDataLst>
                <p:tags r:id="rId8"/>
              </p:custDataLst>
            </p:nvPr>
          </p:nvSpPr>
          <p:spPr bwMode="auto">
            <a:xfrm>
              <a:off x="4387850" y="3729038"/>
              <a:ext cx="26988" cy="57150"/>
            </a:xfrm>
            <a:custGeom>
              <a:avLst/>
              <a:gdLst/>
              <a:ahLst/>
              <a:cxnLst>
                <a:cxn ang="0">
                  <a:pos x="42" y="4"/>
                </a:cxn>
                <a:cxn ang="0">
                  <a:pos x="42" y="4"/>
                </a:cxn>
                <a:cxn ang="0">
                  <a:pos x="41" y="10"/>
                </a:cxn>
                <a:cxn ang="0">
                  <a:pos x="40" y="15"/>
                </a:cxn>
                <a:cxn ang="0">
                  <a:pos x="35" y="26"/>
                </a:cxn>
                <a:cxn ang="0">
                  <a:pos x="24" y="44"/>
                </a:cxn>
                <a:cxn ang="0">
                  <a:pos x="24" y="44"/>
                </a:cxn>
                <a:cxn ang="0">
                  <a:pos x="22" y="49"/>
                </a:cxn>
                <a:cxn ang="0">
                  <a:pos x="20" y="56"/>
                </a:cxn>
                <a:cxn ang="0">
                  <a:pos x="16" y="67"/>
                </a:cxn>
                <a:cxn ang="0">
                  <a:pos x="16" y="67"/>
                </a:cxn>
                <a:cxn ang="0">
                  <a:pos x="9" y="84"/>
                </a:cxn>
                <a:cxn ang="0">
                  <a:pos x="0" y="101"/>
                </a:cxn>
                <a:cxn ang="0">
                  <a:pos x="0" y="101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1" y="107"/>
                </a:cxn>
                <a:cxn ang="0">
                  <a:pos x="2" y="108"/>
                </a:cxn>
                <a:cxn ang="0">
                  <a:pos x="4" y="108"/>
                </a:cxn>
                <a:cxn ang="0">
                  <a:pos x="6" y="108"/>
                </a:cxn>
                <a:cxn ang="0">
                  <a:pos x="7" y="108"/>
                </a:cxn>
                <a:cxn ang="0">
                  <a:pos x="8" y="106"/>
                </a:cxn>
                <a:cxn ang="0">
                  <a:pos x="8" y="106"/>
                </a:cxn>
                <a:cxn ang="0">
                  <a:pos x="22" y="77"/>
                </a:cxn>
                <a:cxn ang="0">
                  <a:pos x="22" y="77"/>
                </a:cxn>
                <a:cxn ang="0">
                  <a:pos x="25" y="70"/>
                </a:cxn>
                <a:cxn ang="0">
                  <a:pos x="28" y="62"/>
                </a:cxn>
                <a:cxn ang="0">
                  <a:pos x="31" y="53"/>
                </a:cxn>
                <a:cxn ang="0">
                  <a:pos x="34" y="46"/>
                </a:cxn>
                <a:cxn ang="0">
                  <a:pos x="34" y="46"/>
                </a:cxn>
                <a:cxn ang="0">
                  <a:pos x="45" y="26"/>
                </a:cxn>
                <a:cxn ang="0">
                  <a:pos x="49" y="15"/>
                </a:cxn>
                <a:cxn ang="0">
                  <a:pos x="51" y="10"/>
                </a:cxn>
                <a:cxn ang="0">
                  <a:pos x="52" y="4"/>
                </a:cxn>
                <a:cxn ang="0">
                  <a:pos x="52" y="4"/>
                </a:cxn>
                <a:cxn ang="0">
                  <a:pos x="52" y="2"/>
                </a:cxn>
                <a:cxn ang="0">
                  <a:pos x="51" y="1"/>
                </a:cxn>
                <a:cxn ang="0">
                  <a:pos x="49" y="0"/>
                </a:cxn>
                <a:cxn ang="0">
                  <a:pos x="47" y="0"/>
                </a:cxn>
                <a:cxn ang="0">
                  <a:pos x="44" y="1"/>
                </a:cxn>
                <a:cxn ang="0">
                  <a:pos x="43" y="2"/>
                </a:cxn>
                <a:cxn ang="0">
                  <a:pos x="42" y="4"/>
                </a:cxn>
                <a:cxn ang="0">
                  <a:pos x="42" y="4"/>
                </a:cxn>
              </a:cxnLst>
              <a:rect l="0" t="0" r="r" b="b"/>
              <a:pathLst>
                <a:path w="52" h="108">
                  <a:moveTo>
                    <a:pt x="42" y="4"/>
                  </a:moveTo>
                  <a:lnTo>
                    <a:pt x="42" y="4"/>
                  </a:lnTo>
                  <a:lnTo>
                    <a:pt x="41" y="10"/>
                  </a:lnTo>
                  <a:lnTo>
                    <a:pt x="40" y="15"/>
                  </a:lnTo>
                  <a:lnTo>
                    <a:pt x="35" y="26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2" y="49"/>
                  </a:lnTo>
                  <a:lnTo>
                    <a:pt x="20" y="56"/>
                  </a:lnTo>
                  <a:lnTo>
                    <a:pt x="16" y="67"/>
                  </a:lnTo>
                  <a:lnTo>
                    <a:pt x="16" y="67"/>
                  </a:lnTo>
                  <a:lnTo>
                    <a:pt x="9" y="8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1" y="107"/>
                  </a:lnTo>
                  <a:lnTo>
                    <a:pt x="2" y="108"/>
                  </a:lnTo>
                  <a:lnTo>
                    <a:pt x="4" y="108"/>
                  </a:lnTo>
                  <a:lnTo>
                    <a:pt x="6" y="108"/>
                  </a:lnTo>
                  <a:lnTo>
                    <a:pt x="7" y="108"/>
                  </a:lnTo>
                  <a:lnTo>
                    <a:pt x="8" y="106"/>
                  </a:lnTo>
                  <a:lnTo>
                    <a:pt x="8" y="106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5" y="70"/>
                  </a:lnTo>
                  <a:lnTo>
                    <a:pt x="28" y="62"/>
                  </a:lnTo>
                  <a:lnTo>
                    <a:pt x="31" y="53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45" y="26"/>
                  </a:lnTo>
                  <a:lnTo>
                    <a:pt x="49" y="15"/>
                  </a:lnTo>
                  <a:lnTo>
                    <a:pt x="51" y="10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7" y="0"/>
                  </a:lnTo>
                  <a:lnTo>
                    <a:pt x="44" y="1"/>
                  </a:lnTo>
                  <a:lnTo>
                    <a:pt x="43" y="2"/>
                  </a:lnTo>
                  <a:lnTo>
                    <a:pt x="42" y="4"/>
                  </a:lnTo>
                  <a:lnTo>
                    <a:pt x="42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4" name="Freeform 360"/>
            <p:cNvSpPr/>
            <p:nvPr>
              <p:custDataLst>
                <p:tags r:id="rId9"/>
              </p:custDataLst>
            </p:nvPr>
          </p:nvSpPr>
          <p:spPr bwMode="auto">
            <a:xfrm>
              <a:off x="4438650" y="3730625"/>
              <a:ext cx="23813" cy="55563"/>
            </a:xfrm>
            <a:custGeom>
              <a:avLst/>
              <a:gdLst/>
              <a:ahLst/>
              <a:cxnLst>
                <a:cxn ang="0">
                  <a:pos x="37" y="5"/>
                </a:cxn>
                <a:cxn ang="0">
                  <a:pos x="37" y="5"/>
                </a:cxn>
                <a:cxn ang="0">
                  <a:pos x="35" y="17"/>
                </a:cxn>
                <a:cxn ang="0">
                  <a:pos x="32" y="29"/>
                </a:cxn>
                <a:cxn ang="0">
                  <a:pos x="27" y="41"/>
                </a:cxn>
                <a:cxn ang="0">
                  <a:pos x="21" y="53"/>
                </a:cxn>
                <a:cxn ang="0">
                  <a:pos x="8" y="75"/>
                </a:cxn>
                <a:cxn ang="0">
                  <a:pos x="3" y="87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2" y="103"/>
                </a:cxn>
                <a:cxn ang="0">
                  <a:pos x="3" y="104"/>
                </a:cxn>
                <a:cxn ang="0">
                  <a:pos x="5" y="104"/>
                </a:cxn>
                <a:cxn ang="0">
                  <a:pos x="6" y="104"/>
                </a:cxn>
                <a:cxn ang="0">
                  <a:pos x="8" y="103"/>
                </a:cxn>
                <a:cxn ang="0">
                  <a:pos x="9" y="101"/>
                </a:cxn>
                <a:cxn ang="0">
                  <a:pos x="9" y="101"/>
                </a:cxn>
                <a:cxn ang="0">
                  <a:pos x="12" y="89"/>
                </a:cxn>
                <a:cxn ang="0">
                  <a:pos x="17" y="76"/>
                </a:cxn>
                <a:cxn ang="0">
                  <a:pos x="30" y="54"/>
                </a:cxn>
                <a:cxn ang="0">
                  <a:pos x="36" y="42"/>
                </a:cxn>
                <a:cxn ang="0">
                  <a:pos x="41" y="30"/>
                </a:cxn>
                <a:cxn ang="0">
                  <a:pos x="45" y="17"/>
                </a:cxn>
                <a:cxn ang="0">
                  <a:pos x="46" y="5"/>
                </a:cxn>
                <a:cxn ang="0">
                  <a:pos x="46" y="5"/>
                </a:cxn>
                <a:cxn ang="0">
                  <a:pos x="46" y="3"/>
                </a:cxn>
                <a:cxn ang="0">
                  <a:pos x="45" y="2"/>
                </a:cxn>
                <a:cxn ang="0">
                  <a:pos x="44" y="1"/>
                </a:cxn>
                <a:cxn ang="0">
                  <a:pos x="42" y="0"/>
                </a:cxn>
                <a:cxn ang="0">
                  <a:pos x="40" y="1"/>
                </a:cxn>
                <a:cxn ang="0">
                  <a:pos x="39" y="2"/>
                </a:cxn>
                <a:cxn ang="0">
                  <a:pos x="38" y="3"/>
                </a:cxn>
                <a:cxn ang="0">
                  <a:pos x="37" y="5"/>
                </a:cxn>
                <a:cxn ang="0">
                  <a:pos x="37" y="5"/>
                </a:cxn>
              </a:cxnLst>
              <a:rect l="0" t="0" r="r" b="b"/>
              <a:pathLst>
                <a:path w="46" h="104">
                  <a:moveTo>
                    <a:pt x="37" y="5"/>
                  </a:moveTo>
                  <a:lnTo>
                    <a:pt x="37" y="5"/>
                  </a:lnTo>
                  <a:lnTo>
                    <a:pt x="35" y="17"/>
                  </a:lnTo>
                  <a:lnTo>
                    <a:pt x="32" y="29"/>
                  </a:lnTo>
                  <a:lnTo>
                    <a:pt x="27" y="41"/>
                  </a:lnTo>
                  <a:lnTo>
                    <a:pt x="21" y="53"/>
                  </a:lnTo>
                  <a:lnTo>
                    <a:pt x="8" y="75"/>
                  </a:lnTo>
                  <a:lnTo>
                    <a:pt x="3" y="87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2" y="103"/>
                  </a:lnTo>
                  <a:lnTo>
                    <a:pt x="3" y="104"/>
                  </a:lnTo>
                  <a:lnTo>
                    <a:pt x="5" y="104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9" y="101"/>
                  </a:lnTo>
                  <a:lnTo>
                    <a:pt x="9" y="101"/>
                  </a:lnTo>
                  <a:lnTo>
                    <a:pt x="12" y="89"/>
                  </a:lnTo>
                  <a:lnTo>
                    <a:pt x="17" y="76"/>
                  </a:lnTo>
                  <a:lnTo>
                    <a:pt x="30" y="54"/>
                  </a:lnTo>
                  <a:lnTo>
                    <a:pt x="36" y="42"/>
                  </a:lnTo>
                  <a:lnTo>
                    <a:pt x="41" y="30"/>
                  </a:lnTo>
                  <a:lnTo>
                    <a:pt x="45" y="17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3"/>
                  </a:lnTo>
                  <a:lnTo>
                    <a:pt x="45" y="2"/>
                  </a:lnTo>
                  <a:lnTo>
                    <a:pt x="44" y="1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9" y="2"/>
                  </a:lnTo>
                  <a:lnTo>
                    <a:pt x="38" y="3"/>
                  </a:lnTo>
                  <a:lnTo>
                    <a:pt x="37" y="5"/>
                  </a:lnTo>
                  <a:lnTo>
                    <a:pt x="37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5" name="Freeform 361"/>
            <p:cNvSpPr/>
            <p:nvPr>
              <p:custDataLst>
                <p:tags r:id="rId10"/>
              </p:custDataLst>
            </p:nvPr>
          </p:nvSpPr>
          <p:spPr bwMode="auto">
            <a:xfrm>
              <a:off x="4478338" y="3732213"/>
              <a:ext cx="25400" cy="52388"/>
            </a:xfrm>
            <a:custGeom>
              <a:avLst/>
              <a:gdLst/>
              <a:ahLst/>
              <a:cxnLst>
                <a:cxn ang="0">
                  <a:pos x="39" y="3"/>
                </a:cxn>
                <a:cxn ang="0">
                  <a:pos x="39" y="3"/>
                </a:cxn>
                <a:cxn ang="0">
                  <a:pos x="34" y="14"/>
                </a:cxn>
                <a:cxn ang="0">
                  <a:pos x="29" y="26"/>
                </a:cxn>
                <a:cxn ang="0">
                  <a:pos x="18" y="47"/>
                </a:cxn>
                <a:cxn ang="0">
                  <a:pos x="13" y="58"/>
                </a:cxn>
                <a:cxn ang="0">
                  <a:pos x="8" y="69"/>
                </a:cxn>
                <a:cxn ang="0">
                  <a:pos x="3" y="80"/>
                </a:cxn>
                <a:cxn ang="0">
                  <a:pos x="0" y="93"/>
                </a:cxn>
                <a:cxn ang="0">
                  <a:pos x="0" y="93"/>
                </a:cxn>
                <a:cxn ang="0">
                  <a:pos x="0" y="95"/>
                </a:cxn>
                <a:cxn ang="0">
                  <a:pos x="1" y="97"/>
                </a:cxn>
                <a:cxn ang="0">
                  <a:pos x="4" y="98"/>
                </a:cxn>
                <a:cxn ang="0">
                  <a:pos x="6" y="99"/>
                </a:cxn>
                <a:cxn ang="0">
                  <a:pos x="8" y="98"/>
                </a:cxn>
                <a:cxn ang="0">
                  <a:pos x="9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3" y="84"/>
                </a:cxn>
                <a:cxn ang="0">
                  <a:pos x="17" y="72"/>
                </a:cxn>
                <a:cxn ang="0">
                  <a:pos x="22" y="61"/>
                </a:cxn>
                <a:cxn ang="0">
                  <a:pos x="27" y="49"/>
                </a:cxn>
                <a:cxn ang="0">
                  <a:pos x="39" y="28"/>
                </a:cxn>
                <a:cxn ang="0">
                  <a:pos x="44" y="16"/>
                </a:cxn>
                <a:cxn ang="0">
                  <a:pos x="48" y="5"/>
                </a:cxn>
                <a:cxn ang="0">
                  <a:pos x="48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6" y="0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9" y="3"/>
                </a:cxn>
                <a:cxn ang="0">
                  <a:pos x="39" y="3"/>
                </a:cxn>
              </a:cxnLst>
              <a:rect l="0" t="0" r="r" b="b"/>
              <a:pathLst>
                <a:path w="48" h="99">
                  <a:moveTo>
                    <a:pt x="39" y="3"/>
                  </a:moveTo>
                  <a:lnTo>
                    <a:pt x="39" y="3"/>
                  </a:lnTo>
                  <a:lnTo>
                    <a:pt x="34" y="14"/>
                  </a:lnTo>
                  <a:lnTo>
                    <a:pt x="29" y="26"/>
                  </a:lnTo>
                  <a:lnTo>
                    <a:pt x="18" y="47"/>
                  </a:lnTo>
                  <a:lnTo>
                    <a:pt x="13" y="58"/>
                  </a:lnTo>
                  <a:lnTo>
                    <a:pt x="8" y="69"/>
                  </a:lnTo>
                  <a:lnTo>
                    <a:pt x="3" y="8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7"/>
                  </a:lnTo>
                  <a:lnTo>
                    <a:pt x="4" y="98"/>
                  </a:lnTo>
                  <a:lnTo>
                    <a:pt x="6" y="99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3" y="84"/>
                  </a:lnTo>
                  <a:lnTo>
                    <a:pt x="17" y="72"/>
                  </a:lnTo>
                  <a:lnTo>
                    <a:pt x="22" y="61"/>
                  </a:lnTo>
                  <a:lnTo>
                    <a:pt x="27" y="49"/>
                  </a:lnTo>
                  <a:lnTo>
                    <a:pt x="39" y="28"/>
                  </a:lnTo>
                  <a:lnTo>
                    <a:pt x="44" y="16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9" y="3"/>
                  </a:lnTo>
                  <a:lnTo>
                    <a:pt x="39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6" name="Freeform 362"/>
            <p:cNvSpPr/>
            <p:nvPr>
              <p:custDataLst>
                <p:tags r:id="rId11"/>
              </p:custDataLst>
            </p:nvPr>
          </p:nvSpPr>
          <p:spPr bwMode="auto">
            <a:xfrm>
              <a:off x="4508500" y="3738563"/>
              <a:ext cx="19050" cy="55563"/>
            </a:xfrm>
            <a:custGeom>
              <a:avLst/>
              <a:gdLst/>
              <a:ahLst/>
              <a:cxnLst>
                <a:cxn ang="0">
                  <a:pos x="29" y="5"/>
                </a:cxn>
                <a:cxn ang="0">
                  <a:pos x="29" y="5"/>
                </a:cxn>
                <a:cxn ang="0">
                  <a:pos x="27" y="17"/>
                </a:cxn>
                <a:cxn ang="0">
                  <a:pos x="24" y="29"/>
                </a:cxn>
                <a:cxn ang="0">
                  <a:pos x="15" y="51"/>
                </a:cxn>
                <a:cxn ang="0">
                  <a:pos x="15" y="51"/>
                </a:cxn>
                <a:cxn ang="0">
                  <a:pos x="14" y="56"/>
                </a:cxn>
                <a:cxn ang="0">
                  <a:pos x="13" y="61"/>
                </a:cxn>
                <a:cxn ang="0">
                  <a:pos x="12" y="73"/>
                </a:cxn>
                <a:cxn ang="0">
                  <a:pos x="12" y="73"/>
                </a:cxn>
                <a:cxn ang="0">
                  <a:pos x="9" y="79"/>
                </a:cxn>
                <a:cxn ang="0">
                  <a:pos x="7" y="85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99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4"/>
                </a:cxn>
                <a:cxn ang="0">
                  <a:pos x="9" y="103"/>
                </a:cxn>
                <a:cxn ang="0">
                  <a:pos x="9" y="103"/>
                </a:cxn>
                <a:cxn ang="0">
                  <a:pos x="15" y="92"/>
                </a:cxn>
                <a:cxn ang="0">
                  <a:pos x="19" y="81"/>
                </a:cxn>
                <a:cxn ang="0">
                  <a:pos x="22" y="70"/>
                </a:cxn>
                <a:cxn ang="0">
                  <a:pos x="24" y="57"/>
                </a:cxn>
                <a:cxn ang="0">
                  <a:pos x="24" y="57"/>
                </a:cxn>
                <a:cxn ang="0">
                  <a:pos x="25" y="51"/>
                </a:cxn>
                <a:cxn ang="0">
                  <a:pos x="27" y="45"/>
                </a:cxn>
                <a:cxn ang="0">
                  <a:pos x="31" y="31"/>
                </a:cxn>
                <a:cxn ang="0">
                  <a:pos x="35" y="19"/>
                </a:cxn>
                <a:cxn ang="0">
                  <a:pos x="37" y="12"/>
                </a:cxn>
                <a:cxn ang="0">
                  <a:pos x="38" y="5"/>
                </a:cxn>
                <a:cxn ang="0">
                  <a:pos x="38" y="5"/>
                </a:cxn>
                <a:cxn ang="0">
                  <a:pos x="37" y="3"/>
                </a:cxn>
                <a:cxn ang="0">
                  <a:pos x="37" y="1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1"/>
                </a:cxn>
                <a:cxn ang="0">
                  <a:pos x="29" y="3"/>
                </a:cxn>
                <a:cxn ang="0">
                  <a:pos x="29" y="5"/>
                </a:cxn>
                <a:cxn ang="0">
                  <a:pos x="29" y="5"/>
                </a:cxn>
              </a:cxnLst>
              <a:rect l="0" t="0" r="r" b="b"/>
              <a:pathLst>
                <a:path w="38" h="105">
                  <a:moveTo>
                    <a:pt x="29" y="5"/>
                  </a:moveTo>
                  <a:lnTo>
                    <a:pt x="29" y="5"/>
                  </a:lnTo>
                  <a:lnTo>
                    <a:pt x="27" y="17"/>
                  </a:lnTo>
                  <a:lnTo>
                    <a:pt x="24" y="29"/>
                  </a:lnTo>
                  <a:lnTo>
                    <a:pt x="15" y="51"/>
                  </a:lnTo>
                  <a:lnTo>
                    <a:pt x="15" y="51"/>
                  </a:lnTo>
                  <a:lnTo>
                    <a:pt x="14" y="56"/>
                  </a:lnTo>
                  <a:lnTo>
                    <a:pt x="13" y="61"/>
                  </a:lnTo>
                  <a:lnTo>
                    <a:pt x="12" y="73"/>
                  </a:lnTo>
                  <a:lnTo>
                    <a:pt x="12" y="73"/>
                  </a:lnTo>
                  <a:lnTo>
                    <a:pt x="9" y="79"/>
                  </a:lnTo>
                  <a:lnTo>
                    <a:pt x="7" y="85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99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4"/>
                  </a:lnTo>
                  <a:lnTo>
                    <a:pt x="9" y="103"/>
                  </a:lnTo>
                  <a:lnTo>
                    <a:pt x="9" y="103"/>
                  </a:lnTo>
                  <a:lnTo>
                    <a:pt x="15" y="92"/>
                  </a:lnTo>
                  <a:lnTo>
                    <a:pt x="19" y="81"/>
                  </a:lnTo>
                  <a:lnTo>
                    <a:pt x="22" y="70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25" y="51"/>
                  </a:lnTo>
                  <a:lnTo>
                    <a:pt x="27" y="45"/>
                  </a:lnTo>
                  <a:lnTo>
                    <a:pt x="31" y="31"/>
                  </a:lnTo>
                  <a:lnTo>
                    <a:pt x="35" y="19"/>
                  </a:lnTo>
                  <a:lnTo>
                    <a:pt x="37" y="12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7" y="3"/>
                  </a:lnTo>
                  <a:lnTo>
                    <a:pt x="37" y="1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1"/>
                  </a:lnTo>
                  <a:lnTo>
                    <a:pt x="29" y="3"/>
                  </a:lnTo>
                  <a:lnTo>
                    <a:pt x="29" y="5"/>
                  </a:lnTo>
                  <a:lnTo>
                    <a:pt x="29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7" name="Freeform 363"/>
            <p:cNvSpPr/>
            <p:nvPr>
              <p:custDataLst>
                <p:tags r:id="rId12"/>
              </p:custDataLst>
            </p:nvPr>
          </p:nvSpPr>
          <p:spPr bwMode="auto">
            <a:xfrm>
              <a:off x="4545013" y="3736975"/>
              <a:ext cx="15875" cy="492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6"/>
                </a:cxn>
                <a:cxn ang="0">
                  <a:pos x="17" y="26"/>
                </a:cxn>
                <a:cxn ang="0">
                  <a:pos x="13" y="47"/>
                </a:cxn>
                <a:cxn ang="0">
                  <a:pos x="8" y="68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0"/>
                </a:cxn>
                <a:cxn ang="0">
                  <a:pos x="0" y="92"/>
                </a:cxn>
                <a:cxn ang="0">
                  <a:pos x="2" y="93"/>
                </a:cxn>
                <a:cxn ang="0">
                  <a:pos x="4" y="94"/>
                </a:cxn>
                <a:cxn ang="0">
                  <a:pos x="6" y="94"/>
                </a:cxn>
                <a:cxn ang="0">
                  <a:pos x="7" y="94"/>
                </a:cxn>
                <a:cxn ang="0">
                  <a:pos x="9" y="93"/>
                </a:cxn>
                <a:cxn ang="0">
                  <a:pos x="10" y="91"/>
                </a:cxn>
                <a:cxn ang="0">
                  <a:pos x="10" y="91"/>
                </a:cxn>
                <a:cxn ang="0">
                  <a:pos x="17" y="69"/>
                </a:cxn>
                <a:cxn ang="0">
                  <a:pos x="22" y="49"/>
                </a:cxn>
                <a:cxn ang="0">
                  <a:pos x="27" y="27"/>
                </a:cxn>
                <a:cxn ang="0">
                  <a:pos x="28" y="16"/>
                </a:cxn>
                <a:cxn ang="0">
                  <a:pos x="28" y="4"/>
                </a:cxn>
                <a:cxn ang="0">
                  <a:pos x="28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8" h="94">
                  <a:moveTo>
                    <a:pt x="19" y="4"/>
                  </a:moveTo>
                  <a:lnTo>
                    <a:pt x="19" y="4"/>
                  </a:lnTo>
                  <a:lnTo>
                    <a:pt x="19" y="16"/>
                  </a:lnTo>
                  <a:lnTo>
                    <a:pt x="17" y="26"/>
                  </a:lnTo>
                  <a:lnTo>
                    <a:pt x="13" y="47"/>
                  </a:lnTo>
                  <a:lnTo>
                    <a:pt x="8" y="68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2" y="93"/>
                  </a:lnTo>
                  <a:lnTo>
                    <a:pt x="4" y="94"/>
                  </a:lnTo>
                  <a:lnTo>
                    <a:pt x="6" y="94"/>
                  </a:lnTo>
                  <a:lnTo>
                    <a:pt x="7" y="94"/>
                  </a:lnTo>
                  <a:lnTo>
                    <a:pt x="9" y="93"/>
                  </a:lnTo>
                  <a:lnTo>
                    <a:pt x="10" y="91"/>
                  </a:lnTo>
                  <a:lnTo>
                    <a:pt x="10" y="91"/>
                  </a:lnTo>
                  <a:lnTo>
                    <a:pt x="17" y="69"/>
                  </a:lnTo>
                  <a:lnTo>
                    <a:pt x="22" y="49"/>
                  </a:lnTo>
                  <a:lnTo>
                    <a:pt x="27" y="27"/>
                  </a:lnTo>
                  <a:lnTo>
                    <a:pt x="28" y="16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8" name="Freeform 364"/>
            <p:cNvSpPr/>
            <p:nvPr>
              <p:custDataLst>
                <p:tags r:id="rId13"/>
              </p:custDataLst>
            </p:nvPr>
          </p:nvSpPr>
          <p:spPr bwMode="auto">
            <a:xfrm>
              <a:off x="4605338" y="3643313"/>
              <a:ext cx="47625" cy="82550"/>
            </a:xfrm>
            <a:custGeom>
              <a:avLst/>
              <a:gdLst/>
              <a:ahLst/>
              <a:cxnLst>
                <a:cxn ang="0">
                  <a:pos x="81" y="3"/>
                </a:cxn>
                <a:cxn ang="0">
                  <a:pos x="79" y="12"/>
                </a:cxn>
                <a:cxn ang="0">
                  <a:pos x="74" y="16"/>
                </a:cxn>
                <a:cxn ang="0">
                  <a:pos x="63" y="24"/>
                </a:cxn>
                <a:cxn ang="0">
                  <a:pos x="61" y="27"/>
                </a:cxn>
                <a:cxn ang="0">
                  <a:pos x="56" y="41"/>
                </a:cxn>
                <a:cxn ang="0">
                  <a:pos x="50" y="50"/>
                </a:cxn>
                <a:cxn ang="0">
                  <a:pos x="37" y="68"/>
                </a:cxn>
                <a:cxn ang="0">
                  <a:pos x="31" y="77"/>
                </a:cxn>
                <a:cxn ang="0">
                  <a:pos x="12" y="109"/>
                </a:cxn>
                <a:cxn ang="0">
                  <a:pos x="4" y="127"/>
                </a:cxn>
                <a:cxn ang="0">
                  <a:pos x="1" y="144"/>
                </a:cxn>
                <a:cxn ang="0">
                  <a:pos x="0" y="146"/>
                </a:cxn>
                <a:cxn ang="0">
                  <a:pos x="0" y="149"/>
                </a:cxn>
                <a:cxn ang="0">
                  <a:pos x="2" y="154"/>
                </a:cxn>
                <a:cxn ang="0">
                  <a:pos x="5" y="155"/>
                </a:cxn>
                <a:cxn ang="0">
                  <a:pos x="8" y="154"/>
                </a:cxn>
                <a:cxn ang="0">
                  <a:pos x="9" y="149"/>
                </a:cxn>
                <a:cxn ang="0">
                  <a:pos x="10" y="143"/>
                </a:cxn>
                <a:cxn ang="0">
                  <a:pos x="15" y="125"/>
                </a:cxn>
                <a:cxn ang="0">
                  <a:pos x="26" y="101"/>
                </a:cxn>
                <a:cxn ang="0">
                  <a:pos x="41" y="78"/>
                </a:cxn>
                <a:cxn ang="0">
                  <a:pos x="56" y="57"/>
                </a:cxn>
                <a:cxn ang="0">
                  <a:pos x="65" y="42"/>
                </a:cxn>
                <a:cxn ang="0">
                  <a:pos x="75" y="27"/>
                </a:cxn>
                <a:cxn ang="0">
                  <a:pos x="81" y="23"/>
                </a:cxn>
                <a:cxn ang="0">
                  <a:pos x="88" y="12"/>
                </a:cxn>
                <a:cxn ang="0">
                  <a:pos x="90" y="5"/>
                </a:cxn>
                <a:cxn ang="0">
                  <a:pos x="89" y="2"/>
                </a:cxn>
                <a:cxn ang="0">
                  <a:pos x="85" y="0"/>
                </a:cxn>
                <a:cxn ang="0">
                  <a:pos x="82" y="1"/>
                </a:cxn>
                <a:cxn ang="0">
                  <a:pos x="81" y="3"/>
                </a:cxn>
              </a:cxnLst>
              <a:rect l="0" t="0" r="r" b="b"/>
              <a:pathLst>
                <a:path w="90" h="155">
                  <a:moveTo>
                    <a:pt x="81" y="3"/>
                  </a:moveTo>
                  <a:lnTo>
                    <a:pt x="81" y="3"/>
                  </a:lnTo>
                  <a:lnTo>
                    <a:pt x="80" y="8"/>
                  </a:lnTo>
                  <a:lnTo>
                    <a:pt x="79" y="12"/>
                  </a:lnTo>
                  <a:lnTo>
                    <a:pt x="76" y="14"/>
                  </a:lnTo>
                  <a:lnTo>
                    <a:pt x="74" y="16"/>
                  </a:lnTo>
                  <a:lnTo>
                    <a:pt x="69" y="19"/>
                  </a:lnTo>
                  <a:lnTo>
                    <a:pt x="63" y="24"/>
                  </a:lnTo>
                  <a:lnTo>
                    <a:pt x="63" y="24"/>
                  </a:lnTo>
                  <a:lnTo>
                    <a:pt x="61" y="27"/>
                  </a:lnTo>
                  <a:lnTo>
                    <a:pt x="59" y="33"/>
                  </a:lnTo>
                  <a:lnTo>
                    <a:pt x="56" y="41"/>
                  </a:lnTo>
                  <a:lnTo>
                    <a:pt x="56" y="41"/>
                  </a:lnTo>
                  <a:lnTo>
                    <a:pt x="50" y="50"/>
                  </a:lnTo>
                  <a:lnTo>
                    <a:pt x="43" y="58"/>
                  </a:lnTo>
                  <a:lnTo>
                    <a:pt x="37" y="68"/>
                  </a:lnTo>
                  <a:lnTo>
                    <a:pt x="31" y="77"/>
                  </a:lnTo>
                  <a:lnTo>
                    <a:pt x="31" y="77"/>
                  </a:lnTo>
                  <a:lnTo>
                    <a:pt x="22" y="92"/>
                  </a:lnTo>
                  <a:lnTo>
                    <a:pt x="12" y="109"/>
                  </a:lnTo>
                  <a:lnTo>
                    <a:pt x="8" y="117"/>
                  </a:lnTo>
                  <a:lnTo>
                    <a:pt x="4" y="127"/>
                  </a:lnTo>
                  <a:lnTo>
                    <a:pt x="2" y="135"/>
                  </a:lnTo>
                  <a:lnTo>
                    <a:pt x="1" y="144"/>
                  </a:lnTo>
                  <a:lnTo>
                    <a:pt x="1" y="144"/>
                  </a:lnTo>
                  <a:lnTo>
                    <a:pt x="0" y="146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0" y="151"/>
                  </a:lnTo>
                  <a:lnTo>
                    <a:pt x="2" y="154"/>
                  </a:lnTo>
                  <a:lnTo>
                    <a:pt x="3" y="155"/>
                  </a:lnTo>
                  <a:lnTo>
                    <a:pt x="5" y="155"/>
                  </a:lnTo>
                  <a:lnTo>
                    <a:pt x="6" y="155"/>
                  </a:lnTo>
                  <a:lnTo>
                    <a:pt x="8" y="154"/>
                  </a:lnTo>
                  <a:lnTo>
                    <a:pt x="9" y="151"/>
                  </a:lnTo>
                  <a:lnTo>
                    <a:pt x="9" y="149"/>
                  </a:lnTo>
                  <a:lnTo>
                    <a:pt x="9" y="149"/>
                  </a:lnTo>
                  <a:lnTo>
                    <a:pt x="10" y="143"/>
                  </a:lnTo>
                  <a:lnTo>
                    <a:pt x="10" y="137"/>
                  </a:lnTo>
                  <a:lnTo>
                    <a:pt x="15" y="125"/>
                  </a:lnTo>
                  <a:lnTo>
                    <a:pt x="20" y="112"/>
                  </a:lnTo>
                  <a:lnTo>
                    <a:pt x="26" y="101"/>
                  </a:lnTo>
                  <a:lnTo>
                    <a:pt x="34" y="89"/>
                  </a:lnTo>
                  <a:lnTo>
                    <a:pt x="41" y="78"/>
                  </a:lnTo>
                  <a:lnTo>
                    <a:pt x="56" y="57"/>
                  </a:lnTo>
                  <a:lnTo>
                    <a:pt x="56" y="57"/>
                  </a:lnTo>
                  <a:lnTo>
                    <a:pt x="61" y="49"/>
                  </a:lnTo>
                  <a:lnTo>
                    <a:pt x="65" y="42"/>
                  </a:lnTo>
                  <a:lnTo>
                    <a:pt x="69" y="34"/>
                  </a:lnTo>
                  <a:lnTo>
                    <a:pt x="75" y="27"/>
                  </a:lnTo>
                  <a:lnTo>
                    <a:pt x="75" y="27"/>
                  </a:lnTo>
                  <a:lnTo>
                    <a:pt x="81" y="23"/>
                  </a:lnTo>
                  <a:lnTo>
                    <a:pt x="85" y="18"/>
                  </a:lnTo>
                  <a:lnTo>
                    <a:pt x="88" y="12"/>
                  </a:lnTo>
                  <a:lnTo>
                    <a:pt x="90" y="5"/>
                  </a:lnTo>
                  <a:lnTo>
                    <a:pt x="90" y="5"/>
                  </a:lnTo>
                  <a:lnTo>
                    <a:pt x="90" y="3"/>
                  </a:lnTo>
                  <a:lnTo>
                    <a:pt x="89" y="2"/>
                  </a:lnTo>
                  <a:lnTo>
                    <a:pt x="87" y="0"/>
                  </a:lnTo>
                  <a:lnTo>
                    <a:pt x="85" y="0"/>
                  </a:lnTo>
                  <a:lnTo>
                    <a:pt x="83" y="0"/>
                  </a:lnTo>
                  <a:lnTo>
                    <a:pt x="82" y="1"/>
                  </a:lnTo>
                  <a:lnTo>
                    <a:pt x="81" y="3"/>
                  </a:lnTo>
                  <a:lnTo>
                    <a:pt x="81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9" name="Freeform 365"/>
            <p:cNvSpPr/>
            <p:nvPr>
              <p:custDataLst>
                <p:tags r:id="rId14"/>
              </p:custDataLst>
            </p:nvPr>
          </p:nvSpPr>
          <p:spPr bwMode="auto">
            <a:xfrm>
              <a:off x="4610100" y="3646488"/>
              <a:ext cx="71438" cy="104775"/>
            </a:xfrm>
            <a:custGeom>
              <a:avLst/>
              <a:gdLst/>
              <a:ahLst/>
              <a:cxnLst>
                <a:cxn ang="0">
                  <a:pos x="126" y="1"/>
                </a:cxn>
                <a:cxn ang="0">
                  <a:pos x="126" y="1"/>
                </a:cxn>
                <a:cxn ang="0">
                  <a:pos x="115" y="9"/>
                </a:cxn>
                <a:cxn ang="0">
                  <a:pos x="105" y="17"/>
                </a:cxn>
                <a:cxn ang="0">
                  <a:pos x="96" y="27"/>
                </a:cxn>
                <a:cxn ang="0">
                  <a:pos x="87" y="37"/>
                </a:cxn>
                <a:cxn ang="0">
                  <a:pos x="80" y="47"/>
                </a:cxn>
                <a:cxn ang="0">
                  <a:pos x="73" y="59"/>
                </a:cxn>
                <a:cxn ang="0">
                  <a:pos x="59" y="82"/>
                </a:cxn>
                <a:cxn ang="0">
                  <a:pos x="59" y="82"/>
                </a:cxn>
                <a:cxn ang="0">
                  <a:pos x="44" y="109"/>
                </a:cxn>
                <a:cxn ang="0">
                  <a:pos x="28" y="136"/>
                </a:cxn>
                <a:cxn ang="0">
                  <a:pos x="13" y="164"/>
                </a:cxn>
                <a:cxn ang="0">
                  <a:pos x="7" y="178"/>
                </a:cxn>
                <a:cxn ang="0">
                  <a:pos x="0" y="193"/>
                </a:cxn>
                <a:cxn ang="0">
                  <a:pos x="0" y="193"/>
                </a:cxn>
                <a:cxn ang="0">
                  <a:pos x="0" y="195"/>
                </a:cxn>
                <a:cxn ang="0">
                  <a:pos x="1" y="197"/>
                </a:cxn>
                <a:cxn ang="0">
                  <a:pos x="2" y="198"/>
                </a:cxn>
                <a:cxn ang="0">
                  <a:pos x="3" y="199"/>
                </a:cxn>
                <a:cxn ang="0">
                  <a:pos x="6" y="199"/>
                </a:cxn>
                <a:cxn ang="0">
                  <a:pos x="8" y="198"/>
                </a:cxn>
                <a:cxn ang="0">
                  <a:pos x="9" y="197"/>
                </a:cxn>
                <a:cxn ang="0">
                  <a:pos x="10" y="196"/>
                </a:cxn>
                <a:cxn ang="0">
                  <a:pos x="10" y="196"/>
                </a:cxn>
                <a:cxn ang="0">
                  <a:pos x="15" y="183"/>
                </a:cxn>
                <a:cxn ang="0">
                  <a:pos x="21" y="170"/>
                </a:cxn>
                <a:cxn ang="0">
                  <a:pos x="33" y="147"/>
                </a:cxn>
                <a:cxn ang="0">
                  <a:pos x="47" y="124"/>
                </a:cxn>
                <a:cxn ang="0">
                  <a:pos x="60" y="100"/>
                </a:cxn>
                <a:cxn ang="0">
                  <a:pos x="60" y="100"/>
                </a:cxn>
                <a:cxn ang="0">
                  <a:pos x="74" y="74"/>
                </a:cxn>
                <a:cxn ang="0">
                  <a:pos x="82" y="62"/>
                </a:cxn>
                <a:cxn ang="0">
                  <a:pos x="89" y="49"/>
                </a:cxn>
                <a:cxn ang="0">
                  <a:pos x="98" y="38"/>
                </a:cxn>
                <a:cxn ang="0">
                  <a:pos x="108" y="28"/>
                </a:cxn>
                <a:cxn ang="0">
                  <a:pos x="119" y="17"/>
                </a:cxn>
                <a:cxn ang="0">
                  <a:pos x="130" y="9"/>
                </a:cxn>
                <a:cxn ang="0">
                  <a:pos x="130" y="9"/>
                </a:cxn>
                <a:cxn ang="0">
                  <a:pos x="133" y="7"/>
                </a:cxn>
                <a:cxn ang="0">
                  <a:pos x="134" y="6"/>
                </a:cxn>
                <a:cxn ang="0">
                  <a:pos x="133" y="4"/>
                </a:cxn>
                <a:cxn ang="0">
                  <a:pos x="133" y="2"/>
                </a:cxn>
                <a:cxn ang="0">
                  <a:pos x="132" y="1"/>
                </a:cxn>
                <a:cxn ang="0">
                  <a:pos x="129" y="0"/>
                </a:cxn>
                <a:cxn ang="0">
                  <a:pos x="128" y="0"/>
                </a:cxn>
                <a:cxn ang="0">
                  <a:pos x="126" y="1"/>
                </a:cxn>
                <a:cxn ang="0">
                  <a:pos x="126" y="1"/>
                </a:cxn>
              </a:cxnLst>
              <a:rect l="0" t="0" r="r" b="b"/>
              <a:pathLst>
                <a:path w="134" h="199">
                  <a:moveTo>
                    <a:pt x="126" y="1"/>
                  </a:moveTo>
                  <a:lnTo>
                    <a:pt x="126" y="1"/>
                  </a:lnTo>
                  <a:lnTo>
                    <a:pt x="115" y="9"/>
                  </a:lnTo>
                  <a:lnTo>
                    <a:pt x="105" y="17"/>
                  </a:lnTo>
                  <a:lnTo>
                    <a:pt x="96" y="27"/>
                  </a:lnTo>
                  <a:lnTo>
                    <a:pt x="87" y="37"/>
                  </a:lnTo>
                  <a:lnTo>
                    <a:pt x="80" y="47"/>
                  </a:lnTo>
                  <a:lnTo>
                    <a:pt x="73" y="59"/>
                  </a:lnTo>
                  <a:lnTo>
                    <a:pt x="59" y="82"/>
                  </a:lnTo>
                  <a:lnTo>
                    <a:pt x="59" y="82"/>
                  </a:lnTo>
                  <a:lnTo>
                    <a:pt x="44" y="109"/>
                  </a:lnTo>
                  <a:lnTo>
                    <a:pt x="28" y="136"/>
                  </a:lnTo>
                  <a:lnTo>
                    <a:pt x="13" y="164"/>
                  </a:lnTo>
                  <a:lnTo>
                    <a:pt x="7" y="178"/>
                  </a:lnTo>
                  <a:lnTo>
                    <a:pt x="0" y="193"/>
                  </a:lnTo>
                  <a:lnTo>
                    <a:pt x="0" y="193"/>
                  </a:lnTo>
                  <a:lnTo>
                    <a:pt x="0" y="195"/>
                  </a:lnTo>
                  <a:lnTo>
                    <a:pt x="1" y="197"/>
                  </a:lnTo>
                  <a:lnTo>
                    <a:pt x="2" y="198"/>
                  </a:lnTo>
                  <a:lnTo>
                    <a:pt x="3" y="199"/>
                  </a:lnTo>
                  <a:lnTo>
                    <a:pt x="6" y="199"/>
                  </a:lnTo>
                  <a:lnTo>
                    <a:pt x="8" y="198"/>
                  </a:lnTo>
                  <a:lnTo>
                    <a:pt x="9" y="197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15" y="183"/>
                  </a:lnTo>
                  <a:lnTo>
                    <a:pt x="21" y="170"/>
                  </a:lnTo>
                  <a:lnTo>
                    <a:pt x="33" y="147"/>
                  </a:lnTo>
                  <a:lnTo>
                    <a:pt x="47" y="124"/>
                  </a:lnTo>
                  <a:lnTo>
                    <a:pt x="60" y="100"/>
                  </a:lnTo>
                  <a:lnTo>
                    <a:pt x="60" y="100"/>
                  </a:lnTo>
                  <a:lnTo>
                    <a:pt x="74" y="74"/>
                  </a:lnTo>
                  <a:lnTo>
                    <a:pt x="82" y="62"/>
                  </a:lnTo>
                  <a:lnTo>
                    <a:pt x="89" y="49"/>
                  </a:lnTo>
                  <a:lnTo>
                    <a:pt x="98" y="38"/>
                  </a:lnTo>
                  <a:lnTo>
                    <a:pt x="108" y="28"/>
                  </a:lnTo>
                  <a:lnTo>
                    <a:pt x="119" y="17"/>
                  </a:lnTo>
                  <a:lnTo>
                    <a:pt x="130" y="9"/>
                  </a:lnTo>
                  <a:lnTo>
                    <a:pt x="130" y="9"/>
                  </a:lnTo>
                  <a:lnTo>
                    <a:pt x="133" y="7"/>
                  </a:lnTo>
                  <a:lnTo>
                    <a:pt x="134" y="6"/>
                  </a:lnTo>
                  <a:lnTo>
                    <a:pt x="133" y="4"/>
                  </a:lnTo>
                  <a:lnTo>
                    <a:pt x="133" y="2"/>
                  </a:lnTo>
                  <a:lnTo>
                    <a:pt x="132" y="1"/>
                  </a:lnTo>
                  <a:lnTo>
                    <a:pt x="129" y="0"/>
                  </a:lnTo>
                  <a:lnTo>
                    <a:pt x="128" y="0"/>
                  </a:lnTo>
                  <a:lnTo>
                    <a:pt x="126" y="1"/>
                  </a:lnTo>
                  <a:lnTo>
                    <a:pt x="126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0" name="Freeform 366"/>
            <p:cNvSpPr/>
            <p:nvPr>
              <p:custDataLst>
                <p:tags r:id="rId15"/>
              </p:custDataLst>
            </p:nvPr>
          </p:nvSpPr>
          <p:spPr bwMode="auto">
            <a:xfrm>
              <a:off x="4624388" y="3638550"/>
              <a:ext cx="84138" cy="130175"/>
            </a:xfrm>
            <a:custGeom>
              <a:avLst/>
              <a:gdLst/>
              <a:ahLst/>
              <a:cxnLst>
                <a:cxn ang="0">
                  <a:pos x="152" y="1"/>
                </a:cxn>
                <a:cxn ang="0">
                  <a:pos x="137" y="15"/>
                </a:cxn>
                <a:cxn ang="0">
                  <a:pos x="123" y="30"/>
                </a:cxn>
                <a:cxn ang="0">
                  <a:pos x="99" y="66"/>
                </a:cxn>
                <a:cxn ang="0">
                  <a:pos x="67" y="121"/>
                </a:cxn>
                <a:cxn ang="0">
                  <a:pos x="56" y="138"/>
                </a:cxn>
                <a:cxn ang="0">
                  <a:pos x="32" y="174"/>
                </a:cxn>
                <a:cxn ang="0">
                  <a:pos x="12" y="211"/>
                </a:cxn>
                <a:cxn ang="0">
                  <a:pos x="1" y="229"/>
                </a:cxn>
                <a:cxn ang="0">
                  <a:pos x="0" y="238"/>
                </a:cxn>
                <a:cxn ang="0">
                  <a:pos x="4" y="246"/>
                </a:cxn>
                <a:cxn ang="0">
                  <a:pos x="6" y="247"/>
                </a:cxn>
                <a:cxn ang="0">
                  <a:pos x="12" y="246"/>
                </a:cxn>
                <a:cxn ang="0">
                  <a:pos x="14" y="242"/>
                </a:cxn>
                <a:cxn ang="0">
                  <a:pos x="16" y="241"/>
                </a:cxn>
                <a:cxn ang="0">
                  <a:pos x="17" y="236"/>
                </a:cxn>
                <a:cxn ang="0">
                  <a:pos x="15" y="234"/>
                </a:cxn>
                <a:cxn ang="0">
                  <a:pos x="12" y="234"/>
                </a:cxn>
                <a:cxn ang="0">
                  <a:pos x="10" y="234"/>
                </a:cxn>
                <a:cxn ang="0">
                  <a:pos x="12" y="229"/>
                </a:cxn>
                <a:cxn ang="0">
                  <a:pos x="22" y="210"/>
                </a:cxn>
                <a:cxn ang="0">
                  <a:pos x="33" y="191"/>
                </a:cxn>
                <a:cxn ang="0">
                  <a:pos x="53" y="160"/>
                </a:cxn>
                <a:cxn ang="0">
                  <a:pos x="73" y="129"/>
                </a:cxn>
                <a:cxn ang="0">
                  <a:pos x="92" y="98"/>
                </a:cxn>
                <a:cxn ang="0">
                  <a:pos x="121" y="50"/>
                </a:cxn>
                <a:cxn ang="0">
                  <a:pos x="144" y="21"/>
                </a:cxn>
                <a:cxn ang="0">
                  <a:pos x="157" y="10"/>
                </a:cxn>
                <a:cxn ang="0">
                  <a:pos x="158" y="9"/>
                </a:cxn>
                <a:cxn ang="0">
                  <a:pos x="158" y="2"/>
                </a:cxn>
                <a:cxn ang="0">
                  <a:pos x="156" y="0"/>
                </a:cxn>
                <a:cxn ang="0">
                  <a:pos x="152" y="1"/>
                </a:cxn>
              </a:cxnLst>
              <a:rect l="0" t="0" r="r" b="b"/>
              <a:pathLst>
                <a:path w="159" h="247">
                  <a:moveTo>
                    <a:pt x="152" y="1"/>
                  </a:moveTo>
                  <a:lnTo>
                    <a:pt x="152" y="1"/>
                  </a:lnTo>
                  <a:lnTo>
                    <a:pt x="145" y="8"/>
                  </a:lnTo>
                  <a:lnTo>
                    <a:pt x="137" y="15"/>
                  </a:lnTo>
                  <a:lnTo>
                    <a:pt x="129" y="23"/>
                  </a:lnTo>
                  <a:lnTo>
                    <a:pt x="123" y="30"/>
                  </a:lnTo>
                  <a:lnTo>
                    <a:pt x="111" y="48"/>
                  </a:lnTo>
                  <a:lnTo>
                    <a:pt x="99" y="66"/>
                  </a:lnTo>
                  <a:lnTo>
                    <a:pt x="79" y="103"/>
                  </a:lnTo>
                  <a:lnTo>
                    <a:pt x="67" y="121"/>
                  </a:lnTo>
                  <a:lnTo>
                    <a:pt x="56" y="138"/>
                  </a:lnTo>
                  <a:lnTo>
                    <a:pt x="56" y="138"/>
                  </a:lnTo>
                  <a:lnTo>
                    <a:pt x="44" y="155"/>
                  </a:lnTo>
                  <a:lnTo>
                    <a:pt x="32" y="174"/>
                  </a:lnTo>
                  <a:lnTo>
                    <a:pt x="12" y="211"/>
                  </a:lnTo>
                  <a:lnTo>
                    <a:pt x="12" y="211"/>
                  </a:lnTo>
                  <a:lnTo>
                    <a:pt x="6" y="219"/>
                  </a:lnTo>
                  <a:lnTo>
                    <a:pt x="1" y="229"/>
                  </a:lnTo>
                  <a:lnTo>
                    <a:pt x="0" y="233"/>
                  </a:lnTo>
                  <a:lnTo>
                    <a:pt x="0" y="238"/>
                  </a:lnTo>
                  <a:lnTo>
                    <a:pt x="1" y="242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6" y="247"/>
                  </a:lnTo>
                  <a:lnTo>
                    <a:pt x="9" y="247"/>
                  </a:lnTo>
                  <a:lnTo>
                    <a:pt x="12" y="246"/>
                  </a:lnTo>
                  <a:lnTo>
                    <a:pt x="13" y="244"/>
                  </a:lnTo>
                  <a:lnTo>
                    <a:pt x="14" y="242"/>
                  </a:lnTo>
                  <a:lnTo>
                    <a:pt x="14" y="242"/>
                  </a:lnTo>
                  <a:lnTo>
                    <a:pt x="16" y="241"/>
                  </a:lnTo>
                  <a:lnTo>
                    <a:pt x="17" y="240"/>
                  </a:lnTo>
                  <a:lnTo>
                    <a:pt x="17" y="236"/>
                  </a:lnTo>
                  <a:lnTo>
                    <a:pt x="16" y="235"/>
                  </a:lnTo>
                  <a:lnTo>
                    <a:pt x="15" y="234"/>
                  </a:lnTo>
                  <a:lnTo>
                    <a:pt x="14" y="233"/>
                  </a:lnTo>
                  <a:lnTo>
                    <a:pt x="12" y="234"/>
                  </a:lnTo>
                  <a:lnTo>
                    <a:pt x="12" y="234"/>
                  </a:lnTo>
                  <a:lnTo>
                    <a:pt x="10" y="234"/>
                  </a:lnTo>
                  <a:lnTo>
                    <a:pt x="10" y="234"/>
                  </a:lnTo>
                  <a:lnTo>
                    <a:pt x="12" y="229"/>
                  </a:lnTo>
                  <a:lnTo>
                    <a:pt x="15" y="222"/>
                  </a:lnTo>
                  <a:lnTo>
                    <a:pt x="22" y="210"/>
                  </a:lnTo>
                  <a:lnTo>
                    <a:pt x="33" y="191"/>
                  </a:lnTo>
                  <a:lnTo>
                    <a:pt x="33" y="191"/>
                  </a:lnTo>
                  <a:lnTo>
                    <a:pt x="43" y="176"/>
                  </a:lnTo>
                  <a:lnTo>
                    <a:pt x="53" y="160"/>
                  </a:lnTo>
                  <a:lnTo>
                    <a:pt x="73" y="129"/>
                  </a:lnTo>
                  <a:lnTo>
                    <a:pt x="73" y="129"/>
                  </a:lnTo>
                  <a:lnTo>
                    <a:pt x="83" y="114"/>
                  </a:lnTo>
                  <a:lnTo>
                    <a:pt x="92" y="98"/>
                  </a:lnTo>
                  <a:lnTo>
                    <a:pt x="111" y="65"/>
                  </a:lnTo>
                  <a:lnTo>
                    <a:pt x="121" y="50"/>
                  </a:lnTo>
                  <a:lnTo>
                    <a:pt x="131" y="34"/>
                  </a:lnTo>
                  <a:lnTo>
                    <a:pt x="144" y="21"/>
                  </a:lnTo>
                  <a:lnTo>
                    <a:pt x="150" y="15"/>
                  </a:lnTo>
                  <a:lnTo>
                    <a:pt x="157" y="10"/>
                  </a:lnTo>
                  <a:lnTo>
                    <a:pt x="157" y="10"/>
                  </a:lnTo>
                  <a:lnTo>
                    <a:pt x="158" y="9"/>
                  </a:lnTo>
                  <a:lnTo>
                    <a:pt x="159" y="6"/>
                  </a:lnTo>
                  <a:lnTo>
                    <a:pt x="158" y="2"/>
                  </a:lnTo>
                  <a:lnTo>
                    <a:pt x="157" y="1"/>
                  </a:lnTo>
                  <a:lnTo>
                    <a:pt x="156" y="0"/>
                  </a:lnTo>
                  <a:lnTo>
                    <a:pt x="154" y="0"/>
                  </a:lnTo>
                  <a:lnTo>
                    <a:pt x="152" y="1"/>
                  </a:lnTo>
                  <a:lnTo>
                    <a:pt x="152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1" name="Freeform 367"/>
            <p:cNvSpPr/>
            <p:nvPr>
              <p:custDataLst>
                <p:tags r:id="rId16"/>
              </p:custDataLst>
            </p:nvPr>
          </p:nvSpPr>
          <p:spPr bwMode="auto">
            <a:xfrm>
              <a:off x="4648200" y="3646488"/>
              <a:ext cx="80963" cy="120650"/>
            </a:xfrm>
            <a:custGeom>
              <a:avLst/>
              <a:gdLst/>
              <a:ahLst/>
              <a:cxnLst>
                <a:cxn ang="0">
                  <a:pos x="143" y="2"/>
                </a:cxn>
                <a:cxn ang="0">
                  <a:pos x="143" y="2"/>
                </a:cxn>
                <a:cxn ang="0">
                  <a:pos x="132" y="14"/>
                </a:cxn>
                <a:cxn ang="0">
                  <a:pos x="120" y="28"/>
                </a:cxn>
                <a:cxn ang="0">
                  <a:pos x="110" y="41"/>
                </a:cxn>
                <a:cxn ang="0">
                  <a:pos x="100" y="54"/>
                </a:cxn>
                <a:cxn ang="0">
                  <a:pos x="81" y="83"/>
                </a:cxn>
                <a:cxn ang="0">
                  <a:pos x="63" y="113"/>
                </a:cxn>
                <a:cxn ang="0">
                  <a:pos x="63" y="113"/>
                </a:cxn>
                <a:cxn ang="0">
                  <a:pos x="47" y="141"/>
                </a:cxn>
                <a:cxn ang="0">
                  <a:pos x="32" y="169"/>
                </a:cxn>
                <a:cxn ang="0">
                  <a:pos x="32" y="169"/>
                </a:cxn>
                <a:cxn ang="0">
                  <a:pos x="24" y="182"/>
                </a:cxn>
                <a:cxn ang="0">
                  <a:pos x="15" y="195"/>
                </a:cxn>
                <a:cxn ang="0">
                  <a:pos x="7" y="207"/>
                </a:cxn>
                <a:cxn ang="0">
                  <a:pos x="1" y="221"/>
                </a:cxn>
                <a:cxn ang="0">
                  <a:pos x="1" y="221"/>
                </a:cxn>
                <a:cxn ang="0">
                  <a:pos x="0" y="223"/>
                </a:cxn>
                <a:cxn ang="0">
                  <a:pos x="1" y="225"/>
                </a:cxn>
                <a:cxn ang="0">
                  <a:pos x="2" y="227"/>
                </a:cxn>
                <a:cxn ang="0">
                  <a:pos x="5" y="228"/>
                </a:cxn>
                <a:cxn ang="0">
                  <a:pos x="9" y="228"/>
                </a:cxn>
                <a:cxn ang="0">
                  <a:pos x="9" y="228"/>
                </a:cxn>
                <a:cxn ang="0">
                  <a:pos x="12" y="227"/>
                </a:cxn>
                <a:cxn ang="0">
                  <a:pos x="14" y="224"/>
                </a:cxn>
                <a:cxn ang="0">
                  <a:pos x="13" y="221"/>
                </a:cxn>
                <a:cxn ang="0">
                  <a:pos x="12" y="219"/>
                </a:cxn>
                <a:cxn ang="0">
                  <a:pos x="12" y="219"/>
                </a:cxn>
                <a:cxn ang="0">
                  <a:pos x="17" y="209"/>
                </a:cxn>
                <a:cxn ang="0">
                  <a:pos x="23" y="200"/>
                </a:cxn>
                <a:cxn ang="0">
                  <a:pos x="36" y="180"/>
                </a:cxn>
                <a:cxn ang="0">
                  <a:pos x="36" y="180"/>
                </a:cxn>
                <a:cxn ang="0">
                  <a:pos x="52" y="153"/>
                </a:cxn>
                <a:cxn ang="0">
                  <a:pos x="67" y="125"/>
                </a:cxn>
                <a:cxn ang="0">
                  <a:pos x="67" y="125"/>
                </a:cxn>
                <a:cxn ang="0">
                  <a:pos x="85" y="94"/>
                </a:cxn>
                <a:cxn ang="0">
                  <a:pos x="105" y="64"/>
                </a:cxn>
                <a:cxn ang="0">
                  <a:pos x="115" y="49"/>
                </a:cxn>
                <a:cxn ang="0">
                  <a:pos x="127" y="35"/>
                </a:cxn>
                <a:cxn ang="0">
                  <a:pos x="138" y="21"/>
                </a:cxn>
                <a:cxn ang="0">
                  <a:pos x="150" y="8"/>
                </a:cxn>
                <a:cxn ang="0">
                  <a:pos x="150" y="8"/>
                </a:cxn>
                <a:cxn ang="0">
                  <a:pos x="151" y="6"/>
                </a:cxn>
                <a:cxn ang="0">
                  <a:pos x="151" y="5"/>
                </a:cxn>
                <a:cxn ang="0">
                  <a:pos x="150" y="3"/>
                </a:cxn>
                <a:cxn ang="0">
                  <a:pos x="149" y="2"/>
                </a:cxn>
                <a:cxn ang="0">
                  <a:pos x="148" y="1"/>
                </a:cxn>
                <a:cxn ang="0">
                  <a:pos x="146" y="0"/>
                </a:cxn>
                <a:cxn ang="0">
                  <a:pos x="145" y="0"/>
                </a:cxn>
                <a:cxn ang="0">
                  <a:pos x="143" y="2"/>
                </a:cxn>
                <a:cxn ang="0">
                  <a:pos x="143" y="2"/>
                </a:cxn>
              </a:cxnLst>
              <a:rect l="0" t="0" r="r" b="b"/>
              <a:pathLst>
                <a:path w="151" h="228">
                  <a:moveTo>
                    <a:pt x="143" y="2"/>
                  </a:moveTo>
                  <a:lnTo>
                    <a:pt x="143" y="2"/>
                  </a:lnTo>
                  <a:lnTo>
                    <a:pt x="132" y="14"/>
                  </a:lnTo>
                  <a:lnTo>
                    <a:pt x="120" y="28"/>
                  </a:lnTo>
                  <a:lnTo>
                    <a:pt x="110" y="41"/>
                  </a:lnTo>
                  <a:lnTo>
                    <a:pt x="100" y="54"/>
                  </a:lnTo>
                  <a:lnTo>
                    <a:pt x="81" y="83"/>
                  </a:lnTo>
                  <a:lnTo>
                    <a:pt x="63" y="113"/>
                  </a:lnTo>
                  <a:lnTo>
                    <a:pt x="63" y="113"/>
                  </a:lnTo>
                  <a:lnTo>
                    <a:pt x="47" y="141"/>
                  </a:lnTo>
                  <a:lnTo>
                    <a:pt x="32" y="169"/>
                  </a:lnTo>
                  <a:lnTo>
                    <a:pt x="32" y="169"/>
                  </a:lnTo>
                  <a:lnTo>
                    <a:pt x="24" y="182"/>
                  </a:lnTo>
                  <a:lnTo>
                    <a:pt x="15" y="195"/>
                  </a:lnTo>
                  <a:lnTo>
                    <a:pt x="7" y="207"/>
                  </a:lnTo>
                  <a:lnTo>
                    <a:pt x="1" y="221"/>
                  </a:lnTo>
                  <a:lnTo>
                    <a:pt x="1" y="221"/>
                  </a:lnTo>
                  <a:lnTo>
                    <a:pt x="0" y="223"/>
                  </a:lnTo>
                  <a:lnTo>
                    <a:pt x="1" y="225"/>
                  </a:lnTo>
                  <a:lnTo>
                    <a:pt x="2" y="227"/>
                  </a:lnTo>
                  <a:lnTo>
                    <a:pt x="5" y="228"/>
                  </a:lnTo>
                  <a:lnTo>
                    <a:pt x="9" y="228"/>
                  </a:lnTo>
                  <a:lnTo>
                    <a:pt x="9" y="228"/>
                  </a:lnTo>
                  <a:lnTo>
                    <a:pt x="12" y="227"/>
                  </a:lnTo>
                  <a:lnTo>
                    <a:pt x="14" y="224"/>
                  </a:lnTo>
                  <a:lnTo>
                    <a:pt x="13" y="221"/>
                  </a:lnTo>
                  <a:lnTo>
                    <a:pt x="12" y="219"/>
                  </a:lnTo>
                  <a:lnTo>
                    <a:pt x="12" y="219"/>
                  </a:lnTo>
                  <a:lnTo>
                    <a:pt x="17" y="209"/>
                  </a:lnTo>
                  <a:lnTo>
                    <a:pt x="23" y="200"/>
                  </a:lnTo>
                  <a:lnTo>
                    <a:pt x="36" y="180"/>
                  </a:lnTo>
                  <a:lnTo>
                    <a:pt x="36" y="180"/>
                  </a:lnTo>
                  <a:lnTo>
                    <a:pt x="52" y="153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85" y="94"/>
                  </a:lnTo>
                  <a:lnTo>
                    <a:pt x="105" y="64"/>
                  </a:lnTo>
                  <a:lnTo>
                    <a:pt x="115" y="49"/>
                  </a:lnTo>
                  <a:lnTo>
                    <a:pt x="127" y="35"/>
                  </a:lnTo>
                  <a:lnTo>
                    <a:pt x="138" y="21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1" y="6"/>
                  </a:lnTo>
                  <a:lnTo>
                    <a:pt x="151" y="5"/>
                  </a:lnTo>
                  <a:lnTo>
                    <a:pt x="150" y="3"/>
                  </a:lnTo>
                  <a:lnTo>
                    <a:pt x="149" y="2"/>
                  </a:lnTo>
                  <a:lnTo>
                    <a:pt x="148" y="1"/>
                  </a:lnTo>
                  <a:lnTo>
                    <a:pt x="146" y="0"/>
                  </a:lnTo>
                  <a:lnTo>
                    <a:pt x="145" y="0"/>
                  </a:lnTo>
                  <a:lnTo>
                    <a:pt x="143" y="2"/>
                  </a:lnTo>
                  <a:lnTo>
                    <a:pt x="143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2" name="Freeform 368"/>
            <p:cNvSpPr/>
            <p:nvPr>
              <p:custDataLst>
                <p:tags r:id="rId17"/>
              </p:custDataLst>
            </p:nvPr>
          </p:nvSpPr>
          <p:spPr bwMode="auto">
            <a:xfrm>
              <a:off x="4708525" y="3648075"/>
              <a:ext cx="52388" cy="69850"/>
            </a:xfrm>
            <a:custGeom>
              <a:avLst/>
              <a:gdLst/>
              <a:ahLst/>
              <a:cxnLst>
                <a:cxn ang="0">
                  <a:pos x="92" y="1"/>
                </a:cxn>
                <a:cxn ang="0">
                  <a:pos x="92" y="1"/>
                </a:cxn>
                <a:cxn ang="0">
                  <a:pos x="79" y="15"/>
                </a:cxn>
                <a:cxn ang="0">
                  <a:pos x="66" y="30"/>
                </a:cxn>
                <a:cxn ang="0">
                  <a:pos x="54" y="44"/>
                </a:cxn>
                <a:cxn ang="0">
                  <a:pos x="43" y="60"/>
                </a:cxn>
                <a:cxn ang="0">
                  <a:pos x="21" y="92"/>
                </a:cxn>
                <a:cxn ang="0">
                  <a:pos x="1" y="125"/>
                </a:cxn>
                <a:cxn ang="0">
                  <a:pos x="1" y="125"/>
                </a:cxn>
                <a:cxn ang="0">
                  <a:pos x="0" y="127"/>
                </a:cxn>
                <a:cxn ang="0">
                  <a:pos x="1" y="129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8" y="132"/>
                </a:cxn>
                <a:cxn ang="0">
                  <a:pos x="10" y="130"/>
                </a:cxn>
                <a:cxn ang="0">
                  <a:pos x="10" y="130"/>
                </a:cxn>
                <a:cxn ang="0">
                  <a:pos x="29" y="97"/>
                </a:cxn>
                <a:cxn ang="0">
                  <a:pos x="50" y="66"/>
                </a:cxn>
                <a:cxn ang="0">
                  <a:pos x="61" y="51"/>
                </a:cxn>
                <a:cxn ang="0">
                  <a:pos x="74" y="36"/>
                </a:cxn>
                <a:cxn ang="0">
                  <a:pos x="86" y="22"/>
                </a:cxn>
                <a:cxn ang="0">
                  <a:pos x="98" y="8"/>
                </a:cxn>
                <a:cxn ang="0">
                  <a:pos x="98" y="8"/>
                </a:cxn>
                <a:cxn ang="0">
                  <a:pos x="99" y="6"/>
                </a:cxn>
                <a:cxn ang="0">
                  <a:pos x="100" y="4"/>
                </a:cxn>
                <a:cxn ang="0">
                  <a:pos x="99" y="3"/>
                </a:cxn>
                <a:cxn ang="0">
                  <a:pos x="98" y="1"/>
                </a:cxn>
                <a:cxn ang="0">
                  <a:pos x="97" y="0"/>
                </a:cxn>
                <a:cxn ang="0">
                  <a:pos x="95" y="0"/>
                </a:cxn>
                <a:cxn ang="0">
                  <a:pos x="93" y="0"/>
                </a:cxn>
                <a:cxn ang="0">
                  <a:pos x="92" y="1"/>
                </a:cxn>
                <a:cxn ang="0">
                  <a:pos x="92" y="1"/>
                </a:cxn>
              </a:cxnLst>
              <a:rect l="0" t="0" r="r" b="b"/>
              <a:pathLst>
                <a:path w="100" h="132">
                  <a:moveTo>
                    <a:pt x="92" y="1"/>
                  </a:moveTo>
                  <a:lnTo>
                    <a:pt x="92" y="1"/>
                  </a:lnTo>
                  <a:lnTo>
                    <a:pt x="79" y="15"/>
                  </a:lnTo>
                  <a:lnTo>
                    <a:pt x="66" y="30"/>
                  </a:lnTo>
                  <a:lnTo>
                    <a:pt x="54" y="44"/>
                  </a:lnTo>
                  <a:lnTo>
                    <a:pt x="43" y="60"/>
                  </a:lnTo>
                  <a:lnTo>
                    <a:pt x="21" y="92"/>
                  </a:lnTo>
                  <a:lnTo>
                    <a:pt x="1" y="125"/>
                  </a:lnTo>
                  <a:lnTo>
                    <a:pt x="1" y="125"/>
                  </a:lnTo>
                  <a:lnTo>
                    <a:pt x="0" y="127"/>
                  </a:lnTo>
                  <a:lnTo>
                    <a:pt x="1" y="129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8" y="132"/>
                  </a:lnTo>
                  <a:lnTo>
                    <a:pt x="10" y="130"/>
                  </a:lnTo>
                  <a:lnTo>
                    <a:pt x="10" y="130"/>
                  </a:lnTo>
                  <a:lnTo>
                    <a:pt x="29" y="97"/>
                  </a:lnTo>
                  <a:lnTo>
                    <a:pt x="50" y="66"/>
                  </a:lnTo>
                  <a:lnTo>
                    <a:pt x="61" y="51"/>
                  </a:lnTo>
                  <a:lnTo>
                    <a:pt x="74" y="36"/>
                  </a:lnTo>
                  <a:lnTo>
                    <a:pt x="86" y="22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9" y="6"/>
                  </a:lnTo>
                  <a:lnTo>
                    <a:pt x="100" y="4"/>
                  </a:lnTo>
                  <a:lnTo>
                    <a:pt x="99" y="3"/>
                  </a:lnTo>
                  <a:lnTo>
                    <a:pt x="98" y="1"/>
                  </a:lnTo>
                  <a:lnTo>
                    <a:pt x="97" y="0"/>
                  </a:lnTo>
                  <a:lnTo>
                    <a:pt x="95" y="0"/>
                  </a:lnTo>
                  <a:lnTo>
                    <a:pt x="93" y="0"/>
                  </a:lnTo>
                  <a:lnTo>
                    <a:pt x="92" y="1"/>
                  </a:lnTo>
                  <a:lnTo>
                    <a:pt x="92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3" name="Freeform 369"/>
            <p:cNvSpPr/>
            <p:nvPr>
              <p:custDataLst>
                <p:tags r:id="rId18"/>
              </p:custDataLst>
            </p:nvPr>
          </p:nvSpPr>
          <p:spPr bwMode="auto">
            <a:xfrm>
              <a:off x="4749800" y="3648075"/>
              <a:ext cx="39688" cy="52388"/>
            </a:xfrm>
            <a:custGeom>
              <a:avLst/>
              <a:gdLst/>
              <a:ahLst/>
              <a:cxnLst>
                <a:cxn ang="0">
                  <a:pos x="66" y="4"/>
                </a:cxn>
                <a:cxn ang="0">
                  <a:pos x="66" y="4"/>
                </a:cxn>
                <a:cxn ang="0">
                  <a:pos x="65" y="10"/>
                </a:cxn>
                <a:cxn ang="0">
                  <a:pos x="62" y="14"/>
                </a:cxn>
                <a:cxn ang="0">
                  <a:pos x="59" y="20"/>
                </a:cxn>
                <a:cxn ang="0">
                  <a:pos x="54" y="24"/>
                </a:cxn>
                <a:cxn ang="0">
                  <a:pos x="45" y="32"/>
                </a:cxn>
                <a:cxn ang="0">
                  <a:pos x="41" y="36"/>
                </a:cxn>
                <a:cxn ang="0">
                  <a:pos x="38" y="40"/>
                </a:cxn>
                <a:cxn ang="0">
                  <a:pos x="38" y="40"/>
                </a:cxn>
                <a:cxn ang="0">
                  <a:pos x="29" y="54"/>
                </a:cxn>
                <a:cxn ang="0">
                  <a:pos x="18" y="66"/>
                </a:cxn>
                <a:cxn ang="0">
                  <a:pos x="9" y="78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1" y="97"/>
                </a:cxn>
                <a:cxn ang="0">
                  <a:pos x="2" y="99"/>
                </a:cxn>
                <a:cxn ang="0">
                  <a:pos x="4" y="99"/>
                </a:cxn>
                <a:cxn ang="0">
                  <a:pos x="5" y="99"/>
                </a:cxn>
                <a:cxn ang="0">
                  <a:pos x="7" y="98"/>
                </a:cxn>
                <a:cxn ang="0">
                  <a:pos x="8" y="97"/>
                </a:cxn>
                <a:cxn ang="0">
                  <a:pos x="8" y="97"/>
                </a:cxn>
                <a:cxn ang="0">
                  <a:pos x="17" y="82"/>
                </a:cxn>
                <a:cxn ang="0">
                  <a:pos x="28" y="66"/>
                </a:cxn>
                <a:cxn ang="0">
                  <a:pos x="40" y="52"/>
                </a:cxn>
                <a:cxn ang="0">
                  <a:pos x="52" y="38"/>
                </a:cxn>
                <a:cxn ang="0">
                  <a:pos x="52" y="38"/>
                </a:cxn>
                <a:cxn ang="0">
                  <a:pos x="60" y="31"/>
                </a:cxn>
                <a:cxn ang="0">
                  <a:pos x="67" y="23"/>
                </a:cxn>
                <a:cxn ang="0">
                  <a:pos x="70" y="18"/>
                </a:cxn>
                <a:cxn ang="0">
                  <a:pos x="72" y="14"/>
                </a:cxn>
                <a:cxn ang="0">
                  <a:pos x="74" y="10"/>
                </a:cxn>
                <a:cxn ang="0">
                  <a:pos x="75" y="4"/>
                </a:cxn>
                <a:cxn ang="0">
                  <a:pos x="75" y="4"/>
                </a:cxn>
                <a:cxn ang="0">
                  <a:pos x="75" y="3"/>
                </a:cxn>
                <a:cxn ang="0">
                  <a:pos x="74" y="1"/>
                </a:cxn>
                <a:cxn ang="0">
                  <a:pos x="73" y="0"/>
                </a:cxn>
                <a:cxn ang="0">
                  <a:pos x="71" y="0"/>
                </a:cxn>
                <a:cxn ang="0">
                  <a:pos x="68" y="1"/>
                </a:cxn>
                <a:cxn ang="0">
                  <a:pos x="67" y="3"/>
                </a:cxn>
                <a:cxn ang="0">
                  <a:pos x="66" y="4"/>
                </a:cxn>
                <a:cxn ang="0">
                  <a:pos x="66" y="4"/>
                </a:cxn>
              </a:cxnLst>
              <a:rect l="0" t="0" r="r" b="b"/>
              <a:pathLst>
                <a:path w="75" h="99">
                  <a:moveTo>
                    <a:pt x="66" y="4"/>
                  </a:moveTo>
                  <a:lnTo>
                    <a:pt x="66" y="4"/>
                  </a:lnTo>
                  <a:lnTo>
                    <a:pt x="65" y="10"/>
                  </a:lnTo>
                  <a:lnTo>
                    <a:pt x="62" y="14"/>
                  </a:lnTo>
                  <a:lnTo>
                    <a:pt x="59" y="20"/>
                  </a:lnTo>
                  <a:lnTo>
                    <a:pt x="54" y="24"/>
                  </a:lnTo>
                  <a:lnTo>
                    <a:pt x="45" y="32"/>
                  </a:lnTo>
                  <a:lnTo>
                    <a:pt x="41" y="36"/>
                  </a:lnTo>
                  <a:lnTo>
                    <a:pt x="38" y="40"/>
                  </a:lnTo>
                  <a:lnTo>
                    <a:pt x="38" y="40"/>
                  </a:lnTo>
                  <a:lnTo>
                    <a:pt x="29" y="54"/>
                  </a:lnTo>
                  <a:lnTo>
                    <a:pt x="18" y="66"/>
                  </a:lnTo>
                  <a:lnTo>
                    <a:pt x="9" y="78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1" y="97"/>
                  </a:lnTo>
                  <a:lnTo>
                    <a:pt x="2" y="99"/>
                  </a:lnTo>
                  <a:lnTo>
                    <a:pt x="4" y="99"/>
                  </a:lnTo>
                  <a:lnTo>
                    <a:pt x="5" y="99"/>
                  </a:lnTo>
                  <a:lnTo>
                    <a:pt x="7" y="98"/>
                  </a:lnTo>
                  <a:lnTo>
                    <a:pt x="8" y="97"/>
                  </a:lnTo>
                  <a:lnTo>
                    <a:pt x="8" y="97"/>
                  </a:lnTo>
                  <a:lnTo>
                    <a:pt x="17" y="82"/>
                  </a:lnTo>
                  <a:lnTo>
                    <a:pt x="28" y="66"/>
                  </a:lnTo>
                  <a:lnTo>
                    <a:pt x="40" y="52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60" y="31"/>
                  </a:lnTo>
                  <a:lnTo>
                    <a:pt x="67" y="23"/>
                  </a:lnTo>
                  <a:lnTo>
                    <a:pt x="70" y="18"/>
                  </a:lnTo>
                  <a:lnTo>
                    <a:pt x="72" y="14"/>
                  </a:lnTo>
                  <a:lnTo>
                    <a:pt x="74" y="10"/>
                  </a:lnTo>
                  <a:lnTo>
                    <a:pt x="75" y="4"/>
                  </a:lnTo>
                  <a:lnTo>
                    <a:pt x="75" y="4"/>
                  </a:lnTo>
                  <a:lnTo>
                    <a:pt x="75" y="3"/>
                  </a:lnTo>
                  <a:lnTo>
                    <a:pt x="74" y="1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8" y="1"/>
                  </a:lnTo>
                  <a:lnTo>
                    <a:pt x="67" y="3"/>
                  </a:lnTo>
                  <a:lnTo>
                    <a:pt x="66" y="4"/>
                  </a:lnTo>
                  <a:lnTo>
                    <a:pt x="66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4" name="Freeform 370"/>
            <p:cNvSpPr/>
            <p:nvPr>
              <p:custDataLst>
                <p:tags r:id="rId19"/>
              </p:custDataLst>
            </p:nvPr>
          </p:nvSpPr>
          <p:spPr bwMode="auto">
            <a:xfrm>
              <a:off x="4384675" y="3116263"/>
              <a:ext cx="22225" cy="38100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29" y="2"/>
                </a:cxn>
                <a:cxn ang="0">
                  <a:pos x="29" y="2"/>
                </a:cxn>
                <a:cxn ang="0">
                  <a:pos x="19" y="18"/>
                </a:cxn>
                <a:cxn ang="0">
                  <a:pos x="10" y="35"/>
                </a:cxn>
                <a:cxn ang="0">
                  <a:pos x="10" y="35"/>
                </a:cxn>
                <a:cxn ang="0">
                  <a:pos x="6" y="42"/>
                </a:cxn>
                <a:cxn ang="0">
                  <a:pos x="2" y="50"/>
                </a:cxn>
                <a:cxn ang="0">
                  <a:pos x="0" y="59"/>
                </a:cxn>
                <a:cxn ang="0">
                  <a:pos x="0" y="63"/>
                </a:cxn>
                <a:cxn ang="0">
                  <a:pos x="0" y="67"/>
                </a:cxn>
                <a:cxn ang="0">
                  <a:pos x="0" y="67"/>
                </a:cxn>
                <a:cxn ang="0">
                  <a:pos x="1" y="69"/>
                </a:cxn>
                <a:cxn ang="0">
                  <a:pos x="3" y="70"/>
                </a:cxn>
                <a:cxn ang="0">
                  <a:pos x="4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9" y="67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9" y="61"/>
                </a:cxn>
                <a:cxn ang="0">
                  <a:pos x="9" y="57"/>
                </a:cxn>
                <a:cxn ang="0">
                  <a:pos x="13" y="48"/>
                </a:cxn>
                <a:cxn ang="0">
                  <a:pos x="22" y="33"/>
                </a:cxn>
                <a:cxn ang="0">
                  <a:pos x="22" y="33"/>
                </a:cxn>
                <a:cxn ang="0">
                  <a:pos x="33" y="15"/>
                </a:cxn>
                <a:cxn ang="0">
                  <a:pos x="33" y="15"/>
                </a:cxn>
                <a:cxn ang="0">
                  <a:pos x="36" y="9"/>
                </a:cxn>
                <a:cxn ang="0">
                  <a:pos x="36" y="9"/>
                </a:cxn>
                <a:cxn ang="0">
                  <a:pos x="38" y="9"/>
                </a:cxn>
                <a:cxn ang="0">
                  <a:pos x="38" y="9"/>
                </a:cxn>
                <a:cxn ang="0">
                  <a:pos x="40" y="9"/>
                </a:cxn>
                <a:cxn ang="0">
                  <a:pos x="41" y="8"/>
                </a:cxn>
                <a:cxn ang="0">
                  <a:pos x="42" y="6"/>
                </a:cxn>
                <a:cxn ang="0">
                  <a:pos x="42" y="4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42" h="70">
                  <a:moveTo>
                    <a:pt x="38" y="0"/>
                  </a:moveTo>
                  <a:lnTo>
                    <a:pt x="33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19" y="18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6" y="42"/>
                  </a:lnTo>
                  <a:lnTo>
                    <a:pt x="2" y="50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3" y="70"/>
                  </a:lnTo>
                  <a:lnTo>
                    <a:pt x="4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9" y="67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9" y="61"/>
                  </a:lnTo>
                  <a:lnTo>
                    <a:pt x="9" y="57"/>
                  </a:lnTo>
                  <a:lnTo>
                    <a:pt x="13" y="48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40" y="9"/>
                  </a:lnTo>
                  <a:lnTo>
                    <a:pt x="41" y="8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5" name="Freeform 371"/>
            <p:cNvSpPr/>
            <p:nvPr>
              <p:custDataLst>
                <p:tags r:id="rId20"/>
              </p:custDataLst>
            </p:nvPr>
          </p:nvSpPr>
          <p:spPr bwMode="auto">
            <a:xfrm>
              <a:off x="4446588" y="3108325"/>
              <a:ext cx="34925" cy="47625"/>
            </a:xfrm>
            <a:custGeom>
              <a:avLst/>
              <a:gdLst/>
              <a:ahLst/>
              <a:cxnLst>
                <a:cxn ang="0">
                  <a:pos x="55" y="2"/>
                </a:cxn>
                <a:cxn ang="0">
                  <a:pos x="55" y="2"/>
                </a:cxn>
                <a:cxn ang="0">
                  <a:pos x="46" y="15"/>
                </a:cxn>
                <a:cxn ang="0">
                  <a:pos x="36" y="26"/>
                </a:cxn>
                <a:cxn ang="0">
                  <a:pos x="26" y="39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10" y="58"/>
                </a:cxn>
                <a:cxn ang="0">
                  <a:pos x="4" y="69"/>
                </a:cxn>
                <a:cxn ang="0">
                  <a:pos x="1" y="75"/>
                </a:cxn>
                <a:cxn ang="0">
                  <a:pos x="0" y="80"/>
                </a:cxn>
                <a:cxn ang="0">
                  <a:pos x="0" y="85"/>
                </a:cxn>
                <a:cxn ang="0">
                  <a:pos x="1" y="87"/>
                </a:cxn>
                <a:cxn ang="0">
                  <a:pos x="4" y="89"/>
                </a:cxn>
                <a:cxn ang="0">
                  <a:pos x="4" y="89"/>
                </a:cxn>
                <a:cxn ang="0">
                  <a:pos x="6" y="90"/>
                </a:cxn>
                <a:cxn ang="0">
                  <a:pos x="8" y="90"/>
                </a:cxn>
                <a:cxn ang="0">
                  <a:pos x="9" y="90"/>
                </a:cxn>
                <a:cxn ang="0">
                  <a:pos x="11" y="89"/>
                </a:cxn>
                <a:cxn ang="0">
                  <a:pos x="12" y="87"/>
                </a:cxn>
                <a:cxn ang="0">
                  <a:pos x="12" y="86"/>
                </a:cxn>
                <a:cxn ang="0">
                  <a:pos x="12" y="84"/>
                </a:cxn>
                <a:cxn ang="0">
                  <a:pos x="11" y="82"/>
                </a:cxn>
                <a:cxn ang="0">
                  <a:pos x="11" y="82"/>
                </a:cxn>
                <a:cxn ang="0">
                  <a:pos x="10" y="80"/>
                </a:cxn>
                <a:cxn ang="0">
                  <a:pos x="10" y="77"/>
                </a:cxn>
                <a:cxn ang="0">
                  <a:pos x="12" y="74"/>
                </a:cxn>
                <a:cxn ang="0">
                  <a:pos x="14" y="69"/>
                </a:cxn>
                <a:cxn ang="0">
                  <a:pos x="21" y="57"/>
                </a:cxn>
                <a:cxn ang="0">
                  <a:pos x="31" y="46"/>
                </a:cxn>
                <a:cxn ang="0">
                  <a:pos x="51" y="22"/>
                </a:cxn>
                <a:cxn ang="0">
                  <a:pos x="63" y="8"/>
                </a:cxn>
                <a:cxn ang="0">
                  <a:pos x="63" y="8"/>
                </a:cxn>
                <a:cxn ang="0">
                  <a:pos x="65" y="6"/>
                </a:cxn>
                <a:cxn ang="0">
                  <a:pos x="65" y="3"/>
                </a:cxn>
                <a:cxn ang="0">
                  <a:pos x="63" y="2"/>
                </a:cxn>
                <a:cxn ang="0">
                  <a:pos x="62" y="1"/>
                </a:cxn>
                <a:cxn ang="0">
                  <a:pos x="58" y="0"/>
                </a:cxn>
                <a:cxn ang="0">
                  <a:pos x="56" y="1"/>
                </a:cxn>
                <a:cxn ang="0">
                  <a:pos x="55" y="2"/>
                </a:cxn>
                <a:cxn ang="0">
                  <a:pos x="55" y="2"/>
                </a:cxn>
              </a:cxnLst>
              <a:rect l="0" t="0" r="r" b="b"/>
              <a:pathLst>
                <a:path w="65" h="90">
                  <a:moveTo>
                    <a:pt x="55" y="2"/>
                  </a:moveTo>
                  <a:lnTo>
                    <a:pt x="55" y="2"/>
                  </a:lnTo>
                  <a:lnTo>
                    <a:pt x="46" y="15"/>
                  </a:lnTo>
                  <a:lnTo>
                    <a:pt x="36" y="26"/>
                  </a:lnTo>
                  <a:lnTo>
                    <a:pt x="26" y="39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0" y="58"/>
                  </a:lnTo>
                  <a:lnTo>
                    <a:pt x="4" y="69"/>
                  </a:lnTo>
                  <a:lnTo>
                    <a:pt x="1" y="75"/>
                  </a:lnTo>
                  <a:lnTo>
                    <a:pt x="0" y="80"/>
                  </a:lnTo>
                  <a:lnTo>
                    <a:pt x="0" y="85"/>
                  </a:lnTo>
                  <a:lnTo>
                    <a:pt x="1" y="87"/>
                  </a:lnTo>
                  <a:lnTo>
                    <a:pt x="4" y="89"/>
                  </a:lnTo>
                  <a:lnTo>
                    <a:pt x="4" y="89"/>
                  </a:lnTo>
                  <a:lnTo>
                    <a:pt x="6" y="90"/>
                  </a:lnTo>
                  <a:lnTo>
                    <a:pt x="8" y="90"/>
                  </a:lnTo>
                  <a:lnTo>
                    <a:pt x="9" y="90"/>
                  </a:lnTo>
                  <a:lnTo>
                    <a:pt x="11" y="89"/>
                  </a:lnTo>
                  <a:lnTo>
                    <a:pt x="12" y="87"/>
                  </a:lnTo>
                  <a:lnTo>
                    <a:pt x="12" y="86"/>
                  </a:lnTo>
                  <a:lnTo>
                    <a:pt x="12" y="84"/>
                  </a:lnTo>
                  <a:lnTo>
                    <a:pt x="11" y="82"/>
                  </a:lnTo>
                  <a:lnTo>
                    <a:pt x="11" y="82"/>
                  </a:lnTo>
                  <a:lnTo>
                    <a:pt x="10" y="80"/>
                  </a:lnTo>
                  <a:lnTo>
                    <a:pt x="10" y="77"/>
                  </a:lnTo>
                  <a:lnTo>
                    <a:pt x="12" y="74"/>
                  </a:lnTo>
                  <a:lnTo>
                    <a:pt x="14" y="69"/>
                  </a:lnTo>
                  <a:lnTo>
                    <a:pt x="21" y="57"/>
                  </a:lnTo>
                  <a:lnTo>
                    <a:pt x="31" y="46"/>
                  </a:lnTo>
                  <a:lnTo>
                    <a:pt x="51" y="22"/>
                  </a:lnTo>
                  <a:lnTo>
                    <a:pt x="63" y="8"/>
                  </a:lnTo>
                  <a:lnTo>
                    <a:pt x="63" y="8"/>
                  </a:lnTo>
                  <a:lnTo>
                    <a:pt x="65" y="6"/>
                  </a:lnTo>
                  <a:lnTo>
                    <a:pt x="65" y="3"/>
                  </a:lnTo>
                  <a:lnTo>
                    <a:pt x="63" y="2"/>
                  </a:lnTo>
                  <a:lnTo>
                    <a:pt x="62" y="1"/>
                  </a:lnTo>
                  <a:lnTo>
                    <a:pt x="58" y="0"/>
                  </a:lnTo>
                  <a:lnTo>
                    <a:pt x="56" y="1"/>
                  </a:lnTo>
                  <a:lnTo>
                    <a:pt x="55" y="2"/>
                  </a:lnTo>
                  <a:lnTo>
                    <a:pt x="55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6" name="Freeform 372"/>
            <p:cNvSpPr/>
            <p:nvPr>
              <p:custDataLst>
                <p:tags r:id="rId21"/>
              </p:custDataLst>
            </p:nvPr>
          </p:nvSpPr>
          <p:spPr bwMode="auto">
            <a:xfrm>
              <a:off x="4516438" y="3119438"/>
              <a:ext cx="22225" cy="39688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1"/>
                </a:cxn>
                <a:cxn ang="0">
                  <a:pos x="29" y="5"/>
                </a:cxn>
                <a:cxn ang="0">
                  <a:pos x="24" y="10"/>
                </a:cxn>
                <a:cxn ang="0">
                  <a:pos x="16" y="21"/>
                </a:cxn>
                <a:cxn ang="0">
                  <a:pos x="10" y="33"/>
                </a:cxn>
                <a:cxn ang="0">
                  <a:pos x="5" y="45"/>
                </a:cxn>
                <a:cxn ang="0">
                  <a:pos x="5" y="45"/>
                </a:cxn>
                <a:cxn ang="0">
                  <a:pos x="3" y="54"/>
                </a:cxn>
                <a:cxn ang="0">
                  <a:pos x="0" y="63"/>
                </a:cxn>
                <a:cxn ang="0">
                  <a:pos x="0" y="67"/>
                </a:cxn>
                <a:cxn ang="0">
                  <a:pos x="2" y="71"/>
                </a:cxn>
                <a:cxn ang="0">
                  <a:pos x="4" y="73"/>
                </a:cxn>
                <a:cxn ang="0">
                  <a:pos x="9" y="75"/>
                </a:cxn>
                <a:cxn ang="0">
                  <a:pos x="9" y="75"/>
                </a:cxn>
                <a:cxn ang="0">
                  <a:pos x="11" y="75"/>
                </a:cxn>
                <a:cxn ang="0">
                  <a:pos x="12" y="74"/>
                </a:cxn>
                <a:cxn ang="0">
                  <a:pos x="13" y="72"/>
                </a:cxn>
                <a:cxn ang="0">
                  <a:pos x="13" y="71"/>
                </a:cxn>
                <a:cxn ang="0">
                  <a:pos x="12" y="67"/>
                </a:cxn>
                <a:cxn ang="0">
                  <a:pos x="11" y="66"/>
                </a:cxn>
                <a:cxn ang="0">
                  <a:pos x="9" y="66"/>
                </a:cxn>
                <a:cxn ang="0">
                  <a:pos x="9" y="66"/>
                </a:cxn>
                <a:cxn ang="0">
                  <a:pos x="19" y="35"/>
                </a:cxn>
                <a:cxn ang="0">
                  <a:pos x="19" y="35"/>
                </a:cxn>
                <a:cxn ang="0">
                  <a:pos x="23" y="28"/>
                </a:cxn>
                <a:cxn ang="0">
                  <a:pos x="29" y="21"/>
                </a:cxn>
                <a:cxn ang="0">
                  <a:pos x="34" y="13"/>
                </a:cxn>
                <a:cxn ang="0">
                  <a:pos x="41" y="7"/>
                </a:cxn>
                <a:cxn ang="0">
                  <a:pos x="41" y="7"/>
                </a:cxn>
                <a:cxn ang="0">
                  <a:pos x="42" y="6"/>
                </a:cxn>
                <a:cxn ang="0">
                  <a:pos x="42" y="4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42" h="75">
                  <a:moveTo>
                    <a:pt x="34" y="1"/>
                  </a:moveTo>
                  <a:lnTo>
                    <a:pt x="34" y="1"/>
                  </a:lnTo>
                  <a:lnTo>
                    <a:pt x="29" y="5"/>
                  </a:lnTo>
                  <a:lnTo>
                    <a:pt x="24" y="10"/>
                  </a:lnTo>
                  <a:lnTo>
                    <a:pt x="16" y="21"/>
                  </a:lnTo>
                  <a:lnTo>
                    <a:pt x="10" y="33"/>
                  </a:lnTo>
                  <a:lnTo>
                    <a:pt x="5" y="45"/>
                  </a:lnTo>
                  <a:lnTo>
                    <a:pt x="5" y="45"/>
                  </a:lnTo>
                  <a:lnTo>
                    <a:pt x="3" y="54"/>
                  </a:lnTo>
                  <a:lnTo>
                    <a:pt x="0" y="63"/>
                  </a:lnTo>
                  <a:lnTo>
                    <a:pt x="0" y="67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11" y="75"/>
                  </a:lnTo>
                  <a:lnTo>
                    <a:pt x="12" y="74"/>
                  </a:lnTo>
                  <a:lnTo>
                    <a:pt x="13" y="72"/>
                  </a:lnTo>
                  <a:lnTo>
                    <a:pt x="13" y="71"/>
                  </a:lnTo>
                  <a:lnTo>
                    <a:pt x="12" y="67"/>
                  </a:lnTo>
                  <a:lnTo>
                    <a:pt x="11" y="66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23" y="28"/>
                  </a:lnTo>
                  <a:lnTo>
                    <a:pt x="29" y="21"/>
                  </a:lnTo>
                  <a:lnTo>
                    <a:pt x="34" y="13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7" name="Freeform 373"/>
            <p:cNvSpPr/>
            <p:nvPr>
              <p:custDataLst>
                <p:tags r:id="rId22"/>
              </p:custDataLst>
            </p:nvPr>
          </p:nvSpPr>
          <p:spPr bwMode="auto">
            <a:xfrm>
              <a:off x="4583113" y="3121025"/>
              <a:ext cx="26988" cy="34925"/>
            </a:xfrm>
            <a:custGeom>
              <a:avLst/>
              <a:gdLst/>
              <a:ahLst/>
              <a:cxnLst>
                <a:cxn ang="0">
                  <a:pos x="43" y="1"/>
                </a:cxn>
                <a:cxn ang="0">
                  <a:pos x="43" y="1"/>
                </a:cxn>
                <a:cxn ang="0">
                  <a:pos x="37" y="7"/>
                </a:cxn>
                <a:cxn ang="0">
                  <a:pos x="31" y="15"/>
                </a:cxn>
                <a:cxn ang="0">
                  <a:pos x="21" y="29"/>
                </a:cxn>
                <a:cxn ang="0">
                  <a:pos x="12" y="45"/>
                </a:cxn>
                <a:cxn ang="0">
                  <a:pos x="7" y="52"/>
                </a:cxn>
                <a:cxn ang="0">
                  <a:pos x="1" y="58"/>
                </a:cxn>
                <a:cxn ang="0">
                  <a:pos x="1" y="58"/>
                </a:cxn>
                <a:cxn ang="0">
                  <a:pos x="0" y="60"/>
                </a:cxn>
                <a:cxn ang="0">
                  <a:pos x="0" y="62"/>
                </a:cxn>
                <a:cxn ang="0">
                  <a:pos x="0" y="63"/>
                </a:cxn>
                <a:cxn ang="0">
                  <a:pos x="1" y="65"/>
                </a:cxn>
                <a:cxn ang="0">
                  <a:pos x="3" y="66"/>
                </a:cxn>
                <a:cxn ang="0">
                  <a:pos x="4" y="66"/>
                </a:cxn>
                <a:cxn ang="0">
                  <a:pos x="6" y="66"/>
                </a:cxn>
                <a:cxn ang="0">
                  <a:pos x="8" y="65"/>
                </a:cxn>
                <a:cxn ang="0">
                  <a:pos x="8" y="65"/>
                </a:cxn>
                <a:cxn ang="0">
                  <a:pos x="13" y="58"/>
                </a:cxn>
                <a:cxn ang="0">
                  <a:pos x="18" y="51"/>
                </a:cxn>
                <a:cxn ang="0">
                  <a:pos x="28" y="36"/>
                </a:cxn>
                <a:cxn ang="0">
                  <a:pos x="38" y="21"/>
                </a:cxn>
                <a:cxn ang="0">
                  <a:pos x="44" y="15"/>
                </a:cxn>
                <a:cxn ang="0">
                  <a:pos x="50" y="8"/>
                </a:cxn>
                <a:cxn ang="0">
                  <a:pos x="50" y="8"/>
                </a:cxn>
                <a:cxn ang="0">
                  <a:pos x="51" y="6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0" y="2"/>
                </a:cxn>
                <a:cxn ang="0">
                  <a:pos x="47" y="0"/>
                </a:cxn>
                <a:cxn ang="0">
                  <a:pos x="45" y="0"/>
                </a:cxn>
                <a:cxn ang="0">
                  <a:pos x="43" y="1"/>
                </a:cxn>
                <a:cxn ang="0">
                  <a:pos x="43" y="1"/>
                </a:cxn>
              </a:cxnLst>
              <a:rect l="0" t="0" r="r" b="b"/>
              <a:pathLst>
                <a:path w="51" h="66">
                  <a:moveTo>
                    <a:pt x="43" y="1"/>
                  </a:moveTo>
                  <a:lnTo>
                    <a:pt x="43" y="1"/>
                  </a:lnTo>
                  <a:lnTo>
                    <a:pt x="37" y="7"/>
                  </a:lnTo>
                  <a:lnTo>
                    <a:pt x="31" y="15"/>
                  </a:lnTo>
                  <a:lnTo>
                    <a:pt x="21" y="29"/>
                  </a:lnTo>
                  <a:lnTo>
                    <a:pt x="12" y="45"/>
                  </a:lnTo>
                  <a:lnTo>
                    <a:pt x="7" y="52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3"/>
                  </a:lnTo>
                  <a:lnTo>
                    <a:pt x="1" y="65"/>
                  </a:lnTo>
                  <a:lnTo>
                    <a:pt x="3" y="66"/>
                  </a:lnTo>
                  <a:lnTo>
                    <a:pt x="4" y="66"/>
                  </a:lnTo>
                  <a:lnTo>
                    <a:pt x="6" y="66"/>
                  </a:lnTo>
                  <a:lnTo>
                    <a:pt x="8" y="65"/>
                  </a:lnTo>
                  <a:lnTo>
                    <a:pt x="8" y="65"/>
                  </a:lnTo>
                  <a:lnTo>
                    <a:pt x="13" y="58"/>
                  </a:lnTo>
                  <a:lnTo>
                    <a:pt x="18" y="51"/>
                  </a:lnTo>
                  <a:lnTo>
                    <a:pt x="28" y="36"/>
                  </a:lnTo>
                  <a:lnTo>
                    <a:pt x="38" y="21"/>
                  </a:lnTo>
                  <a:lnTo>
                    <a:pt x="44" y="15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51" y="6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0" y="2"/>
                  </a:lnTo>
                  <a:lnTo>
                    <a:pt x="47" y="0"/>
                  </a:lnTo>
                  <a:lnTo>
                    <a:pt x="45" y="0"/>
                  </a:lnTo>
                  <a:lnTo>
                    <a:pt x="43" y="1"/>
                  </a:lnTo>
                  <a:lnTo>
                    <a:pt x="43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8" name="Freeform 374"/>
            <p:cNvSpPr/>
            <p:nvPr>
              <p:custDataLst>
                <p:tags r:id="rId23"/>
              </p:custDataLst>
            </p:nvPr>
          </p:nvSpPr>
          <p:spPr bwMode="auto">
            <a:xfrm>
              <a:off x="4638675" y="3114675"/>
              <a:ext cx="26988" cy="44450"/>
            </a:xfrm>
            <a:custGeom>
              <a:avLst/>
              <a:gdLst/>
              <a:ahLst/>
              <a:cxnLst>
                <a:cxn ang="0">
                  <a:pos x="42" y="3"/>
                </a:cxn>
                <a:cxn ang="0">
                  <a:pos x="42" y="3"/>
                </a:cxn>
                <a:cxn ang="0">
                  <a:pos x="40" y="8"/>
                </a:cxn>
                <a:cxn ang="0">
                  <a:pos x="37" y="12"/>
                </a:cxn>
                <a:cxn ang="0">
                  <a:pos x="30" y="22"/>
                </a:cxn>
                <a:cxn ang="0">
                  <a:pos x="14" y="40"/>
                </a:cxn>
                <a:cxn ang="0">
                  <a:pos x="14" y="40"/>
                </a:cxn>
                <a:cxn ang="0">
                  <a:pos x="8" y="49"/>
                </a:cxn>
                <a:cxn ang="0">
                  <a:pos x="4" y="59"/>
                </a:cxn>
                <a:cxn ang="0">
                  <a:pos x="1" y="69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3"/>
                </a:cxn>
                <a:cxn ang="0">
                  <a:pos x="4" y="84"/>
                </a:cxn>
                <a:cxn ang="0">
                  <a:pos x="6" y="83"/>
                </a:cxn>
                <a:cxn ang="0">
                  <a:pos x="7" y="83"/>
                </a:cxn>
                <a:cxn ang="0">
                  <a:pos x="8" y="81"/>
                </a:cxn>
                <a:cxn ang="0">
                  <a:pos x="9" y="79"/>
                </a:cxn>
                <a:cxn ang="0">
                  <a:pos x="9" y="79"/>
                </a:cxn>
                <a:cxn ang="0">
                  <a:pos x="10" y="74"/>
                </a:cxn>
                <a:cxn ang="0">
                  <a:pos x="11" y="68"/>
                </a:cxn>
                <a:cxn ang="0">
                  <a:pos x="14" y="58"/>
                </a:cxn>
                <a:cxn ang="0">
                  <a:pos x="21" y="49"/>
                </a:cxn>
                <a:cxn ang="0">
                  <a:pos x="27" y="40"/>
                </a:cxn>
                <a:cxn ang="0">
                  <a:pos x="40" y="23"/>
                </a:cxn>
                <a:cxn ang="0">
                  <a:pos x="46" y="14"/>
                </a:cxn>
                <a:cxn ang="0">
                  <a:pos x="52" y="5"/>
                </a:cxn>
                <a:cxn ang="0">
                  <a:pos x="52" y="5"/>
                </a:cxn>
                <a:cxn ang="0">
                  <a:pos x="52" y="3"/>
                </a:cxn>
                <a:cxn ang="0">
                  <a:pos x="52" y="2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5" y="0"/>
                </a:cxn>
                <a:cxn ang="0">
                  <a:pos x="43" y="1"/>
                </a:cxn>
                <a:cxn ang="0">
                  <a:pos x="42" y="3"/>
                </a:cxn>
                <a:cxn ang="0">
                  <a:pos x="42" y="3"/>
                </a:cxn>
              </a:cxnLst>
              <a:rect l="0" t="0" r="r" b="b"/>
              <a:pathLst>
                <a:path w="52" h="84">
                  <a:moveTo>
                    <a:pt x="42" y="3"/>
                  </a:moveTo>
                  <a:lnTo>
                    <a:pt x="42" y="3"/>
                  </a:lnTo>
                  <a:lnTo>
                    <a:pt x="40" y="8"/>
                  </a:lnTo>
                  <a:lnTo>
                    <a:pt x="37" y="12"/>
                  </a:lnTo>
                  <a:lnTo>
                    <a:pt x="30" y="22"/>
                  </a:lnTo>
                  <a:lnTo>
                    <a:pt x="14" y="40"/>
                  </a:lnTo>
                  <a:lnTo>
                    <a:pt x="14" y="40"/>
                  </a:lnTo>
                  <a:lnTo>
                    <a:pt x="8" y="49"/>
                  </a:lnTo>
                  <a:lnTo>
                    <a:pt x="4" y="59"/>
                  </a:lnTo>
                  <a:lnTo>
                    <a:pt x="1" y="69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3"/>
                  </a:lnTo>
                  <a:lnTo>
                    <a:pt x="4" y="84"/>
                  </a:lnTo>
                  <a:lnTo>
                    <a:pt x="6" y="83"/>
                  </a:lnTo>
                  <a:lnTo>
                    <a:pt x="7" y="83"/>
                  </a:lnTo>
                  <a:lnTo>
                    <a:pt x="8" y="81"/>
                  </a:lnTo>
                  <a:lnTo>
                    <a:pt x="9" y="79"/>
                  </a:lnTo>
                  <a:lnTo>
                    <a:pt x="9" y="79"/>
                  </a:lnTo>
                  <a:lnTo>
                    <a:pt x="10" y="74"/>
                  </a:lnTo>
                  <a:lnTo>
                    <a:pt x="11" y="68"/>
                  </a:lnTo>
                  <a:lnTo>
                    <a:pt x="14" y="58"/>
                  </a:lnTo>
                  <a:lnTo>
                    <a:pt x="21" y="49"/>
                  </a:lnTo>
                  <a:lnTo>
                    <a:pt x="27" y="40"/>
                  </a:lnTo>
                  <a:lnTo>
                    <a:pt x="40" y="23"/>
                  </a:lnTo>
                  <a:lnTo>
                    <a:pt x="46" y="14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43" y="1"/>
                  </a:lnTo>
                  <a:lnTo>
                    <a:pt x="42" y="3"/>
                  </a:lnTo>
                  <a:lnTo>
                    <a:pt x="42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9" name="Freeform 375"/>
            <p:cNvSpPr/>
            <p:nvPr>
              <p:custDataLst>
                <p:tags r:id="rId24"/>
              </p:custDataLst>
            </p:nvPr>
          </p:nvSpPr>
          <p:spPr bwMode="auto">
            <a:xfrm>
              <a:off x="4686300" y="3121025"/>
              <a:ext cx="25400" cy="38100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8" y="2"/>
                </a:cxn>
                <a:cxn ang="0">
                  <a:pos x="34" y="10"/>
                </a:cxn>
                <a:cxn ang="0">
                  <a:pos x="29" y="19"/>
                </a:cxn>
                <a:cxn ang="0">
                  <a:pos x="17" y="33"/>
                </a:cxn>
                <a:cxn ang="0">
                  <a:pos x="12" y="40"/>
                </a:cxn>
                <a:cxn ang="0">
                  <a:pos x="7" y="48"/>
                </a:cxn>
                <a:cxn ang="0">
                  <a:pos x="3" y="56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0" y="67"/>
                </a:cxn>
                <a:cxn ang="0">
                  <a:pos x="1" y="69"/>
                </a:cxn>
                <a:cxn ang="0">
                  <a:pos x="2" y="70"/>
                </a:cxn>
                <a:cxn ang="0">
                  <a:pos x="4" y="71"/>
                </a:cxn>
                <a:cxn ang="0">
                  <a:pos x="5" y="71"/>
                </a:cxn>
                <a:cxn ang="0">
                  <a:pos x="7" y="70"/>
                </a:cxn>
                <a:cxn ang="0">
                  <a:pos x="8" y="69"/>
                </a:cxn>
                <a:cxn ang="0">
                  <a:pos x="9" y="67"/>
                </a:cxn>
                <a:cxn ang="0">
                  <a:pos x="9" y="67"/>
                </a:cxn>
                <a:cxn ang="0">
                  <a:pos x="12" y="59"/>
                </a:cxn>
                <a:cxn ang="0">
                  <a:pos x="16" y="52"/>
                </a:cxn>
                <a:cxn ang="0">
                  <a:pos x="21" y="44"/>
                </a:cxn>
                <a:cxn ang="0">
                  <a:pos x="27" y="37"/>
                </a:cxn>
                <a:cxn ang="0">
                  <a:pos x="37" y="23"/>
                </a:cxn>
                <a:cxn ang="0">
                  <a:pos x="42" y="16"/>
                </a:cxn>
                <a:cxn ang="0">
                  <a:pos x="46" y="7"/>
                </a:cxn>
                <a:cxn ang="0">
                  <a:pos x="46" y="7"/>
                </a:cxn>
                <a:cxn ang="0">
                  <a:pos x="47" y="5"/>
                </a:cxn>
                <a:cxn ang="0">
                  <a:pos x="46" y="3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2"/>
                </a:cxn>
              </a:cxnLst>
              <a:rect l="0" t="0" r="r" b="b"/>
              <a:pathLst>
                <a:path w="47" h="71">
                  <a:moveTo>
                    <a:pt x="38" y="2"/>
                  </a:moveTo>
                  <a:lnTo>
                    <a:pt x="38" y="2"/>
                  </a:lnTo>
                  <a:lnTo>
                    <a:pt x="34" y="10"/>
                  </a:lnTo>
                  <a:lnTo>
                    <a:pt x="29" y="19"/>
                  </a:lnTo>
                  <a:lnTo>
                    <a:pt x="17" y="33"/>
                  </a:lnTo>
                  <a:lnTo>
                    <a:pt x="12" y="40"/>
                  </a:lnTo>
                  <a:lnTo>
                    <a:pt x="7" y="48"/>
                  </a:lnTo>
                  <a:lnTo>
                    <a:pt x="3" y="56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2" y="70"/>
                  </a:lnTo>
                  <a:lnTo>
                    <a:pt x="4" y="71"/>
                  </a:lnTo>
                  <a:lnTo>
                    <a:pt x="5" y="71"/>
                  </a:lnTo>
                  <a:lnTo>
                    <a:pt x="7" y="70"/>
                  </a:lnTo>
                  <a:lnTo>
                    <a:pt x="8" y="69"/>
                  </a:lnTo>
                  <a:lnTo>
                    <a:pt x="9" y="67"/>
                  </a:lnTo>
                  <a:lnTo>
                    <a:pt x="9" y="67"/>
                  </a:lnTo>
                  <a:lnTo>
                    <a:pt x="12" y="59"/>
                  </a:lnTo>
                  <a:lnTo>
                    <a:pt x="16" y="52"/>
                  </a:lnTo>
                  <a:lnTo>
                    <a:pt x="21" y="44"/>
                  </a:lnTo>
                  <a:lnTo>
                    <a:pt x="27" y="37"/>
                  </a:lnTo>
                  <a:lnTo>
                    <a:pt x="37" y="23"/>
                  </a:lnTo>
                  <a:lnTo>
                    <a:pt x="42" y="16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7" y="5"/>
                  </a:lnTo>
                  <a:lnTo>
                    <a:pt x="46" y="3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0" name="Freeform 376"/>
            <p:cNvSpPr/>
            <p:nvPr>
              <p:custDataLst>
                <p:tags r:id="rId25"/>
              </p:custDataLst>
            </p:nvPr>
          </p:nvSpPr>
          <p:spPr bwMode="auto">
            <a:xfrm>
              <a:off x="4721225" y="3125788"/>
              <a:ext cx="33338" cy="38100"/>
            </a:xfrm>
            <a:custGeom>
              <a:avLst/>
              <a:gdLst/>
              <a:ahLst/>
              <a:cxnLst>
                <a:cxn ang="0">
                  <a:pos x="54" y="1"/>
                </a:cxn>
                <a:cxn ang="0">
                  <a:pos x="54" y="1"/>
                </a:cxn>
                <a:cxn ang="0">
                  <a:pos x="40" y="17"/>
                </a:cxn>
                <a:cxn ang="0">
                  <a:pos x="28" y="32"/>
                </a:cxn>
                <a:cxn ang="0">
                  <a:pos x="15" y="49"/>
                </a:cxn>
                <a:cxn ang="0">
                  <a:pos x="2" y="63"/>
                </a:cxn>
                <a:cxn ang="0">
                  <a:pos x="2" y="63"/>
                </a:cxn>
                <a:cxn ang="0">
                  <a:pos x="0" y="66"/>
                </a:cxn>
                <a:cxn ang="0">
                  <a:pos x="0" y="68"/>
                </a:cxn>
                <a:cxn ang="0">
                  <a:pos x="1" y="69"/>
                </a:cxn>
                <a:cxn ang="0">
                  <a:pos x="2" y="71"/>
                </a:cxn>
                <a:cxn ang="0">
                  <a:pos x="3" y="72"/>
                </a:cxn>
                <a:cxn ang="0">
                  <a:pos x="5" y="72"/>
                </a:cxn>
                <a:cxn ang="0">
                  <a:pos x="6" y="72"/>
                </a:cxn>
                <a:cxn ang="0">
                  <a:pos x="8" y="71"/>
                </a:cxn>
                <a:cxn ang="0">
                  <a:pos x="8" y="71"/>
                </a:cxn>
                <a:cxn ang="0">
                  <a:pos x="22" y="55"/>
                </a:cxn>
                <a:cxn ang="0">
                  <a:pos x="34" y="40"/>
                </a:cxn>
                <a:cxn ang="0">
                  <a:pos x="47" y="24"/>
                </a:cxn>
                <a:cxn ang="0">
                  <a:pos x="61" y="9"/>
                </a:cxn>
                <a:cxn ang="0">
                  <a:pos x="61" y="9"/>
                </a:cxn>
                <a:cxn ang="0">
                  <a:pos x="62" y="7"/>
                </a:cxn>
                <a:cxn ang="0">
                  <a:pos x="62" y="6"/>
                </a:cxn>
                <a:cxn ang="0">
                  <a:pos x="61" y="4"/>
                </a:cxn>
                <a:cxn ang="0">
                  <a:pos x="60" y="3"/>
                </a:cxn>
                <a:cxn ang="0">
                  <a:pos x="59" y="1"/>
                </a:cxn>
                <a:cxn ang="0">
                  <a:pos x="57" y="0"/>
                </a:cxn>
                <a:cxn ang="0">
                  <a:pos x="56" y="0"/>
                </a:cxn>
                <a:cxn ang="0">
                  <a:pos x="54" y="1"/>
                </a:cxn>
                <a:cxn ang="0">
                  <a:pos x="54" y="1"/>
                </a:cxn>
              </a:cxnLst>
              <a:rect l="0" t="0" r="r" b="b"/>
              <a:pathLst>
                <a:path w="62" h="72">
                  <a:moveTo>
                    <a:pt x="54" y="1"/>
                  </a:moveTo>
                  <a:lnTo>
                    <a:pt x="54" y="1"/>
                  </a:lnTo>
                  <a:lnTo>
                    <a:pt x="40" y="17"/>
                  </a:lnTo>
                  <a:lnTo>
                    <a:pt x="28" y="32"/>
                  </a:lnTo>
                  <a:lnTo>
                    <a:pt x="15" y="49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1" y="69"/>
                  </a:lnTo>
                  <a:lnTo>
                    <a:pt x="2" y="71"/>
                  </a:lnTo>
                  <a:lnTo>
                    <a:pt x="3" y="72"/>
                  </a:lnTo>
                  <a:lnTo>
                    <a:pt x="5" y="72"/>
                  </a:lnTo>
                  <a:lnTo>
                    <a:pt x="6" y="72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22" y="55"/>
                  </a:lnTo>
                  <a:lnTo>
                    <a:pt x="34" y="40"/>
                  </a:lnTo>
                  <a:lnTo>
                    <a:pt x="47" y="24"/>
                  </a:lnTo>
                  <a:lnTo>
                    <a:pt x="61" y="9"/>
                  </a:lnTo>
                  <a:lnTo>
                    <a:pt x="61" y="9"/>
                  </a:lnTo>
                  <a:lnTo>
                    <a:pt x="62" y="7"/>
                  </a:lnTo>
                  <a:lnTo>
                    <a:pt x="62" y="6"/>
                  </a:lnTo>
                  <a:lnTo>
                    <a:pt x="61" y="4"/>
                  </a:lnTo>
                  <a:lnTo>
                    <a:pt x="60" y="3"/>
                  </a:lnTo>
                  <a:lnTo>
                    <a:pt x="59" y="1"/>
                  </a:lnTo>
                  <a:lnTo>
                    <a:pt x="57" y="0"/>
                  </a:lnTo>
                  <a:lnTo>
                    <a:pt x="56" y="0"/>
                  </a:lnTo>
                  <a:lnTo>
                    <a:pt x="54" y="1"/>
                  </a:lnTo>
                  <a:lnTo>
                    <a:pt x="54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1" name="Freeform 377"/>
            <p:cNvSpPr/>
            <p:nvPr>
              <p:custDataLst>
                <p:tags r:id="rId26"/>
              </p:custDataLst>
            </p:nvPr>
          </p:nvSpPr>
          <p:spPr bwMode="auto">
            <a:xfrm>
              <a:off x="4311650" y="3119438"/>
              <a:ext cx="20638" cy="39688"/>
            </a:xfrm>
            <a:custGeom>
              <a:avLst/>
              <a:gdLst/>
              <a:ahLst/>
              <a:cxnLst>
                <a:cxn ang="0">
                  <a:pos x="39" y="4"/>
                </a:cxn>
                <a:cxn ang="0">
                  <a:pos x="39" y="4"/>
                </a:cxn>
                <a:cxn ang="0">
                  <a:pos x="38" y="2"/>
                </a:cxn>
                <a:cxn ang="0">
                  <a:pos x="37" y="1"/>
                </a:cxn>
                <a:cxn ang="0">
                  <a:pos x="35" y="0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9" y="14"/>
                </a:cxn>
                <a:cxn ang="0">
                  <a:pos x="28" y="24"/>
                </a:cxn>
                <a:cxn ang="0">
                  <a:pos x="26" y="33"/>
                </a:cxn>
                <a:cxn ang="0">
                  <a:pos x="24" y="38"/>
                </a:cxn>
                <a:cxn ang="0">
                  <a:pos x="21" y="42"/>
                </a:cxn>
                <a:cxn ang="0">
                  <a:pos x="21" y="42"/>
                </a:cxn>
                <a:cxn ang="0">
                  <a:pos x="17" y="50"/>
                </a:cxn>
                <a:cxn ang="0">
                  <a:pos x="12" y="56"/>
                </a:cxn>
                <a:cxn ang="0">
                  <a:pos x="1" y="68"/>
                </a:cxn>
                <a:cxn ang="0">
                  <a:pos x="1" y="68"/>
                </a:cxn>
                <a:cxn ang="0">
                  <a:pos x="0" y="70"/>
                </a:cxn>
                <a:cxn ang="0">
                  <a:pos x="0" y="71"/>
                </a:cxn>
                <a:cxn ang="0">
                  <a:pos x="1" y="73"/>
                </a:cxn>
                <a:cxn ang="0">
                  <a:pos x="2" y="74"/>
                </a:cxn>
                <a:cxn ang="0">
                  <a:pos x="6" y="75"/>
                </a:cxn>
                <a:cxn ang="0">
                  <a:pos x="8" y="74"/>
                </a:cxn>
                <a:cxn ang="0">
                  <a:pos x="10" y="73"/>
                </a:cxn>
                <a:cxn ang="0">
                  <a:pos x="10" y="73"/>
                </a:cxn>
                <a:cxn ang="0">
                  <a:pos x="15" y="65"/>
                </a:cxn>
                <a:cxn ang="0">
                  <a:pos x="22" y="57"/>
                </a:cxn>
                <a:cxn ang="0">
                  <a:pos x="28" y="50"/>
                </a:cxn>
                <a:cxn ang="0">
                  <a:pos x="33" y="41"/>
                </a:cxn>
                <a:cxn ang="0">
                  <a:pos x="33" y="41"/>
                </a:cxn>
                <a:cxn ang="0">
                  <a:pos x="35" y="37"/>
                </a:cxn>
                <a:cxn ang="0">
                  <a:pos x="37" y="32"/>
                </a:cxn>
                <a:cxn ang="0">
                  <a:pos x="39" y="23"/>
                </a:cxn>
                <a:cxn ang="0">
                  <a:pos x="39" y="4"/>
                </a:cxn>
                <a:cxn ang="0">
                  <a:pos x="39" y="4"/>
                </a:cxn>
              </a:cxnLst>
              <a:rect l="0" t="0" r="r" b="b"/>
              <a:pathLst>
                <a:path w="39" h="75">
                  <a:moveTo>
                    <a:pt x="39" y="4"/>
                  </a:moveTo>
                  <a:lnTo>
                    <a:pt x="39" y="4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14"/>
                  </a:lnTo>
                  <a:lnTo>
                    <a:pt x="28" y="24"/>
                  </a:lnTo>
                  <a:lnTo>
                    <a:pt x="26" y="33"/>
                  </a:lnTo>
                  <a:lnTo>
                    <a:pt x="24" y="38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7" y="50"/>
                  </a:lnTo>
                  <a:lnTo>
                    <a:pt x="12" y="56"/>
                  </a:lnTo>
                  <a:lnTo>
                    <a:pt x="1" y="68"/>
                  </a:lnTo>
                  <a:lnTo>
                    <a:pt x="1" y="68"/>
                  </a:lnTo>
                  <a:lnTo>
                    <a:pt x="0" y="70"/>
                  </a:lnTo>
                  <a:lnTo>
                    <a:pt x="0" y="71"/>
                  </a:lnTo>
                  <a:lnTo>
                    <a:pt x="1" y="73"/>
                  </a:lnTo>
                  <a:lnTo>
                    <a:pt x="2" y="74"/>
                  </a:lnTo>
                  <a:lnTo>
                    <a:pt x="6" y="75"/>
                  </a:lnTo>
                  <a:lnTo>
                    <a:pt x="8" y="74"/>
                  </a:lnTo>
                  <a:lnTo>
                    <a:pt x="10" y="73"/>
                  </a:lnTo>
                  <a:lnTo>
                    <a:pt x="10" y="73"/>
                  </a:lnTo>
                  <a:lnTo>
                    <a:pt x="15" y="65"/>
                  </a:lnTo>
                  <a:lnTo>
                    <a:pt x="22" y="57"/>
                  </a:lnTo>
                  <a:lnTo>
                    <a:pt x="28" y="50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5" y="37"/>
                  </a:lnTo>
                  <a:lnTo>
                    <a:pt x="37" y="32"/>
                  </a:lnTo>
                  <a:lnTo>
                    <a:pt x="39" y="23"/>
                  </a:lnTo>
                  <a:lnTo>
                    <a:pt x="39" y="4"/>
                  </a:lnTo>
                  <a:lnTo>
                    <a:pt x="3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2" name="Freeform 378"/>
            <p:cNvSpPr/>
            <p:nvPr>
              <p:custDataLst>
                <p:tags r:id="rId27"/>
              </p:custDataLst>
            </p:nvPr>
          </p:nvSpPr>
          <p:spPr bwMode="auto">
            <a:xfrm>
              <a:off x="4568825" y="3319463"/>
              <a:ext cx="41275" cy="146050"/>
            </a:xfrm>
            <a:custGeom>
              <a:avLst/>
              <a:gdLst/>
              <a:ahLst/>
              <a:cxnLst>
                <a:cxn ang="0">
                  <a:pos x="72" y="2"/>
                </a:cxn>
                <a:cxn ang="0">
                  <a:pos x="72" y="2"/>
                </a:cxn>
                <a:cxn ang="0">
                  <a:pos x="64" y="16"/>
                </a:cxn>
                <a:cxn ang="0">
                  <a:pos x="58" y="30"/>
                </a:cxn>
                <a:cxn ang="0">
                  <a:pos x="51" y="45"/>
                </a:cxn>
                <a:cxn ang="0">
                  <a:pos x="47" y="60"/>
                </a:cxn>
                <a:cxn ang="0">
                  <a:pos x="40" y="91"/>
                </a:cxn>
                <a:cxn ang="0">
                  <a:pos x="34" y="122"/>
                </a:cxn>
                <a:cxn ang="0">
                  <a:pos x="34" y="122"/>
                </a:cxn>
                <a:cxn ang="0">
                  <a:pos x="26" y="158"/>
                </a:cxn>
                <a:cxn ang="0">
                  <a:pos x="17" y="195"/>
                </a:cxn>
                <a:cxn ang="0">
                  <a:pos x="17" y="195"/>
                </a:cxn>
                <a:cxn ang="0">
                  <a:pos x="12" y="214"/>
                </a:cxn>
                <a:cxn ang="0">
                  <a:pos x="7" y="233"/>
                </a:cxn>
                <a:cxn ang="0">
                  <a:pos x="3" y="251"/>
                </a:cxn>
                <a:cxn ang="0">
                  <a:pos x="1" y="260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4"/>
                </a:cxn>
                <a:cxn ang="0">
                  <a:pos x="3" y="274"/>
                </a:cxn>
                <a:cxn ang="0">
                  <a:pos x="5" y="275"/>
                </a:cxn>
                <a:cxn ang="0">
                  <a:pos x="6" y="274"/>
                </a:cxn>
                <a:cxn ang="0">
                  <a:pos x="8" y="274"/>
                </a:cxn>
                <a:cxn ang="0">
                  <a:pos x="9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0" y="260"/>
                </a:cxn>
                <a:cxn ang="0">
                  <a:pos x="12" y="251"/>
                </a:cxn>
                <a:cxn ang="0">
                  <a:pos x="16" y="234"/>
                </a:cxn>
                <a:cxn ang="0">
                  <a:pos x="21" y="216"/>
                </a:cxn>
                <a:cxn ang="0">
                  <a:pos x="27" y="197"/>
                </a:cxn>
                <a:cxn ang="0">
                  <a:pos x="27" y="197"/>
                </a:cxn>
                <a:cxn ang="0">
                  <a:pos x="40" y="133"/>
                </a:cxn>
                <a:cxn ang="0">
                  <a:pos x="40" y="133"/>
                </a:cxn>
                <a:cxn ang="0">
                  <a:pos x="47" y="100"/>
                </a:cxn>
                <a:cxn ang="0">
                  <a:pos x="55" y="68"/>
                </a:cxn>
                <a:cxn ang="0">
                  <a:pos x="60" y="52"/>
                </a:cxn>
                <a:cxn ang="0">
                  <a:pos x="65" y="36"/>
                </a:cxn>
                <a:cxn ang="0">
                  <a:pos x="72" y="21"/>
                </a:cxn>
                <a:cxn ang="0">
                  <a:pos x="80" y="6"/>
                </a:cxn>
                <a:cxn ang="0">
                  <a:pos x="80" y="6"/>
                </a:cxn>
                <a:cxn ang="0">
                  <a:pos x="80" y="5"/>
                </a:cxn>
                <a:cxn ang="0">
                  <a:pos x="80" y="3"/>
                </a:cxn>
                <a:cxn ang="0">
                  <a:pos x="79" y="2"/>
                </a:cxn>
                <a:cxn ang="0">
                  <a:pos x="78" y="0"/>
                </a:cxn>
                <a:cxn ang="0">
                  <a:pos x="77" y="0"/>
                </a:cxn>
                <a:cxn ang="0">
                  <a:pos x="75" y="0"/>
                </a:cxn>
                <a:cxn ang="0">
                  <a:pos x="73" y="0"/>
                </a:cxn>
                <a:cxn ang="0">
                  <a:pos x="72" y="2"/>
                </a:cxn>
                <a:cxn ang="0">
                  <a:pos x="72" y="2"/>
                </a:cxn>
              </a:cxnLst>
              <a:rect l="0" t="0" r="r" b="b"/>
              <a:pathLst>
                <a:path w="80" h="275">
                  <a:moveTo>
                    <a:pt x="72" y="2"/>
                  </a:moveTo>
                  <a:lnTo>
                    <a:pt x="72" y="2"/>
                  </a:lnTo>
                  <a:lnTo>
                    <a:pt x="64" y="16"/>
                  </a:lnTo>
                  <a:lnTo>
                    <a:pt x="58" y="30"/>
                  </a:lnTo>
                  <a:lnTo>
                    <a:pt x="51" y="45"/>
                  </a:lnTo>
                  <a:lnTo>
                    <a:pt x="47" y="60"/>
                  </a:lnTo>
                  <a:lnTo>
                    <a:pt x="40" y="91"/>
                  </a:lnTo>
                  <a:lnTo>
                    <a:pt x="34" y="122"/>
                  </a:lnTo>
                  <a:lnTo>
                    <a:pt x="34" y="122"/>
                  </a:lnTo>
                  <a:lnTo>
                    <a:pt x="26" y="158"/>
                  </a:lnTo>
                  <a:lnTo>
                    <a:pt x="17" y="195"/>
                  </a:lnTo>
                  <a:lnTo>
                    <a:pt x="17" y="195"/>
                  </a:lnTo>
                  <a:lnTo>
                    <a:pt x="12" y="214"/>
                  </a:lnTo>
                  <a:lnTo>
                    <a:pt x="7" y="233"/>
                  </a:lnTo>
                  <a:lnTo>
                    <a:pt x="3" y="251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4"/>
                  </a:lnTo>
                  <a:lnTo>
                    <a:pt x="3" y="274"/>
                  </a:lnTo>
                  <a:lnTo>
                    <a:pt x="5" y="275"/>
                  </a:lnTo>
                  <a:lnTo>
                    <a:pt x="6" y="274"/>
                  </a:lnTo>
                  <a:lnTo>
                    <a:pt x="8" y="274"/>
                  </a:lnTo>
                  <a:lnTo>
                    <a:pt x="9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0" y="260"/>
                  </a:lnTo>
                  <a:lnTo>
                    <a:pt x="12" y="251"/>
                  </a:lnTo>
                  <a:lnTo>
                    <a:pt x="16" y="234"/>
                  </a:lnTo>
                  <a:lnTo>
                    <a:pt x="21" y="216"/>
                  </a:lnTo>
                  <a:lnTo>
                    <a:pt x="27" y="197"/>
                  </a:lnTo>
                  <a:lnTo>
                    <a:pt x="27" y="197"/>
                  </a:lnTo>
                  <a:lnTo>
                    <a:pt x="40" y="133"/>
                  </a:lnTo>
                  <a:lnTo>
                    <a:pt x="40" y="133"/>
                  </a:lnTo>
                  <a:lnTo>
                    <a:pt x="47" y="100"/>
                  </a:lnTo>
                  <a:lnTo>
                    <a:pt x="55" y="68"/>
                  </a:lnTo>
                  <a:lnTo>
                    <a:pt x="60" y="52"/>
                  </a:lnTo>
                  <a:lnTo>
                    <a:pt x="65" y="36"/>
                  </a:lnTo>
                  <a:lnTo>
                    <a:pt x="72" y="21"/>
                  </a:lnTo>
                  <a:lnTo>
                    <a:pt x="80" y="6"/>
                  </a:lnTo>
                  <a:lnTo>
                    <a:pt x="80" y="6"/>
                  </a:lnTo>
                  <a:lnTo>
                    <a:pt x="80" y="5"/>
                  </a:lnTo>
                  <a:lnTo>
                    <a:pt x="80" y="3"/>
                  </a:lnTo>
                  <a:lnTo>
                    <a:pt x="79" y="2"/>
                  </a:lnTo>
                  <a:lnTo>
                    <a:pt x="78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2" y="2"/>
                  </a:lnTo>
                  <a:lnTo>
                    <a:pt x="72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3" name="Freeform 379"/>
            <p:cNvSpPr/>
            <p:nvPr>
              <p:custDataLst>
                <p:tags r:id="rId28"/>
              </p:custDataLst>
            </p:nvPr>
          </p:nvSpPr>
          <p:spPr bwMode="auto">
            <a:xfrm>
              <a:off x="4610100" y="3270250"/>
              <a:ext cx="46038" cy="166688"/>
            </a:xfrm>
            <a:custGeom>
              <a:avLst/>
              <a:gdLst/>
              <a:ahLst/>
              <a:cxnLst>
                <a:cxn ang="0">
                  <a:pos x="77" y="3"/>
                </a:cxn>
                <a:cxn ang="0">
                  <a:pos x="77" y="3"/>
                </a:cxn>
                <a:cxn ang="0">
                  <a:pos x="72" y="21"/>
                </a:cxn>
                <a:cxn ang="0">
                  <a:pos x="65" y="38"/>
                </a:cxn>
                <a:cxn ang="0">
                  <a:pos x="58" y="55"/>
                </a:cxn>
                <a:cxn ang="0">
                  <a:pos x="53" y="72"/>
                </a:cxn>
                <a:cxn ang="0">
                  <a:pos x="53" y="72"/>
                </a:cxn>
                <a:cxn ang="0">
                  <a:pos x="31" y="156"/>
                </a:cxn>
                <a:cxn ang="0">
                  <a:pos x="31" y="156"/>
                </a:cxn>
                <a:cxn ang="0">
                  <a:pos x="27" y="177"/>
                </a:cxn>
                <a:cxn ang="0">
                  <a:pos x="24" y="197"/>
                </a:cxn>
                <a:cxn ang="0">
                  <a:pos x="20" y="219"/>
                </a:cxn>
                <a:cxn ang="0">
                  <a:pos x="16" y="240"/>
                </a:cxn>
                <a:cxn ang="0">
                  <a:pos x="16" y="240"/>
                </a:cxn>
                <a:cxn ang="0">
                  <a:pos x="7" y="276"/>
                </a:cxn>
                <a:cxn ang="0">
                  <a:pos x="2" y="293"/>
                </a:cxn>
                <a:cxn ang="0">
                  <a:pos x="0" y="313"/>
                </a:cxn>
                <a:cxn ang="0">
                  <a:pos x="0" y="313"/>
                </a:cxn>
                <a:cxn ang="0">
                  <a:pos x="1" y="315"/>
                </a:cxn>
                <a:cxn ang="0">
                  <a:pos x="1" y="316"/>
                </a:cxn>
                <a:cxn ang="0">
                  <a:pos x="3" y="317"/>
                </a:cxn>
                <a:cxn ang="0">
                  <a:pos x="6" y="317"/>
                </a:cxn>
                <a:cxn ang="0">
                  <a:pos x="7" y="317"/>
                </a:cxn>
                <a:cxn ang="0">
                  <a:pos x="9" y="316"/>
                </a:cxn>
                <a:cxn ang="0">
                  <a:pos x="10" y="315"/>
                </a:cxn>
                <a:cxn ang="0">
                  <a:pos x="10" y="313"/>
                </a:cxn>
                <a:cxn ang="0">
                  <a:pos x="10" y="313"/>
                </a:cxn>
                <a:cxn ang="0">
                  <a:pos x="11" y="303"/>
                </a:cxn>
                <a:cxn ang="0">
                  <a:pos x="13" y="292"/>
                </a:cxn>
                <a:cxn ang="0">
                  <a:pos x="17" y="273"/>
                </a:cxn>
                <a:cxn ang="0">
                  <a:pos x="27" y="234"/>
                </a:cxn>
                <a:cxn ang="0">
                  <a:pos x="27" y="234"/>
                </a:cxn>
                <a:cxn ang="0">
                  <a:pos x="31" y="215"/>
                </a:cxn>
                <a:cxn ang="0">
                  <a:pos x="34" y="196"/>
                </a:cxn>
                <a:cxn ang="0">
                  <a:pos x="36" y="177"/>
                </a:cxn>
                <a:cxn ang="0">
                  <a:pos x="41" y="158"/>
                </a:cxn>
                <a:cxn ang="0">
                  <a:pos x="41" y="158"/>
                </a:cxn>
                <a:cxn ang="0">
                  <a:pos x="60" y="84"/>
                </a:cxn>
                <a:cxn ang="0">
                  <a:pos x="60" y="84"/>
                </a:cxn>
                <a:cxn ang="0">
                  <a:pos x="66" y="64"/>
                </a:cxn>
                <a:cxn ang="0">
                  <a:pos x="73" y="44"/>
                </a:cxn>
                <a:cxn ang="0">
                  <a:pos x="80" y="26"/>
                </a:cxn>
                <a:cxn ang="0">
                  <a:pos x="86" y="6"/>
                </a:cxn>
                <a:cxn ang="0">
                  <a:pos x="86" y="6"/>
                </a:cxn>
                <a:cxn ang="0">
                  <a:pos x="86" y="4"/>
                </a:cxn>
                <a:cxn ang="0">
                  <a:pos x="85" y="2"/>
                </a:cxn>
                <a:cxn ang="0">
                  <a:pos x="84" y="1"/>
                </a:cxn>
                <a:cxn ang="0">
                  <a:pos x="82" y="0"/>
                </a:cxn>
                <a:cxn ang="0">
                  <a:pos x="81" y="0"/>
                </a:cxn>
                <a:cxn ang="0">
                  <a:pos x="79" y="0"/>
                </a:cxn>
                <a:cxn ang="0">
                  <a:pos x="78" y="1"/>
                </a:cxn>
                <a:cxn ang="0">
                  <a:pos x="77" y="3"/>
                </a:cxn>
                <a:cxn ang="0">
                  <a:pos x="77" y="3"/>
                </a:cxn>
              </a:cxnLst>
              <a:rect l="0" t="0" r="r" b="b"/>
              <a:pathLst>
                <a:path w="86" h="317">
                  <a:moveTo>
                    <a:pt x="77" y="3"/>
                  </a:moveTo>
                  <a:lnTo>
                    <a:pt x="77" y="3"/>
                  </a:lnTo>
                  <a:lnTo>
                    <a:pt x="72" y="21"/>
                  </a:lnTo>
                  <a:lnTo>
                    <a:pt x="65" y="38"/>
                  </a:lnTo>
                  <a:lnTo>
                    <a:pt x="58" y="55"/>
                  </a:lnTo>
                  <a:lnTo>
                    <a:pt x="53" y="72"/>
                  </a:lnTo>
                  <a:lnTo>
                    <a:pt x="53" y="72"/>
                  </a:lnTo>
                  <a:lnTo>
                    <a:pt x="31" y="156"/>
                  </a:lnTo>
                  <a:lnTo>
                    <a:pt x="31" y="156"/>
                  </a:lnTo>
                  <a:lnTo>
                    <a:pt x="27" y="177"/>
                  </a:lnTo>
                  <a:lnTo>
                    <a:pt x="24" y="197"/>
                  </a:lnTo>
                  <a:lnTo>
                    <a:pt x="20" y="219"/>
                  </a:lnTo>
                  <a:lnTo>
                    <a:pt x="16" y="240"/>
                  </a:lnTo>
                  <a:lnTo>
                    <a:pt x="16" y="240"/>
                  </a:lnTo>
                  <a:lnTo>
                    <a:pt x="7" y="276"/>
                  </a:lnTo>
                  <a:lnTo>
                    <a:pt x="2" y="293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1" y="315"/>
                  </a:lnTo>
                  <a:lnTo>
                    <a:pt x="1" y="316"/>
                  </a:lnTo>
                  <a:lnTo>
                    <a:pt x="3" y="317"/>
                  </a:lnTo>
                  <a:lnTo>
                    <a:pt x="6" y="317"/>
                  </a:lnTo>
                  <a:lnTo>
                    <a:pt x="7" y="317"/>
                  </a:lnTo>
                  <a:lnTo>
                    <a:pt x="9" y="316"/>
                  </a:lnTo>
                  <a:lnTo>
                    <a:pt x="10" y="315"/>
                  </a:lnTo>
                  <a:lnTo>
                    <a:pt x="10" y="313"/>
                  </a:lnTo>
                  <a:lnTo>
                    <a:pt x="10" y="313"/>
                  </a:lnTo>
                  <a:lnTo>
                    <a:pt x="11" y="303"/>
                  </a:lnTo>
                  <a:lnTo>
                    <a:pt x="13" y="292"/>
                  </a:lnTo>
                  <a:lnTo>
                    <a:pt x="17" y="273"/>
                  </a:lnTo>
                  <a:lnTo>
                    <a:pt x="27" y="234"/>
                  </a:lnTo>
                  <a:lnTo>
                    <a:pt x="27" y="234"/>
                  </a:lnTo>
                  <a:lnTo>
                    <a:pt x="31" y="215"/>
                  </a:lnTo>
                  <a:lnTo>
                    <a:pt x="34" y="196"/>
                  </a:lnTo>
                  <a:lnTo>
                    <a:pt x="36" y="177"/>
                  </a:lnTo>
                  <a:lnTo>
                    <a:pt x="41" y="158"/>
                  </a:lnTo>
                  <a:lnTo>
                    <a:pt x="41" y="158"/>
                  </a:lnTo>
                  <a:lnTo>
                    <a:pt x="60" y="84"/>
                  </a:lnTo>
                  <a:lnTo>
                    <a:pt x="60" y="84"/>
                  </a:lnTo>
                  <a:lnTo>
                    <a:pt x="66" y="64"/>
                  </a:lnTo>
                  <a:lnTo>
                    <a:pt x="73" y="44"/>
                  </a:lnTo>
                  <a:lnTo>
                    <a:pt x="80" y="26"/>
                  </a:lnTo>
                  <a:lnTo>
                    <a:pt x="86" y="6"/>
                  </a:lnTo>
                  <a:lnTo>
                    <a:pt x="86" y="6"/>
                  </a:lnTo>
                  <a:lnTo>
                    <a:pt x="86" y="4"/>
                  </a:lnTo>
                  <a:lnTo>
                    <a:pt x="85" y="2"/>
                  </a:lnTo>
                  <a:lnTo>
                    <a:pt x="84" y="1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8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4" name="Freeform 380"/>
            <p:cNvSpPr/>
            <p:nvPr>
              <p:custDataLst>
                <p:tags r:id="rId29"/>
              </p:custDataLst>
            </p:nvPr>
          </p:nvSpPr>
          <p:spPr bwMode="auto">
            <a:xfrm>
              <a:off x="4660900" y="3228975"/>
              <a:ext cx="38100" cy="158750"/>
            </a:xfrm>
            <a:custGeom>
              <a:avLst/>
              <a:gdLst/>
              <a:ahLst/>
              <a:cxnLst>
                <a:cxn ang="0">
                  <a:pos x="62" y="5"/>
                </a:cxn>
                <a:cxn ang="0">
                  <a:pos x="62" y="5"/>
                </a:cxn>
                <a:cxn ang="0">
                  <a:pos x="59" y="23"/>
                </a:cxn>
                <a:cxn ang="0">
                  <a:pos x="56" y="43"/>
                </a:cxn>
                <a:cxn ang="0">
                  <a:pos x="46" y="80"/>
                </a:cxn>
                <a:cxn ang="0">
                  <a:pos x="46" y="80"/>
                </a:cxn>
                <a:cxn ang="0">
                  <a:pos x="35" y="117"/>
                </a:cxn>
                <a:cxn ang="0">
                  <a:pos x="31" y="136"/>
                </a:cxn>
                <a:cxn ang="0">
                  <a:pos x="27" y="155"/>
                </a:cxn>
                <a:cxn ang="0">
                  <a:pos x="27" y="155"/>
                </a:cxn>
                <a:cxn ang="0">
                  <a:pos x="20" y="189"/>
                </a:cxn>
                <a:cxn ang="0">
                  <a:pos x="13" y="224"/>
                </a:cxn>
                <a:cxn ang="0">
                  <a:pos x="6" y="259"/>
                </a:cxn>
                <a:cxn ang="0">
                  <a:pos x="2" y="276"/>
                </a:cxn>
                <a:cxn ang="0">
                  <a:pos x="0" y="294"/>
                </a:cxn>
                <a:cxn ang="0">
                  <a:pos x="0" y="294"/>
                </a:cxn>
                <a:cxn ang="0">
                  <a:pos x="0" y="296"/>
                </a:cxn>
                <a:cxn ang="0">
                  <a:pos x="1" y="297"/>
                </a:cxn>
                <a:cxn ang="0">
                  <a:pos x="3" y="298"/>
                </a:cxn>
                <a:cxn ang="0">
                  <a:pos x="4" y="298"/>
                </a:cxn>
                <a:cxn ang="0">
                  <a:pos x="8" y="297"/>
                </a:cxn>
                <a:cxn ang="0">
                  <a:pos x="10" y="296"/>
                </a:cxn>
                <a:cxn ang="0">
                  <a:pos x="10" y="294"/>
                </a:cxn>
                <a:cxn ang="0">
                  <a:pos x="10" y="294"/>
                </a:cxn>
                <a:cxn ang="0">
                  <a:pos x="13" y="274"/>
                </a:cxn>
                <a:cxn ang="0">
                  <a:pos x="16" y="255"/>
                </a:cxn>
                <a:cxn ang="0">
                  <a:pos x="24" y="216"/>
                </a:cxn>
                <a:cxn ang="0">
                  <a:pos x="24" y="216"/>
                </a:cxn>
                <a:cxn ang="0">
                  <a:pos x="31" y="177"/>
                </a:cxn>
                <a:cxn ang="0">
                  <a:pos x="35" y="159"/>
                </a:cxn>
                <a:cxn ang="0">
                  <a:pos x="41" y="140"/>
                </a:cxn>
                <a:cxn ang="0">
                  <a:pos x="41" y="140"/>
                </a:cxn>
                <a:cxn ang="0">
                  <a:pos x="46" y="122"/>
                </a:cxn>
                <a:cxn ang="0">
                  <a:pos x="50" y="103"/>
                </a:cxn>
                <a:cxn ang="0">
                  <a:pos x="55" y="84"/>
                </a:cxn>
                <a:cxn ang="0">
                  <a:pos x="59" y="66"/>
                </a:cxn>
                <a:cxn ang="0">
                  <a:pos x="59" y="66"/>
                </a:cxn>
                <a:cxn ang="0">
                  <a:pos x="63" y="51"/>
                </a:cxn>
                <a:cxn ang="0">
                  <a:pos x="68" y="36"/>
                </a:cxn>
                <a:cxn ang="0">
                  <a:pos x="70" y="20"/>
                </a:cxn>
                <a:cxn ang="0">
                  <a:pos x="72" y="5"/>
                </a:cxn>
                <a:cxn ang="0">
                  <a:pos x="72" y="5"/>
                </a:cxn>
                <a:cxn ang="0">
                  <a:pos x="72" y="3"/>
                </a:cxn>
                <a:cxn ang="0">
                  <a:pos x="71" y="2"/>
                </a:cxn>
                <a:cxn ang="0">
                  <a:pos x="69" y="1"/>
                </a:cxn>
                <a:cxn ang="0">
                  <a:pos x="68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2" y="3"/>
                </a:cxn>
                <a:cxn ang="0">
                  <a:pos x="62" y="5"/>
                </a:cxn>
                <a:cxn ang="0">
                  <a:pos x="62" y="5"/>
                </a:cxn>
              </a:cxnLst>
              <a:rect l="0" t="0" r="r" b="b"/>
              <a:pathLst>
                <a:path w="72" h="298">
                  <a:moveTo>
                    <a:pt x="62" y="5"/>
                  </a:moveTo>
                  <a:lnTo>
                    <a:pt x="62" y="5"/>
                  </a:lnTo>
                  <a:lnTo>
                    <a:pt x="59" y="23"/>
                  </a:lnTo>
                  <a:lnTo>
                    <a:pt x="56" y="43"/>
                  </a:lnTo>
                  <a:lnTo>
                    <a:pt x="46" y="80"/>
                  </a:lnTo>
                  <a:lnTo>
                    <a:pt x="46" y="80"/>
                  </a:lnTo>
                  <a:lnTo>
                    <a:pt x="35" y="117"/>
                  </a:lnTo>
                  <a:lnTo>
                    <a:pt x="31" y="136"/>
                  </a:lnTo>
                  <a:lnTo>
                    <a:pt x="27" y="155"/>
                  </a:lnTo>
                  <a:lnTo>
                    <a:pt x="27" y="155"/>
                  </a:lnTo>
                  <a:lnTo>
                    <a:pt x="20" y="189"/>
                  </a:lnTo>
                  <a:lnTo>
                    <a:pt x="13" y="224"/>
                  </a:lnTo>
                  <a:lnTo>
                    <a:pt x="6" y="259"/>
                  </a:lnTo>
                  <a:lnTo>
                    <a:pt x="2" y="276"/>
                  </a:lnTo>
                  <a:lnTo>
                    <a:pt x="0" y="294"/>
                  </a:lnTo>
                  <a:lnTo>
                    <a:pt x="0" y="294"/>
                  </a:lnTo>
                  <a:lnTo>
                    <a:pt x="0" y="296"/>
                  </a:lnTo>
                  <a:lnTo>
                    <a:pt x="1" y="297"/>
                  </a:lnTo>
                  <a:lnTo>
                    <a:pt x="3" y="298"/>
                  </a:lnTo>
                  <a:lnTo>
                    <a:pt x="4" y="298"/>
                  </a:lnTo>
                  <a:lnTo>
                    <a:pt x="8" y="297"/>
                  </a:lnTo>
                  <a:lnTo>
                    <a:pt x="10" y="296"/>
                  </a:lnTo>
                  <a:lnTo>
                    <a:pt x="10" y="294"/>
                  </a:lnTo>
                  <a:lnTo>
                    <a:pt x="10" y="294"/>
                  </a:lnTo>
                  <a:lnTo>
                    <a:pt x="13" y="274"/>
                  </a:lnTo>
                  <a:lnTo>
                    <a:pt x="16" y="255"/>
                  </a:lnTo>
                  <a:lnTo>
                    <a:pt x="24" y="216"/>
                  </a:lnTo>
                  <a:lnTo>
                    <a:pt x="24" y="216"/>
                  </a:lnTo>
                  <a:lnTo>
                    <a:pt x="31" y="177"/>
                  </a:lnTo>
                  <a:lnTo>
                    <a:pt x="35" y="159"/>
                  </a:lnTo>
                  <a:lnTo>
                    <a:pt x="41" y="140"/>
                  </a:lnTo>
                  <a:lnTo>
                    <a:pt x="41" y="140"/>
                  </a:lnTo>
                  <a:lnTo>
                    <a:pt x="46" y="122"/>
                  </a:lnTo>
                  <a:lnTo>
                    <a:pt x="50" y="103"/>
                  </a:lnTo>
                  <a:lnTo>
                    <a:pt x="55" y="84"/>
                  </a:lnTo>
                  <a:lnTo>
                    <a:pt x="59" y="66"/>
                  </a:lnTo>
                  <a:lnTo>
                    <a:pt x="59" y="66"/>
                  </a:lnTo>
                  <a:lnTo>
                    <a:pt x="63" y="51"/>
                  </a:lnTo>
                  <a:lnTo>
                    <a:pt x="68" y="36"/>
                  </a:lnTo>
                  <a:lnTo>
                    <a:pt x="70" y="20"/>
                  </a:lnTo>
                  <a:lnTo>
                    <a:pt x="72" y="5"/>
                  </a:lnTo>
                  <a:lnTo>
                    <a:pt x="72" y="5"/>
                  </a:lnTo>
                  <a:lnTo>
                    <a:pt x="72" y="3"/>
                  </a:lnTo>
                  <a:lnTo>
                    <a:pt x="71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2" y="3"/>
                  </a:lnTo>
                  <a:lnTo>
                    <a:pt x="62" y="5"/>
                  </a:lnTo>
                  <a:lnTo>
                    <a:pt x="62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5" name="Freeform 381"/>
            <p:cNvSpPr/>
            <p:nvPr>
              <p:custDataLst>
                <p:tags r:id="rId30"/>
              </p:custDataLst>
            </p:nvPr>
          </p:nvSpPr>
          <p:spPr bwMode="auto">
            <a:xfrm>
              <a:off x="4719638" y="3197225"/>
              <a:ext cx="39688" cy="1397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5" y="28"/>
                </a:cxn>
                <a:cxn ang="0">
                  <a:pos x="49" y="40"/>
                </a:cxn>
                <a:cxn ang="0">
                  <a:pos x="44" y="53"/>
                </a:cxn>
                <a:cxn ang="0">
                  <a:pos x="44" y="53"/>
                </a:cxn>
                <a:cxn ang="0">
                  <a:pos x="39" y="72"/>
                </a:cxn>
                <a:cxn ang="0">
                  <a:pos x="35" y="91"/>
                </a:cxn>
                <a:cxn ang="0">
                  <a:pos x="31" y="109"/>
                </a:cxn>
                <a:cxn ang="0">
                  <a:pos x="26" y="128"/>
                </a:cxn>
                <a:cxn ang="0">
                  <a:pos x="26" y="128"/>
                </a:cxn>
                <a:cxn ang="0">
                  <a:pos x="22" y="144"/>
                </a:cxn>
                <a:cxn ang="0">
                  <a:pos x="18" y="160"/>
                </a:cxn>
                <a:cxn ang="0">
                  <a:pos x="15" y="176"/>
                </a:cxn>
                <a:cxn ang="0">
                  <a:pos x="12" y="193"/>
                </a:cxn>
                <a:cxn ang="0">
                  <a:pos x="12" y="193"/>
                </a:cxn>
                <a:cxn ang="0">
                  <a:pos x="5" y="227"/>
                </a:cxn>
                <a:cxn ang="0">
                  <a:pos x="2" y="243"/>
                </a:cxn>
                <a:cxn ang="0">
                  <a:pos x="0" y="260"/>
                </a:cxn>
                <a:cxn ang="0">
                  <a:pos x="0" y="260"/>
                </a:cxn>
                <a:cxn ang="0">
                  <a:pos x="0" y="262"/>
                </a:cxn>
                <a:cxn ang="0">
                  <a:pos x="1" y="263"/>
                </a:cxn>
                <a:cxn ang="0">
                  <a:pos x="2" y="264"/>
                </a:cxn>
                <a:cxn ang="0">
                  <a:pos x="4" y="264"/>
                </a:cxn>
                <a:cxn ang="0">
                  <a:pos x="7" y="263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2" y="241"/>
                </a:cxn>
                <a:cxn ang="0">
                  <a:pos x="15" y="224"/>
                </a:cxn>
                <a:cxn ang="0">
                  <a:pos x="24" y="188"/>
                </a:cxn>
                <a:cxn ang="0">
                  <a:pos x="24" y="188"/>
                </a:cxn>
                <a:cxn ang="0">
                  <a:pos x="30" y="155"/>
                </a:cxn>
                <a:cxn ang="0">
                  <a:pos x="33" y="138"/>
                </a:cxn>
                <a:cxn ang="0">
                  <a:pos x="37" y="123"/>
                </a:cxn>
                <a:cxn ang="0">
                  <a:pos x="37" y="123"/>
                </a:cxn>
                <a:cxn ang="0">
                  <a:pos x="45" y="89"/>
                </a:cxn>
                <a:cxn ang="0">
                  <a:pos x="54" y="55"/>
                </a:cxn>
                <a:cxn ang="0">
                  <a:pos x="54" y="55"/>
                </a:cxn>
                <a:cxn ang="0">
                  <a:pos x="59" y="43"/>
                </a:cxn>
                <a:cxn ang="0">
                  <a:pos x="64" y="31"/>
                </a:cxn>
                <a:cxn ang="0">
                  <a:pos x="75" y="5"/>
                </a:cxn>
                <a:cxn ang="0">
                  <a:pos x="75" y="5"/>
                </a:cxn>
                <a:cxn ang="0">
                  <a:pos x="75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0"/>
                </a:cxn>
                <a:cxn ang="0">
                  <a:pos x="67" y="1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5" h="264">
                  <a:moveTo>
                    <a:pt x="66" y="3"/>
                  </a:moveTo>
                  <a:lnTo>
                    <a:pt x="66" y="3"/>
                  </a:lnTo>
                  <a:lnTo>
                    <a:pt x="55" y="28"/>
                  </a:lnTo>
                  <a:lnTo>
                    <a:pt x="49" y="40"/>
                  </a:lnTo>
                  <a:lnTo>
                    <a:pt x="44" y="53"/>
                  </a:lnTo>
                  <a:lnTo>
                    <a:pt x="44" y="53"/>
                  </a:lnTo>
                  <a:lnTo>
                    <a:pt x="39" y="72"/>
                  </a:lnTo>
                  <a:lnTo>
                    <a:pt x="35" y="91"/>
                  </a:lnTo>
                  <a:lnTo>
                    <a:pt x="31" y="109"/>
                  </a:lnTo>
                  <a:lnTo>
                    <a:pt x="26" y="128"/>
                  </a:lnTo>
                  <a:lnTo>
                    <a:pt x="26" y="128"/>
                  </a:lnTo>
                  <a:lnTo>
                    <a:pt x="22" y="144"/>
                  </a:lnTo>
                  <a:lnTo>
                    <a:pt x="18" y="160"/>
                  </a:lnTo>
                  <a:lnTo>
                    <a:pt x="15" y="176"/>
                  </a:lnTo>
                  <a:lnTo>
                    <a:pt x="12" y="193"/>
                  </a:lnTo>
                  <a:lnTo>
                    <a:pt x="12" y="193"/>
                  </a:lnTo>
                  <a:lnTo>
                    <a:pt x="5" y="227"/>
                  </a:lnTo>
                  <a:lnTo>
                    <a:pt x="2" y="24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1" y="263"/>
                  </a:lnTo>
                  <a:lnTo>
                    <a:pt x="2" y="264"/>
                  </a:lnTo>
                  <a:lnTo>
                    <a:pt x="4" y="264"/>
                  </a:lnTo>
                  <a:lnTo>
                    <a:pt x="7" y="263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2" y="241"/>
                  </a:lnTo>
                  <a:lnTo>
                    <a:pt x="15" y="224"/>
                  </a:lnTo>
                  <a:lnTo>
                    <a:pt x="24" y="188"/>
                  </a:lnTo>
                  <a:lnTo>
                    <a:pt x="24" y="188"/>
                  </a:lnTo>
                  <a:lnTo>
                    <a:pt x="30" y="155"/>
                  </a:lnTo>
                  <a:lnTo>
                    <a:pt x="33" y="138"/>
                  </a:lnTo>
                  <a:lnTo>
                    <a:pt x="37" y="123"/>
                  </a:lnTo>
                  <a:lnTo>
                    <a:pt x="37" y="123"/>
                  </a:lnTo>
                  <a:lnTo>
                    <a:pt x="45" y="89"/>
                  </a:lnTo>
                  <a:lnTo>
                    <a:pt x="54" y="55"/>
                  </a:lnTo>
                  <a:lnTo>
                    <a:pt x="54" y="55"/>
                  </a:lnTo>
                  <a:lnTo>
                    <a:pt x="59" y="43"/>
                  </a:lnTo>
                  <a:lnTo>
                    <a:pt x="64" y="31"/>
                  </a:lnTo>
                  <a:lnTo>
                    <a:pt x="75" y="5"/>
                  </a:lnTo>
                  <a:lnTo>
                    <a:pt x="75" y="5"/>
                  </a:lnTo>
                  <a:lnTo>
                    <a:pt x="75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0"/>
                  </a:lnTo>
                  <a:lnTo>
                    <a:pt x="67" y="1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6" name="Freeform 382"/>
            <p:cNvSpPr/>
            <p:nvPr>
              <p:custDataLst>
                <p:tags r:id="rId31"/>
              </p:custDataLst>
            </p:nvPr>
          </p:nvSpPr>
          <p:spPr bwMode="auto">
            <a:xfrm>
              <a:off x="4773613" y="3186113"/>
              <a:ext cx="34925" cy="101600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9" y="4"/>
                </a:cxn>
                <a:cxn ang="0">
                  <a:pos x="57" y="11"/>
                </a:cxn>
                <a:cxn ang="0">
                  <a:pos x="53" y="18"/>
                </a:cxn>
                <a:cxn ang="0">
                  <a:pos x="46" y="31"/>
                </a:cxn>
                <a:cxn ang="0">
                  <a:pos x="46" y="31"/>
                </a:cxn>
                <a:cxn ang="0">
                  <a:pos x="42" y="36"/>
                </a:cxn>
                <a:cxn ang="0">
                  <a:pos x="41" y="42"/>
                </a:cxn>
                <a:cxn ang="0">
                  <a:pos x="40" y="54"/>
                </a:cxn>
                <a:cxn ang="0">
                  <a:pos x="40" y="54"/>
                </a:cxn>
                <a:cxn ang="0">
                  <a:pos x="36" y="74"/>
                </a:cxn>
                <a:cxn ang="0">
                  <a:pos x="31" y="93"/>
                </a:cxn>
                <a:cxn ang="0">
                  <a:pos x="18" y="132"/>
                </a:cxn>
                <a:cxn ang="0">
                  <a:pos x="18" y="132"/>
                </a:cxn>
                <a:cxn ang="0">
                  <a:pos x="10" y="153"/>
                </a:cxn>
                <a:cxn ang="0">
                  <a:pos x="2" y="174"/>
                </a:cxn>
                <a:cxn ang="0">
                  <a:pos x="2" y="174"/>
                </a:cxn>
                <a:cxn ang="0">
                  <a:pos x="1" y="178"/>
                </a:cxn>
                <a:cxn ang="0">
                  <a:pos x="0" y="182"/>
                </a:cxn>
                <a:cxn ang="0">
                  <a:pos x="1" y="186"/>
                </a:cxn>
                <a:cxn ang="0">
                  <a:pos x="4" y="189"/>
                </a:cxn>
                <a:cxn ang="0">
                  <a:pos x="4" y="189"/>
                </a:cxn>
                <a:cxn ang="0">
                  <a:pos x="6" y="190"/>
                </a:cxn>
                <a:cxn ang="0">
                  <a:pos x="7" y="190"/>
                </a:cxn>
                <a:cxn ang="0">
                  <a:pos x="9" y="189"/>
                </a:cxn>
                <a:cxn ang="0">
                  <a:pos x="10" y="188"/>
                </a:cxn>
                <a:cxn ang="0">
                  <a:pos x="10" y="185"/>
                </a:cxn>
                <a:cxn ang="0">
                  <a:pos x="10" y="183"/>
                </a:cxn>
                <a:cxn ang="0">
                  <a:pos x="9" y="181"/>
                </a:cxn>
                <a:cxn ang="0">
                  <a:pos x="9" y="181"/>
                </a:cxn>
                <a:cxn ang="0">
                  <a:pos x="9" y="180"/>
                </a:cxn>
                <a:cxn ang="0">
                  <a:pos x="10" y="178"/>
                </a:cxn>
                <a:cxn ang="0">
                  <a:pos x="14" y="170"/>
                </a:cxn>
                <a:cxn ang="0">
                  <a:pos x="19" y="163"/>
                </a:cxn>
                <a:cxn ang="0">
                  <a:pos x="21" y="158"/>
                </a:cxn>
                <a:cxn ang="0">
                  <a:pos x="21" y="158"/>
                </a:cxn>
                <a:cxn ang="0">
                  <a:pos x="24" y="144"/>
                </a:cxn>
                <a:cxn ang="0">
                  <a:pos x="28" y="130"/>
                </a:cxn>
                <a:cxn ang="0">
                  <a:pos x="38" y="102"/>
                </a:cxn>
                <a:cxn ang="0">
                  <a:pos x="38" y="102"/>
                </a:cxn>
                <a:cxn ang="0">
                  <a:pos x="42" y="89"/>
                </a:cxn>
                <a:cxn ang="0">
                  <a:pos x="46" y="75"/>
                </a:cxn>
                <a:cxn ang="0">
                  <a:pos x="51" y="48"/>
                </a:cxn>
                <a:cxn ang="0">
                  <a:pos x="51" y="48"/>
                </a:cxn>
                <a:cxn ang="0">
                  <a:pos x="52" y="42"/>
                </a:cxn>
                <a:cxn ang="0">
                  <a:pos x="54" y="37"/>
                </a:cxn>
                <a:cxn ang="0">
                  <a:pos x="59" y="27"/>
                </a:cxn>
                <a:cxn ang="0">
                  <a:pos x="64" y="18"/>
                </a:cxn>
                <a:cxn ang="0">
                  <a:pos x="66" y="11"/>
                </a:cxn>
                <a:cxn ang="0">
                  <a:pos x="68" y="6"/>
                </a:cxn>
                <a:cxn ang="0">
                  <a:pos x="68" y="6"/>
                </a:cxn>
                <a:cxn ang="0">
                  <a:pos x="68" y="4"/>
                </a:cxn>
                <a:cxn ang="0">
                  <a:pos x="67" y="2"/>
                </a:cxn>
                <a:cxn ang="0">
                  <a:pos x="64" y="1"/>
                </a:cxn>
                <a:cxn ang="0">
                  <a:pos x="62" y="0"/>
                </a:cxn>
                <a:cxn ang="0">
                  <a:pos x="61" y="1"/>
                </a:cxn>
                <a:cxn ang="0">
                  <a:pos x="60" y="2"/>
                </a:cxn>
                <a:cxn ang="0">
                  <a:pos x="59" y="4"/>
                </a:cxn>
                <a:cxn ang="0">
                  <a:pos x="59" y="4"/>
                </a:cxn>
              </a:cxnLst>
              <a:rect l="0" t="0" r="r" b="b"/>
              <a:pathLst>
                <a:path w="68" h="190">
                  <a:moveTo>
                    <a:pt x="59" y="4"/>
                  </a:moveTo>
                  <a:lnTo>
                    <a:pt x="59" y="4"/>
                  </a:lnTo>
                  <a:lnTo>
                    <a:pt x="57" y="11"/>
                  </a:lnTo>
                  <a:lnTo>
                    <a:pt x="53" y="18"/>
                  </a:lnTo>
                  <a:lnTo>
                    <a:pt x="46" y="31"/>
                  </a:lnTo>
                  <a:lnTo>
                    <a:pt x="46" y="31"/>
                  </a:lnTo>
                  <a:lnTo>
                    <a:pt x="42" y="36"/>
                  </a:lnTo>
                  <a:lnTo>
                    <a:pt x="41" y="42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36" y="74"/>
                  </a:lnTo>
                  <a:lnTo>
                    <a:pt x="31" y="93"/>
                  </a:lnTo>
                  <a:lnTo>
                    <a:pt x="18" y="132"/>
                  </a:lnTo>
                  <a:lnTo>
                    <a:pt x="18" y="132"/>
                  </a:lnTo>
                  <a:lnTo>
                    <a:pt x="10" y="153"/>
                  </a:lnTo>
                  <a:lnTo>
                    <a:pt x="2" y="174"/>
                  </a:lnTo>
                  <a:lnTo>
                    <a:pt x="2" y="174"/>
                  </a:lnTo>
                  <a:lnTo>
                    <a:pt x="1" y="178"/>
                  </a:lnTo>
                  <a:lnTo>
                    <a:pt x="0" y="182"/>
                  </a:lnTo>
                  <a:lnTo>
                    <a:pt x="1" y="186"/>
                  </a:lnTo>
                  <a:lnTo>
                    <a:pt x="4" y="189"/>
                  </a:lnTo>
                  <a:lnTo>
                    <a:pt x="4" y="189"/>
                  </a:lnTo>
                  <a:lnTo>
                    <a:pt x="6" y="190"/>
                  </a:lnTo>
                  <a:lnTo>
                    <a:pt x="7" y="190"/>
                  </a:lnTo>
                  <a:lnTo>
                    <a:pt x="9" y="189"/>
                  </a:lnTo>
                  <a:lnTo>
                    <a:pt x="10" y="188"/>
                  </a:lnTo>
                  <a:lnTo>
                    <a:pt x="10" y="185"/>
                  </a:lnTo>
                  <a:lnTo>
                    <a:pt x="10" y="183"/>
                  </a:lnTo>
                  <a:lnTo>
                    <a:pt x="9" y="181"/>
                  </a:lnTo>
                  <a:lnTo>
                    <a:pt x="9" y="181"/>
                  </a:lnTo>
                  <a:lnTo>
                    <a:pt x="9" y="180"/>
                  </a:lnTo>
                  <a:lnTo>
                    <a:pt x="10" y="178"/>
                  </a:lnTo>
                  <a:lnTo>
                    <a:pt x="14" y="170"/>
                  </a:lnTo>
                  <a:lnTo>
                    <a:pt x="19" y="163"/>
                  </a:lnTo>
                  <a:lnTo>
                    <a:pt x="21" y="158"/>
                  </a:lnTo>
                  <a:lnTo>
                    <a:pt x="21" y="158"/>
                  </a:lnTo>
                  <a:lnTo>
                    <a:pt x="24" y="144"/>
                  </a:lnTo>
                  <a:lnTo>
                    <a:pt x="28" y="130"/>
                  </a:lnTo>
                  <a:lnTo>
                    <a:pt x="38" y="102"/>
                  </a:lnTo>
                  <a:lnTo>
                    <a:pt x="38" y="102"/>
                  </a:lnTo>
                  <a:lnTo>
                    <a:pt x="42" y="89"/>
                  </a:lnTo>
                  <a:lnTo>
                    <a:pt x="46" y="75"/>
                  </a:lnTo>
                  <a:lnTo>
                    <a:pt x="51" y="48"/>
                  </a:lnTo>
                  <a:lnTo>
                    <a:pt x="51" y="48"/>
                  </a:lnTo>
                  <a:lnTo>
                    <a:pt x="52" y="42"/>
                  </a:lnTo>
                  <a:lnTo>
                    <a:pt x="54" y="37"/>
                  </a:lnTo>
                  <a:lnTo>
                    <a:pt x="59" y="27"/>
                  </a:lnTo>
                  <a:lnTo>
                    <a:pt x="64" y="18"/>
                  </a:lnTo>
                  <a:lnTo>
                    <a:pt x="66" y="11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7" y="2"/>
                  </a:lnTo>
                  <a:lnTo>
                    <a:pt x="64" y="1"/>
                  </a:lnTo>
                  <a:lnTo>
                    <a:pt x="62" y="0"/>
                  </a:lnTo>
                  <a:lnTo>
                    <a:pt x="61" y="1"/>
                  </a:lnTo>
                  <a:lnTo>
                    <a:pt x="60" y="2"/>
                  </a:lnTo>
                  <a:lnTo>
                    <a:pt x="59" y="4"/>
                  </a:lnTo>
                  <a:lnTo>
                    <a:pt x="5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7" name="Freeform 383"/>
            <p:cNvSpPr/>
            <p:nvPr>
              <p:custDataLst>
                <p:tags r:id="rId32"/>
              </p:custDataLst>
            </p:nvPr>
          </p:nvSpPr>
          <p:spPr bwMode="auto">
            <a:xfrm>
              <a:off x="4829175" y="3186113"/>
              <a:ext cx="22225" cy="73025"/>
            </a:xfrm>
            <a:custGeom>
              <a:avLst/>
              <a:gdLst/>
              <a:ahLst/>
              <a:cxnLst>
                <a:cxn ang="0">
                  <a:pos x="35" y="5"/>
                </a:cxn>
                <a:cxn ang="0">
                  <a:pos x="35" y="5"/>
                </a:cxn>
                <a:cxn ang="0">
                  <a:pos x="32" y="21"/>
                </a:cxn>
                <a:cxn ang="0">
                  <a:pos x="29" y="37"/>
                </a:cxn>
                <a:cxn ang="0">
                  <a:pos x="21" y="68"/>
                </a:cxn>
                <a:cxn ang="0">
                  <a:pos x="21" y="68"/>
                </a:cxn>
                <a:cxn ang="0">
                  <a:pos x="18" y="85"/>
                </a:cxn>
                <a:cxn ang="0">
                  <a:pos x="13" y="100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4"/>
                </a:cxn>
                <a:cxn ang="0">
                  <a:pos x="2" y="135"/>
                </a:cxn>
                <a:cxn ang="0">
                  <a:pos x="3" y="136"/>
                </a:cxn>
                <a:cxn ang="0">
                  <a:pos x="5" y="137"/>
                </a:cxn>
                <a:cxn ang="0">
                  <a:pos x="8" y="137"/>
                </a:cxn>
                <a:cxn ang="0">
                  <a:pos x="10" y="136"/>
                </a:cxn>
                <a:cxn ang="0">
                  <a:pos x="11" y="134"/>
                </a:cxn>
                <a:cxn ang="0">
                  <a:pos x="11" y="134"/>
                </a:cxn>
                <a:cxn ang="0">
                  <a:pos x="17" y="117"/>
                </a:cxn>
                <a:cxn ang="0">
                  <a:pos x="23" y="99"/>
                </a:cxn>
                <a:cxn ang="0">
                  <a:pos x="28" y="81"/>
                </a:cxn>
                <a:cxn ang="0">
                  <a:pos x="32" y="62"/>
                </a:cxn>
                <a:cxn ang="0">
                  <a:pos x="32" y="62"/>
                </a:cxn>
                <a:cxn ang="0">
                  <a:pos x="40" y="34"/>
                </a:cxn>
                <a:cxn ang="0">
                  <a:pos x="42" y="20"/>
                </a:cxn>
                <a:cxn ang="0">
                  <a:pos x="44" y="5"/>
                </a:cxn>
                <a:cxn ang="0">
                  <a:pos x="44" y="5"/>
                </a:cxn>
                <a:cxn ang="0">
                  <a:pos x="44" y="3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40" y="0"/>
                </a:cxn>
                <a:cxn ang="0">
                  <a:pos x="38" y="1"/>
                </a:cxn>
                <a:cxn ang="0">
                  <a:pos x="36" y="2"/>
                </a:cxn>
                <a:cxn ang="0">
                  <a:pos x="35" y="3"/>
                </a:cxn>
                <a:cxn ang="0">
                  <a:pos x="35" y="5"/>
                </a:cxn>
                <a:cxn ang="0">
                  <a:pos x="35" y="5"/>
                </a:cxn>
              </a:cxnLst>
              <a:rect l="0" t="0" r="r" b="b"/>
              <a:pathLst>
                <a:path w="44" h="137">
                  <a:moveTo>
                    <a:pt x="35" y="5"/>
                  </a:moveTo>
                  <a:lnTo>
                    <a:pt x="35" y="5"/>
                  </a:lnTo>
                  <a:lnTo>
                    <a:pt x="32" y="21"/>
                  </a:lnTo>
                  <a:lnTo>
                    <a:pt x="29" y="37"/>
                  </a:lnTo>
                  <a:lnTo>
                    <a:pt x="21" y="68"/>
                  </a:lnTo>
                  <a:lnTo>
                    <a:pt x="21" y="68"/>
                  </a:lnTo>
                  <a:lnTo>
                    <a:pt x="18" y="85"/>
                  </a:lnTo>
                  <a:lnTo>
                    <a:pt x="13" y="100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4"/>
                  </a:lnTo>
                  <a:lnTo>
                    <a:pt x="2" y="135"/>
                  </a:lnTo>
                  <a:lnTo>
                    <a:pt x="3" y="136"/>
                  </a:lnTo>
                  <a:lnTo>
                    <a:pt x="5" y="137"/>
                  </a:lnTo>
                  <a:lnTo>
                    <a:pt x="8" y="137"/>
                  </a:lnTo>
                  <a:lnTo>
                    <a:pt x="10" y="136"/>
                  </a:lnTo>
                  <a:lnTo>
                    <a:pt x="11" y="134"/>
                  </a:lnTo>
                  <a:lnTo>
                    <a:pt x="11" y="134"/>
                  </a:lnTo>
                  <a:lnTo>
                    <a:pt x="17" y="117"/>
                  </a:lnTo>
                  <a:lnTo>
                    <a:pt x="23" y="99"/>
                  </a:lnTo>
                  <a:lnTo>
                    <a:pt x="28" y="81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40" y="34"/>
                  </a:lnTo>
                  <a:lnTo>
                    <a:pt x="42" y="20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3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8" y="1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5" y="5"/>
                  </a:lnTo>
                  <a:lnTo>
                    <a:pt x="35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8" name="Freeform 384"/>
            <p:cNvSpPr/>
            <p:nvPr>
              <p:custDataLst>
                <p:tags r:id="rId33"/>
              </p:custDataLst>
            </p:nvPr>
          </p:nvSpPr>
          <p:spPr bwMode="auto">
            <a:xfrm>
              <a:off x="4884738" y="3184525"/>
              <a:ext cx="9525" cy="12700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10" y="1"/>
                </a:cxn>
                <a:cxn ang="0">
                  <a:pos x="3" y="9"/>
                </a:cxn>
                <a:cxn ang="0">
                  <a:pos x="1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0" y="21"/>
                </a:cxn>
                <a:cxn ang="0">
                  <a:pos x="1" y="22"/>
                </a:cxn>
                <a:cxn ang="0">
                  <a:pos x="2" y="23"/>
                </a:cxn>
                <a:cxn ang="0">
                  <a:pos x="4" y="23"/>
                </a:cxn>
                <a:cxn ang="0">
                  <a:pos x="7" y="22"/>
                </a:cxn>
                <a:cxn ang="0">
                  <a:pos x="8" y="21"/>
                </a:cxn>
                <a:cxn ang="0">
                  <a:pos x="9" y="19"/>
                </a:cxn>
                <a:cxn ang="0">
                  <a:pos x="9" y="19"/>
                </a:cxn>
                <a:cxn ang="0">
                  <a:pos x="10" y="15"/>
                </a:cxn>
                <a:cxn ang="0">
                  <a:pos x="12" y="12"/>
                </a:cxn>
                <a:cxn ang="0">
                  <a:pos x="17" y="8"/>
                </a:cxn>
                <a:cxn ang="0">
                  <a:pos x="17" y="8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7" y="3"/>
                </a:cxn>
                <a:cxn ang="0">
                  <a:pos x="16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8" h="23">
                  <a:moveTo>
                    <a:pt x="10" y="1"/>
                  </a:moveTo>
                  <a:lnTo>
                    <a:pt x="10" y="1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1" y="22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7" y="22"/>
                  </a:lnTo>
                  <a:lnTo>
                    <a:pt x="8" y="21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10" y="15"/>
                  </a:lnTo>
                  <a:lnTo>
                    <a:pt x="12" y="12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7" y="3"/>
                  </a:lnTo>
                  <a:lnTo>
                    <a:pt x="16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9" name="Freeform 385"/>
            <p:cNvSpPr/>
            <p:nvPr>
              <p:custDataLst>
                <p:tags r:id="rId34"/>
              </p:custDataLst>
            </p:nvPr>
          </p:nvSpPr>
          <p:spPr bwMode="auto">
            <a:xfrm>
              <a:off x="4586288" y="3460750"/>
              <a:ext cx="165100" cy="39688"/>
            </a:xfrm>
            <a:custGeom>
              <a:avLst/>
              <a:gdLst/>
              <a:ahLst/>
              <a:cxnLst>
                <a:cxn ang="0">
                  <a:pos x="306" y="66"/>
                </a:cxn>
                <a:cxn ang="0">
                  <a:pos x="306" y="66"/>
                </a:cxn>
                <a:cxn ang="0">
                  <a:pos x="297" y="67"/>
                </a:cxn>
                <a:cxn ang="0">
                  <a:pos x="288" y="66"/>
                </a:cxn>
                <a:cxn ang="0">
                  <a:pos x="279" y="63"/>
                </a:cxn>
                <a:cxn ang="0">
                  <a:pos x="268" y="59"/>
                </a:cxn>
                <a:cxn ang="0">
                  <a:pos x="249" y="51"/>
                </a:cxn>
                <a:cxn ang="0">
                  <a:pos x="232" y="45"/>
                </a:cxn>
                <a:cxn ang="0">
                  <a:pos x="232" y="45"/>
                </a:cxn>
                <a:cxn ang="0">
                  <a:pos x="194" y="35"/>
                </a:cxn>
                <a:cxn ang="0">
                  <a:pos x="157" y="24"/>
                </a:cxn>
                <a:cxn ang="0">
                  <a:pos x="157" y="24"/>
                </a:cxn>
                <a:cxn ang="0">
                  <a:pos x="139" y="20"/>
                </a:cxn>
                <a:cxn ang="0">
                  <a:pos x="121" y="17"/>
                </a:cxn>
                <a:cxn ang="0">
                  <a:pos x="102" y="14"/>
                </a:cxn>
                <a:cxn ang="0">
                  <a:pos x="85" y="11"/>
                </a:cxn>
                <a:cxn ang="0">
                  <a:pos x="85" y="11"/>
                </a:cxn>
                <a:cxn ang="0">
                  <a:pos x="64" y="7"/>
                </a:cxn>
                <a:cxn ang="0">
                  <a:pos x="44" y="3"/>
                </a:cxn>
                <a:cxn ang="0">
                  <a:pos x="25" y="1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4" y="9"/>
                </a:cxn>
                <a:cxn ang="0">
                  <a:pos x="4" y="9"/>
                </a:cxn>
                <a:cxn ang="0">
                  <a:pos x="26" y="10"/>
                </a:cxn>
                <a:cxn ang="0">
                  <a:pos x="47" y="13"/>
                </a:cxn>
                <a:cxn ang="0">
                  <a:pos x="68" y="17"/>
                </a:cxn>
                <a:cxn ang="0">
                  <a:pos x="90" y="21"/>
                </a:cxn>
                <a:cxn ang="0">
                  <a:pos x="90" y="21"/>
                </a:cxn>
                <a:cxn ang="0">
                  <a:pos x="109" y="25"/>
                </a:cxn>
                <a:cxn ang="0">
                  <a:pos x="130" y="30"/>
                </a:cxn>
                <a:cxn ang="0">
                  <a:pos x="151" y="34"/>
                </a:cxn>
                <a:cxn ang="0">
                  <a:pos x="170" y="39"/>
                </a:cxn>
                <a:cxn ang="0">
                  <a:pos x="170" y="39"/>
                </a:cxn>
                <a:cxn ang="0">
                  <a:pos x="191" y="45"/>
                </a:cxn>
                <a:cxn ang="0">
                  <a:pos x="213" y="50"/>
                </a:cxn>
                <a:cxn ang="0">
                  <a:pos x="234" y="56"/>
                </a:cxn>
                <a:cxn ang="0">
                  <a:pos x="255" y="63"/>
                </a:cxn>
                <a:cxn ang="0">
                  <a:pos x="255" y="63"/>
                </a:cxn>
                <a:cxn ang="0">
                  <a:pos x="281" y="73"/>
                </a:cxn>
                <a:cxn ang="0">
                  <a:pos x="288" y="74"/>
                </a:cxn>
                <a:cxn ang="0">
                  <a:pos x="294" y="75"/>
                </a:cxn>
                <a:cxn ang="0">
                  <a:pos x="301" y="76"/>
                </a:cxn>
                <a:cxn ang="0">
                  <a:pos x="309" y="75"/>
                </a:cxn>
                <a:cxn ang="0">
                  <a:pos x="309" y="75"/>
                </a:cxn>
                <a:cxn ang="0">
                  <a:pos x="311" y="74"/>
                </a:cxn>
                <a:cxn ang="0">
                  <a:pos x="312" y="73"/>
                </a:cxn>
                <a:cxn ang="0">
                  <a:pos x="312" y="71"/>
                </a:cxn>
                <a:cxn ang="0">
                  <a:pos x="312" y="70"/>
                </a:cxn>
                <a:cxn ang="0">
                  <a:pos x="310" y="67"/>
                </a:cxn>
                <a:cxn ang="0">
                  <a:pos x="308" y="66"/>
                </a:cxn>
                <a:cxn ang="0">
                  <a:pos x="306" y="66"/>
                </a:cxn>
                <a:cxn ang="0">
                  <a:pos x="306" y="66"/>
                </a:cxn>
              </a:cxnLst>
              <a:rect l="0" t="0" r="r" b="b"/>
              <a:pathLst>
                <a:path w="312" h="76">
                  <a:moveTo>
                    <a:pt x="306" y="66"/>
                  </a:moveTo>
                  <a:lnTo>
                    <a:pt x="306" y="66"/>
                  </a:lnTo>
                  <a:lnTo>
                    <a:pt x="297" y="67"/>
                  </a:lnTo>
                  <a:lnTo>
                    <a:pt x="288" y="66"/>
                  </a:lnTo>
                  <a:lnTo>
                    <a:pt x="279" y="63"/>
                  </a:lnTo>
                  <a:lnTo>
                    <a:pt x="268" y="59"/>
                  </a:lnTo>
                  <a:lnTo>
                    <a:pt x="249" y="51"/>
                  </a:lnTo>
                  <a:lnTo>
                    <a:pt x="232" y="45"/>
                  </a:lnTo>
                  <a:lnTo>
                    <a:pt x="232" y="45"/>
                  </a:lnTo>
                  <a:lnTo>
                    <a:pt x="194" y="35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39" y="20"/>
                  </a:lnTo>
                  <a:lnTo>
                    <a:pt x="121" y="17"/>
                  </a:lnTo>
                  <a:lnTo>
                    <a:pt x="102" y="14"/>
                  </a:lnTo>
                  <a:lnTo>
                    <a:pt x="85" y="11"/>
                  </a:lnTo>
                  <a:lnTo>
                    <a:pt x="85" y="11"/>
                  </a:lnTo>
                  <a:lnTo>
                    <a:pt x="64" y="7"/>
                  </a:lnTo>
                  <a:lnTo>
                    <a:pt x="44" y="3"/>
                  </a:lnTo>
                  <a:lnTo>
                    <a:pt x="25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26" y="10"/>
                  </a:lnTo>
                  <a:lnTo>
                    <a:pt x="47" y="13"/>
                  </a:lnTo>
                  <a:lnTo>
                    <a:pt x="68" y="17"/>
                  </a:lnTo>
                  <a:lnTo>
                    <a:pt x="90" y="21"/>
                  </a:lnTo>
                  <a:lnTo>
                    <a:pt x="90" y="21"/>
                  </a:lnTo>
                  <a:lnTo>
                    <a:pt x="109" y="25"/>
                  </a:lnTo>
                  <a:lnTo>
                    <a:pt x="130" y="30"/>
                  </a:lnTo>
                  <a:lnTo>
                    <a:pt x="151" y="34"/>
                  </a:lnTo>
                  <a:lnTo>
                    <a:pt x="170" y="39"/>
                  </a:lnTo>
                  <a:lnTo>
                    <a:pt x="170" y="39"/>
                  </a:lnTo>
                  <a:lnTo>
                    <a:pt x="191" y="45"/>
                  </a:lnTo>
                  <a:lnTo>
                    <a:pt x="213" y="50"/>
                  </a:lnTo>
                  <a:lnTo>
                    <a:pt x="234" y="56"/>
                  </a:lnTo>
                  <a:lnTo>
                    <a:pt x="255" y="63"/>
                  </a:lnTo>
                  <a:lnTo>
                    <a:pt x="255" y="63"/>
                  </a:lnTo>
                  <a:lnTo>
                    <a:pt x="281" y="73"/>
                  </a:lnTo>
                  <a:lnTo>
                    <a:pt x="288" y="74"/>
                  </a:lnTo>
                  <a:lnTo>
                    <a:pt x="294" y="75"/>
                  </a:lnTo>
                  <a:lnTo>
                    <a:pt x="301" y="76"/>
                  </a:lnTo>
                  <a:lnTo>
                    <a:pt x="309" y="75"/>
                  </a:lnTo>
                  <a:lnTo>
                    <a:pt x="309" y="75"/>
                  </a:lnTo>
                  <a:lnTo>
                    <a:pt x="311" y="74"/>
                  </a:lnTo>
                  <a:lnTo>
                    <a:pt x="312" y="73"/>
                  </a:lnTo>
                  <a:lnTo>
                    <a:pt x="312" y="71"/>
                  </a:lnTo>
                  <a:lnTo>
                    <a:pt x="312" y="70"/>
                  </a:lnTo>
                  <a:lnTo>
                    <a:pt x="310" y="67"/>
                  </a:lnTo>
                  <a:lnTo>
                    <a:pt x="308" y="66"/>
                  </a:lnTo>
                  <a:lnTo>
                    <a:pt x="306" y="66"/>
                  </a:lnTo>
                  <a:lnTo>
                    <a:pt x="306" y="6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0" name="Freeform 386"/>
            <p:cNvSpPr/>
            <p:nvPr>
              <p:custDataLst>
                <p:tags r:id="rId35"/>
              </p:custDataLst>
            </p:nvPr>
          </p:nvSpPr>
          <p:spPr bwMode="auto">
            <a:xfrm>
              <a:off x="4660900" y="3400425"/>
              <a:ext cx="171450" cy="47625"/>
            </a:xfrm>
            <a:custGeom>
              <a:avLst/>
              <a:gdLst/>
              <a:ahLst/>
              <a:cxnLst>
                <a:cxn ang="0">
                  <a:pos x="319" y="80"/>
                </a:cxn>
                <a:cxn ang="0">
                  <a:pos x="319" y="80"/>
                </a:cxn>
                <a:cxn ang="0">
                  <a:pos x="278" y="76"/>
                </a:cxn>
                <a:cxn ang="0">
                  <a:pos x="239" y="71"/>
                </a:cxn>
                <a:cxn ang="0">
                  <a:pos x="199" y="63"/>
                </a:cxn>
                <a:cxn ang="0">
                  <a:pos x="160" y="54"/>
                </a:cxn>
                <a:cxn ang="0">
                  <a:pos x="160" y="54"/>
                </a:cxn>
                <a:cxn ang="0">
                  <a:pos x="121" y="42"/>
                </a:cxn>
                <a:cxn ang="0">
                  <a:pos x="83" y="31"/>
                </a:cxn>
                <a:cxn ang="0">
                  <a:pos x="63" y="25"/>
                </a:cxn>
                <a:cxn ang="0">
                  <a:pos x="45" y="19"/>
                </a:cxn>
                <a:cxn ang="0">
                  <a:pos x="26" y="10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21" y="19"/>
                </a:cxn>
                <a:cxn ang="0">
                  <a:pos x="41" y="27"/>
                </a:cxn>
                <a:cxn ang="0">
                  <a:pos x="59" y="33"/>
                </a:cxn>
                <a:cxn ang="0">
                  <a:pos x="79" y="39"/>
                </a:cxn>
                <a:cxn ang="0">
                  <a:pos x="118" y="51"/>
                </a:cxn>
                <a:cxn ang="0">
                  <a:pos x="157" y="62"/>
                </a:cxn>
                <a:cxn ang="0">
                  <a:pos x="157" y="62"/>
                </a:cxn>
                <a:cxn ang="0">
                  <a:pos x="177" y="68"/>
                </a:cxn>
                <a:cxn ang="0">
                  <a:pos x="197" y="72"/>
                </a:cxn>
                <a:cxn ang="0">
                  <a:pos x="217" y="77"/>
                </a:cxn>
                <a:cxn ang="0">
                  <a:pos x="237" y="80"/>
                </a:cxn>
                <a:cxn ang="0">
                  <a:pos x="277" y="87"/>
                </a:cxn>
                <a:cxn ang="0">
                  <a:pos x="319" y="91"/>
                </a:cxn>
                <a:cxn ang="0">
                  <a:pos x="319" y="91"/>
                </a:cxn>
                <a:cxn ang="0">
                  <a:pos x="321" y="90"/>
                </a:cxn>
                <a:cxn ang="0">
                  <a:pos x="322" y="90"/>
                </a:cxn>
                <a:cxn ang="0">
                  <a:pos x="323" y="88"/>
                </a:cxn>
                <a:cxn ang="0">
                  <a:pos x="323" y="86"/>
                </a:cxn>
                <a:cxn ang="0">
                  <a:pos x="322" y="83"/>
                </a:cxn>
                <a:cxn ang="0">
                  <a:pos x="321" y="82"/>
                </a:cxn>
                <a:cxn ang="0">
                  <a:pos x="319" y="80"/>
                </a:cxn>
                <a:cxn ang="0">
                  <a:pos x="319" y="80"/>
                </a:cxn>
              </a:cxnLst>
              <a:rect l="0" t="0" r="r" b="b"/>
              <a:pathLst>
                <a:path w="323" h="91">
                  <a:moveTo>
                    <a:pt x="319" y="80"/>
                  </a:moveTo>
                  <a:lnTo>
                    <a:pt x="319" y="80"/>
                  </a:lnTo>
                  <a:lnTo>
                    <a:pt x="278" y="76"/>
                  </a:lnTo>
                  <a:lnTo>
                    <a:pt x="239" y="71"/>
                  </a:lnTo>
                  <a:lnTo>
                    <a:pt x="199" y="63"/>
                  </a:lnTo>
                  <a:lnTo>
                    <a:pt x="160" y="54"/>
                  </a:lnTo>
                  <a:lnTo>
                    <a:pt x="160" y="54"/>
                  </a:lnTo>
                  <a:lnTo>
                    <a:pt x="121" y="42"/>
                  </a:lnTo>
                  <a:lnTo>
                    <a:pt x="83" y="31"/>
                  </a:lnTo>
                  <a:lnTo>
                    <a:pt x="63" y="25"/>
                  </a:lnTo>
                  <a:lnTo>
                    <a:pt x="45" y="19"/>
                  </a:lnTo>
                  <a:lnTo>
                    <a:pt x="26" y="10"/>
                  </a:lnTo>
                  <a:lnTo>
                    <a:pt x="8" y="1"/>
                  </a:lnTo>
                  <a:lnTo>
                    <a:pt x="8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21" y="19"/>
                  </a:lnTo>
                  <a:lnTo>
                    <a:pt x="41" y="27"/>
                  </a:lnTo>
                  <a:lnTo>
                    <a:pt x="59" y="33"/>
                  </a:lnTo>
                  <a:lnTo>
                    <a:pt x="79" y="39"/>
                  </a:lnTo>
                  <a:lnTo>
                    <a:pt x="118" y="51"/>
                  </a:lnTo>
                  <a:lnTo>
                    <a:pt x="157" y="62"/>
                  </a:lnTo>
                  <a:lnTo>
                    <a:pt x="157" y="62"/>
                  </a:lnTo>
                  <a:lnTo>
                    <a:pt x="177" y="68"/>
                  </a:lnTo>
                  <a:lnTo>
                    <a:pt x="197" y="72"/>
                  </a:lnTo>
                  <a:lnTo>
                    <a:pt x="217" y="77"/>
                  </a:lnTo>
                  <a:lnTo>
                    <a:pt x="237" y="80"/>
                  </a:lnTo>
                  <a:lnTo>
                    <a:pt x="277" y="87"/>
                  </a:lnTo>
                  <a:lnTo>
                    <a:pt x="319" y="91"/>
                  </a:lnTo>
                  <a:lnTo>
                    <a:pt x="319" y="91"/>
                  </a:lnTo>
                  <a:lnTo>
                    <a:pt x="321" y="90"/>
                  </a:lnTo>
                  <a:lnTo>
                    <a:pt x="322" y="90"/>
                  </a:lnTo>
                  <a:lnTo>
                    <a:pt x="323" y="88"/>
                  </a:lnTo>
                  <a:lnTo>
                    <a:pt x="323" y="86"/>
                  </a:lnTo>
                  <a:lnTo>
                    <a:pt x="322" y="83"/>
                  </a:lnTo>
                  <a:lnTo>
                    <a:pt x="321" y="82"/>
                  </a:lnTo>
                  <a:lnTo>
                    <a:pt x="319" y="80"/>
                  </a:lnTo>
                  <a:lnTo>
                    <a:pt x="319" y="8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1" name="Freeform 387"/>
            <p:cNvSpPr/>
            <p:nvPr>
              <p:custDataLst>
                <p:tags r:id="rId36"/>
              </p:custDataLst>
            </p:nvPr>
          </p:nvSpPr>
          <p:spPr bwMode="auto">
            <a:xfrm>
              <a:off x="4708525" y="3362325"/>
              <a:ext cx="158750" cy="50800"/>
            </a:xfrm>
            <a:custGeom>
              <a:avLst/>
              <a:gdLst/>
              <a:ahLst/>
              <a:cxnLst>
                <a:cxn ang="0">
                  <a:pos x="294" y="84"/>
                </a:cxn>
                <a:cxn ang="0">
                  <a:pos x="294" y="84"/>
                </a:cxn>
                <a:cxn ang="0">
                  <a:pos x="290" y="85"/>
                </a:cxn>
                <a:cxn ang="0">
                  <a:pos x="287" y="85"/>
                </a:cxn>
                <a:cxn ang="0">
                  <a:pos x="282" y="83"/>
                </a:cxn>
                <a:cxn ang="0">
                  <a:pos x="278" y="79"/>
                </a:cxn>
                <a:cxn ang="0">
                  <a:pos x="273" y="76"/>
                </a:cxn>
                <a:cxn ang="0">
                  <a:pos x="273" y="76"/>
                </a:cxn>
                <a:cxn ang="0">
                  <a:pos x="266" y="72"/>
                </a:cxn>
                <a:cxn ang="0">
                  <a:pos x="257" y="69"/>
                </a:cxn>
                <a:cxn ang="0">
                  <a:pos x="240" y="63"/>
                </a:cxn>
                <a:cxn ang="0">
                  <a:pos x="240" y="63"/>
                </a:cxn>
                <a:cxn ang="0">
                  <a:pos x="222" y="58"/>
                </a:cxn>
                <a:cxn ang="0">
                  <a:pos x="205" y="52"/>
                </a:cxn>
                <a:cxn ang="0">
                  <a:pos x="169" y="45"/>
                </a:cxn>
                <a:cxn ang="0">
                  <a:pos x="169" y="45"/>
                </a:cxn>
                <a:cxn ang="0">
                  <a:pos x="128" y="36"/>
                </a:cxn>
                <a:cxn ang="0">
                  <a:pos x="87" y="25"/>
                </a:cxn>
                <a:cxn ang="0">
                  <a:pos x="67" y="20"/>
                </a:cxn>
                <a:cxn ang="0">
                  <a:pos x="47" y="14"/>
                </a:cxn>
                <a:cxn ang="0">
                  <a:pos x="27" y="8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23" y="16"/>
                </a:cxn>
                <a:cxn ang="0">
                  <a:pos x="43" y="23"/>
                </a:cxn>
                <a:cxn ang="0">
                  <a:pos x="63" y="30"/>
                </a:cxn>
                <a:cxn ang="0">
                  <a:pos x="84" y="35"/>
                </a:cxn>
                <a:cxn ang="0">
                  <a:pos x="125" y="44"/>
                </a:cxn>
                <a:cxn ang="0">
                  <a:pos x="167" y="54"/>
                </a:cxn>
                <a:cxn ang="0">
                  <a:pos x="167" y="54"/>
                </a:cxn>
                <a:cxn ang="0">
                  <a:pos x="210" y="65"/>
                </a:cxn>
                <a:cxn ang="0">
                  <a:pos x="232" y="70"/>
                </a:cxn>
                <a:cxn ang="0">
                  <a:pos x="253" y="78"/>
                </a:cxn>
                <a:cxn ang="0">
                  <a:pos x="253" y="78"/>
                </a:cxn>
                <a:cxn ang="0">
                  <a:pos x="263" y="83"/>
                </a:cxn>
                <a:cxn ang="0">
                  <a:pos x="274" y="90"/>
                </a:cxn>
                <a:cxn ang="0">
                  <a:pos x="279" y="93"/>
                </a:cxn>
                <a:cxn ang="0">
                  <a:pos x="285" y="95"/>
                </a:cxn>
                <a:cxn ang="0">
                  <a:pos x="290" y="95"/>
                </a:cxn>
                <a:cxn ang="0">
                  <a:pos x="296" y="94"/>
                </a:cxn>
                <a:cxn ang="0">
                  <a:pos x="296" y="94"/>
                </a:cxn>
                <a:cxn ang="0">
                  <a:pos x="298" y="93"/>
                </a:cxn>
                <a:cxn ang="0">
                  <a:pos x="299" y="92"/>
                </a:cxn>
                <a:cxn ang="0">
                  <a:pos x="299" y="87"/>
                </a:cxn>
                <a:cxn ang="0">
                  <a:pos x="298" y="86"/>
                </a:cxn>
                <a:cxn ang="0">
                  <a:pos x="297" y="84"/>
                </a:cxn>
                <a:cxn ang="0">
                  <a:pos x="296" y="84"/>
                </a:cxn>
                <a:cxn ang="0">
                  <a:pos x="294" y="84"/>
                </a:cxn>
                <a:cxn ang="0">
                  <a:pos x="294" y="84"/>
                </a:cxn>
              </a:cxnLst>
              <a:rect l="0" t="0" r="r" b="b"/>
              <a:pathLst>
                <a:path w="299" h="95">
                  <a:moveTo>
                    <a:pt x="294" y="84"/>
                  </a:moveTo>
                  <a:lnTo>
                    <a:pt x="294" y="84"/>
                  </a:lnTo>
                  <a:lnTo>
                    <a:pt x="290" y="85"/>
                  </a:lnTo>
                  <a:lnTo>
                    <a:pt x="287" y="85"/>
                  </a:lnTo>
                  <a:lnTo>
                    <a:pt x="282" y="83"/>
                  </a:lnTo>
                  <a:lnTo>
                    <a:pt x="278" y="79"/>
                  </a:lnTo>
                  <a:lnTo>
                    <a:pt x="273" y="76"/>
                  </a:lnTo>
                  <a:lnTo>
                    <a:pt x="273" y="76"/>
                  </a:lnTo>
                  <a:lnTo>
                    <a:pt x="266" y="72"/>
                  </a:lnTo>
                  <a:lnTo>
                    <a:pt x="257" y="69"/>
                  </a:lnTo>
                  <a:lnTo>
                    <a:pt x="240" y="63"/>
                  </a:lnTo>
                  <a:lnTo>
                    <a:pt x="240" y="63"/>
                  </a:lnTo>
                  <a:lnTo>
                    <a:pt x="222" y="58"/>
                  </a:lnTo>
                  <a:lnTo>
                    <a:pt x="205" y="52"/>
                  </a:lnTo>
                  <a:lnTo>
                    <a:pt x="169" y="45"/>
                  </a:lnTo>
                  <a:lnTo>
                    <a:pt x="169" y="45"/>
                  </a:lnTo>
                  <a:lnTo>
                    <a:pt x="128" y="36"/>
                  </a:lnTo>
                  <a:lnTo>
                    <a:pt x="87" y="25"/>
                  </a:lnTo>
                  <a:lnTo>
                    <a:pt x="67" y="20"/>
                  </a:lnTo>
                  <a:lnTo>
                    <a:pt x="47" y="14"/>
                  </a:lnTo>
                  <a:lnTo>
                    <a:pt x="27" y="8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23" y="16"/>
                  </a:lnTo>
                  <a:lnTo>
                    <a:pt x="43" y="23"/>
                  </a:lnTo>
                  <a:lnTo>
                    <a:pt x="63" y="30"/>
                  </a:lnTo>
                  <a:lnTo>
                    <a:pt x="84" y="35"/>
                  </a:lnTo>
                  <a:lnTo>
                    <a:pt x="125" y="4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210" y="65"/>
                  </a:lnTo>
                  <a:lnTo>
                    <a:pt x="232" y="70"/>
                  </a:lnTo>
                  <a:lnTo>
                    <a:pt x="253" y="78"/>
                  </a:lnTo>
                  <a:lnTo>
                    <a:pt x="253" y="78"/>
                  </a:lnTo>
                  <a:lnTo>
                    <a:pt x="263" y="83"/>
                  </a:lnTo>
                  <a:lnTo>
                    <a:pt x="274" y="90"/>
                  </a:lnTo>
                  <a:lnTo>
                    <a:pt x="279" y="93"/>
                  </a:lnTo>
                  <a:lnTo>
                    <a:pt x="285" y="95"/>
                  </a:lnTo>
                  <a:lnTo>
                    <a:pt x="290" y="95"/>
                  </a:lnTo>
                  <a:lnTo>
                    <a:pt x="296" y="94"/>
                  </a:lnTo>
                  <a:lnTo>
                    <a:pt x="296" y="94"/>
                  </a:lnTo>
                  <a:lnTo>
                    <a:pt x="298" y="93"/>
                  </a:lnTo>
                  <a:lnTo>
                    <a:pt x="299" y="92"/>
                  </a:lnTo>
                  <a:lnTo>
                    <a:pt x="299" y="87"/>
                  </a:lnTo>
                  <a:lnTo>
                    <a:pt x="298" y="86"/>
                  </a:lnTo>
                  <a:lnTo>
                    <a:pt x="297" y="84"/>
                  </a:lnTo>
                  <a:lnTo>
                    <a:pt x="296" y="84"/>
                  </a:lnTo>
                  <a:lnTo>
                    <a:pt x="294" y="84"/>
                  </a:lnTo>
                  <a:lnTo>
                    <a:pt x="294" y="8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2" name="Freeform 388"/>
            <p:cNvSpPr/>
            <p:nvPr>
              <p:custDataLst>
                <p:tags r:id="rId37"/>
              </p:custDataLst>
            </p:nvPr>
          </p:nvSpPr>
          <p:spPr bwMode="auto">
            <a:xfrm>
              <a:off x="4737100" y="3335338"/>
              <a:ext cx="131763" cy="30163"/>
            </a:xfrm>
            <a:custGeom>
              <a:avLst/>
              <a:gdLst/>
              <a:ahLst/>
              <a:cxnLst>
                <a:cxn ang="0">
                  <a:pos x="246" y="48"/>
                </a:cxn>
                <a:cxn ang="0">
                  <a:pos x="214" y="44"/>
                </a:cxn>
                <a:cxn ang="0">
                  <a:pos x="148" y="32"/>
                </a:cxn>
                <a:cxn ang="0">
                  <a:pos x="116" y="25"/>
                </a:cxn>
                <a:cxn ang="0">
                  <a:pos x="88" y="20"/>
                </a:cxn>
                <a:cxn ang="0">
                  <a:pos x="60" y="18"/>
                </a:cxn>
                <a:cxn ang="0">
                  <a:pos x="36" y="12"/>
                </a:cxn>
                <a:cxn ang="0">
                  <a:pos x="13" y="6"/>
                </a:cxn>
                <a:cxn ang="0">
                  <a:pos x="14" y="5"/>
                </a:cxn>
                <a:cxn ang="0">
                  <a:pos x="13" y="3"/>
                </a:cxn>
                <a:cxn ang="0">
                  <a:pos x="11" y="1"/>
                </a:cxn>
                <a:cxn ang="0">
                  <a:pos x="7" y="1"/>
                </a:cxn>
                <a:cxn ang="0">
                  <a:pos x="5" y="3"/>
                </a:cxn>
                <a:cxn ang="0">
                  <a:pos x="4" y="5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2" y="13"/>
                </a:cxn>
                <a:cxn ang="0">
                  <a:pos x="4" y="14"/>
                </a:cxn>
                <a:cxn ang="0">
                  <a:pos x="21" y="19"/>
                </a:cxn>
                <a:cxn ang="0">
                  <a:pos x="32" y="24"/>
                </a:cxn>
                <a:cxn ang="0">
                  <a:pos x="38" y="25"/>
                </a:cxn>
                <a:cxn ang="0">
                  <a:pos x="60" y="27"/>
                </a:cxn>
                <a:cxn ang="0">
                  <a:pos x="96" y="31"/>
                </a:cxn>
                <a:cxn ang="0">
                  <a:pos x="131" y="38"/>
                </a:cxn>
                <a:cxn ang="0">
                  <a:pos x="159" y="44"/>
                </a:cxn>
                <a:cxn ang="0">
                  <a:pos x="218" y="55"/>
                </a:cxn>
                <a:cxn ang="0">
                  <a:pos x="246" y="57"/>
                </a:cxn>
                <a:cxn ang="0">
                  <a:pos x="248" y="57"/>
                </a:cxn>
                <a:cxn ang="0">
                  <a:pos x="251" y="54"/>
                </a:cxn>
                <a:cxn ang="0">
                  <a:pos x="251" y="51"/>
                </a:cxn>
                <a:cxn ang="0">
                  <a:pos x="248" y="48"/>
                </a:cxn>
                <a:cxn ang="0">
                  <a:pos x="246" y="48"/>
                </a:cxn>
              </a:cxnLst>
              <a:rect l="0" t="0" r="r" b="b"/>
              <a:pathLst>
                <a:path w="251" h="57">
                  <a:moveTo>
                    <a:pt x="246" y="48"/>
                  </a:moveTo>
                  <a:lnTo>
                    <a:pt x="246" y="48"/>
                  </a:lnTo>
                  <a:lnTo>
                    <a:pt x="230" y="46"/>
                  </a:lnTo>
                  <a:lnTo>
                    <a:pt x="214" y="44"/>
                  </a:lnTo>
                  <a:lnTo>
                    <a:pt x="181" y="39"/>
                  </a:lnTo>
                  <a:lnTo>
                    <a:pt x="148" y="32"/>
                  </a:lnTo>
                  <a:lnTo>
                    <a:pt x="116" y="25"/>
                  </a:lnTo>
                  <a:lnTo>
                    <a:pt x="116" y="25"/>
                  </a:lnTo>
                  <a:lnTo>
                    <a:pt x="102" y="22"/>
                  </a:lnTo>
                  <a:lnTo>
                    <a:pt x="88" y="20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48" y="15"/>
                  </a:lnTo>
                  <a:lnTo>
                    <a:pt x="36" y="12"/>
                  </a:lnTo>
                  <a:lnTo>
                    <a:pt x="25" y="9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3" y="3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3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1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2"/>
                  </a:lnTo>
                  <a:lnTo>
                    <a:pt x="2" y="13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14" y="17"/>
                  </a:lnTo>
                  <a:lnTo>
                    <a:pt x="21" y="19"/>
                  </a:lnTo>
                  <a:lnTo>
                    <a:pt x="25" y="21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8" y="25"/>
                  </a:lnTo>
                  <a:lnTo>
                    <a:pt x="45" y="26"/>
                  </a:lnTo>
                  <a:lnTo>
                    <a:pt x="60" y="27"/>
                  </a:lnTo>
                  <a:lnTo>
                    <a:pt x="60" y="27"/>
                  </a:lnTo>
                  <a:lnTo>
                    <a:pt x="96" y="31"/>
                  </a:lnTo>
                  <a:lnTo>
                    <a:pt x="114" y="34"/>
                  </a:lnTo>
                  <a:lnTo>
                    <a:pt x="131" y="38"/>
                  </a:lnTo>
                  <a:lnTo>
                    <a:pt x="131" y="38"/>
                  </a:lnTo>
                  <a:lnTo>
                    <a:pt x="159" y="44"/>
                  </a:lnTo>
                  <a:lnTo>
                    <a:pt x="188" y="51"/>
                  </a:lnTo>
                  <a:lnTo>
                    <a:pt x="218" y="55"/>
                  </a:lnTo>
                  <a:lnTo>
                    <a:pt x="232" y="56"/>
                  </a:lnTo>
                  <a:lnTo>
                    <a:pt x="246" y="57"/>
                  </a:lnTo>
                  <a:lnTo>
                    <a:pt x="246" y="57"/>
                  </a:lnTo>
                  <a:lnTo>
                    <a:pt x="248" y="57"/>
                  </a:lnTo>
                  <a:lnTo>
                    <a:pt x="250" y="56"/>
                  </a:lnTo>
                  <a:lnTo>
                    <a:pt x="251" y="54"/>
                  </a:lnTo>
                  <a:lnTo>
                    <a:pt x="251" y="53"/>
                  </a:lnTo>
                  <a:lnTo>
                    <a:pt x="251" y="51"/>
                  </a:lnTo>
                  <a:lnTo>
                    <a:pt x="250" y="50"/>
                  </a:lnTo>
                  <a:lnTo>
                    <a:pt x="248" y="48"/>
                  </a:lnTo>
                  <a:lnTo>
                    <a:pt x="246" y="48"/>
                  </a:lnTo>
                  <a:lnTo>
                    <a:pt x="246" y="48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3" name="Freeform 389"/>
            <p:cNvSpPr/>
            <p:nvPr>
              <p:custDataLst>
                <p:tags r:id="rId38"/>
              </p:custDataLst>
            </p:nvPr>
          </p:nvSpPr>
          <p:spPr bwMode="auto">
            <a:xfrm>
              <a:off x="4838700" y="3271838"/>
              <a:ext cx="112713" cy="6350"/>
            </a:xfrm>
            <a:custGeom>
              <a:avLst/>
              <a:gdLst/>
              <a:ahLst/>
              <a:cxnLst>
                <a:cxn ang="0">
                  <a:pos x="209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9"/>
                </a:cxn>
                <a:cxn ang="0">
                  <a:pos x="5" y="11"/>
                </a:cxn>
                <a:cxn ang="0">
                  <a:pos x="209" y="11"/>
                </a:cxn>
                <a:cxn ang="0">
                  <a:pos x="209" y="11"/>
                </a:cxn>
                <a:cxn ang="0">
                  <a:pos x="211" y="9"/>
                </a:cxn>
                <a:cxn ang="0">
                  <a:pos x="212" y="8"/>
                </a:cxn>
                <a:cxn ang="0">
                  <a:pos x="213" y="7"/>
                </a:cxn>
                <a:cxn ang="0">
                  <a:pos x="213" y="5"/>
                </a:cxn>
                <a:cxn ang="0">
                  <a:pos x="213" y="3"/>
                </a:cxn>
                <a:cxn ang="0">
                  <a:pos x="212" y="2"/>
                </a:cxn>
                <a:cxn ang="0">
                  <a:pos x="211" y="1"/>
                </a:cxn>
                <a:cxn ang="0">
                  <a:pos x="209" y="0"/>
                </a:cxn>
                <a:cxn ang="0">
                  <a:pos x="209" y="0"/>
                </a:cxn>
              </a:cxnLst>
              <a:rect l="0" t="0" r="r" b="b"/>
              <a:pathLst>
                <a:path w="213" h="11">
                  <a:moveTo>
                    <a:pt x="209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9"/>
                  </a:lnTo>
                  <a:lnTo>
                    <a:pt x="5" y="11"/>
                  </a:lnTo>
                  <a:lnTo>
                    <a:pt x="209" y="11"/>
                  </a:lnTo>
                  <a:lnTo>
                    <a:pt x="209" y="11"/>
                  </a:lnTo>
                  <a:lnTo>
                    <a:pt x="211" y="9"/>
                  </a:lnTo>
                  <a:lnTo>
                    <a:pt x="212" y="8"/>
                  </a:lnTo>
                  <a:lnTo>
                    <a:pt x="213" y="7"/>
                  </a:lnTo>
                  <a:lnTo>
                    <a:pt x="213" y="5"/>
                  </a:lnTo>
                  <a:lnTo>
                    <a:pt x="213" y="3"/>
                  </a:lnTo>
                  <a:lnTo>
                    <a:pt x="212" y="2"/>
                  </a:lnTo>
                  <a:lnTo>
                    <a:pt x="211" y="1"/>
                  </a:lnTo>
                  <a:lnTo>
                    <a:pt x="209" y="0"/>
                  </a:lnTo>
                  <a:lnTo>
                    <a:pt x="209" y="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4" name="Freeform 390"/>
            <p:cNvSpPr/>
            <p:nvPr>
              <p:custDataLst>
                <p:tags r:id="rId39"/>
              </p:custDataLst>
            </p:nvPr>
          </p:nvSpPr>
          <p:spPr bwMode="auto">
            <a:xfrm>
              <a:off x="4260850" y="3252788"/>
              <a:ext cx="73025" cy="128588"/>
            </a:xfrm>
            <a:custGeom>
              <a:avLst/>
              <a:gdLst/>
              <a:ahLst/>
              <a:cxnLst>
                <a:cxn ang="0">
                  <a:pos x="127" y="2"/>
                </a:cxn>
                <a:cxn ang="0">
                  <a:pos x="127" y="2"/>
                </a:cxn>
                <a:cxn ang="0">
                  <a:pos x="93" y="60"/>
                </a:cxn>
                <a:cxn ang="0">
                  <a:pos x="61" y="118"/>
                </a:cxn>
                <a:cxn ang="0">
                  <a:pos x="30" y="177"/>
                </a:cxn>
                <a:cxn ang="0">
                  <a:pos x="15" y="207"/>
                </a:cxn>
                <a:cxn ang="0">
                  <a:pos x="0" y="237"/>
                </a:cxn>
                <a:cxn ang="0">
                  <a:pos x="0" y="237"/>
                </a:cxn>
                <a:cxn ang="0">
                  <a:pos x="0" y="239"/>
                </a:cxn>
                <a:cxn ang="0">
                  <a:pos x="0" y="241"/>
                </a:cxn>
                <a:cxn ang="0">
                  <a:pos x="2" y="243"/>
                </a:cxn>
                <a:cxn ang="0">
                  <a:pos x="4" y="244"/>
                </a:cxn>
                <a:cxn ang="0">
                  <a:pos x="7" y="244"/>
                </a:cxn>
                <a:cxn ang="0">
                  <a:pos x="8" y="243"/>
                </a:cxn>
                <a:cxn ang="0">
                  <a:pos x="9" y="242"/>
                </a:cxn>
                <a:cxn ang="0">
                  <a:pos x="9" y="242"/>
                </a:cxn>
                <a:cxn ang="0">
                  <a:pos x="23" y="211"/>
                </a:cxn>
                <a:cxn ang="0">
                  <a:pos x="39" y="182"/>
                </a:cxn>
                <a:cxn ang="0">
                  <a:pos x="70" y="123"/>
                </a:cxn>
                <a:cxn ang="0">
                  <a:pos x="102" y="65"/>
                </a:cxn>
                <a:cxn ang="0">
                  <a:pos x="136" y="7"/>
                </a:cxn>
                <a:cxn ang="0">
                  <a:pos x="136" y="7"/>
                </a:cxn>
                <a:cxn ang="0">
                  <a:pos x="136" y="5"/>
                </a:cxn>
                <a:cxn ang="0">
                  <a:pos x="136" y="3"/>
                </a:cxn>
                <a:cxn ang="0">
                  <a:pos x="135" y="2"/>
                </a:cxn>
                <a:cxn ang="0">
                  <a:pos x="134" y="1"/>
                </a:cxn>
                <a:cxn ang="0">
                  <a:pos x="131" y="0"/>
                </a:cxn>
                <a:cxn ang="0">
                  <a:pos x="130" y="0"/>
                </a:cxn>
                <a:cxn ang="0">
                  <a:pos x="128" y="1"/>
                </a:cxn>
                <a:cxn ang="0">
                  <a:pos x="127" y="2"/>
                </a:cxn>
                <a:cxn ang="0">
                  <a:pos x="127" y="2"/>
                </a:cxn>
              </a:cxnLst>
              <a:rect l="0" t="0" r="r" b="b"/>
              <a:pathLst>
                <a:path w="136" h="244">
                  <a:moveTo>
                    <a:pt x="127" y="2"/>
                  </a:moveTo>
                  <a:lnTo>
                    <a:pt x="127" y="2"/>
                  </a:lnTo>
                  <a:lnTo>
                    <a:pt x="93" y="60"/>
                  </a:lnTo>
                  <a:lnTo>
                    <a:pt x="61" y="118"/>
                  </a:lnTo>
                  <a:lnTo>
                    <a:pt x="30" y="177"/>
                  </a:lnTo>
                  <a:lnTo>
                    <a:pt x="15" y="207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39"/>
                  </a:lnTo>
                  <a:lnTo>
                    <a:pt x="0" y="241"/>
                  </a:lnTo>
                  <a:lnTo>
                    <a:pt x="2" y="243"/>
                  </a:lnTo>
                  <a:lnTo>
                    <a:pt x="4" y="244"/>
                  </a:lnTo>
                  <a:lnTo>
                    <a:pt x="7" y="244"/>
                  </a:lnTo>
                  <a:lnTo>
                    <a:pt x="8" y="243"/>
                  </a:lnTo>
                  <a:lnTo>
                    <a:pt x="9" y="242"/>
                  </a:lnTo>
                  <a:lnTo>
                    <a:pt x="9" y="242"/>
                  </a:lnTo>
                  <a:lnTo>
                    <a:pt x="23" y="211"/>
                  </a:lnTo>
                  <a:lnTo>
                    <a:pt x="39" y="182"/>
                  </a:lnTo>
                  <a:lnTo>
                    <a:pt x="70" y="123"/>
                  </a:lnTo>
                  <a:lnTo>
                    <a:pt x="102" y="65"/>
                  </a:lnTo>
                  <a:lnTo>
                    <a:pt x="136" y="7"/>
                  </a:lnTo>
                  <a:lnTo>
                    <a:pt x="136" y="7"/>
                  </a:lnTo>
                  <a:lnTo>
                    <a:pt x="136" y="5"/>
                  </a:lnTo>
                  <a:lnTo>
                    <a:pt x="136" y="3"/>
                  </a:lnTo>
                  <a:lnTo>
                    <a:pt x="135" y="2"/>
                  </a:lnTo>
                  <a:lnTo>
                    <a:pt x="134" y="1"/>
                  </a:lnTo>
                  <a:lnTo>
                    <a:pt x="131" y="0"/>
                  </a:lnTo>
                  <a:lnTo>
                    <a:pt x="130" y="0"/>
                  </a:lnTo>
                  <a:lnTo>
                    <a:pt x="128" y="1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5" name="Freeform 391"/>
            <p:cNvSpPr/>
            <p:nvPr>
              <p:custDataLst>
                <p:tags r:id="rId40"/>
              </p:custDataLst>
            </p:nvPr>
          </p:nvSpPr>
          <p:spPr bwMode="auto">
            <a:xfrm>
              <a:off x="4311650" y="3292475"/>
              <a:ext cx="50800" cy="82550"/>
            </a:xfrm>
            <a:custGeom>
              <a:avLst/>
              <a:gdLst/>
              <a:ahLst/>
              <a:cxnLst>
                <a:cxn ang="0">
                  <a:pos x="90" y="3"/>
                </a:cxn>
                <a:cxn ang="0">
                  <a:pos x="90" y="3"/>
                </a:cxn>
                <a:cxn ang="0">
                  <a:pos x="45" y="75"/>
                </a:cxn>
                <a:cxn ang="0">
                  <a:pos x="23" y="111"/>
                </a:cxn>
                <a:cxn ang="0">
                  <a:pos x="1" y="148"/>
                </a:cxn>
                <a:cxn ang="0">
                  <a:pos x="1" y="148"/>
                </a:cxn>
                <a:cxn ang="0">
                  <a:pos x="0" y="150"/>
                </a:cxn>
                <a:cxn ang="0">
                  <a:pos x="1" y="151"/>
                </a:cxn>
                <a:cxn ang="0">
                  <a:pos x="2" y="153"/>
                </a:cxn>
                <a:cxn ang="0">
                  <a:pos x="3" y="154"/>
                </a:cxn>
                <a:cxn ang="0">
                  <a:pos x="4" y="154"/>
                </a:cxn>
                <a:cxn ang="0">
                  <a:pos x="6" y="154"/>
                </a:cxn>
                <a:cxn ang="0">
                  <a:pos x="9" y="154"/>
                </a:cxn>
                <a:cxn ang="0">
                  <a:pos x="10" y="152"/>
                </a:cxn>
                <a:cxn ang="0">
                  <a:pos x="10" y="152"/>
                </a:cxn>
                <a:cxn ang="0">
                  <a:pos x="31" y="116"/>
                </a:cxn>
                <a:cxn ang="0">
                  <a:pos x="53" y="80"/>
                </a:cxn>
                <a:cxn ang="0">
                  <a:pos x="98" y="8"/>
                </a:cxn>
                <a:cxn ang="0">
                  <a:pos x="98" y="8"/>
                </a:cxn>
                <a:cxn ang="0">
                  <a:pos x="98" y="6"/>
                </a:cxn>
                <a:cxn ang="0">
                  <a:pos x="98" y="4"/>
                </a:cxn>
                <a:cxn ang="0">
                  <a:pos x="97" y="3"/>
                </a:cxn>
                <a:cxn ang="0">
                  <a:pos x="96" y="0"/>
                </a:cxn>
                <a:cxn ang="0">
                  <a:pos x="94" y="0"/>
                </a:cxn>
                <a:cxn ang="0">
                  <a:pos x="93" y="0"/>
                </a:cxn>
                <a:cxn ang="0">
                  <a:pos x="91" y="0"/>
                </a:cxn>
                <a:cxn ang="0">
                  <a:pos x="90" y="3"/>
                </a:cxn>
                <a:cxn ang="0">
                  <a:pos x="90" y="3"/>
                </a:cxn>
              </a:cxnLst>
              <a:rect l="0" t="0" r="r" b="b"/>
              <a:pathLst>
                <a:path w="98" h="154">
                  <a:moveTo>
                    <a:pt x="90" y="3"/>
                  </a:moveTo>
                  <a:lnTo>
                    <a:pt x="90" y="3"/>
                  </a:lnTo>
                  <a:lnTo>
                    <a:pt x="45" y="75"/>
                  </a:lnTo>
                  <a:lnTo>
                    <a:pt x="23" y="111"/>
                  </a:lnTo>
                  <a:lnTo>
                    <a:pt x="1" y="148"/>
                  </a:lnTo>
                  <a:lnTo>
                    <a:pt x="1" y="148"/>
                  </a:lnTo>
                  <a:lnTo>
                    <a:pt x="0" y="150"/>
                  </a:lnTo>
                  <a:lnTo>
                    <a:pt x="1" y="151"/>
                  </a:lnTo>
                  <a:lnTo>
                    <a:pt x="2" y="153"/>
                  </a:lnTo>
                  <a:lnTo>
                    <a:pt x="3" y="154"/>
                  </a:lnTo>
                  <a:lnTo>
                    <a:pt x="4" y="154"/>
                  </a:lnTo>
                  <a:lnTo>
                    <a:pt x="6" y="154"/>
                  </a:lnTo>
                  <a:lnTo>
                    <a:pt x="9" y="154"/>
                  </a:lnTo>
                  <a:lnTo>
                    <a:pt x="10" y="152"/>
                  </a:lnTo>
                  <a:lnTo>
                    <a:pt x="10" y="152"/>
                  </a:lnTo>
                  <a:lnTo>
                    <a:pt x="31" y="116"/>
                  </a:lnTo>
                  <a:lnTo>
                    <a:pt x="53" y="80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8" y="6"/>
                  </a:lnTo>
                  <a:lnTo>
                    <a:pt x="98" y="4"/>
                  </a:lnTo>
                  <a:lnTo>
                    <a:pt x="97" y="3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3" y="0"/>
                  </a:lnTo>
                  <a:lnTo>
                    <a:pt x="91" y="0"/>
                  </a:lnTo>
                  <a:lnTo>
                    <a:pt x="90" y="3"/>
                  </a:lnTo>
                  <a:lnTo>
                    <a:pt x="90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6" name="Freeform 392"/>
            <p:cNvSpPr/>
            <p:nvPr>
              <p:custDataLst>
                <p:tags r:id="rId41"/>
              </p:custDataLst>
            </p:nvPr>
          </p:nvSpPr>
          <p:spPr bwMode="auto">
            <a:xfrm>
              <a:off x="4529138" y="3536950"/>
              <a:ext cx="41275" cy="85725"/>
            </a:xfrm>
            <a:custGeom>
              <a:avLst/>
              <a:gdLst/>
              <a:ahLst/>
              <a:cxnLst>
                <a:cxn ang="0">
                  <a:pos x="71" y="3"/>
                </a:cxn>
                <a:cxn ang="0">
                  <a:pos x="71" y="3"/>
                </a:cxn>
                <a:cxn ang="0">
                  <a:pos x="52" y="40"/>
                </a:cxn>
                <a:cxn ang="0">
                  <a:pos x="33" y="79"/>
                </a:cxn>
                <a:cxn ang="0">
                  <a:pos x="17" y="117"/>
                </a:cxn>
                <a:cxn ang="0">
                  <a:pos x="0" y="156"/>
                </a:cxn>
                <a:cxn ang="0">
                  <a:pos x="0" y="156"/>
                </a:cxn>
                <a:cxn ang="0">
                  <a:pos x="0" y="158"/>
                </a:cxn>
                <a:cxn ang="0">
                  <a:pos x="1" y="159"/>
                </a:cxn>
                <a:cxn ang="0">
                  <a:pos x="2" y="160"/>
                </a:cxn>
                <a:cxn ang="0">
                  <a:pos x="3" y="161"/>
                </a:cxn>
                <a:cxn ang="0">
                  <a:pos x="8" y="161"/>
                </a:cxn>
                <a:cxn ang="0">
                  <a:pos x="9" y="160"/>
                </a:cxn>
                <a:cxn ang="0">
                  <a:pos x="10" y="158"/>
                </a:cxn>
                <a:cxn ang="0">
                  <a:pos x="10" y="158"/>
                </a:cxn>
                <a:cxn ang="0">
                  <a:pos x="25" y="120"/>
                </a:cxn>
                <a:cxn ang="0">
                  <a:pos x="43" y="82"/>
                </a:cxn>
                <a:cxn ang="0">
                  <a:pos x="60" y="45"/>
                </a:cxn>
                <a:cxn ang="0">
                  <a:pos x="79" y="7"/>
                </a:cxn>
                <a:cxn ang="0">
                  <a:pos x="79" y="7"/>
                </a:cxn>
                <a:cxn ang="0">
                  <a:pos x="80" y="5"/>
                </a:cxn>
                <a:cxn ang="0">
                  <a:pos x="79" y="4"/>
                </a:cxn>
                <a:cxn ang="0">
                  <a:pos x="78" y="2"/>
                </a:cxn>
                <a:cxn ang="0">
                  <a:pos x="77" y="1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2" y="1"/>
                </a:cxn>
                <a:cxn ang="0">
                  <a:pos x="71" y="3"/>
                </a:cxn>
                <a:cxn ang="0">
                  <a:pos x="71" y="3"/>
                </a:cxn>
              </a:cxnLst>
              <a:rect l="0" t="0" r="r" b="b"/>
              <a:pathLst>
                <a:path w="80" h="161">
                  <a:moveTo>
                    <a:pt x="71" y="3"/>
                  </a:moveTo>
                  <a:lnTo>
                    <a:pt x="71" y="3"/>
                  </a:lnTo>
                  <a:lnTo>
                    <a:pt x="52" y="40"/>
                  </a:lnTo>
                  <a:lnTo>
                    <a:pt x="33" y="79"/>
                  </a:lnTo>
                  <a:lnTo>
                    <a:pt x="17" y="117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1" y="159"/>
                  </a:lnTo>
                  <a:lnTo>
                    <a:pt x="2" y="160"/>
                  </a:lnTo>
                  <a:lnTo>
                    <a:pt x="3" y="161"/>
                  </a:lnTo>
                  <a:lnTo>
                    <a:pt x="8" y="161"/>
                  </a:lnTo>
                  <a:lnTo>
                    <a:pt x="9" y="160"/>
                  </a:lnTo>
                  <a:lnTo>
                    <a:pt x="10" y="158"/>
                  </a:lnTo>
                  <a:lnTo>
                    <a:pt x="10" y="158"/>
                  </a:lnTo>
                  <a:lnTo>
                    <a:pt x="25" y="120"/>
                  </a:lnTo>
                  <a:lnTo>
                    <a:pt x="43" y="82"/>
                  </a:lnTo>
                  <a:lnTo>
                    <a:pt x="60" y="45"/>
                  </a:lnTo>
                  <a:lnTo>
                    <a:pt x="79" y="7"/>
                  </a:lnTo>
                  <a:lnTo>
                    <a:pt x="79" y="7"/>
                  </a:lnTo>
                  <a:lnTo>
                    <a:pt x="80" y="5"/>
                  </a:lnTo>
                  <a:lnTo>
                    <a:pt x="79" y="4"/>
                  </a:lnTo>
                  <a:lnTo>
                    <a:pt x="78" y="2"/>
                  </a:lnTo>
                  <a:lnTo>
                    <a:pt x="77" y="1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2" y="1"/>
                  </a:lnTo>
                  <a:lnTo>
                    <a:pt x="71" y="3"/>
                  </a:lnTo>
                  <a:lnTo>
                    <a:pt x="71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7" name="Freeform 393"/>
            <p:cNvSpPr/>
            <p:nvPr>
              <p:custDataLst>
                <p:tags r:id="rId42"/>
              </p:custDataLst>
            </p:nvPr>
          </p:nvSpPr>
          <p:spPr bwMode="auto">
            <a:xfrm>
              <a:off x="4592638" y="3511550"/>
              <a:ext cx="31750" cy="57150"/>
            </a:xfrm>
            <a:custGeom>
              <a:avLst/>
              <a:gdLst/>
              <a:ahLst/>
              <a:cxnLst>
                <a:cxn ang="0">
                  <a:pos x="51" y="4"/>
                </a:cxn>
                <a:cxn ang="0">
                  <a:pos x="51" y="4"/>
                </a:cxn>
                <a:cxn ang="0">
                  <a:pos x="50" y="10"/>
                </a:cxn>
                <a:cxn ang="0">
                  <a:pos x="49" y="17"/>
                </a:cxn>
                <a:cxn ang="0">
                  <a:pos x="43" y="30"/>
                </a:cxn>
                <a:cxn ang="0">
                  <a:pos x="29" y="53"/>
                </a:cxn>
                <a:cxn ang="0">
                  <a:pos x="29" y="53"/>
                </a:cxn>
                <a:cxn ang="0">
                  <a:pos x="16" y="78"/>
                </a:cxn>
                <a:cxn ang="0">
                  <a:pos x="1" y="103"/>
                </a:cxn>
                <a:cxn ang="0">
                  <a:pos x="1" y="103"/>
                </a:cxn>
                <a:cxn ang="0">
                  <a:pos x="0" y="104"/>
                </a:cxn>
                <a:cxn ang="0">
                  <a:pos x="1" y="106"/>
                </a:cxn>
                <a:cxn ang="0">
                  <a:pos x="1" y="108"/>
                </a:cxn>
                <a:cxn ang="0">
                  <a:pos x="3" y="109"/>
                </a:cxn>
                <a:cxn ang="0">
                  <a:pos x="4" y="109"/>
                </a:cxn>
                <a:cxn ang="0">
                  <a:pos x="6" y="109"/>
                </a:cxn>
                <a:cxn ang="0">
                  <a:pos x="8" y="109"/>
                </a:cxn>
                <a:cxn ang="0">
                  <a:pos x="10" y="107"/>
                </a:cxn>
                <a:cxn ang="0">
                  <a:pos x="10" y="107"/>
                </a:cxn>
                <a:cxn ang="0">
                  <a:pos x="18" y="94"/>
                </a:cxn>
                <a:cxn ang="0">
                  <a:pos x="26" y="80"/>
                </a:cxn>
                <a:cxn ang="0">
                  <a:pos x="41" y="51"/>
                </a:cxn>
                <a:cxn ang="0">
                  <a:pos x="41" y="51"/>
                </a:cxn>
                <a:cxn ang="0">
                  <a:pos x="53" y="29"/>
                </a:cxn>
                <a:cxn ang="0">
                  <a:pos x="58" y="17"/>
                </a:cxn>
                <a:cxn ang="0">
                  <a:pos x="60" y="11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0" y="2"/>
                </a:cxn>
                <a:cxn ang="0">
                  <a:pos x="60" y="1"/>
                </a:cxn>
                <a:cxn ang="0">
                  <a:pos x="58" y="0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2"/>
                </a:cxn>
                <a:cxn ang="0">
                  <a:pos x="51" y="4"/>
                </a:cxn>
                <a:cxn ang="0">
                  <a:pos x="51" y="4"/>
                </a:cxn>
              </a:cxnLst>
              <a:rect l="0" t="0" r="r" b="b"/>
              <a:pathLst>
                <a:path w="61" h="109">
                  <a:moveTo>
                    <a:pt x="51" y="4"/>
                  </a:moveTo>
                  <a:lnTo>
                    <a:pt x="51" y="4"/>
                  </a:lnTo>
                  <a:lnTo>
                    <a:pt x="50" y="10"/>
                  </a:lnTo>
                  <a:lnTo>
                    <a:pt x="49" y="17"/>
                  </a:lnTo>
                  <a:lnTo>
                    <a:pt x="43" y="30"/>
                  </a:lnTo>
                  <a:lnTo>
                    <a:pt x="29" y="53"/>
                  </a:lnTo>
                  <a:lnTo>
                    <a:pt x="29" y="53"/>
                  </a:lnTo>
                  <a:lnTo>
                    <a:pt x="16" y="78"/>
                  </a:lnTo>
                  <a:lnTo>
                    <a:pt x="1" y="103"/>
                  </a:lnTo>
                  <a:lnTo>
                    <a:pt x="1" y="103"/>
                  </a:lnTo>
                  <a:lnTo>
                    <a:pt x="0" y="104"/>
                  </a:lnTo>
                  <a:lnTo>
                    <a:pt x="1" y="106"/>
                  </a:lnTo>
                  <a:lnTo>
                    <a:pt x="1" y="108"/>
                  </a:lnTo>
                  <a:lnTo>
                    <a:pt x="3" y="109"/>
                  </a:lnTo>
                  <a:lnTo>
                    <a:pt x="4" y="109"/>
                  </a:lnTo>
                  <a:lnTo>
                    <a:pt x="6" y="109"/>
                  </a:lnTo>
                  <a:lnTo>
                    <a:pt x="8" y="109"/>
                  </a:lnTo>
                  <a:lnTo>
                    <a:pt x="10" y="107"/>
                  </a:lnTo>
                  <a:lnTo>
                    <a:pt x="10" y="107"/>
                  </a:lnTo>
                  <a:lnTo>
                    <a:pt x="18" y="94"/>
                  </a:lnTo>
                  <a:lnTo>
                    <a:pt x="26" y="80"/>
                  </a:lnTo>
                  <a:lnTo>
                    <a:pt x="41" y="51"/>
                  </a:lnTo>
                  <a:lnTo>
                    <a:pt x="41" y="51"/>
                  </a:lnTo>
                  <a:lnTo>
                    <a:pt x="53" y="29"/>
                  </a:lnTo>
                  <a:lnTo>
                    <a:pt x="58" y="17"/>
                  </a:lnTo>
                  <a:lnTo>
                    <a:pt x="60" y="11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2"/>
                  </a:lnTo>
                  <a:lnTo>
                    <a:pt x="51" y="4"/>
                  </a:lnTo>
                  <a:lnTo>
                    <a:pt x="51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8" name="Freeform 394"/>
            <p:cNvSpPr/>
            <p:nvPr>
              <p:custDataLst>
                <p:tags r:id="rId43"/>
              </p:custDataLst>
            </p:nvPr>
          </p:nvSpPr>
          <p:spPr bwMode="auto">
            <a:xfrm>
              <a:off x="4638675" y="3521075"/>
              <a:ext cx="22225" cy="50800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4"/>
                </a:cxn>
                <a:cxn ang="0">
                  <a:pos x="31" y="17"/>
                </a:cxn>
                <a:cxn ang="0">
                  <a:pos x="28" y="28"/>
                </a:cxn>
                <a:cxn ang="0">
                  <a:pos x="25" y="38"/>
                </a:cxn>
                <a:cxn ang="0">
                  <a:pos x="20" y="50"/>
                </a:cxn>
                <a:cxn ang="0">
                  <a:pos x="10" y="70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0" y="95"/>
                </a:cxn>
                <a:cxn ang="0">
                  <a:pos x="2" y="96"/>
                </a:cxn>
                <a:cxn ang="0">
                  <a:pos x="3" y="97"/>
                </a:cxn>
                <a:cxn ang="0">
                  <a:pos x="7" y="97"/>
                </a:cxn>
                <a:cxn ang="0">
                  <a:pos x="8" y="96"/>
                </a:cxn>
                <a:cxn ang="0">
                  <a:pos x="9" y="94"/>
                </a:cxn>
                <a:cxn ang="0">
                  <a:pos x="9" y="94"/>
                </a:cxn>
                <a:cxn ang="0">
                  <a:pos x="20" y="72"/>
                </a:cxn>
                <a:cxn ang="0">
                  <a:pos x="30" y="51"/>
                </a:cxn>
                <a:cxn ang="0">
                  <a:pos x="34" y="39"/>
                </a:cxn>
                <a:cxn ang="0">
                  <a:pos x="37" y="28"/>
                </a:cxn>
                <a:cxn ang="0">
                  <a:pos x="40" y="17"/>
                </a:cxn>
                <a:cxn ang="0">
                  <a:pos x="41" y="4"/>
                </a:cxn>
                <a:cxn ang="0">
                  <a:pos x="41" y="4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7" y="0"/>
                </a:cxn>
                <a:cxn ang="0">
                  <a:pos x="35" y="0"/>
                </a:cxn>
                <a:cxn ang="0">
                  <a:pos x="33" y="1"/>
                </a:cxn>
                <a:cxn ang="0">
                  <a:pos x="32" y="2"/>
                </a:cxn>
                <a:cxn ang="0">
                  <a:pos x="32" y="4"/>
                </a:cxn>
                <a:cxn ang="0">
                  <a:pos x="32" y="4"/>
                </a:cxn>
              </a:cxnLst>
              <a:rect l="0" t="0" r="r" b="b"/>
              <a:pathLst>
                <a:path w="41" h="97">
                  <a:moveTo>
                    <a:pt x="32" y="4"/>
                  </a:moveTo>
                  <a:lnTo>
                    <a:pt x="32" y="4"/>
                  </a:lnTo>
                  <a:lnTo>
                    <a:pt x="31" y="17"/>
                  </a:lnTo>
                  <a:lnTo>
                    <a:pt x="28" y="28"/>
                  </a:lnTo>
                  <a:lnTo>
                    <a:pt x="25" y="38"/>
                  </a:lnTo>
                  <a:lnTo>
                    <a:pt x="20" y="50"/>
                  </a:lnTo>
                  <a:lnTo>
                    <a:pt x="10" y="70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0" y="95"/>
                  </a:lnTo>
                  <a:lnTo>
                    <a:pt x="2" y="96"/>
                  </a:lnTo>
                  <a:lnTo>
                    <a:pt x="3" y="97"/>
                  </a:lnTo>
                  <a:lnTo>
                    <a:pt x="7" y="97"/>
                  </a:lnTo>
                  <a:lnTo>
                    <a:pt x="8" y="96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20" y="72"/>
                  </a:lnTo>
                  <a:lnTo>
                    <a:pt x="30" y="51"/>
                  </a:lnTo>
                  <a:lnTo>
                    <a:pt x="34" y="39"/>
                  </a:lnTo>
                  <a:lnTo>
                    <a:pt x="37" y="28"/>
                  </a:lnTo>
                  <a:lnTo>
                    <a:pt x="40" y="17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2"/>
                  </a:lnTo>
                  <a:lnTo>
                    <a:pt x="32" y="4"/>
                  </a:lnTo>
                  <a:lnTo>
                    <a:pt x="32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9" name="Freeform 395"/>
            <p:cNvSpPr/>
            <p:nvPr>
              <p:custDataLst>
                <p:tags r:id="rId44"/>
              </p:custDataLst>
            </p:nvPr>
          </p:nvSpPr>
          <p:spPr bwMode="auto">
            <a:xfrm>
              <a:off x="4719638" y="3544888"/>
              <a:ext cx="55563" cy="80963"/>
            </a:xfrm>
            <a:custGeom>
              <a:avLst/>
              <a:gdLst/>
              <a:ahLst/>
              <a:cxnLst>
                <a:cxn ang="0">
                  <a:pos x="96" y="1"/>
                </a:cxn>
                <a:cxn ang="0">
                  <a:pos x="96" y="1"/>
                </a:cxn>
                <a:cxn ang="0">
                  <a:pos x="81" y="16"/>
                </a:cxn>
                <a:cxn ang="0">
                  <a:pos x="68" y="32"/>
                </a:cxn>
                <a:cxn ang="0">
                  <a:pos x="42" y="65"/>
                </a:cxn>
                <a:cxn ang="0">
                  <a:pos x="42" y="65"/>
                </a:cxn>
                <a:cxn ang="0">
                  <a:pos x="35" y="74"/>
                </a:cxn>
                <a:cxn ang="0">
                  <a:pos x="30" y="84"/>
                </a:cxn>
                <a:cxn ang="0">
                  <a:pos x="20" y="105"/>
                </a:cxn>
                <a:cxn ang="0">
                  <a:pos x="10" y="126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0" y="149"/>
                </a:cxn>
                <a:cxn ang="0">
                  <a:pos x="1" y="150"/>
                </a:cxn>
                <a:cxn ang="0">
                  <a:pos x="1" y="152"/>
                </a:cxn>
                <a:cxn ang="0">
                  <a:pos x="3" y="154"/>
                </a:cxn>
                <a:cxn ang="0">
                  <a:pos x="4" y="155"/>
                </a:cxn>
                <a:cxn ang="0">
                  <a:pos x="6" y="155"/>
                </a:cxn>
                <a:cxn ang="0">
                  <a:pos x="7" y="154"/>
                </a:cxn>
                <a:cxn ang="0">
                  <a:pos x="9" y="151"/>
                </a:cxn>
                <a:cxn ang="0">
                  <a:pos x="9" y="151"/>
                </a:cxn>
                <a:cxn ang="0">
                  <a:pos x="17" y="133"/>
                </a:cxn>
                <a:cxn ang="0">
                  <a:pos x="26" y="113"/>
                </a:cxn>
                <a:cxn ang="0">
                  <a:pos x="34" y="94"/>
                </a:cxn>
                <a:cxn ang="0">
                  <a:pos x="39" y="84"/>
                </a:cxn>
                <a:cxn ang="0">
                  <a:pos x="45" y="76"/>
                </a:cxn>
                <a:cxn ang="0">
                  <a:pos x="45" y="76"/>
                </a:cxn>
                <a:cxn ang="0">
                  <a:pos x="59" y="58"/>
                </a:cxn>
                <a:cxn ang="0">
                  <a:pos x="73" y="41"/>
                </a:cxn>
                <a:cxn ang="0">
                  <a:pos x="88" y="23"/>
                </a:cxn>
                <a:cxn ang="0">
                  <a:pos x="103" y="7"/>
                </a:cxn>
                <a:cxn ang="0">
                  <a:pos x="103" y="7"/>
                </a:cxn>
                <a:cxn ang="0">
                  <a:pos x="104" y="6"/>
                </a:cxn>
                <a:cxn ang="0">
                  <a:pos x="104" y="4"/>
                </a:cxn>
                <a:cxn ang="0">
                  <a:pos x="104" y="2"/>
                </a:cxn>
                <a:cxn ang="0">
                  <a:pos x="103" y="1"/>
                </a:cxn>
                <a:cxn ang="0">
                  <a:pos x="101" y="0"/>
                </a:cxn>
                <a:cxn ang="0">
                  <a:pos x="100" y="0"/>
                </a:cxn>
                <a:cxn ang="0">
                  <a:pos x="98" y="0"/>
                </a:cxn>
                <a:cxn ang="0">
                  <a:pos x="96" y="1"/>
                </a:cxn>
                <a:cxn ang="0">
                  <a:pos x="96" y="1"/>
                </a:cxn>
              </a:cxnLst>
              <a:rect l="0" t="0" r="r" b="b"/>
              <a:pathLst>
                <a:path w="104" h="155">
                  <a:moveTo>
                    <a:pt x="96" y="1"/>
                  </a:moveTo>
                  <a:lnTo>
                    <a:pt x="96" y="1"/>
                  </a:lnTo>
                  <a:lnTo>
                    <a:pt x="81" y="16"/>
                  </a:lnTo>
                  <a:lnTo>
                    <a:pt x="68" y="32"/>
                  </a:lnTo>
                  <a:lnTo>
                    <a:pt x="42" y="65"/>
                  </a:lnTo>
                  <a:lnTo>
                    <a:pt x="42" y="65"/>
                  </a:lnTo>
                  <a:lnTo>
                    <a:pt x="35" y="74"/>
                  </a:lnTo>
                  <a:lnTo>
                    <a:pt x="30" y="84"/>
                  </a:lnTo>
                  <a:lnTo>
                    <a:pt x="20" y="105"/>
                  </a:lnTo>
                  <a:lnTo>
                    <a:pt x="10" y="126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0" y="149"/>
                  </a:lnTo>
                  <a:lnTo>
                    <a:pt x="1" y="150"/>
                  </a:lnTo>
                  <a:lnTo>
                    <a:pt x="1" y="152"/>
                  </a:lnTo>
                  <a:lnTo>
                    <a:pt x="3" y="154"/>
                  </a:lnTo>
                  <a:lnTo>
                    <a:pt x="4" y="155"/>
                  </a:lnTo>
                  <a:lnTo>
                    <a:pt x="6" y="155"/>
                  </a:lnTo>
                  <a:lnTo>
                    <a:pt x="7" y="154"/>
                  </a:lnTo>
                  <a:lnTo>
                    <a:pt x="9" y="151"/>
                  </a:lnTo>
                  <a:lnTo>
                    <a:pt x="9" y="151"/>
                  </a:lnTo>
                  <a:lnTo>
                    <a:pt x="17" y="133"/>
                  </a:lnTo>
                  <a:lnTo>
                    <a:pt x="26" y="113"/>
                  </a:lnTo>
                  <a:lnTo>
                    <a:pt x="34" y="94"/>
                  </a:lnTo>
                  <a:lnTo>
                    <a:pt x="39" y="84"/>
                  </a:lnTo>
                  <a:lnTo>
                    <a:pt x="45" y="76"/>
                  </a:lnTo>
                  <a:lnTo>
                    <a:pt x="45" y="76"/>
                  </a:lnTo>
                  <a:lnTo>
                    <a:pt x="59" y="58"/>
                  </a:lnTo>
                  <a:lnTo>
                    <a:pt x="73" y="41"/>
                  </a:lnTo>
                  <a:lnTo>
                    <a:pt x="88" y="23"/>
                  </a:lnTo>
                  <a:lnTo>
                    <a:pt x="103" y="7"/>
                  </a:lnTo>
                  <a:lnTo>
                    <a:pt x="103" y="7"/>
                  </a:lnTo>
                  <a:lnTo>
                    <a:pt x="104" y="6"/>
                  </a:lnTo>
                  <a:lnTo>
                    <a:pt x="104" y="4"/>
                  </a:lnTo>
                  <a:lnTo>
                    <a:pt x="104" y="2"/>
                  </a:lnTo>
                  <a:lnTo>
                    <a:pt x="103" y="1"/>
                  </a:lnTo>
                  <a:lnTo>
                    <a:pt x="101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1"/>
                  </a:lnTo>
                  <a:lnTo>
                    <a:pt x="96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0" name="Freeform 396"/>
            <p:cNvSpPr/>
            <p:nvPr>
              <p:custDataLst>
                <p:tags r:id="rId45"/>
              </p:custDataLst>
            </p:nvPr>
          </p:nvSpPr>
          <p:spPr bwMode="auto">
            <a:xfrm>
              <a:off x="4219575" y="3103563"/>
              <a:ext cx="604838" cy="708025"/>
            </a:xfrm>
            <a:custGeom>
              <a:avLst/>
              <a:gdLst/>
              <a:ahLst/>
              <a:cxnLst>
                <a:cxn ang="0">
                  <a:pos x="691" y="1338"/>
                </a:cxn>
                <a:cxn ang="0">
                  <a:pos x="661" y="1332"/>
                </a:cxn>
                <a:cxn ang="0">
                  <a:pos x="581" y="1332"/>
                </a:cxn>
                <a:cxn ang="0">
                  <a:pos x="509" y="1331"/>
                </a:cxn>
                <a:cxn ang="0">
                  <a:pos x="487" y="1329"/>
                </a:cxn>
                <a:cxn ang="0">
                  <a:pos x="346" y="1332"/>
                </a:cxn>
                <a:cxn ang="0">
                  <a:pos x="227" y="1324"/>
                </a:cxn>
                <a:cxn ang="0">
                  <a:pos x="107" y="1276"/>
                </a:cxn>
                <a:cxn ang="0">
                  <a:pos x="26" y="1174"/>
                </a:cxn>
                <a:cxn ang="0">
                  <a:pos x="14" y="1125"/>
                </a:cxn>
                <a:cxn ang="0">
                  <a:pos x="14" y="1040"/>
                </a:cxn>
                <a:cxn ang="0">
                  <a:pos x="11" y="848"/>
                </a:cxn>
                <a:cxn ang="0">
                  <a:pos x="5" y="639"/>
                </a:cxn>
                <a:cxn ang="0">
                  <a:pos x="0" y="262"/>
                </a:cxn>
                <a:cxn ang="0">
                  <a:pos x="4" y="169"/>
                </a:cxn>
                <a:cxn ang="0">
                  <a:pos x="43" y="68"/>
                </a:cxn>
                <a:cxn ang="0">
                  <a:pos x="174" y="11"/>
                </a:cxn>
                <a:cxn ang="0">
                  <a:pos x="398" y="2"/>
                </a:cxn>
                <a:cxn ang="0">
                  <a:pos x="580" y="8"/>
                </a:cxn>
                <a:cxn ang="0">
                  <a:pos x="893" y="18"/>
                </a:cxn>
                <a:cxn ang="0">
                  <a:pos x="1050" y="43"/>
                </a:cxn>
                <a:cxn ang="0">
                  <a:pos x="1101" y="104"/>
                </a:cxn>
                <a:cxn ang="0">
                  <a:pos x="1104" y="157"/>
                </a:cxn>
                <a:cxn ang="0">
                  <a:pos x="1081" y="159"/>
                </a:cxn>
                <a:cxn ang="0">
                  <a:pos x="1069" y="123"/>
                </a:cxn>
                <a:cxn ang="0">
                  <a:pos x="1017" y="66"/>
                </a:cxn>
                <a:cxn ang="0">
                  <a:pos x="935" y="54"/>
                </a:cxn>
                <a:cxn ang="0">
                  <a:pos x="613" y="49"/>
                </a:cxn>
                <a:cxn ang="0">
                  <a:pos x="445" y="38"/>
                </a:cxn>
                <a:cxn ang="0">
                  <a:pos x="247" y="35"/>
                </a:cxn>
                <a:cxn ang="0">
                  <a:pos x="128" y="61"/>
                </a:cxn>
                <a:cxn ang="0">
                  <a:pos x="59" y="111"/>
                </a:cxn>
                <a:cxn ang="0">
                  <a:pos x="41" y="193"/>
                </a:cxn>
                <a:cxn ang="0">
                  <a:pos x="35" y="262"/>
                </a:cxn>
                <a:cxn ang="0">
                  <a:pos x="39" y="299"/>
                </a:cxn>
                <a:cxn ang="0">
                  <a:pos x="45" y="732"/>
                </a:cxn>
                <a:cxn ang="0">
                  <a:pos x="50" y="996"/>
                </a:cxn>
                <a:cxn ang="0">
                  <a:pos x="49" y="1106"/>
                </a:cxn>
                <a:cxn ang="0">
                  <a:pos x="52" y="1136"/>
                </a:cxn>
                <a:cxn ang="0">
                  <a:pos x="85" y="1207"/>
                </a:cxn>
                <a:cxn ang="0">
                  <a:pos x="189" y="1281"/>
                </a:cxn>
                <a:cxn ang="0">
                  <a:pos x="259" y="1287"/>
                </a:cxn>
                <a:cxn ang="0">
                  <a:pos x="384" y="1298"/>
                </a:cxn>
                <a:cxn ang="0">
                  <a:pos x="466" y="1292"/>
                </a:cxn>
                <a:cxn ang="0">
                  <a:pos x="602" y="1297"/>
                </a:cxn>
                <a:cxn ang="0">
                  <a:pos x="682" y="1297"/>
                </a:cxn>
                <a:cxn ang="0">
                  <a:pos x="713" y="1294"/>
                </a:cxn>
                <a:cxn ang="0">
                  <a:pos x="781" y="1271"/>
                </a:cxn>
                <a:cxn ang="0">
                  <a:pos x="969" y="1143"/>
                </a:cxn>
                <a:cxn ang="0">
                  <a:pos x="1093" y="1056"/>
                </a:cxn>
                <a:cxn ang="0">
                  <a:pos x="1108" y="1031"/>
                </a:cxn>
                <a:cxn ang="0">
                  <a:pos x="1096" y="668"/>
                </a:cxn>
                <a:cxn ang="0">
                  <a:pos x="1112" y="658"/>
                </a:cxn>
                <a:cxn ang="0">
                  <a:pos x="1132" y="676"/>
                </a:cxn>
                <a:cxn ang="0">
                  <a:pos x="1135" y="1062"/>
                </a:cxn>
                <a:cxn ang="0">
                  <a:pos x="1074" y="1111"/>
                </a:cxn>
                <a:cxn ang="0">
                  <a:pos x="931" y="1212"/>
                </a:cxn>
                <a:cxn ang="0">
                  <a:pos x="765" y="1319"/>
                </a:cxn>
                <a:cxn ang="0">
                  <a:pos x="719" y="1332"/>
                </a:cxn>
              </a:cxnLst>
              <a:rect l="0" t="0" r="r" b="b"/>
              <a:pathLst>
                <a:path w="1145" h="1338">
                  <a:moveTo>
                    <a:pt x="707" y="1338"/>
                  </a:moveTo>
                  <a:lnTo>
                    <a:pt x="707" y="1338"/>
                  </a:lnTo>
                  <a:lnTo>
                    <a:pt x="703" y="1338"/>
                  </a:lnTo>
                  <a:lnTo>
                    <a:pt x="700" y="1337"/>
                  </a:lnTo>
                  <a:lnTo>
                    <a:pt x="698" y="1336"/>
                  </a:lnTo>
                  <a:lnTo>
                    <a:pt x="696" y="1337"/>
                  </a:lnTo>
                  <a:lnTo>
                    <a:pt x="696" y="1337"/>
                  </a:lnTo>
                  <a:lnTo>
                    <a:pt x="691" y="1338"/>
                  </a:lnTo>
                  <a:lnTo>
                    <a:pt x="691" y="1338"/>
                  </a:lnTo>
                  <a:lnTo>
                    <a:pt x="685" y="1337"/>
                  </a:lnTo>
                  <a:lnTo>
                    <a:pt x="678" y="1333"/>
                  </a:lnTo>
                  <a:lnTo>
                    <a:pt x="678" y="1333"/>
                  </a:lnTo>
                  <a:lnTo>
                    <a:pt x="675" y="1332"/>
                  </a:lnTo>
                  <a:lnTo>
                    <a:pt x="671" y="1332"/>
                  </a:lnTo>
                  <a:lnTo>
                    <a:pt x="671" y="1332"/>
                  </a:lnTo>
                  <a:lnTo>
                    <a:pt x="661" y="1332"/>
                  </a:lnTo>
                  <a:lnTo>
                    <a:pt x="648" y="1333"/>
                  </a:lnTo>
                  <a:lnTo>
                    <a:pt x="648" y="1333"/>
                  </a:lnTo>
                  <a:lnTo>
                    <a:pt x="638" y="1334"/>
                  </a:lnTo>
                  <a:lnTo>
                    <a:pt x="638" y="1334"/>
                  </a:lnTo>
                  <a:lnTo>
                    <a:pt x="615" y="1334"/>
                  </a:lnTo>
                  <a:lnTo>
                    <a:pt x="615" y="1334"/>
                  </a:lnTo>
                  <a:lnTo>
                    <a:pt x="600" y="1334"/>
                  </a:lnTo>
                  <a:lnTo>
                    <a:pt x="581" y="1332"/>
                  </a:lnTo>
                  <a:lnTo>
                    <a:pt x="581" y="1332"/>
                  </a:lnTo>
                  <a:lnTo>
                    <a:pt x="569" y="1331"/>
                  </a:lnTo>
                  <a:lnTo>
                    <a:pt x="554" y="1329"/>
                  </a:lnTo>
                  <a:lnTo>
                    <a:pt x="554" y="1329"/>
                  </a:lnTo>
                  <a:lnTo>
                    <a:pt x="534" y="1331"/>
                  </a:lnTo>
                  <a:lnTo>
                    <a:pt x="534" y="1331"/>
                  </a:lnTo>
                  <a:lnTo>
                    <a:pt x="513" y="1331"/>
                  </a:lnTo>
                  <a:lnTo>
                    <a:pt x="509" y="1331"/>
                  </a:lnTo>
                  <a:lnTo>
                    <a:pt x="509" y="1331"/>
                  </a:lnTo>
                  <a:lnTo>
                    <a:pt x="503" y="1329"/>
                  </a:lnTo>
                  <a:lnTo>
                    <a:pt x="496" y="1328"/>
                  </a:lnTo>
                  <a:lnTo>
                    <a:pt x="495" y="1327"/>
                  </a:lnTo>
                  <a:lnTo>
                    <a:pt x="492" y="1328"/>
                  </a:lnTo>
                  <a:lnTo>
                    <a:pt x="492" y="1328"/>
                  </a:lnTo>
                  <a:lnTo>
                    <a:pt x="487" y="1329"/>
                  </a:lnTo>
                  <a:lnTo>
                    <a:pt x="487" y="1329"/>
                  </a:lnTo>
                  <a:lnTo>
                    <a:pt x="461" y="1329"/>
                  </a:lnTo>
                  <a:lnTo>
                    <a:pt x="436" y="1332"/>
                  </a:lnTo>
                  <a:lnTo>
                    <a:pt x="436" y="1332"/>
                  </a:lnTo>
                  <a:lnTo>
                    <a:pt x="410" y="1333"/>
                  </a:lnTo>
                  <a:lnTo>
                    <a:pt x="384" y="1334"/>
                  </a:lnTo>
                  <a:lnTo>
                    <a:pt x="384" y="1334"/>
                  </a:lnTo>
                  <a:lnTo>
                    <a:pt x="364" y="1333"/>
                  </a:lnTo>
                  <a:lnTo>
                    <a:pt x="346" y="1332"/>
                  </a:lnTo>
                  <a:lnTo>
                    <a:pt x="346" y="1332"/>
                  </a:lnTo>
                  <a:lnTo>
                    <a:pt x="327" y="1329"/>
                  </a:lnTo>
                  <a:lnTo>
                    <a:pt x="308" y="1329"/>
                  </a:lnTo>
                  <a:lnTo>
                    <a:pt x="308" y="1329"/>
                  </a:lnTo>
                  <a:lnTo>
                    <a:pt x="274" y="1327"/>
                  </a:lnTo>
                  <a:lnTo>
                    <a:pt x="240" y="1325"/>
                  </a:lnTo>
                  <a:lnTo>
                    <a:pt x="227" y="1324"/>
                  </a:lnTo>
                  <a:lnTo>
                    <a:pt x="227" y="1324"/>
                  </a:lnTo>
                  <a:lnTo>
                    <a:pt x="208" y="1322"/>
                  </a:lnTo>
                  <a:lnTo>
                    <a:pt x="191" y="1318"/>
                  </a:lnTo>
                  <a:lnTo>
                    <a:pt x="174" y="1313"/>
                  </a:lnTo>
                  <a:lnTo>
                    <a:pt x="159" y="1307"/>
                  </a:lnTo>
                  <a:lnTo>
                    <a:pt x="159" y="1307"/>
                  </a:lnTo>
                  <a:lnTo>
                    <a:pt x="140" y="1297"/>
                  </a:lnTo>
                  <a:lnTo>
                    <a:pt x="124" y="1287"/>
                  </a:lnTo>
                  <a:lnTo>
                    <a:pt x="107" y="1276"/>
                  </a:lnTo>
                  <a:lnTo>
                    <a:pt x="93" y="1263"/>
                  </a:lnTo>
                  <a:lnTo>
                    <a:pt x="78" y="1249"/>
                  </a:lnTo>
                  <a:lnTo>
                    <a:pt x="65" y="1234"/>
                  </a:lnTo>
                  <a:lnTo>
                    <a:pt x="52" y="1219"/>
                  </a:lnTo>
                  <a:lnTo>
                    <a:pt x="40" y="1201"/>
                  </a:lnTo>
                  <a:lnTo>
                    <a:pt x="40" y="1201"/>
                  </a:lnTo>
                  <a:lnTo>
                    <a:pt x="30" y="1183"/>
                  </a:lnTo>
                  <a:lnTo>
                    <a:pt x="26" y="1174"/>
                  </a:lnTo>
                  <a:lnTo>
                    <a:pt x="22" y="1164"/>
                  </a:lnTo>
                  <a:lnTo>
                    <a:pt x="19" y="1155"/>
                  </a:lnTo>
                  <a:lnTo>
                    <a:pt x="17" y="1146"/>
                  </a:lnTo>
                  <a:lnTo>
                    <a:pt x="15" y="1136"/>
                  </a:lnTo>
                  <a:lnTo>
                    <a:pt x="14" y="1126"/>
                  </a:lnTo>
                  <a:lnTo>
                    <a:pt x="14" y="1125"/>
                  </a:lnTo>
                  <a:lnTo>
                    <a:pt x="14" y="1125"/>
                  </a:lnTo>
                  <a:lnTo>
                    <a:pt x="14" y="1125"/>
                  </a:lnTo>
                  <a:lnTo>
                    <a:pt x="13" y="1118"/>
                  </a:lnTo>
                  <a:lnTo>
                    <a:pt x="12" y="1111"/>
                  </a:lnTo>
                  <a:lnTo>
                    <a:pt x="11" y="1096"/>
                  </a:lnTo>
                  <a:lnTo>
                    <a:pt x="12" y="1081"/>
                  </a:lnTo>
                  <a:lnTo>
                    <a:pt x="13" y="1065"/>
                  </a:lnTo>
                  <a:lnTo>
                    <a:pt x="13" y="1065"/>
                  </a:lnTo>
                  <a:lnTo>
                    <a:pt x="14" y="1040"/>
                  </a:lnTo>
                  <a:lnTo>
                    <a:pt x="14" y="1040"/>
                  </a:lnTo>
                  <a:lnTo>
                    <a:pt x="14" y="997"/>
                  </a:lnTo>
                  <a:lnTo>
                    <a:pt x="14" y="997"/>
                  </a:lnTo>
                  <a:lnTo>
                    <a:pt x="14" y="945"/>
                  </a:lnTo>
                  <a:lnTo>
                    <a:pt x="14" y="895"/>
                  </a:lnTo>
                  <a:lnTo>
                    <a:pt x="14" y="895"/>
                  </a:lnTo>
                  <a:lnTo>
                    <a:pt x="13" y="871"/>
                  </a:lnTo>
                  <a:lnTo>
                    <a:pt x="11" y="848"/>
                  </a:lnTo>
                  <a:lnTo>
                    <a:pt x="11" y="848"/>
                  </a:lnTo>
                  <a:lnTo>
                    <a:pt x="8" y="815"/>
                  </a:lnTo>
                  <a:lnTo>
                    <a:pt x="7" y="799"/>
                  </a:lnTo>
                  <a:lnTo>
                    <a:pt x="8" y="782"/>
                  </a:lnTo>
                  <a:lnTo>
                    <a:pt x="8" y="782"/>
                  </a:lnTo>
                  <a:lnTo>
                    <a:pt x="9" y="747"/>
                  </a:lnTo>
                  <a:lnTo>
                    <a:pt x="9" y="711"/>
                  </a:lnTo>
                  <a:lnTo>
                    <a:pt x="7" y="675"/>
                  </a:lnTo>
                  <a:lnTo>
                    <a:pt x="5" y="639"/>
                  </a:lnTo>
                  <a:lnTo>
                    <a:pt x="5" y="639"/>
                  </a:lnTo>
                  <a:lnTo>
                    <a:pt x="2" y="589"/>
                  </a:lnTo>
                  <a:lnTo>
                    <a:pt x="1" y="564"/>
                  </a:lnTo>
                  <a:lnTo>
                    <a:pt x="0" y="539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0" y="272"/>
                  </a:lnTo>
                  <a:lnTo>
                    <a:pt x="0" y="262"/>
                  </a:lnTo>
                  <a:lnTo>
                    <a:pt x="3" y="243"/>
                  </a:lnTo>
                  <a:lnTo>
                    <a:pt x="3" y="243"/>
                  </a:lnTo>
                  <a:lnTo>
                    <a:pt x="4" y="230"/>
                  </a:lnTo>
                  <a:lnTo>
                    <a:pt x="5" y="219"/>
                  </a:lnTo>
                  <a:lnTo>
                    <a:pt x="4" y="196"/>
                  </a:lnTo>
                  <a:lnTo>
                    <a:pt x="4" y="196"/>
                  </a:lnTo>
                  <a:lnTo>
                    <a:pt x="4" y="183"/>
                  </a:lnTo>
                  <a:lnTo>
                    <a:pt x="4" y="169"/>
                  </a:lnTo>
                  <a:lnTo>
                    <a:pt x="5" y="157"/>
                  </a:lnTo>
                  <a:lnTo>
                    <a:pt x="7" y="145"/>
                  </a:lnTo>
                  <a:lnTo>
                    <a:pt x="7" y="145"/>
                  </a:lnTo>
                  <a:lnTo>
                    <a:pt x="12" y="126"/>
                  </a:lnTo>
                  <a:lnTo>
                    <a:pt x="18" y="109"/>
                  </a:lnTo>
                  <a:lnTo>
                    <a:pt x="26" y="93"/>
                  </a:lnTo>
                  <a:lnTo>
                    <a:pt x="34" y="80"/>
                  </a:lnTo>
                  <a:lnTo>
                    <a:pt x="43" y="68"/>
                  </a:lnTo>
                  <a:lnTo>
                    <a:pt x="54" y="58"/>
                  </a:lnTo>
                  <a:lnTo>
                    <a:pt x="68" y="48"/>
                  </a:lnTo>
                  <a:lnTo>
                    <a:pt x="84" y="39"/>
                  </a:lnTo>
                  <a:lnTo>
                    <a:pt x="84" y="39"/>
                  </a:lnTo>
                  <a:lnTo>
                    <a:pt x="100" y="33"/>
                  </a:lnTo>
                  <a:lnTo>
                    <a:pt x="114" y="28"/>
                  </a:lnTo>
                  <a:lnTo>
                    <a:pt x="144" y="19"/>
                  </a:lnTo>
                  <a:lnTo>
                    <a:pt x="174" y="11"/>
                  </a:lnTo>
                  <a:lnTo>
                    <a:pt x="204" y="6"/>
                  </a:lnTo>
                  <a:lnTo>
                    <a:pt x="233" y="3"/>
                  </a:lnTo>
                  <a:lnTo>
                    <a:pt x="262" y="1"/>
                  </a:lnTo>
                  <a:lnTo>
                    <a:pt x="290" y="0"/>
                  </a:lnTo>
                  <a:lnTo>
                    <a:pt x="317" y="0"/>
                  </a:lnTo>
                  <a:lnTo>
                    <a:pt x="317" y="0"/>
                  </a:lnTo>
                  <a:lnTo>
                    <a:pt x="358" y="0"/>
                  </a:lnTo>
                  <a:lnTo>
                    <a:pt x="398" y="2"/>
                  </a:lnTo>
                  <a:lnTo>
                    <a:pt x="398" y="2"/>
                  </a:lnTo>
                  <a:lnTo>
                    <a:pt x="441" y="3"/>
                  </a:lnTo>
                  <a:lnTo>
                    <a:pt x="483" y="3"/>
                  </a:lnTo>
                  <a:lnTo>
                    <a:pt x="483" y="3"/>
                  </a:lnTo>
                  <a:lnTo>
                    <a:pt x="507" y="4"/>
                  </a:lnTo>
                  <a:lnTo>
                    <a:pt x="532" y="5"/>
                  </a:lnTo>
                  <a:lnTo>
                    <a:pt x="580" y="8"/>
                  </a:lnTo>
                  <a:lnTo>
                    <a:pt x="580" y="8"/>
                  </a:lnTo>
                  <a:lnTo>
                    <a:pt x="629" y="11"/>
                  </a:lnTo>
                  <a:lnTo>
                    <a:pt x="654" y="12"/>
                  </a:lnTo>
                  <a:lnTo>
                    <a:pt x="678" y="12"/>
                  </a:lnTo>
                  <a:lnTo>
                    <a:pt x="678" y="12"/>
                  </a:lnTo>
                  <a:lnTo>
                    <a:pt x="730" y="14"/>
                  </a:lnTo>
                  <a:lnTo>
                    <a:pt x="783" y="15"/>
                  </a:lnTo>
                  <a:lnTo>
                    <a:pt x="881" y="17"/>
                  </a:lnTo>
                  <a:lnTo>
                    <a:pt x="893" y="18"/>
                  </a:lnTo>
                  <a:lnTo>
                    <a:pt x="893" y="18"/>
                  </a:lnTo>
                  <a:lnTo>
                    <a:pt x="930" y="19"/>
                  </a:lnTo>
                  <a:lnTo>
                    <a:pt x="968" y="22"/>
                  </a:lnTo>
                  <a:lnTo>
                    <a:pt x="985" y="24"/>
                  </a:lnTo>
                  <a:lnTo>
                    <a:pt x="1003" y="27"/>
                  </a:lnTo>
                  <a:lnTo>
                    <a:pt x="1019" y="31"/>
                  </a:lnTo>
                  <a:lnTo>
                    <a:pt x="1035" y="37"/>
                  </a:lnTo>
                  <a:lnTo>
                    <a:pt x="1050" y="43"/>
                  </a:lnTo>
                  <a:lnTo>
                    <a:pt x="1064" y="52"/>
                  </a:lnTo>
                  <a:lnTo>
                    <a:pt x="1075" y="62"/>
                  </a:lnTo>
                  <a:lnTo>
                    <a:pt x="1081" y="68"/>
                  </a:lnTo>
                  <a:lnTo>
                    <a:pt x="1085" y="74"/>
                  </a:lnTo>
                  <a:lnTo>
                    <a:pt x="1090" y="81"/>
                  </a:lnTo>
                  <a:lnTo>
                    <a:pt x="1095" y="89"/>
                  </a:lnTo>
                  <a:lnTo>
                    <a:pt x="1098" y="96"/>
                  </a:lnTo>
                  <a:lnTo>
                    <a:pt x="1101" y="104"/>
                  </a:lnTo>
                  <a:lnTo>
                    <a:pt x="1104" y="114"/>
                  </a:lnTo>
                  <a:lnTo>
                    <a:pt x="1106" y="124"/>
                  </a:lnTo>
                  <a:lnTo>
                    <a:pt x="1107" y="134"/>
                  </a:lnTo>
                  <a:lnTo>
                    <a:pt x="1108" y="145"/>
                  </a:lnTo>
                  <a:lnTo>
                    <a:pt x="1108" y="145"/>
                  </a:lnTo>
                  <a:lnTo>
                    <a:pt x="1107" y="152"/>
                  </a:lnTo>
                  <a:lnTo>
                    <a:pt x="1106" y="154"/>
                  </a:lnTo>
                  <a:lnTo>
                    <a:pt x="1104" y="157"/>
                  </a:lnTo>
                  <a:lnTo>
                    <a:pt x="1104" y="157"/>
                  </a:lnTo>
                  <a:lnTo>
                    <a:pt x="1101" y="159"/>
                  </a:lnTo>
                  <a:lnTo>
                    <a:pt x="1098" y="160"/>
                  </a:lnTo>
                  <a:lnTo>
                    <a:pt x="1095" y="161"/>
                  </a:lnTo>
                  <a:lnTo>
                    <a:pt x="1090" y="162"/>
                  </a:lnTo>
                  <a:lnTo>
                    <a:pt x="1090" y="162"/>
                  </a:lnTo>
                  <a:lnTo>
                    <a:pt x="1084" y="161"/>
                  </a:lnTo>
                  <a:lnTo>
                    <a:pt x="1081" y="159"/>
                  </a:lnTo>
                  <a:lnTo>
                    <a:pt x="1078" y="157"/>
                  </a:lnTo>
                  <a:lnTo>
                    <a:pt x="1076" y="155"/>
                  </a:lnTo>
                  <a:lnTo>
                    <a:pt x="1074" y="152"/>
                  </a:lnTo>
                  <a:lnTo>
                    <a:pt x="1072" y="149"/>
                  </a:lnTo>
                  <a:lnTo>
                    <a:pt x="1072" y="145"/>
                  </a:lnTo>
                  <a:lnTo>
                    <a:pt x="1072" y="145"/>
                  </a:lnTo>
                  <a:lnTo>
                    <a:pt x="1071" y="133"/>
                  </a:lnTo>
                  <a:lnTo>
                    <a:pt x="1069" y="123"/>
                  </a:lnTo>
                  <a:lnTo>
                    <a:pt x="1066" y="114"/>
                  </a:lnTo>
                  <a:lnTo>
                    <a:pt x="1062" y="104"/>
                  </a:lnTo>
                  <a:lnTo>
                    <a:pt x="1056" y="96"/>
                  </a:lnTo>
                  <a:lnTo>
                    <a:pt x="1050" y="89"/>
                  </a:lnTo>
                  <a:lnTo>
                    <a:pt x="1044" y="83"/>
                  </a:lnTo>
                  <a:lnTo>
                    <a:pt x="1036" y="77"/>
                  </a:lnTo>
                  <a:lnTo>
                    <a:pt x="1026" y="71"/>
                  </a:lnTo>
                  <a:lnTo>
                    <a:pt x="1017" y="66"/>
                  </a:lnTo>
                  <a:lnTo>
                    <a:pt x="1006" y="62"/>
                  </a:lnTo>
                  <a:lnTo>
                    <a:pt x="994" y="59"/>
                  </a:lnTo>
                  <a:lnTo>
                    <a:pt x="981" y="57"/>
                  </a:lnTo>
                  <a:lnTo>
                    <a:pt x="968" y="55"/>
                  </a:lnTo>
                  <a:lnTo>
                    <a:pt x="952" y="54"/>
                  </a:lnTo>
                  <a:lnTo>
                    <a:pt x="937" y="54"/>
                  </a:lnTo>
                  <a:lnTo>
                    <a:pt x="935" y="54"/>
                  </a:lnTo>
                  <a:lnTo>
                    <a:pt x="935" y="54"/>
                  </a:lnTo>
                  <a:lnTo>
                    <a:pt x="897" y="53"/>
                  </a:lnTo>
                  <a:lnTo>
                    <a:pt x="861" y="51"/>
                  </a:lnTo>
                  <a:lnTo>
                    <a:pt x="861" y="51"/>
                  </a:lnTo>
                  <a:lnTo>
                    <a:pt x="825" y="50"/>
                  </a:lnTo>
                  <a:lnTo>
                    <a:pt x="788" y="49"/>
                  </a:lnTo>
                  <a:lnTo>
                    <a:pt x="630" y="49"/>
                  </a:lnTo>
                  <a:lnTo>
                    <a:pt x="630" y="49"/>
                  </a:lnTo>
                  <a:lnTo>
                    <a:pt x="613" y="49"/>
                  </a:lnTo>
                  <a:lnTo>
                    <a:pt x="597" y="48"/>
                  </a:lnTo>
                  <a:lnTo>
                    <a:pt x="564" y="45"/>
                  </a:lnTo>
                  <a:lnTo>
                    <a:pt x="564" y="45"/>
                  </a:lnTo>
                  <a:lnTo>
                    <a:pt x="531" y="40"/>
                  </a:lnTo>
                  <a:lnTo>
                    <a:pt x="514" y="39"/>
                  </a:lnTo>
                  <a:lnTo>
                    <a:pt x="497" y="39"/>
                  </a:lnTo>
                  <a:lnTo>
                    <a:pt x="497" y="39"/>
                  </a:lnTo>
                  <a:lnTo>
                    <a:pt x="445" y="38"/>
                  </a:lnTo>
                  <a:lnTo>
                    <a:pt x="392" y="35"/>
                  </a:lnTo>
                  <a:lnTo>
                    <a:pt x="392" y="35"/>
                  </a:lnTo>
                  <a:lnTo>
                    <a:pt x="344" y="33"/>
                  </a:lnTo>
                  <a:lnTo>
                    <a:pt x="344" y="33"/>
                  </a:lnTo>
                  <a:lnTo>
                    <a:pt x="311" y="32"/>
                  </a:lnTo>
                  <a:lnTo>
                    <a:pt x="311" y="32"/>
                  </a:lnTo>
                  <a:lnTo>
                    <a:pt x="283" y="33"/>
                  </a:lnTo>
                  <a:lnTo>
                    <a:pt x="247" y="35"/>
                  </a:lnTo>
                  <a:lnTo>
                    <a:pt x="227" y="37"/>
                  </a:lnTo>
                  <a:lnTo>
                    <a:pt x="207" y="40"/>
                  </a:lnTo>
                  <a:lnTo>
                    <a:pt x="188" y="43"/>
                  </a:lnTo>
                  <a:lnTo>
                    <a:pt x="169" y="49"/>
                  </a:lnTo>
                  <a:lnTo>
                    <a:pt x="168" y="49"/>
                  </a:lnTo>
                  <a:lnTo>
                    <a:pt x="168" y="49"/>
                  </a:lnTo>
                  <a:lnTo>
                    <a:pt x="147" y="55"/>
                  </a:lnTo>
                  <a:lnTo>
                    <a:pt x="128" y="61"/>
                  </a:lnTo>
                  <a:lnTo>
                    <a:pt x="109" y="68"/>
                  </a:lnTo>
                  <a:lnTo>
                    <a:pt x="101" y="72"/>
                  </a:lnTo>
                  <a:lnTo>
                    <a:pt x="93" y="78"/>
                  </a:lnTo>
                  <a:lnTo>
                    <a:pt x="84" y="83"/>
                  </a:lnTo>
                  <a:lnTo>
                    <a:pt x="77" y="89"/>
                  </a:lnTo>
                  <a:lnTo>
                    <a:pt x="70" y="95"/>
                  </a:lnTo>
                  <a:lnTo>
                    <a:pt x="64" y="102"/>
                  </a:lnTo>
                  <a:lnTo>
                    <a:pt x="59" y="111"/>
                  </a:lnTo>
                  <a:lnTo>
                    <a:pt x="53" y="120"/>
                  </a:lnTo>
                  <a:lnTo>
                    <a:pt x="49" y="130"/>
                  </a:lnTo>
                  <a:lnTo>
                    <a:pt x="45" y="142"/>
                  </a:lnTo>
                  <a:lnTo>
                    <a:pt x="45" y="142"/>
                  </a:lnTo>
                  <a:lnTo>
                    <a:pt x="42" y="155"/>
                  </a:lnTo>
                  <a:lnTo>
                    <a:pt x="41" y="167"/>
                  </a:lnTo>
                  <a:lnTo>
                    <a:pt x="41" y="181"/>
                  </a:lnTo>
                  <a:lnTo>
                    <a:pt x="41" y="193"/>
                  </a:lnTo>
                  <a:lnTo>
                    <a:pt x="41" y="193"/>
                  </a:lnTo>
                  <a:lnTo>
                    <a:pt x="42" y="209"/>
                  </a:lnTo>
                  <a:lnTo>
                    <a:pt x="41" y="224"/>
                  </a:lnTo>
                  <a:lnTo>
                    <a:pt x="41" y="224"/>
                  </a:lnTo>
                  <a:lnTo>
                    <a:pt x="38" y="240"/>
                  </a:lnTo>
                  <a:lnTo>
                    <a:pt x="38" y="240"/>
                  </a:lnTo>
                  <a:lnTo>
                    <a:pt x="36" y="251"/>
                  </a:lnTo>
                  <a:lnTo>
                    <a:pt x="35" y="262"/>
                  </a:lnTo>
                  <a:lnTo>
                    <a:pt x="35" y="268"/>
                  </a:lnTo>
                  <a:lnTo>
                    <a:pt x="35" y="273"/>
                  </a:lnTo>
                  <a:lnTo>
                    <a:pt x="37" y="278"/>
                  </a:lnTo>
                  <a:lnTo>
                    <a:pt x="39" y="282"/>
                  </a:lnTo>
                  <a:lnTo>
                    <a:pt x="39" y="282"/>
                  </a:lnTo>
                  <a:lnTo>
                    <a:pt x="41" y="288"/>
                  </a:lnTo>
                  <a:lnTo>
                    <a:pt x="41" y="294"/>
                  </a:lnTo>
                  <a:lnTo>
                    <a:pt x="39" y="299"/>
                  </a:lnTo>
                  <a:lnTo>
                    <a:pt x="38" y="302"/>
                  </a:lnTo>
                  <a:lnTo>
                    <a:pt x="36" y="303"/>
                  </a:lnTo>
                  <a:lnTo>
                    <a:pt x="36" y="305"/>
                  </a:lnTo>
                  <a:lnTo>
                    <a:pt x="36" y="305"/>
                  </a:lnTo>
                  <a:lnTo>
                    <a:pt x="37" y="404"/>
                  </a:lnTo>
                  <a:lnTo>
                    <a:pt x="38" y="509"/>
                  </a:lnTo>
                  <a:lnTo>
                    <a:pt x="40" y="620"/>
                  </a:lnTo>
                  <a:lnTo>
                    <a:pt x="45" y="732"/>
                  </a:lnTo>
                  <a:lnTo>
                    <a:pt x="45" y="732"/>
                  </a:lnTo>
                  <a:lnTo>
                    <a:pt x="47" y="788"/>
                  </a:lnTo>
                  <a:lnTo>
                    <a:pt x="49" y="845"/>
                  </a:lnTo>
                  <a:lnTo>
                    <a:pt x="50" y="905"/>
                  </a:lnTo>
                  <a:lnTo>
                    <a:pt x="50" y="965"/>
                  </a:lnTo>
                  <a:lnTo>
                    <a:pt x="50" y="965"/>
                  </a:lnTo>
                  <a:lnTo>
                    <a:pt x="50" y="996"/>
                  </a:lnTo>
                  <a:lnTo>
                    <a:pt x="50" y="996"/>
                  </a:lnTo>
                  <a:lnTo>
                    <a:pt x="50" y="1033"/>
                  </a:lnTo>
                  <a:lnTo>
                    <a:pt x="50" y="1070"/>
                  </a:lnTo>
                  <a:lnTo>
                    <a:pt x="50" y="1075"/>
                  </a:lnTo>
                  <a:lnTo>
                    <a:pt x="50" y="1075"/>
                  </a:lnTo>
                  <a:lnTo>
                    <a:pt x="49" y="1099"/>
                  </a:lnTo>
                  <a:lnTo>
                    <a:pt x="49" y="1099"/>
                  </a:lnTo>
                  <a:lnTo>
                    <a:pt x="50" y="1106"/>
                  </a:lnTo>
                  <a:lnTo>
                    <a:pt x="49" y="1106"/>
                  </a:lnTo>
                  <a:lnTo>
                    <a:pt x="50" y="1116"/>
                  </a:lnTo>
                  <a:lnTo>
                    <a:pt x="50" y="1119"/>
                  </a:lnTo>
                  <a:lnTo>
                    <a:pt x="51" y="1121"/>
                  </a:lnTo>
                  <a:lnTo>
                    <a:pt x="51" y="1121"/>
                  </a:lnTo>
                  <a:lnTo>
                    <a:pt x="52" y="1124"/>
                  </a:lnTo>
                  <a:lnTo>
                    <a:pt x="53" y="1128"/>
                  </a:lnTo>
                  <a:lnTo>
                    <a:pt x="53" y="1132"/>
                  </a:lnTo>
                  <a:lnTo>
                    <a:pt x="52" y="1136"/>
                  </a:lnTo>
                  <a:lnTo>
                    <a:pt x="52" y="1137"/>
                  </a:lnTo>
                  <a:lnTo>
                    <a:pt x="52" y="1138"/>
                  </a:lnTo>
                  <a:lnTo>
                    <a:pt x="52" y="1138"/>
                  </a:lnTo>
                  <a:lnTo>
                    <a:pt x="57" y="1153"/>
                  </a:lnTo>
                  <a:lnTo>
                    <a:pt x="62" y="1167"/>
                  </a:lnTo>
                  <a:lnTo>
                    <a:pt x="69" y="1181"/>
                  </a:lnTo>
                  <a:lnTo>
                    <a:pt x="76" y="1194"/>
                  </a:lnTo>
                  <a:lnTo>
                    <a:pt x="85" y="1207"/>
                  </a:lnTo>
                  <a:lnTo>
                    <a:pt x="96" y="1219"/>
                  </a:lnTo>
                  <a:lnTo>
                    <a:pt x="107" y="1230"/>
                  </a:lnTo>
                  <a:lnTo>
                    <a:pt x="120" y="1242"/>
                  </a:lnTo>
                  <a:lnTo>
                    <a:pt x="133" y="1252"/>
                  </a:lnTo>
                  <a:lnTo>
                    <a:pt x="146" y="1260"/>
                  </a:lnTo>
                  <a:lnTo>
                    <a:pt x="160" y="1269"/>
                  </a:lnTo>
                  <a:lnTo>
                    <a:pt x="174" y="1275"/>
                  </a:lnTo>
                  <a:lnTo>
                    <a:pt x="189" y="1281"/>
                  </a:lnTo>
                  <a:lnTo>
                    <a:pt x="202" y="1285"/>
                  </a:lnTo>
                  <a:lnTo>
                    <a:pt x="217" y="1287"/>
                  </a:lnTo>
                  <a:lnTo>
                    <a:pt x="231" y="1288"/>
                  </a:lnTo>
                  <a:lnTo>
                    <a:pt x="231" y="1288"/>
                  </a:lnTo>
                  <a:lnTo>
                    <a:pt x="240" y="1287"/>
                  </a:lnTo>
                  <a:lnTo>
                    <a:pt x="240" y="1287"/>
                  </a:lnTo>
                  <a:lnTo>
                    <a:pt x="259" y="1287"/>
                  </a:lnTo>
                  <a:lnTo>
                    <a:pt x="259" y="1287"/>
                  </a:lnTo>
                  <a:lnTo>
                    <a:pt x="278" y="1287"/>
                  </a:lnTo>
                  <a:lnTo>
                    <a:pt x="296" y="1289"/>
                  </a:lnTo>
                  <a:lnTo>
                    <a:pt x="332" y="1293"/>
                  </a:lnTo>
                  <a:lnTo>
                    <a:pt x="332" y="1293"/>
                  </a:lnTo>
                  <a:lnTo>
                    <a:pt x="349" y="1296"/>
                  </a:lnTo>
                  <a:lnTo>
                    <a:pt x="349" y="1296"/>
                  </a:lnTo>
                  <a:lnTo>
                    <a:pt x="366" y="1297"/>
                  </a:lnTo>
                  <a:lnTo>
                    <a:pt x="384" y="1298"/>
                  </a:lnTo>
                  <a:lnTo>
                    <a:pt x="384" y="1298"/>
                  </a:lnTo>
                  <a:lnTo>
                    <a:pt x="411" y="1297"/>
                  </a:lnTo>
                  <a:lnTo>
                    <a:pt x="437" y="1295"/>
                  </a:lnTo>
                  <a:lnTo>
                    <a:pt x="437" y="1295"/>
                  </a:lnTo>
                  <a:lnTo>
                    <a:pt x="462" y="1293"/>
                  </a:lnTo>
                  <a:lnTo>
                    <a:pt x="465" y="1293"/>
                  </a:lnTo>
                  <a:lnTo>
                    <a:pt x="466" y="1292"/>
                  </a:lnTo>
                  <a:lnTo>
                    <a:pt x="466" y="1292"/>
                  </a:lnTo>
                  <a:lnTo>
                    <a:pt x="471" y="1289"/>
                  </a:lnTo>
                  <a:lnTo>
                    <a:pt x="476" y="1288"/>
                  </a:lnTo>
                  <a:lnTo>
                    <a:pt x="478" y="1288"/>
                  </a:lnTo>
                  <a:lnTo>
                    <a:pt x="478" y="1288"/>
                  </a:lnTo>
                  <a:lnTo>
                    <a:pt x="528" y="1292"/>
                  </a:lnTo>
                  <a:lnTo>
                    <a:pt x="528" y="1292"/>
                  </a:lnTo>
                  <a:lnTo>
                    <a:pt x="577" y="1295"/>
                  </a:lnTo>
                  <a:lnTo>
                    <a:pt x="602" y="1297"/>
                  </a:lnTo>
                  <a:lnTo>
                    <a:pt x="627" y="1297"/>
                  </a:lnTo>
                  <a:lnTo>
                    <a:pt x="627" y="1297"/>
                  </a:lnTo>
                  <a:lnTo>
                    <a:pt x="645" y="1296"/>
                  </a:lnTo>
                  <a:lnTo>
                    <a:pt x="645" y="1296"/>
                  </a:lnTo>
                  <a:lnTo>
                    <a:pt x="665" y="1296"/>
                  </a:lnTo>
                  <a:lnTo>
                    <a:pt x="665" y="1296"/>
                  </a:lnTo>
                  <a:lnTo>
                    <a:pt x="674" y="1296"/>
                  </a:lnTo>
                  <a:lnTo>
                    <a:pt x="682" y="1297"/>
                  </a:lnTo>
                  <a:lnTo>
                    <a:pt x="690" y="1300"/>
                  </a:lnTo>
                  <a:lnTo>
                    <a:pt x="697" y="1303"/>
                  </a:lnTo>
                  <a:lnTo>
                    <a:pt x="699" y="1304"/>
                  </a:lnTo>
                  <a:lnTo>
                    <a:pt x="703" y="1303"/>
                  </a:lnTo>
                  <a:lnTo>
                    <a:pt x="704" y="1302"/>
                  </a:lnTo>
                  <a:lnTo>
                    <a:pt x="704" y="1302"/>
                  </a:lnTo>
                  <a:lnTo>
                    <a:pt x="708" y="1297"/>
                  </a:lnTo>
                  <a:lnTo>
                    <a:pt x="713" y="1294"/>
                  </a:lnTo>
                  <a:lnTo>
                    <a:pt x="725" y="1289"/>
                  </a:lnTo>
                  <a:lnTo>
                    <a:pt x="736" y="1285"/>
                  </a:lnTo>
                  <a:lnTo>
                    <a:pt x="749" y="1281"/>
                  </a:lnTo>
                  <a:lnTo>
                    <a:pt x="749" y="1281"/>
                  </a:lnTo>
                  <a:lnTo>
                    <a:pt x="765" y="1277"/>
                  </a:lnTo>
                  <a:lnTo>
                    <a:pt x="772" y="1274"/>
                  </a:lnTo>
                  <a:lnTo>
                    <a:pt x="781" y="1271"/>
                  </a:lnTo>
                  <a:lnTo>
                    <a:pt x="781" y="1271"/>
                  </a:lnTo>
                  <a:lnTo>
                    <a:pt x="812" y="1254"/>
                  </a:lnTo>
                  <a:lnTo>
                    <a:pt x="843" y="1233"/>
                  </a:lnTo>
                  <a:lnTo>
                    <a:pt x="875" y="1211"/>
                  </a:lnTo>
                  <a:lnTo>
                    <a:pt x="908" y="1185"/>
                  </a:lnTo>
                  <a:lnTo>
                    <a:pt x="908" y="1185"/>
                  </a:lnTo>
                  <a:lnTo>
                    <a:pt x="922" y="1174"/>
                  </a:lnTo>
                  <a:lnTo>
                    <a:pt x="938" y="1162"/>
                  </a:lnTo>
                  <a:lnTo>
                    <a:pt x="969" y="1143"/>
                  </a:lnTo>
                  <a:lnTo>
                    <a:pt x="969" y="1143"/>
                  </a:lnTo>
                  <a:lnTo>
                    <a:pt x="992" y="1127"/>
                  </a:lnTo>
                  <a:lnTo>
                    <a:pt x="1016" y="1111"/>
                  </a:lnTo>
                  <a:lnTo>
                    <a:pt x="1016" y="1111"/>
                  </a:lnTo>
                  <a:lnTo>
                    <a:pt x="1029" y="1101"/>
                  </a:lnTo>
                  <a:lnTo>
                    <a:pt x="1029" y="1101"/>
                  </a:lnTo>
                  <a:lnTo>
                    <a:pt x="1070" y="1073"/>
                  </a:lnTo>
                  <a:lnTo>
                    <a:pt x="1093" y="1056"/>
                  </a:lnTo>
                  <a:lnTo>
                    <a:pt x="1099" y="1051"/>
                  </a:lnTo>
                  <a:lnTo>
                    <a:pt x="1103" y="1046"/>
                  </a:lnTo>
                  <a:lnTo>
                    <a:pt x="1104" y="1043"/>
                  </a:lnTo>
                  <a:lnTo>
                    <a:pt x="1105" y="1041"/>
                  </a:lnTo>
                  <a:lnTo>
                    <a:pt x="1105" y="1041"/>
                  </a:lnTo>
                  <a:lnTo>
                    <a:pt x="1106" y="1036"/>
                  </a:lnTo>
                  <a:lnTo>
                    <a:pt x="1107" y="1032"/>
                  </a:lnTo>
                  <a:lnTo>
                    <a:pt x="1108" y="1031"/>
                  </a:lnTo>
                  <a:lnTo>
                    <a:pt x="1108" y="1029"/>
                  </a:lnTo>
                  <a:lnTo>
                    <a:pt x="1108" y="1029"/>
                  </a:lnTo>
                  <a:lnTo>
                    <a:pt x="1106" y="946"/>
                  </a:lnTo>
                  <a:lnTo>
                    <a:pt x="1104" y="859"/>
                  </a:lnTo>
                  <a:lnTo>
                    <a:pt x="1100" y="770"/>
                  </a:lnTo>
                  <a:lnTo>
                    <a:pt x="1096" y="676"/>
                  </a:lnTo>
                  <a:lnTo>
                    <a:pt x="1096" y="676"/>
                  </a:lnTo>
                  <a:lnTo>
                    <a:pt x="1096" y="668"/>
                  </a:lnTo>
                  <a:lnTo>
                    <a:pt x="1098" y="666"/>
                  </a:lnTo>
                  <a:lnTo>
                    <a:pt x="1099" y="663"/>
                  </a:lnTo>
                  <a:lnTo>
                    <a:pt x="1099" y="663"/>
                  </a:lnTo>
                  <a:lnTo>
                    <a:pt x="1102" y="661"/>
                  </a:lnTo>
                  <a:lnTo>
                    <a:pt x="1105" y="660"/>
                  </a:lnTo>
                  <a:lnTo>
                    <a:pt x="1108" y="659"/>
                  </a:lnTo>
                  <a:lnTo>
                    <a:pt x="1112" y="658"/>
                  </a:lnTo>
                  <a:lnTo>
                    <a:pt x="1112" y="658"/>
                  </a:lnTo>
                  <a:lnTo>
                    <a:pt x="1118" y="659"/>
                  </a:lnTo>
                  <a:lnTo>
                    <a:pt x="1123" y="661"/>
                  </a:lnTo>
                  <a:lnTo>
                    <a:pt x="1125" y="662"/>
                  </a:lnTo>
                  <a:lnTo>
                    <a:pt x="1128" y="665"/>
                  </a:lnTo>
                  <a:lnTo>
                    <a:pt x="1130" y="668"/>
                  </a:lnTo>
                  <a:lnTo>
                    <a:pt x="1131" y="672"/>
                  </a:lnTo>
                  <a:lnTo>
                    <a:pt x="1132" y="676"/>
                  </a:lnTo>
                  <a:lnTo>
                    <a:pt x="1132" y="676"/>
                  </a:lnTo>
                  <a:lnTo>
                    <a:pt x="1137" y="780"/>
                  </a:lnTo>
                  <a:lnTo>
                    <a:pt x="1140" y="877"/>
                  </a:lnTo>
                  <a:lnTo>
                    <a:pt x="1143" y="967"/>
                  </a:lnTo>
                  <a:lnTo>
                    <a:pt x="1145" y="1053"/>
                  </a:lnTo>
                  <a:lnTo>
                    <a:pt x="1139" y="1053"/>
                  </a:lnTo>
                  <a:lnTo>
                    <a:pt x="1137" y="1057"/>
                  </a:lnTo>
                  <a:lnTo>
                    <a:pt x="1137" y="1057"/>
                  </a:lnTo>
                  <a:lnTo>
                    <a:pt x="1135" y="1062"/>
                  </a:lnTo>
                  <a:lnTo>
                    <a:pt x="1131" y="1067"/>
                  </a:lnTo>
                  <a:lnTo>
                    <a:pt x="1127" y="1072"/>
                  </a:lnTo>
                  <a:lnTo>
                    <a:pt x="1121" y="1076"/>
                  </a:lnTo>
                  <a:lnTo>
                    <a:pt x="1110" y="1085"/>
                  </a:lnTo>
                  <a:lnTo>
                    <a:pt x="1098" y="1093"/>
                  </a:lnTo>
                  <a:lnTo>
                    <a:pt x="1098" y="1093"/>
                  </a:lnTo>
                  <a:lnTo>
                    <a:pt x="1085" y="1101"/>
                  </a:lnTo>
                  <a:lnTo>
                    <a:pt x="1074" y="1111"/>
                  </a:lnTo>
                  <a:lnTo>
                    <a:pt x="1074" y="1111"/>
                  </a:lnTo>
                  <a:lnTo>
                    <a:pt x="1054" y="1125"/>
                  </a:lnTo>
                  <a:lnTo>
                    <a:pt x="1035" y="1139"/>
                  </a:lnTo>
                  <a:lnTo>
                    <a:pt x="995" y="1166"/>
                  </a:lnTo>
                  <a:lnTo>
                    <a:pt x="995" y="1166"/>
                  </a:lnTo>
                  <a:lnTo>
                    <a:pt x="954" y="1194"/>
                  </a:lnTo>
                  <a:lnTo>
                    <a:pt x="954" y="1194"/>
                  </a:lnTo>
                  <a:lnTo>
                    <a:pt x="931" y="1212"/>
                  </a:lnTo>
                  <a:lnTo>
                    <a:pt x="908" y="1229"/>
                  </a:lnTo>
                  <a:lnTo>
                    <a:pt x="908" y="1229"/>
                  </a:lnTo>
                  <a:lnTo>
                    <a:pt x="865" y="1262"/>
                  </a:lnTo>
                  <a:lnTo>
                    <a:pt x="844" y="1277"/>
                  </a:lnTo>
                  <a:lnTo>
                    <a:pt x="822" y="1291"/>
                  </a:lnTo>
                  <a:lnTo>
                    <a:pt x="799" y="1304"/>
                  </a:lnTo>
                  <a:lnTo>
                    <a:pt x="776" y="1315"/>
                  </a:lnTo>
                  <a:lnTo>
                    <a:pt x="765" y="1319"/>
                  </a:lnTo>
                  <a:lnTo>
                    <a:pt x="753" y="1322"/>
                  </a:lnTo>
                  <a:lnTo>
                    <a:pt x="740" y="1325"/>
                  </a:lnTo>
                  <a:lnTo>
                    <a:pt x="729" y="1328"/>
                  </a:lnTo>
                  <a:lnTo>
                    <a:pt x="727" y="1328"/>
                  </a:lnTo>
                  <a:lnTo>
                    <a:pt x="726" y="1329"/>
                  </a:lnTo>
                  <a:lnTo>
                    <a:pt x="726" y="1329"/>
                  </a:lnTo>
                  <a:lnTo>
                    <a:pt x="723" y="1331"/>
                  </a:lnTo>
                  <a:lnTo>
                    <a:pt x="719" y="1332"/>
                  </a:lnTo>
                  <a:lnTo>
                    <a:pt x="712" y="1334"/>
                  </a:lnTo>
                  <a:lnTo>
                    <a:pt x="713" y="1337"/>
                  </a:lnTo>
                  <a:lnTo>
                    <a:pt x="713" y="1337"/>
                  </a:lnTo>
                  <a:lnTo>
                    <a:pt x="710" y="1338"/>
                  </a:lnTo>
                  <a:lnTo>
                    <a:pt x="710" y="1338"/>
                  </a:lnTo>
                  <a:lnTo>
                    <a:pt x="707" y="1338"/>
                  </a:lnTo>
                  <a:lnTo>
                    <a:pt x="707" y="1338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1" name="Freeform 397"/>
            <p:cNvSpPr>
              <a:spLocks noEditPoints="1"/>
            </p:cNvSpPr>
            <p:nvPr>
              <p:custDataLst>
                <p:tags r:id="rId46"/>
              </p:custDataLst>
            </p:nvPr>
          </p:nvSpPr>
          <p:spPr bwMode="auto">
            <a:xfrm>
              <a:off x="4422775" y="3170238"/>
              <a:ext cx="542925" cy="473075"/>
            </a:xfrm>
            <a:custGeom>
              <a:avLst/>
              <a:gdLst/>
              <a:ahLst/>
              <a:cxnLst>
                <a:cxn ang="0">
                  <a:pos x="2" y="884"/>
                </a:cxn>
                <a:cxn ang="0">
                  <a:pos x="4" y="861"/>
                </a:cxn>
                <a:cxn ang="0">
                  <a:pos x="45" y="818"/>
                </a:cxn>
                <a:cxn ang="0">
                  <a:pos x="132" y="715"/>
                </a:cxn>
                <a:cxn ang="0">
                  <a:pos x="182" y="635"/>
                </a:cxn>
                <a:cxn ang="0">
                  <a:pos x="192" y="564"/>
                </a:cxn>
                <a:cxn ang="0">
                  <a:pos x="207" y="470"/>
                </a:cxn>
                <a:cxn ang="0">
                  <a:pos x="253" y="351"/>
                </a:cxn>
                <a:cxn ang="0">
                  <a:pos x="358" y="215"/>
                </a:cxn>
                <a:cxn ang="0">
                  <a:pos x="517" y="90"/>
                </a:cxn>
                <a:cxn ang="0">
                  <a:pos x="663" y="24"/>
                </a:cxn>
                <a:cxn ang="0">
                  <a:pos x="817" y="2"/>
                </a:cxn>
                <a:cxn ang="0">
                  <a:pos x="943" y="2"/>
                </a:cxn>
                <a:cxn ang="0">
                  <a:pos x="1002" y="16"/>
                </a:cxn>
                <a:cxn ang="0">
                  <a:pos x="1020" y="26"/>
                </a:cxn>
                <a:cxn ang="0">
                  <a:pos x="1022" y="133"/>
                </a:cxn>
                <a:cxn ang="0">
                  <a:pos x="979" y="246"/>
                </a:cxn>
                <a:cxn ang="0">
                  <a:pos x="962" y="260"/>
                </a:cxn>
                <a:cxn ang="0">
                  <a:pos x="893" y="274"/>
                </a:cxn>
                <a:cxn ang="0">
                  <a:pos x="808" y="306"/>
                </a:cxn>
                <a:cxn ang="0">
                  <a:pos x="918" y="339"/>
                </a:cxn>
                <a:cxn ang="0">
                  <a:pos x="927" y="359"/>
                </a:cxn>
                <a:cxn ang="0">
                  <a:pos x="913" y="390"/>
                </a:cxn>
                <a:cxn ang="0">
                  <a:pos x="814" y="507"/>
                </a:cxn>
                <a:cxn ang="0">
                  <a:pos x="649" y="614"/>
                </a:cxn>
                <a:cxn ang="0">
                  <a:pos x="475" y="674"/>
                </a:cxn>
                <a:cxn ang="0">
                  <a:pos x="252" y="686"/>
                </a:cxn>
                <a:cxn ang="0">
                  <a:pos x="211" y="689"/>
                </a:cxn>
                <a:cxn ang="0">
                  <a:pos x="126" y="777"/>
                </a:cxn>
                <a:cxn ang="0">
                  <a:pos x="53" y="863"/>
                </a:cxn>
                <a:cxn ang="0">
                  <a:pos x="17" y="894"/>
                </a:cxn>
                <a:cxn ang="0">
                  <a:pos x="745" y="48"/>
                </a:cxn>
                <a:cxn ang="0">
                  <a:pos x="624" y="74"/>
                </a:cxn>
                <a:cxn ang="0">
                  <a:pos x="505" y="137"/>
                </a:cxn>
                <a:cxn ang="0">
                  <a:pos x="419" y="211"/>
                </a:cxn>
                <a:cxn ang="0">
                  <a:pos x="291" y="355"/>
                </a:cxn>
                <a:cxn ang="0">
                  <a:pos x="241" y="484"/>
                </a:cxn>
                <a:cxn ang="0">
                  <a:pos x="228" y="573"/>
                </a:cxn>
                <a:cxn ang="0">
                  <a:pos x="224" y="646"/>
                </a:cxn>
                <a:cxn ang="0">
                  <a:pos x="307" y="651"/>
                </a:cxn>
                <a:cxn ang="0">
                  <a:pos x="441" y="639"/>
                </a:cxn>
                <a:cxn ang="0">
                  <a:pos x="535" y="627"/>
                </a:cxn>
                <a:cxn ang="0">
                  <a:pos x="630" y="583"/>
                </a:cxn>
                <a:cxn ang="0">
                  <a:pos x="705" y="540"/>
                </a:cxn>
                <a:cxn ang="0">
                  <a:pos x="803" y="471"/>
                </a:cxn>
                <a:cxn ang="0">
                  <a:pos x="872" y="385"/>
                </a:cxn>
                <a:cxn ang="0">
                  <a:pos x="826" y="349"/>
                </a:cxn>
                <a:cxn ang="0">
                  <a:pos x="717" y="321"/>
                </a:cxn>
                <a:cxn ang="0">
                  <a:pos x="657" y="300"/>
                </a:cxn>
                <a:cxn ang="0">
                  <a:pos x="647" y="280"/>
                </a:cxn>
                <a:cxn ang="0">
                  <a:pos x="659" y="257"/>
                </a:cxn>
                <a:cxn ang="0">
                  <a:pos x="843" y="243"/>
                </a:cxn>
                <a:cxn ang="0">
                  <a:pos x="959" y="205"/>
                </a:cxn>
                <a:cxn ang="0">
                  <a:pos x="990" y="94"/>
                </a:cxn>
                <a:cxn ang="0">
                  <a:pos x="979" y="41"/>
                </a:cxn>
                <a:cxn ang="0">
                  <a:pos x="974" y="45"/>
                </a:cxn>
                <a:cxn ang="0">
                  <a:pos x="957" y="41"/>
                </a:cxn>
              </a:cxnLst>
              <a:rect l="0" t="0" r="r" b="b"/>
              <a:pathLst>
                <a:path w="1026" h="894">
                  <a:moveTo>
                    <a:pt x="17" y="894"/>
                  </a:moveTo>
                  <a:lnTo>
                    <a:pt x="17" y="894"/>
                  </a:lnTo>
                  <a:lnTo>
                    <a:pt x="11" y="893"/>
                  </a:lnTo>
                  <a:lnTo>
                    <a:pt x="8" y="892"/>
                  </a:lnTo>
                  <a:lnTo>
                    <a:pt x="6" y="891"/>
                  </a:lnTo>
                  <a:lnTo>
                    <a:pt x="3" y="887"/>
                  </a:lnTo>
                  <a:lnTo>
                    <a:pt x="2" y="884"/>
                  </a:lnTo>
                  <a:lnTo>
                    <a:pt x="1" y="881"/>
                  </a:lnTo>
                  <a:lnTo>
                    <a:pt x="0" y="877"/>
                  </a:lnTo>
                  <a:lnTo>
                    <a:pt x="0" y="872"/>
                  </a:lnTo>
                  <a:lnTo>
                    <a:pt x="0" y="872"/>
                  </a:lnTo>
                  <a:lnTo>
                    <a:pt x="1" y="869"/>
                  </a:lnTo>
                  <a:lnTo>
                    <a:pt x="1" y="866"/>
                  </a:lnTo>
                  <a:lnTo>
                    <a:pt x="4" y="861"/>
                  </a:lnTo>
                  <a:lnTo>
                    <a:pt x="7" y="857"/>
                  </a:lnTo>
                  <a:lnTo>
                    <a:pt x="10" y="856"/>
                  </a:lnTo>
                  <a:lnTo>
                    <a:pt x="12" y="855"/>
                  </a:lnTo>
                  <a:lnTo>
                    <a:pt x="13" y="854"/>
                  </a:lnTo>
                  <a:lnTo>
                    <a:pt x="13" y="854"/>
                  </a:lnTo>
                  <a:lnTo>
                    <a:pt x="29" y="836"/>
                  </a:lnTo>
                  <a:lnTo>
                    <a:pt x="45" y="818"/>
                  </a:lnTo>
                  <a:lnTo>
                    <a:pt x="45" y="818"/>
                  </a:lnTo>
                  <a:lnTo>
                    <a:pt x="69" y="791"/>
                  </a:lnTo>
                  <a:lnTo>
                    <a:pt x="82" y="777"/>
                  </a:lnTo>
                  <a:lnTo>
                    <a:pt x="93" y="761"/>
                  </a:lnTo>
                  <a:lnTo>
                    <a:pt x="93" y="761"/>
                  </a:lnTo>
                  <a:lnTo>
                    <a:pt x="112" y="738"/>
                  </a:lnTo>
                  <a:lnTo>
                    <a:pt x="132" y="715"/>
                  </a:lnTo>
                  <a:lnTo>
                    <a:pt x="153" y="692"/>
                  </a:lnTo>
                  <a:lnTo>
                    <a:pt x="176" y="670"/>
                  </a:lnTo>
                  <a:lnTo>
                    <a:pt x="188" y="658"/>
                  </a:lnTo>
                  <a:lnTo>
                    <a:pt x="187" y="655"/>
                  </a:lnTo>
                  <a:lnTo>
                    <a:pt x="187" y="655"/>
                  </a:lnTo>
                  <a:lnTo>
                    <a:pt x="184" y="645"/>
                  </a:lnTo>
                  <a:lnTo>
                    <a:pt x="182" y="635"/>
                  </a:lnTo>
                  <a:lnTo>
                    <a:pt x="181" y="627"/>
                  </a:lnTo>
                  <a:lnTo>
                    <a:pt x="181" y="621"/>
                  </a:lnTo>
                  <a:lnTo>
                    <a:pt x="181" y="621"/>
                  </a:lnTo>
                  <a:lnTo>
                    <a:pt x="183" y="603"/>
                  </a:lnTo>
                  <a:lnTo>
                    <a:pt x="187" y="586"/>
                  </a:lnTo>
                  <a:lnTo>
                    <a:pt x="187" y="586"/>
                  </a:lnTo>
                  <a:lnTo>
                    <a:pt x="192" y="564"/>
                  </a:lnTo>
                  <a:lnTo>
                    <a:pt x="193" y="553"/>
                  </a:lnTo>
                  <a:lnTo>
                    <a:pt x="194" y="540"/>
                  </a:lnTo>
                  <a:lnTo>
                    <a:pt x="194" y="540"/>
                  </a:lnTo>
                  <a:lnTo>
                    <a:pt x="196" y="524"/>
                  </a:lnTo>
                  <a:lnTo>
                    <a:pt x="198" y="506"/>
                  </a:lnTo>
                  <a:lnTo>
                    <a:pt x="202" y="489"/>
                  </a:lnTo>
                  <a:lnTo>
                    <a:pt x="207" y="470"/>
                  </a:lnTo>
                  <a:lnTo>
                    <a:pt x="212" y="452"/>
                  </a:lnTo>
                  <a:lnTo>
                    <a:pt x="218" y="432"/>
                  </a:lnTo>
                  <a:lnTo>
                    <a:pt x="225" y="412"/>
                  </a:lnTo>
                  <a:lnTo>
                    <a:pt x="233" y="392"/>
                  </a:lnTo>
                  <a:lnTo>
                    <a:pt x="233" y="392"/>
                  </a:lnTo>
                  <a:lnTo>
                    <a:pt x="243" y="371"/>
                  </a:lnTo>
                  <a:lnTo>
                    <a:pt x="253" y="351"/>
                  </a:lnTo>
                  <a:lnTo>
                    <a:pt x="264" y="332"/>
                  </a:lnTo>
                  <a:lnTo>
                    <a:pt x="276" y="313"/>
                  </a:lnTo>
                  <a:lnTo>
                    <a:pt x="289" y="296"/>
                  </a:lnTo>
                  <a:lnTo>
                    <a:pt x="302" y="278"/>
                  </a:lnTo>
                  <a:lnTo>
                    <a:pt x="315" y="261"/>
                  </a:lnTo>
                  <a:lnTo>
                    <a:pt x="329" y="245"/>
                  </a:lnTo>
                  <a:lnTo>
                    <a:pt x="358" y="215"/>
                  </a:lnTo>
                  <a:lnTo>
                    <a:pt x="388" y="188"/>
                  </a:lnTo>
                  <a:lnTo>
                    <a:pt x="417" y="162"/>
                  </a:lnTo>
                  <a:lnTo>
                    <a:pt x="446" y="140"/>
                  </a:lnTo>
                  <a:lnTo>
                    <a:pt x="446" y="140"/>
                  </a:lnTo>
                  <a:lnTo>
                    <a:pt x="464" y="126"/>
                  </a:lnTo>
                  <a:lnTo>
                    <a:pt x="481" y="114"/>
                  </a:lnTo>
                  <a:lnTo>
                    <a:pt x="517" y="90"/>
                  </a:lnTo>
                  <a:lnTo>
                    <a:pt x="555" y="69"/>
                  </a:lnTo>
                  <a:lnTo>
                    <a:pt x="592" y="49"/>
                  </a:lnTo>
                  <a:lnTo>
                    <a:pt x="592" y="49"/>
                  </a:lnTo>
                  <a:lnTo>
                    <a:pt x="609" y="40"/>
                  </a:lnTo>
                  <a:lnTo>
                    <a:pt x="627" y="34"/>
                  </a:lnTo>
                  <a:lnTo>
                    <a:pt x="645" y="28"/>
                  </a:lnTo>
                  <a:lnTo>
                    <a:pt x="663" y="24"/>
                  </a:lnTo>
                  <a:lnTo>
                    <a:pt x="681" y="20"/>
                  </a:lnTo>
                  <a:lnTo>
                    <a:pt x="699" y="17"/>
                  </a:lnTo>
                  <a:lnTo>
                    <a:pt x="737" y="11"/>
                  </a:lnTo>
                  <a:lnTo>
                    <a:pt x="745" y="10"/>
                  </a:lnTo>
                  <a:lnTo>
                    <a:pt x="745" y="10"/>
                  </a:lnTo>
                  <a:lnTo>
                    <a:pt x="782" y="5"/>
                  </a:lnTo>
                  <a:lnTo>
                    <a:pt x="817" y="2"/>
                  </a:lnTo>
                  <a:lnTo>
                    <a:pt x="848" y="0"/>
                  </a:lnTo>
                  <a:lnTo>
                    <a:pt x="878" y="0"/>
                  </a:lnTo>
                  <a:lnTo>
                    <a:pt x="878" y="0"/>
                  </a:lnTo>
                  <a:lnTo>
                    <a:pt x="902" y="0"/>
                  </a:lnTo>
                  <a:lnTo>
                    <a:pt x="924" y="1"/>
                  </a:lnTo>
                  <a:lnTo>
                    <a:pt x="924" y="1"/>
                  </a:lnTo>
                  <a:lnTo>
                    <a:pt x="943" y="2"/>
                  </a:lnTo>
                  <a:lnTo>
                    <a:pt x="943" y="2"/>
                  </a:lnTo>
                  <a:lnTo>
                    <a:pt x="959" y="3"/>
                  </a:lnTo>
                  <a:lnTo>
                    <a:pt x="975" y="5"/>
                  </a:lnTo>
                  <a:lnTo>
                    <a:pt x="982" y="6"/>
                  </a:lnTo>
                  <a:lnTo>
                    <a:pt x="990" y="8"/>
                  </a:lnTo>
                  <a:lnTo>
                    <a:pt x="997" y="11"/>
                  </a:lnTo>
                  <a:lnTo>
                    <a:pt x="1002" y="16"/>
                  </a:lnTo>
                  <a:lnTo>
                    <a:pt x="1003" y="16"/>
                  </a:lnTo>
                  <a:lnTo>
                    <a:pt x="1005" y="17"/>
                  </a:lnTo>
                  <a:lnTo>
                    <a:pt x="1005" y="17"/>
                  </a:lnTo>
                  <a:lnTo>
                    <a:pt x="1010" y="18"/>
                  </a:lnTo>
                  <a:lnTo>
                    <a:pt x="1016" y="21"/>
                  </a:lnTo>
                  <a:lnTo>
                    <a:pt x="1018" y="24"/>
                  </a:lnTo>
                  <a:lnTo>
                    <a:pt x="1020" y="26"/>
                  </a:lnTo>
                  <a:lnTo>
                    <a:pt x="1022" y="30"/>
                  </a:lnTo>
                  <a:lnTo>
                    <a:pt x="1023" y="33"/>
                  </a:lnTo>
                  <a:lnTo>
                    <a:pt x="1023" y="33"/>
                  </a:lnTo>
                  <a:lnTo>
                    <a:pt x="1026" y="61"/>
                  </a:lnTo>
                  <a:lnTo>
                    <a:pt x="1026" y="86"/>
                  </a:lnTo>
                  <a:lnTo>
                    <a:pt x="1025" y="110"/>
                  </a:lnTo>
                  <a:lnTo>
                    <a:pt x="1022" y="133"/>
                  </a:lnTo>
                  <a:lnTo>
                    <a:pt x="1022" y="133"/>
                  </a:lnTo>
                  <a:lnTo>
                    <a:pt x="1016" y="154"/>
                  </a:lnTo>
                  <a:lnTo>
                    <a:pt x="1010" y="174"/>
                  </a:lnTo>
                  <a:lnTo>
                    <a:pt x="1002" y="193"/>
                  </a:lnTo>
                  <a:lnTo>
                    <a:pt x="994" y="213"/>
                  </a:lnTo>
                  <a:lnTo>
                    <a:pt x="994" y="213"/>
                  </a:lnTo>
                  <a:lnTo>
                    <a:pt x="979" y="246"/>
                  </a:lnTo>
                  <a:lnTo>
                    <a:pt x="979" y="246"/>
                  </a:lnTo>
                  <a:lnTo>
                    <a:pt x="976" y="251"/>
                  </a:lnTo>
                  <a:lnTo>
                    <a:pt x="973" y="254"/>
                  </a:lnTo>
                  <a:lnTo>
                    <a:pt x="969" y="256"/>
                  </a:lnTo>
                  <a:lnTo>
                    <a:pt x="966" y="257"/>
                  </a:lnTo>
                  <a:lnTo>
                    <a:pt x="963" y="258"/>
                  </a:lnTo>
                  <a:lnTo>
                    <a:pt x="962" y="260"/>
                  </a:lnTo>
                  <a:lnTo>
                    <a:pt x="962" y="260"/>
                  </a:lnTo>
                  <a:lnTo>
                    <a:pt x="960" y="262"/>
                  </a:lnTo>
                  <a:lnTo>
                    <a:pt x="956" y="266"/>
                  </a:lnTo>
                  <a:lnTo>
                    <a:pt x="952" y="268"/>
                  </a:lnTo>
                  <a:lnTo>
                    <a:pt x="947" y="269"/>
                  </a:lnTo>
                  <a:lnTo>
                    <a:pt x="947" y="269"/>
                  </a:lnTo>
                  <a:lnTo>
                    <a:pt x="893" y="274"/>
                  </a:lnTo>
                  <a:lnTo>
                    <a:pt x="841" y="279"/>
                  </a:lnTo>
                  <a:lnTo>
                    <a:pt x="841" y="279"/>
                  </a:lnTo>
                  <a:lnTo>
                    <a:pt x="780" y="286"/>
                  </a:lnTo>
                  <a:lnTo>
                    <a:pt x="779" y="298"/>
                  </a:lnTo>
                  <a:lnTo>
                    <a:pt x="779" y="298"/>
                  </a:lnTo>
                  <a:lnTo>
                    <a:pt x="795" y="302"/>
                  </a:lnTo>
                  <a:lnTo>
                    <a:pt x="808" y="306"/>
                  </a:lnTo>
                  <a:lnTo>
                    <a:pt x="808" y="306"/>
                  </a:lnTo>
                  <a:lnTo>
                    <a:pt x="833" y="316"/>
                  </a:lnTo>
                  <a:lnTo>
                    <a:pt x="858" y="324"/>
                  </a:lnTo>
                  <a:lnTo>
                    <a:pt x="887" y="333"/>
                  </a:lnTo>
                  <a:lnTo>
                    <a:pt x="915" y="338"/>
                  </a:lnTo>
                  <a:lnTo>
                    <a:pt x="915" y="338"/>
                  </a:lnTo>
                  <a:lnTo>
                    <a:pt x="918" y="339"/>
                  </a:lnTo>
                  <a:lnTo>
                    <a:pt x="921" y="341"/>
                  </a:lnTo>
                  <a:lnTo>
                    <a:pt x="924" y="343"/>
                  </a:lnTo>
                  <a:lnTo>
                    <a:pt x="925" y="345"/>
                  </a:lnTo>
                  <a:lnTo>
                    <a:pt x="925" y="345"/>
                  </a:lnTo>
                  <a:lnTo>
                    <a:pt x="928" y="349"/>
                  </a:lnTo>
                  <a:lnTo>
                    <a:pt x="928" y="353"/>
                  </a:lnTo>
                  <a:lnTo>
                    <a:pt x="927" y="359"/>
                  </a:lnTo>
                  <a:lnTo>
                    <a:pt x="924" y="363"/>
                  </a:lnTo>
                  <a:lnTo>
                    <a:pt x="923" y="364"/>
                  </a:lnTo>
                  <a:lnTo>
                    <a:pt x="923" y="365"/>
                  </a:lnTo>
                  <a:lnTo>
                    <a:pt x="923" y="365"/>
                  </a:lnTo>
                  <a:lnTo>
                    <a:pt x="922" y="369"/>
                  </a:lnTo>
                  <a:lnTo>
                    <a:pt x="922" y="369"/>
                  </a:lnTo>
                  <a:lnTo>
                    <a:pt x="913" y="390"/>
                  </a:lnTo>
                  <a:lnTo>
                    <a:pt x="902" y="409"/>
                  </a:lnTo>
                  <a:lnTo>
                    <a:pt x="889" y="428"/>
                  </a:lnTo>
                  <a:lnTo>
                    <a:pt x="877" y="445"/>
                  </a:lnTo>
                  <a:lnTo>
                    <a:pt x="862" y="462"/>
                  </a:lnTo>
                  <a:lnTo>
                    <a:pt x="847" y="478"/>
                  </a:lnTo>
                  <a:lnTo>
                    <a:pt x="831" y="493"/>
                  </a:lnTo>
                  <a:lnTo>
                    <a:pt x="814" y="507"/>
                  </a:lnTo>
                  <a:lnTo>
                    <a:pt x="796" y="521"/>
                  </a:lnTo>
                  <a:lnTo>
                    <a:pt x="779" y="534"/>
                  </a:lnTo>
                  <a:lnTo>
                    <a:pt x="742" y="559"/>
                  </a:lnTo>
                  <a:lnTo>
                    <a:pt x="703" y="583"/>
                  </a:lnTo>
                  <a:lnTo>
                    <a:pt x="664" y="605"/>
                  </a:lnTo>
                  <a:lnTo>
                    <a:pt x="649" y="614"/>
                  </a:lnTo>
                  <a:lnTo>
                    <a:pt x="649" y="614"/>
                  </a:lnTo>
                  <a:lnTo>
                    <a:pt x="625" y="627"/>
                  </a:lnTo>
                  <a:lnTo>
                    <a:pt x="601" y="637"/>
                  </a:lnTo>
                  <a:lnTo>
                    <a:pt x="576" y="648"/>
                  </a:lnTo>
                  <a:lnTo>
                    <a:pt x="552" y="656"/>
                  </a:lnTo>
                  <a:lnTo>
                    <a:pt x="526" y="662"/>
                  </a:lnTo>
                  <a:lnTo>
                    <a:pt x="501" y="668"/>
                  </a:lnTo>
                  <a:lnTo>
                    <a:pt x="475" y="674"/>
                  </a:lnTo>
                  <a:lnTo>
                    <a:pt x="449" y="677"/>
                  </a:lnTo>
                  <a:lnTo>
                    <a:pt x="423" y="680"/>
                  </a:lnTo>
                  <a:lnTo>
                    <a:pt x="398" y="682"/>
                  </a:lnTo>
                  <a:lnTo>
                    <a:pt x="348" y="685"/>
                  </a:lnTo>
                  <a:lnTo>
                    <a:pt x="298" y="686"/>
                  </a:lnTo>
                  <a:lnTo>
                    <a:pt x="252" y="686"/>
                  </a:lnTo>
                  <a:lnTo>
                    <a:pt x="252" y="686"/>
                  </a:lnTo>
                  <a:lnTo>
                    <a:pt x="225" y="686"/>
                  </a:lnTo>
                  <a:lnTo>
                    <a:pt x="224" y="687"/>
                  </a:lnTo>
                  <a:lnTo>
                    <a:pt x="224" y="687"/>
                  </a:lnTo>
                  <a:lnTo>
                    <a:pt x="220" y="689"/>
                  </a:lnTo>
                  <a:lnTo>
                    <a:pt x="215" y="690"/>
                  </a:lnTo>
                  <a:lnTo>
                    <a:pt x="215" y="690"/>
                  </a:lnTo>
                  <a:lnTo>
                    <a:pt x="211" y="689"/>
                  </a:lnTo>
                  <a:lnTo>
                    <a:pt x="208" y="689"/>
                  </a:lnTo>
                  <a:lnTo>
                    <a:pt x="199" y="697"/>
                  </a:lnTo>
                  <a:lnTo>
                    <a:pt x="199" y="697"/>
                  </a:lnTo>
                  <a:lnTo>
                    <a:pt x="178" y="719"/>
                  </a:lnTo>
                  <a:lnTo>
                    <a:pt x="156" y="742"/>
                  </a:lnTo>
                  <a:lnTo>
                    <a:pt x="135" y="766"/>
                  </a:lnTo>
                  <a:lnTo>
                    <a:pt x="126" y="777"/>
                  </a:lnTo>
                  <a:lnTo>
                    <a:pt x="117" y="789"/>
                  </a:lnTo>
                  <a:lnTo>
                    <a:pt x="117" y="789"/>
                  </a:lnTo>
                  <a:lnTo>
                    <a:pt x="106" y="804"/>
                  </a:lnTo>
                  <a:lnTo>
                    <a:pt x="96" y="817"/>
                  </a:lnTo>
                  <a:lnTo>
                    <a:pt x="72" y="842"/>
                  </a:lnTo>
                  <a:lnTo>
                    <a:pt x="72" y="842"/>
                  </a:lnTo>
                  <a:lnTo>
                    <a:pt x="53" y="863"/>
                  </a:lnTo>
                  <a:lnTo>
                    <a:pt x="43" y="874"/>
                  </a:lnTo>
                  <a:lnTo>
                    <a:pt x="34" y="885"/>
                  </a:lnTo>
                  <a:lnTo>
                    <a:pt x="34" y="885"/>
                  </a:lnTo>
                  <a:lnTo>
                    <a:pt x="31" y="888"/>
                  </a:lnTo>
                  <a:lnTo>
                    <a:pt x="27" y="892"/>
                  </a:lnTo>
                  <a:lnTo>
                    <a:pt x="22" y="894"/>
                  </a:lnTo>
                  <a:lnTo>
                    <a:pt x="17" y="894"/>
                  </a:lnTo>
                  <a:lnTo>
                    <a:pt x="17" y="894"/>
                  </a:lnTo>
                  <a:close/>
                  <a:moveTo>
                    <a:pt x="884" y="36"/>
                  </a:moveTo>
                  <a:lnTo>
                    <a:pt x="884" y="36"/>
                  </a:lnTo>
                  <a:lnTo>
                    <a:pt x="861" y="37"/>
                  </a:lnTo>
                  <a:lnTo>
                    <a:pt x="861" y="37"/>
                  </a:lnTo>
                  <a:lnTo>
                    <a:pt x="782" y="43"/>
                  </a:lnTo>
                  <a:lnTo>
                    <a:pt x="745" y="48"/>
                  </a:lnTo>
                  <a:lnTo>
                    <a:pt x="709" y="53"/>
                  </a:lnTo>
                  <a:lnTo>
                    <a:pt x="709" y="53"/>
                  </a:lnTo>
                  <a:lnTo>
                    <a:pt x="692" y="55"/>
                  </a:lnTo>
                  <a:lnTo>
                    <a:pt x="676" y="59"/>
                  </a:lnTo>
                  <a:lnTo>
                    <a:pt x="658" y="63"/>
                  </a:lnTo>
                  <a:lnTo>
                    <a:pt x="640" y="68"/>
                  </a:lnTo>
                  <a:lnTo>
                    <a:pt x="624" y="74"/>
                  </a:lnTo>
                  <a:lnTo>
                    <a:pt x="606" y="82"/>
                  </a:lnTo>
                  <a:lnTo>
                    <a:pt x="589" y="90"/>
                  </a:lnTo>
                  <a:lnTo>
                    <a:pt x="571" y="98"/>
                  </a:lnTo>
                  <a:lnTo>
                    <a:pt x="555" y="106"/>
                  </a:lnTo>
                  <a:lnTo>
                    <a:pt x="538" y="117"/>
                  </a:lnTo>
                  <a:lnTo>
                    <a:pt x="522" y="127"/>
                  </a:lnTo>
                  <a:lnTo>
                    <a:pt x="505" y="137"/>
                  </a:lnTo>
                  <a:lnTo>
                    <a:pt x="490" y="149"/>
                  </a:lnTo>
                  <a:lnTo>
                    <a:pt x="474" y="161"/>
                  </a:lnTo>
                  <a:lnTo>
                    <a:pt x="460" y="174"/>
                  </a:lnTo>
                  <a:lnTo>
                    <a:pt x="446" y="186"/>
                  </a:lnTo>
                  <a:lnTo>
                    <a:pt x="446" y="186"/>
                  </a:lnTo>
                  <a:lnTo>
                    <a:pt x="419" y="211"/>
                  </a:lnTo>
                  <a:lnTo>
                    <a:pt x="419" y="211"/>
                  </a:lnTo>
                  <a:lnTo>
                    <a:pt x="396" y="234"/>
                  </a:lnTo>
                  <a:lnTo>
                    <a:pt x="372" y="256"/>
                  </a:lnTo>
                  <a:lnTo>
                    <a:pt x="349" y="279"/>
                  </a:lnTo>
                  <a:lnTo>
                    <a:pt x="328" y="304"/>
                  </a:lnTo>
                  <a:lnTo>
                    <a:pt x="309" y="329"/>
                  </a:lnTo>
                  <a:lnTo>
                    <a:pt x="300" y="342"/>
                  </a:lnTo>
                  <a:lnTo>
                    <a:pt x="291" y="355"/>
                  </a:lnTo>
                  <a:lnTo>
                    <a:pt x="283" y="370"/>
                  </a:lnTo>
                  <a:lnTo>
                    <a:pt x="276" y="384"/>
                  </a:lnTo>
                  <a:lnTo>
                    <a:pt x="269" y="400"/>
                  </a:lnTo>
                  <a:lnTo>
                    <a:pt x="262" y="415"/>
                  </a:lnTo>
                  <a:lnTo>
                    <a:pt x="262" y="415"/>
                  </a:lnTo>
                  <a:lnTo>
                    <a:pt x="251" y="449"/>
                  </a:lnTo>
                  <a:lnTo>
                    <a:pt x="241" y="484"/>
                  </a:lnTo>
                  <a:lnTo>
                    <a:pt x="237" y="501"/>
                  </a:lnTo>
                  <a:lnTo>
                    <a:pt x="233" y="519"/>
                  </a:lnTo>
                  <a:lnTo>
                    <a:pt x="231" y="536"/>
                  </a:lnTo>
                  <a:lnTo>
                    <a:pt x="230" y="555"/>
                  </a:lnTo>
                  <a:lnTo>
                    <a:pt x="230" y="555"/>
                  </a:lnTo>
                  <a:lnTo>
                    <a:pt x="230" y="564"/>
                  </a:lnTo>
                  <a:lnTo>
                    <a:pt x="228" y="573"/>
                  </a:lnTo>
                  <a:lnTo>
                    <a:pt x="223" y="592"/>
                  </a:lnTo>
                  <a:lnTo>
                    <a:pt x="221" y="599"/>
                  </a:lnTo>
                  <a:lnTo>
                    <a:pt x="221" y="599"/>
                  </a:lnTo>
                  <a:lnTo>
                    <a:pt x="220" y="609"/>
                  </a:lnTo>
                  <a:lnTo>
                    <a:pt x="221" y="620"/>
                  </a:lnTo>
                  <a:lnTo>
                    <a:pt x="224" y="645"/>
                  </a:lnTo>
                  <a:lnTo>
                    <a:pt x="224" y="646"/>
                  </a:lnTo>
                  <a:lnTo>
                    <a:pt x="226" y="648"/>
                  </a:lnTo>
                  <a:lnTo>
                    <a:pt x="228" y="650"/>
                  </a:lnTo>
                  <a:lnTo>
                    <a:pt x="230" y="650"/>
                  </a:lnTo>
                  <a:lnTo>
                    <a:pt x="230" y="650"/>
                  </a:lnTo>
                  <a:lnTo>
                    <a:pt x="262" y="651"/>
                  </a:lnTo>
                  <a:lnTo>
                    <a:pt x="262" y="651"/>
                  </a:lnTo>
                  <a:lnTo>
                    <a:pt x="307" y="651"/>
                  </a:lnTo>
                  <a:lnTo>
                    <a:pt x="307" y="651"/>
                  </a:lnTo>
                  <a:lnTo>
                    <a:pt x="339" y="651"/>
                  </a:lnTo>
                  <a:lnTo>
                    <a:pt x="372" y="649"/>
                  </a:lnTo>
                  <a:lnTo>
                    <a:pt x="406" y="646"/>
                  </a:lnTo>
                  <a:lnTo>
                    <a:pt x="423" y="644"/>
                  </a:lnTo>
                  <a:lnTo>
                    <a:pt x="441" y="639"/>
                  </a:lnTo>
                  <a:lnTo>
                    <a:pt x="441" y="639"/>
                  </a:lnTo>
                  <a:lnTo>
                    <a:pt x="461" y="636"/>
                  </a:lnTo>
                  <a:lnTo>
                    <a:pt x="481" y="635"/>
                  </a:lnTo>
                  <a:lnTo>
                    <a:pt x="481" y="635"/>
                  </a:lnTo>
                  <a:lnTo>
                    <a:pt x="509" y="632"/>
                  </a:lnTo>
                  <a:lnTo>
                    <a:pt x="523" y="630"/>
                  </a:lnTo>
                  <a:lnTo>
                    <a:pt x="535" y="627"/>
                  </a:lnTo>
                  <a:lnTo>
                    <a:pt x="535" y="627"/>
                  </a:lnTo>
                  <a:lnTo>
                    <a:pt x="551" y="621"/>
                  </a:lnTo>
                  <a:lnTo>
                    <a:pt x="565" y="615"/>
                  </a:lnTo>
                  <a:lnTo>
                    <a:pt x="594" y="601"/>
                  </a:lnTo>
                  <a:lnTo>
                    <a:pt x="594" y="601"/>
                  </a:lnTo>
                  <a:lnTo>
                    <a:pt x="611" y="592"/>
                  </a:lnTo>
                  <a:lnTo>
                    <a:pt x="630" y="583"/>
                  </a:lnTo>
                  <a:lnTo>
                    <a:pt x="630" y="583"/>
                  </a:lnTo>
                  <a:lnTo>
                    <a:pt x="640" y="578"/>
                  </a:lnTo>
                  <a:lnTo>
                    <a:pt x="652" y="572"/>
                  </a:lnTo>
                  <a:lnTo>
                    <a:pt x="674" y="559"/>
                  </a:lnTo>
                  <a:lnTo>
                    <a:pt x="674" y="559"/>
                  </a:lnTo>
                  <a:lnTo>
                    <a:pt x="692" y="549"/>
                  </a:lnTo>
                  <a:lnTo>
                    <a:pt x="692" y="549"/>
                  </a:lnTo>
                  <a:lnTo>
                    <a:pt x="705" y="540"/>
                  </a:lnTo>
                  <a:lnTo>
                    <a:pt x="705" y="540"/>
                  </a:lnTo>
                  <a:lnTo>
                    <a:pt x="726" y="529"/>
                  </a:lnTo>
                  <a:lnTo>
                    <a:pt x="746" y="517"/>
                  </a:lnTo>
                  <a:lnTo>
                    <a:pt x="764" y="504"/>
                  </a:lnTo>
                  <a:lnTo>
                    <a:pt x="783" y="490"/>
                  </a:lnTo>
                  <a:lnTo>
                    <a:pt x="783" y="490"/>
                  </a:lnTo>
                  <a:lnTo>
                    <a:pt x="803" y="471"/>
                  </a:lnTo>
                  <a:lnTo>
                    <a:pt x="820" y="453"/>
                  </a:lnTo>
                  <a:lnTo>
                    <a:pt x="837" y="433"/>
                  </a:lnTo>
                  <a:lnTo>
                    <a:pt x="851" y="413"/>
                  </a:lnTo>
                  <a:lnTo>
                    <a:pt x="851" y="413"/>
                  </a:lnTo>
                  <a:lnTo>
                    <a:pt x="865" y="396"/>
                  </a:lnTo>
                  <a:lnTo>
                    <a:pt x="865" y="396"/>
                  </a:lnTo>
                  <a:lnTo>
                    <a:pt x="872" y="385"/>
                  </a:lnTo>
                  <a:lnTo>
                    <a:pt x="880" y="375"/>
                  </a:lnTo>
                  <a:lnTo>
                    <a:pt x="884" y="368"/>
                  </a:lnTo>
                  <a:lnTo>
                    <a:pt x="876" y="366"/>
                  </a:lnTo>
                  <a:lnTo>
                    <a:pt x="876" y="366"/>
                  </a:lnTo>
                  <a:lnTo>
                    <a:pt x="851" y="359"/>
                  </a:lnTo>
                  <a:lnTo>
                    <a:pt x="826" y="349"/>
                  </a:lnTo>
                  <a:lnTo>
                    <a:pt x="826" y="349"/>
                  </a:lnTo>
                  <a:lnTo>
                    <a:pt x="805" y="342"/>
                  </a:lnTo>
                  <a:lnTo>
                    <a:pt x="782" y="335"/>
                  </a:lnTo>
                  <a:lnTo>
                    <a:pt x="782" y="335"/>
                  </a:lnTo>
                  <a:lnTo>
                    <a:pt x="759" y="330"/>
                  </a:lnTo>
                  <a:lnTo>
                    <a:pt x="736" y="324"/>
                  </a:lnTo>
                  <a:lnTo>
                    <a:pt x="736" y="324"/>
                  </a:lnTo>
                  <a:lnTo>
                    <a:pt x="717" y="321"/>
                  </a:lnTo>
                  <a:lnTo>
                    <a:pt x="698" y="317"/>
                  </a:lnTo>
                  <a:lnTo>
                    <a:pt x="681" y="312"/>
                  </a:lnTo>
                  <a:lnTo>
                    <a:pt x="671" y="308"/>
                  </a:lnTo>
                  <a:lnTo>
                    <a:pt x="663" y="305"/>
                  </a:lnTo>
                  <a:lnTo>
                    <a:pt x="663" y="305"/>
                  </a:lnTo>
                  <a:lnTo>
                    <a:pt x="660" y="302"/>
                  </a:lnTo>
                  <a:lnTo>
                    <a:pt x="657" y="300"/>
                  </a:lnTo>
                  <a:lnTo>
                    <a:pt x="656" y="297"/>
                  </a:lnTo>
                  <a:lnTo>
                    <a:pt x="655" y="293"/>
                  </a:lnTo>
                  <a:lnTo>
                    <a:pt x="655" y="290"/>
                  </a:lnTo>
                  <a:lnTo>
                    <a:pt x="653" y="289"/>
                  </a:lnTo>
                  <a:lnTo>
                    <a:pt x="653" y="289"/>
                  </a:lnTo>
                  <a:lnTo>
                    <a:pt x="649" y="285"/>
                  </a:lnTo>
                  <a:lnTo>
                    <a:pt x="647" y="280"/>
                  </a:lnTo>
                  <a:lnTo>
                    <a:pt x="646" y="274"/>
                  </a:lnTo>
                  <a:lnTo>
                    <a:pt x="647" y="268"/>
                  </a:lnTo>
                  <a:lnTo>
                    <a:pt x="647" y="268"/>
                  </a:lnTo>
                  <a:lnTo>
                    <a:pt x="649" y="265"/>
                  </a:lnTo>
                  <a:lnTo>
                    <a:pt x="652" y="260"/>
                  </a:lnTo>
                  <a:lnTo>
                    <a:pt x="656" y="257"/>
                  </a:lnTo>
                  <a:lnTo>
                    <a:pt x="659" y="257"/>
                  </a:lnTo>
                  <a:lnTo>
                    <a:pt x="663" y="256"/>
                  </a:lnTo>
                  <a:lnTo>
                    <a:pt x="663" y="256"/>
                  </a:lnTo>
                  <a:lnTo>
                    <a:pt x="709" y="255"/>
                  </a:lnTo>
                  <a:lnTo>
                    <a:pt x="753" y="252"/>
                  </a:lnTo>
                  <a:lnTo>
                    <a:pt x="798" y="248"/>
                  </a:lnTo>
                  <a:lnTo>
                    <a:pt x="843" y="243"/>
                  </a:lnTo>
                  <a:lnTo>
                    <a:pt x="843" y="243"/>
                  </a:lnTo>
                  <a:lnTo>
                    <a:pt x="892" y="238"/>
                  </a:lnTo>
                  <a:lnTo>
                    <a:pt x="942" y="234"/>
                  </a:lnTo>
                  <a:lnTo>
                    <a:pt x="946" y="234"/>
                  </a:lnTo>
                  <a:lnTo>
                    <a:pt x="947" y="229"/>
                  </a:lnTo>
                  <a:lnTo>
                    <a:pt x="947" y="229"/>
                  </a:lnTo>
                  <a:lnTo>
                    <a:pt x="959" y="205"/>
                  </a:lnTo>
                  <a:lnTo>
                    <a:pt x="959" y="205"/>
                  </a:lnTo>
                  <a:lnTo>
                    <a:pt x="967" y="188"/>
                  </a:lnTo>
                  <a:lnTo>
                    <a:pt x="974" y="171"/>
                  </a:lnTo>
                  <a:lnTo>
                    <a:pt x="980" y="153"/>
                  </a:lnTo>
                  <a:lnTo>
                    <a:pt x="985" y="135"/>
                  </a:lnTo>
                  <a:lnTo>
                    <a:pt x="985" y="135"/>
                  </a:lnTo>
                  <a:lnTo>
                    <a:pt x="987" y="115"/>
                  </a:lnTo>
                  <a:lnTo>
                    <a:pt x="990" y="94"/>
                  </a:lnTo>
                  <a:lnTo>
                    <a:pt x="990" y="73"/>
                  </a:lnTo>
                  <a:lnTo>
                    <a:pt x="988" y="52"/>
                  </a:lnTo>
                  <a:lnTo>
                    <a:pt x="988" y="50"/>
                  </a:lnTo>
                  <a:lnTo>
                    <a:pt x="985" y="48"/>
                  </a:lnTo>
                  <a:lnTo>
                    <a:pt x="985" y="48"/>
                  </a:lnTo>
                  <a:lnTo>
                    <a:pt x="982" y="46"/>
                  </a:lnTo>
                  <a:lnTo>
                    <a:pt x="979" y="41"/>
                  </a:lnTo>
                  <a:lnTo>
                    <a:pt x="971" y="48"/>
                  </a:lnTo>
                  <a:lnTo>
                    <a:pt x="971" y="48"/>
                  </a:lnTo>
                  <a:lnTo>
                    <a:pt x="971" y="47"/>
                  </a:lnTo>
                  <a:lnTo>
                    <a:pt x="971" y="47"/>
                  </a:lnTo>
                  <a:lnTo>
                    <a:pt x="973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67" y="43"/>
                  </a:lnTo>
                  <a:lnTo>
                    <a:pt x="967" y="43"/>
                  </a:lnTo>
                  <a:lnTo>
                    <a:pt x="962" y="41"/>
                  </a:lnTo>
                  <a:lnTo>
                    <a:pt x="957" y="41"/>
                  </a:lnTo>
                  <a:lnTo>
                    <a:pt x="957" y="41"/>
                  </a:lnTo>
                  <a:lnTo>
                    <a:pt x="925" y="37"/>
                  </a:lnTo>
                  <a:lnTo>
                    <a:pt x="921" y="37"/>
                  </a:lnTo>
                  <a:lnTo>
                    <a:pt x="921" y="37"/>
                  </a:lnTo>
                  <a:lnTo>
                    <a:pt x="884" y="36"/>
                  </a:lnTo>
                  <a:lnTo>
                    <a:pt x="884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2" name="Freeform 398"/>
            <p:cNvSpPr/>
            <p:nvPr>
              <p:custDataLst>
                <p:tags r:id="rId47"/>
              </p:custDataLst>
            </p:nvPr>
          </p:nvSpPr>
          <p:spPr bwMode="auto">
            <a:xfrm>
              <a:off x="4587875" y="3630613"/>
              <a:ext cx="239713" cy="161925"/>
            </a:xfrm>
            <a:custGeom>
              <a:avLst/>
              <a:gdLst/>
              <a:ahLst/>
              <a:cxnLst>
                <a:cxn ang="0">
                  <a:pos x="19" y="306"/>
                </a:cxn>
                <a:cxn ang="0">
                  <a:pos x="9" y="303"/>
                </a:cxn>
                <a:cxn ang="0">
                  <a:pos x="4" y="299"/>
                </a:cxn>
                <a:cxn ang="0">
                  <a:pos x="1" y="292"/>
                </a:cxn>
                <a:cxn ang="0">
                  <a:pos x="0" y="288"/>
                </a:cxn>
                <a:cxn ang="0">
                  <a:pos x="1" y="227"/>
                </a:cxn>
                <a:cxn ang="0">
                  <a:pos x="4" y="165"/>
                </a:cxn>
                <a:cxn ang="0">
                  <a:pos x="8" y="89"/>
                </a:cxn>
                <a:cxn ang="0">
                  <a:pos x="8" y="63"/>
                </a:cxn>
                <a:cxn ang="0">
                  <a:pos x="11" y="34"/>
                </a:cxn>
                <a:cxn ang="0">
                  <a:pos x="19" y="18"/>
                </a:cxn>
                <a:cxn ang="0">
                  <a:pos x="25" y="11"/>
                </a:cxn>
                <a:cxn ang="0">
                  <a:pos x="34" y="6"/>
                </a:cxn>
                <a:cxn ang="0">
                  <a:pos x="51" y="1"/>
                </a:cxn>
                <a:cxn ang="0">
                  <a:pos x="64" y="0"/>
                </a:cxn>
                <a:cxn ang="0">
                  <a:pos x="70" y="0"/>
                </a:cxn>
                <a:cxn ang="0">
                  <a:pos x="153" y="7"/>
                </a:cxn>
                <a:cxn ang="0">
                  <a:pos x="234" y="18"/>
                </a:cxn>
                <a:cxn ang="0">
                  <a:pos x="284" y="26"/>
                </a:cxn>
                <a:cxn ang="0">
                  <a:pos x="385" y="37"/>
                </a:cxn>
                <a:cxn ang="0">
                  <a:pos x="436" y="38"/>
                </a:cxn>
                <a:cxn ang="0">
                  <a:pos x="440" y="39"/>
                </a:cxn>
                <a:cxn ang="0">
                  <a:pos x="446" y="41"/>
                </a:cxn>
                <a:cxn ang="0">
                  <a:pos x="450" y="46"/>
                </a:cxn>
                <a:cxn ang="0">
                  <a:pos x="452" y="57"/>
                </a:cxn>
                <a:cxn ang="0">
                  <a:pos x="451" y="63"/>
                </a:cxn>
                <a:cxn ang="0">
                  <a:pos x="448" y="69"/>
                </a:cxn>
                <a:cxn ang="0">
                  <a:pos x="443" y="73"/>
                </a:cxn>
                <a:cxn ang="0">
                  <a:pos x="436" y="74"/>
                </a:cxn>
                <a:cxn ang="0">
                  <a:pos x="410" y="73"/>
                </a:cxn>
                <a:cxn ang="0">
                  <a:pos x="335" y="67"/>
                </a:cxn>
                <a:cxn ang="0">
                  <a:pos x="293" y="64"/>
                </a:cxn>
                <a:cxn ang="0">
                  <a:pos x="249" y="59"/>
                </a:cxn>
                <a:cxn ang="0">
                  <a:pos x="167" y="49"/>
                </a:cxn>
                <a:cxn ang="0">
                  <a:pos x="131" y="43"/>
                </a:cxn>
                <a:cxn ang="0">
                  <a:pos x="77" y="37"/>
                </a:cxn>
                <a:cxn ang="0">
                  <a:pos x="59" y="36"/>
                </a:cxn>
                <a:cxn ang="0">
                  <a:pos x="54" y="37"/>
                </a:cxn>
                <a:cxn ang="0">
                  <a:pos x="49" y="40"/>
                </a:cxn>
                <a:cxn ang="0">
                  <a:pos x="45" y="47"/>
                </a:cxn>
                <a:cxn ang="0">
                  <a:pos x="43" y="66"/>
                </a:cxn>
                <a:cxn ang="0">
                  <a:pos x="44" y="76"/>
                </a:cxn>
                <a:cxn ang="0">
                  <a:pos x="45" y="90"/>
                </a:cxn>
                <a:cxn ang="0">
                  <a:pos x="42" y="113"/>
                </a:cxn>
                <a:cxn ang="0">
                  <a:pos x="40" y="161"/>
                </a:cxn>
                <a:cxn ang="0">
                  <a:pos x="41" y="184"/>
                </a:cxn>
                <a:cxn ang="0">
                  <a:pos x="41" y="207"/>
                </a:cxn>
                <a:cxn ang="0">
                  <a:pos x="38" y="245"/>
                </a:cxn>
                <a:cxn ang="0">
                  <a:pos x="37" y="266"/>
                </a:cxn>
                <a:cxn ang="0">
                  <a:pos x="36" y="289"/>
                </a:cxn>
                <a:cxn ang="0">
                  <a:pos x="35" y="295"/>
                </a:cxn>
                <a:cxn ang="0">
                  <a:pos x="32" y="300"/>
                </a:cxn>
                <a:cxn ang="0">
                  <a:pos x="29" y="302"/>
                </a:cxn>
                <a:cxn ang="0">
                  <a:pos x="23" y="306"/>
                </a:cxn>
                <a:cxn ang="0">
                  <a:pos x="19" y="306"/>
                </a:cxn>
              </a:cxnLst>
              <a:rect l="0" t="0" r="r" b="b"/>
              <a:pathLst>
                <a:path w="452" h="306">
                  <a:moveTo>
                    <a:pt x="19" y="306"/>
                  </a:moveTo>
                  <a:lnTo>
                    <a:pt x="19" y="306"/>
                  </a:lnTo>
                  <a:lnTo>
                    <a:pt x="12" y="304"/>
                  </a:lnTo>
                  <a:lnTo>
                    <a:pt x="9" y="303"/>
                  </a:lnTo>
                  <a:lnTo>
                    <a:pt x="6" y="301"/>
                  </a:lnTo>
                  <a:lnTo>
                    <a:pt x="4" y="299"/>
                  </a:lnTo>
                  <a:lnTo>
                    <a:pt x="2" y="296"/>
                  </a:lnTo>
                  <a:lnTo>
                    <a:pt x="1" y="292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0" y="257"/>
                  </a:lnTo>
                  <a:lnTo>
                    <a:pt x="1" y="227"/>
                  </a:lnTo>
                  <a:lnTo>
                    <a:pt x="4" y="165"/>
                  </a:lnTo>
                  <a:lnTo>
                    <a:pt x="4" y="165"/>
                  </a:lnTo>
                  <a:lnTo>
                    <a:pt x="7" y="114"/>
                  </a:lnTo>
                  <a:lnTo>
                    <a:pt x="8" y="89"/>
                  </a:lnTo>
                  <a:lnTo>
                    <a:pt x="8" y="63"/>
                  </a:lnTo>
                  <a:lnTo>
                    <a:pt x="8" y="63"/>
                  </a:lnTo>
                  <a:lnTo>
                    <a:pt x="9" y="47"/>
                  </a:lnTo>
                  <a:lnTo>
                    <a:pt x="11" y="34"/>
                  </a:lnTo>
                  <a:lnTo>
                    <a:pt x="15" y="24"/>
                  </a:lnTo>
                  <a:lnTo>
                    <a:pt x="19" y="18"/>
                  </a:lnTo>
                  <a:lnTo>
                    <a:pt x="22" y="14"/>
                  </a:lnTo>
                  <a:lnTo>
                    <a:pt x="25" y="11"/>
                  </a:lnTo>
                  <a:lnTo>
                    <a:pt x="29" y="8"/>
                  </a:lnTo>
                  <a:lnTo>
                    <a:pt x="34" y="6"/>
                  </a:lnTo>
                  <a:lnTo>
                    <a:pt x="39" y="4"/>
                  </a:lnTo>
                  <a:lnTo>
                    <a:pt x="51" y="1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112" y="3"/>
                  </a:lnTo>
                  <a:lnTo>
                    <a:pt x="153" y="7"/>
                  </a:lnTo>
                  <a:lnTo>
                    <a:pt x="193" y="13"/>
                  </a:lnTo>
                  <a:lnTo>
                    <a:pt x="234" y="18"/>
                  </a:lnTo>
                  <a:lnTo>
                    <a:pt x="234" y="18"/>
                  </a:lnTo>
                  <a:lnTo>
                    <a:pt x="284" y="26"/>
                  </a:lnTo>
                  <a:lnTo>
                    <a:pt x="335" y="32"/>
                  </a:lnTo>
                  <a:lnTo>
                    <a:pt x="385" y="37"/>
                  </a:lnTo>
                  <a:lnTo>
                    <a:pt x="410" y="38"/>
                  </a:lnTo>
                  <a:lnTo>
                    <a:pt x="436" y="38"/>
                  </a:lnTo>
                  <a:lnTo>
                    <a:pt x="436" y="38"/>
                  </a:lnTo>
                  <a:lnTo>
                    <a:pt x="440" y="39"/>
                  </a:lnTo>
                  <a:lnTo>
                    <a:pt x="443" y="40"/>
                  </a:lnTo>
                  <a:lnTo>
                    <a:pt x="446" y="41"/>
                  </a:lnTo>
                  <a:lnTo>
                    <a:pt x="448" y="44"/>
                  </a:lnTo>
                  <a:lnTo>
                    <a:pt x="450" y="46"/>
                  </a:lnTo>
                  <a:lnTo>
                    <a:pt x="451" y="49"/>
                  </a:lnTo>
                  <a:lnTo>
                    <a:pt x="452" y="57"/>
                  </a:lnTo>
                  <a:lnTo>
                    <a:pt x="452" y="57"/>
                  </a:lnTo>
                  <a:lnTo>
                    <a:pt x="451" y="63"/>
                  </a:lnTo>
                  <a:lnTo>
                    <a:pt x="450" y="66"/>
                  </a:lnTo>
                  <a:lnTo>
                    <a:pt x="448" y="69"/>
                  </a:lnTo>
                  <a:lnTo>
                    <a:pt x="446" y="71"/>
                  </a:lnTo>
                  <a:lnTo>
                    <a:pt x="443" y="73"/>
                  </a:lnTo>
                  <a:lnTo>
                    <a:pt x="440" y="74"/>
                  </a:lnTo>
                  <a:lnTo>
                    <a:pt x="436" y="74"/>
                  </a:lnTo>
                  <a:lnTo>
                    <a:pt x="436" y="74"/>
                  </a:lnTo>
                  <a:lnTo>
                    <a:pt x="410" y="73"/>
                  </a:lnTo>
                  <a:lnTo>
                    <a:pt x="384" y="72"/>
                  </a:lnTo>
                  <a:lnTo>
                    <a:pt x="335" y="67"/>
                  </a:lnTo>
                  <a:lnTo>
                    <a:pt x="335" y="67"/>
                  </a:lnTo>
                  <a:lnTo>
                    <a:pt x="293" y="64"/>
                  </a:lnTo>
                  <a:lnTo>
                    <a:pt x="293" y="64"/>
                  </a:lnTo>
                  <a:lnTo>
                    <a:pt x="249" y="59"/>
                  </a:lnTo>
                  <a:lnTo>
                    <a:pt x="207" y="55"/>
                  </a:lnTo>
                  <a:lnTo>
                    <a:pt x="167" y="49"/>
                  </a:lnTo>
                  <a:lnTo>
                    <a:pt x="131" y="43"/>
                  </a:lnTo>
                  <a:lnTo>
                    <a:pt x="131" y="43"/>
                  </a:lnTo>
                  <a:lnTo>
                    <a:pt x="97" y="38"/>
                  </a:lnTo>
                  <a:lnTo>
                    <a:pt x="77" y="37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54" y="37"/>
                  </a:lnTo>
                  <a:lnTo>
                    <a:pt x="49" y="40"/>
                  </a:lnTo>
                  <a:lnTo>
                    <a:pt x="49" y="40"/>
                  </a:lnTo>
                  <a:lnTo>
                    <a:pt x="46" y="43"/>
                  </a:lnTo>
                  <a:lnTo>
                    <a:pt x="45" y="47"/>
                  </a:lnTo>
                  <a:lnTo>
                    <a:pt x="43" y="56"/>
                  </a:lnTo>
                  <a:lnTo>
                    <a:pt x="43" y="66"/>
                  </a:lnTo>
                  <a:lnTo>
                    <a:pt x="44" y="76"/>
                  </a:lnTo>
                  <a:lnTo>
                    <a:pt x="44" y="76"/>
                  </a:lnTo>
                  <a:lnTo>
                    <a:pt x="45" y="84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2" y="113"/>
                  </a:lnTo>
                  <a:lnTo>
                    <a:pt x="41" y="137"/>
                  </a:lnTo>
                  <a:lnTo>
                    <a:pt x="40" y="161"/>
                  </a:lnTo>
                  <a:lnTo>
                    <a:pt x="41" y="184"/>
                  </a:lnTo>
                  <a:lnTo>
                    <a:pt x="41" y="184"/>
                  </a:lnTo>
                  <a:lnTo>
                    <a:pt x="41" y="207"/>
                  </a:lnTo>
                  <a:lnTo>
                    <a:pt x="41" y="207"/>
                  </a:lnTo>
                  <a:lnTo>
                    <a:pt x="40" y="226"/>
                  </a:lnTo>
                  <a:lnTo>
                    <a:pt x="38" y="245"/>
                  </a:lnTo>
                  <a:lnTo>
                    <a:pt x="38" y="245"/>
                  </a:lnTo>
                  <a:lnTo>
                    <a:pt x="37" y="266"/>
                  </a:lnTo>
                  <a:lnTo>
                    <a:pt x="36" y="289"/>
                  </a:lnTo>
                  <a:lnTo>
                    <a:pt x="36" y="289"/>
                  </a:lnTo>
                  <a:lnTo>
                    <a:pt x="36" y="292"/>
                  </a:lnTo>
                  <a:lnTo>
                    <a:pt x="35" y="295"/>
                  </a:lnTo>
                  <a:lnTo>
                    <a:pt x="34" y="298"/>
                  </a:lnTo>
                  <a:lnTo>
                    <a:pt x="32" y="300"/>
                  </a:lnTo>
                  <a:lnTo>
                    <a:pt x="32" y="300"/>
                  </a:lnTo>
                  <a:lnTo>
                    <a:pt x="29" y="302"/>
                  </a:lnTo>
                  <a:lnTo>
                    <a:pt x="26" y="304"/>
                  </a:lnTo>
                  <a:lnTo>
                    <a:pt x="23" y="306"/>
                  </a:lnTo>
                  <a:lnTo>
                    <a:pt x="19" y="306"/>
                  </a:lnTo>
                  <a:lnTo>
                    <a:pt x="19" y="30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3" name="Freeform 399"/>
            <p:cNvSpPr/>
            <p:nvPr>
              <p:custDataLst>
                <p:tags r:id="rId48"/>
              </p:custDataLst>
            </p:nvPr>
          </p:nvSpPr>
          <p:spPr bwMode="auto">
            <a:xfrm>
              <a:off x="4329113" y="3263900"/>
              <a:ext cx="242888" cy="22225"/>
            </a:xfrm>
            <a:custGeom>
              <a:avLst/>
              <a:gdLst/>
              <a:ahLst/>
              <a:cxnLst>
                <a:cxn ang="0">
                  <a:pos x="189" y="42"/>
                </a:cxn>
                <a:cxn ang="0">
                  <a:pos x="174" y="42"/>
                </a:cxn>
                <a:cxn ang="0">
                  <a:pos x="116" y="40"/>
                </a:cxn>
                <a:cxn ang="0">
                  <a:pos x="43" y="38"/>
                </a:cxn>
                <a:cxn ang="0">
                  <a:pos x="18" y="36"/>
                </a:cxn>
                <a:cxn ang="0">
                  <a:pos x="11" y="34"/>
                </a:cxn>
                <a:cxn ang="0">
                  <a:pos x="5" y="29"/>
                </a:cxn>
                <a:cxn ang="0">
                  <a:pos x="1" y="22"/>
                </a:cxn>
                <a:cxn ang="0">
                  <a:pos x="0" y="15"/>
                </a:cxn>
                <a:cxn ang="0">
                  <a:pos x="5" y="5"/>
                </a:cxn>
                <a:cxn ang="0">
                  <a:pos x="9" y="1"/>
                </a:cxn>
                <a:cxn ang="0">
                  <a:pos x="16" y="0"/>
                </a:cxn>
                <a:cxn ang="0">
                  <a:pos x="17" y="0"/>
                </a:cxn>
                <a:cxn ang="0">
                  <a:pos x="61" y="3"/>
                </a:cxn>
                <a:cxn ang="0">
                  <a:pos x="106" y="4"/>
                </a:cxn>
                <a:cxn ang="0">
                  <a:pos x="189" y="7"/>
                </a:cxn>
                <a:cxn ang="0">
                  <a:pos x="218" y="8"/>
                </a:cxn>
                <a:cxn ang="0">
                  <a:pos x="257" y="7"/>
                </a:cxn>
                <a:cxn ang="0">
                  <a:pos x="300" y="6"/>
                </a:cxn>
                <a:cxn ang="0">
                  <a:pos x="393" y="4"/>
                </a:cxn>
                <a:cxn ang="0">
                  <a:pos x="424" y="4"/>
                </a:cxn>
                <a:cxn ang="0">
                  <a:pos x="447" y="6"/>
                </a:cxn>
                <a:cxn ang="0">
                  <a:pos x="454" y="9"/>
                </a:cxn>
                <a:cxn ang="0">
                  <a:pos x="458" y="13"/>
                </a:cxn>
                <a:cxn ang="0">
                  <a:pos x="459" y="22"/>
                </a:cxn>
                <a:cxn ang="0">
                  <a:pos x="457" y="29"/>
                </a:cxn>
                <a:cxn ang="0">
                  <a:pos x="453" y="35"/>
                </a:cxn>
                <a:cxn ang="0">
                  <a:pos x="448" y="40"/>
                </a:cxn>
                <a:cxn ang="0">
                  <a:pos x="439" y="41"/>
                </a:cxn>
                <a:cxn ang="0">
                  <a:pos x="439" y="41"/>
                </a:cxn>
                <a:cxn ang="0">
                  <a:pos x="436" y="41"/>
                </a:cxn>
                <a:cxn ang="0">
                  <a:pos x="424" y="39"/>
                </a:cxn>
                <a:cxn ang="0">
                  <a:pos x="372" y="38"/>
                </a:cxn>
                <a:cxn ang="0">
                  <a:pos x="322" y="38"/>
                </a:cxn>
                <a:cxn ang="0">
                  <a:pos x="268" y="40"/>
                </a:cxn>
                <a:cxn ang="0">
                  <a:pos x="189" y="42"/>
                </a:cxn>
              </a:cxnLst>
              <a:rect l="0" t="0" r="r" b="b"/>
              <a:pathLst>
                <a:path w="459" h="42">
                  <a:moveTo>
                    <a:pt x="189" y="42"/>
                  </a:moveTo>
                  <a:lnTo>
                    <a:pt x="189" y="42"/>
                  </a:lnTo>
                  <a:lnTo>
                    <a:pt x="174" y="42"/>
                  </a:lnTo>
                  <a:lnTo>
                    <a:pt x="174" y="42"/>
                  </a:lnTo>
                  <a:lnTo>
                    <a:pt x="116" y="40"/>
                  </a:lnTo>
                  <a:lnTo>
                    <a:pt x="116" y="40"/>
                  </a:lnTo>
                  <a:lnTo>
                    <a:pt x="68" y="39"/>
                  </a:lnTo>
                  <a:lnTo>
                    <a:pt x="43" y="38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4" y="35"/>
                  </a:lnTo>
                  <a:lnTo>
                    <a:pt x="11" y="34"/>
                  </a:lnTo>
                  <a:lnTo>
                    <a:pt x="8" y="32"/>
                  </a:lnTo>
                  <a:lnTo>
                    <a:pt x="5" y="29"/>
                  </a:lnTo>
                  <a:lnTo>
                    <a:pt x="2" y="26"/>
                  </a:lnTo>
                  <a:lnTo>
                    <a:pt x="1" y="22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0"/>
                  </a:lnTo>
                  <a:lnTo>
                    <a:pt x="5" y="5"/>
                  </a:lnTo>
                  <a:lnTo>
                    <a:pt x="7" y="3"/>
                  </a:lnTo>
                  <a:lnTo>
                    <a:pt x="9" y="1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61" y="3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47" y="5"/>
                  </a:lnTo>
                  <a:lnTo>
                    <a:pt x="189" y="7"/>
                  </a:lnTo>
                  <a:lnTo>
                    <a:pt x="189" y="7"/>
                  </a:lnTo>
                  <a:lnTo>
                    <a:pt x="218" y="8"/>
                  </a:lnTo>
                  <a:lnTo>
                    <a:pt x="218" y="8"/>
                  </a:lnTo>
                  <a:lnTo>
                    <a:pt x="257" y="7"/>
                  </a:lnTo>
                  <a:lnTo>
                    <a:pt x="300" y="6"/>
                  </a:lnTo>
                  <a:lnTo>
                    <a:pt x="300" y="6"/>
                  </a:lnTo>
                  <a:lnTo>
                    <a:pt x="347" y="4"/>
                  </a:lnTo>
                  <a:lnTo>
                    <a:pt x="393" y="4"/>
                  </a:lnTo>
                  <a:lnTo>
                    <a:pt x="393" y="4"/>
                  </a:lnTo>
                  <a:lnTo>
                    <a:pt x="424" y="4"/>
                  </a:lnTo>
                  <a:lnTo>
                    <a:pt x="447" y="6"/>
                  </a:lnTo>
                  <a:lnTo>
                    <a:pt x="447" y="6"/>
                  </a:lnTo>
                  <a:lnTo>
                    <a:pt x="451" y="7"/>
                  </a:lnTo>
                  <a:lnTo>
                    <a:pt x="454" y="9"/>
                  </a:lnTo>
                  <a:lnTo>
                    <a:pt x="456" y="11"/>
                  </a:lnTo>
                  <a:lnTo>
                    <a:pt x="458" y="13"/>
                  </a:lnTo>
                  <a:lnTo>
                    <a:pt x="459" y="18"/>
                  </a:lnTo>
                  <a:lnTo>
                    <a:pt x="459" y="22"/>
                  </a:lnTo>
                  <a:lnTo>
                    <a:pt x="459" y="22"/>
                  </a:lnTo>
                  <a:lnTo>
                    <a:pt x="457" y="29"/>
                  </a:lnTo>
                  <a:lnTo>
                    <a:pt x="456" y="32"/>
                  </a:lnTo>
                  <a:lnTo>
                    <a:pt x="453" y="35"/>
                  </a:lnTo>
                  <a:lnTo>
                    <a:pt x="451" y="38"/>
                  </a:lnTo>
                  <a:lnTo>
                    <a:pt x="448" y="40"/>
                  </a:lnTo>
                  <a:lnTo>
                    <a:pt x="444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6" y="41"/>
                  </a:lnTo>
                  <a:lnTo>
                    <a:pt x="436" y="41"/>
                  </a:lnTo>
                  <a:lnTo>
                    <a:pt x="424" y="39"/>
                  </a:lnTo>
                  <a:lnTo>
                    <a:pt x="410" y="38"/>
                  </a:lnTo>
                  <a:lnTo>
                    <a:pt x="372" y="38"/>
                  </a:lnTo>
                  <a:lnTo>
                    <a:pt x="372" y="38"/>
                  </a:lnTo>
                  <a:lnTo>
                    <a:pt x="322" y="38"/>
                  </a:lnTo>
                  <a:lnTo>
                    <a:pt x="268" y="40"/>
                  </a:lnTo>
                  <a:lnTo>
                    <a:pt x="268" y="40"/>
                  </a:lnTo>
                  <a:lnTo>
                    <a:pt x="226" y="41"/>
                  </a:lnTo>
                  <a:lnTo>
                    <a:pt x="189" y="42"/>
                  </a:lnTo>
                  <a:lnTo>
                    <a:pt x="189" y="4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4" name="Freeform 400"/>
            <p:cNvSpPr/>
            <p:nvPr>
              <p:custDataLst>
                <p:tags r:id="rId49"/>
              </p:custDataLst>
            </p:nvPr>
          </p:nvSpPr>
          <p:spPr bwMode="auto">
            <a:xfrm>
              <a:off x="4335463" y="3346450"/>
              <a:ext cx="173038" cy="19050"/>
            </a:xfrm>
            <a:custGeom>
              <a:avLst/>
              <a:gdLst/>
              <a:ahLst/>
              <a:cxnLst>
                <a:cxn ang="0">
                  <a:pos x="17" y="36"/>
                </a:cxn>
                <a:cxn ang="0">
                  <a:pos x="17" y="36"/>
                </a:cxn>
                <a:cxn ang="0">
                  <a:pos x="13" y="35"/>
                </a:cxn>
                <a:cxn ang="0">
                  <a:pos x="10" y="34"/>
                </a:cxn>
                <a:cxn ang="0">
                  <a:pos x="7" y="32"/>
                </a:cxn>
                <a:cxn ang="0">
                  <a:pos x="4" y="30"/>
                </a:cxn>
                <a:cxn ang="0">
                  <a:pos x="3" y="28"/>
                </a:cxn>
                <a:cxn ang="0">
                  <a:pos x="1" y="25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3" y="8"/>
                </a:cxn>
                <a:cxn ang="0">
                  <a:pos x="4" y="5"/>
                </a:cxn>
                <a:cxn ang="0">
                  <a:pos x="7" y="3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312" y="0"/>
                </a:cxn>
                <a:cxn ang="0">
                  <a:pos x="312" y="0"/>
                </a:cxn>
                <a:cxn ang="0">
                  <a:pos x="316" y="0"/>
                </a:cxn>
                <a:cxn ang="0">
                  <a:pos x="319" y="1"/>
                </a:cxn>
                <a:cxn ang="0">
                  <a:pos x="322" y="3"/>
                </a:cxn>
                <a:cxn ang="0">
                  <a:pos x="324" y="5"/>
                </a:cxn>
                <a:cxn ang="0">
                  <a:pos x="326" y="8"/>
                </a:cxn>
                <a:cxn ang="0">
                  <a:pos x="327" y="11"/>
                </a:cxn>
                <a:cxn ang="0">
                  <a:pos x="328" y="17"/>
                </a:cxn>
                <a:cxn ang="0">
                  <a:pos x="328" y="17"/>
                </a:cxn>
                <a:cxn ang="0">
                  <a:pos x="327" y="25"/>
                </a:cxn>
                <a:cxn ang="0">
                  <a:pos x="326" y="28"/>
                </a:cxn>
                <a:cxn ang="0">
                  <a:pos x="324" y="30"/>
                </a:cxn>
                <a:cxn ang="0">
                  <a:pos x="322" y="32"/>
                </a:cxn>
                <a:cxn ang="0">
                  <a:pos x="319" y="34"/>
                </a:cxn>
                <a:cxn ang="0">
                  <a:pos x="316" y="35"/>
                </a:cxn>
                <a:cxn ang="0">
                  <a:pos x="312" y="36"/>
                </a:cxn>
                <a:cxn ang="0">
                  <a:pos x="17" y="36"/>
                </a:cxn>
              </a:cxnLst>
              <a:rect l="0" t="0" r="r" b="b"/>
              <a:pathLst>
                <a:path w="328" h="36">
                  <a:moveTo>
                    <a:pt x="17" y="36"/>
                  </a:moveTo>
                  <a:lnTo>
                    <a:pt x="17" y="36"/>
                  </a:lnTo>
                  <a:lnTo>
                    <a:pt x="13" y="35"/>
                  </a:lnTo>
                  <a:lnTo>
                    <a:pt x="10" y="34"/>
                  </a:lnTo>
                  <a:lnTo>
                    <a:pt x="7" y="32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1" y="25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3" y="8"/>
                  </a:lnTo>
                  <a:lnTo>
                    <a:pt x="4" y="5"/>
                  </a:lnTo>
                  <a:lnTo>
                    <a:pt x="7" y="3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16" y="0"/>
                  </a:lnTo>
                  <a:lnTo>
                    <a:pt x="319" y="1"/>
                  </a:lnTo>
                  <a:lnTo>
                    <a:pt x="322" y="3"/>
                  </a:lnTo>
                  <a:lnTo>
                    <a:pt x="324" y="5"/>
                  </a:lnTo>
                  <a:lnTo>
                    <a:pt x="326" y="8"/>
                  </a:lnTo>
                  <a:lnTo>
                    <a:pt x="327" y="11"/>
                  </a:lnTo>
                  <a:lnTo>
                    <a:pt x="328" y="17"/>
                  </a:lnTo>
                  <a:lnTo>
                    <a:pt x="328" y="17"/>
                  </a:lnTo>
                  <a:lnTo>
                    <a:pt x="327" y="25"/>
                  </a:lnTo>
                  <a:lnTo>
                    <a:pt x="326" y="28"/>
                  </a:lnTo>
                  <a:lnTo>
                    <a:pt x="324" y="30"/>
                  </a:lnTo>
                  <a:lnTo>
                    <a:pt x="322" y="32"/>
                  </a:lnTo>
                  <a:lnTo>
                    <a:pt x="319" y="34"/>
                  </a:lnTo>
                  <a:lnTo>
                    <a:pt x="316" y="35"/>
                  </a:lnTo>
                  <a:lnTo>
                    <a:pt x="312" y="36"/>
                  </a:lnTo>
                  <a:lnTo>
                    <a:pt x="17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5" name="Freeform 401"/>
            <p:cNvSpPr/>
            <p:nvPr>
              <p:custDataLst>
                <p:tags r:id="rId50"/>
              </p:custDataLst>
            </p:nvPr>
          </p:nvSpPr>
          <p:spPr bwMode="auto">
            <a:xfrm>
              <a:off x="4332288" y="3421063"/>
              <a:ext cx="63500" cy="23813"/>
            </a:xfrm>
            <a:custGeom>
              <a:avLst/>
              <a:gdLst/>
              <a:ahLst/>
              <a:cxnLst>
                <a:cxn ang="0">
                  <a:pos x="79" y="44"/>
                </a:cxn>
                <a:cxn ang="0">
                  <a:pos x="61" y="40"/>
                </a:cxn>
                <a:cxn ang="0">
                  <a:pos x="57" y="39"/>
                </a:cxn>
                <a:cxn ang="0">
                  <a:pos x="54" y="37"/>
                </a:cxn>
                <a:cxn ang="0">
                  <a:pos x="53" y="36"/>
                </a:cxn>
                <a:cxn ang="0">
                  <a:pos x="44" y="35"/>
                </a:cxn>
                <a:cxn ang="0">
                  <a:pos x="40" y="35"/>
                </a:cxn>
                <a:cxn ang="0">
                  <a:pos x="33" y="36"/>
                </a:cxn>
                <a:cxn ang="0">
                  <a:pos x="16" y="37"/>
                </a:cxn>
                <a:cxn ang="0">
                  <a:pos x="16" y="37"/>
                </a:cxn>
                <a:cxn ang="0">
                  <a:pos x="9" y="36"/>
                </a:cxn>
                <a:cxn ang="0">
                  <a:pos x="4" y="32"/>
                </a:cxn>
                <a:cxn ang="0">
                  <a:pos x="0" y="21"/>
                </a:cxn>
                <a:cxn ang="0">
                  <a:pos x="1" y="15"/>
                </a:cxn>
                <a:cxn ang="0">
                  <a:pos x="4" y="8"/>
                </a:cxn>
                <a:cxn ang="0">
                  <a:pos x="9" y="3"/>
                </a:cxn>
                <a:cxn ang="0">
                  <a:pos x="17" y="1"/>
                </a:cxn>
                <a:cxn ang="0">
                  <a:pos x="29" y="1"/>
                </a:cxn>
                <a:cxn ang="0">
                  <a:pos x="45" y="0"/>
                </a:cxn>
                <a:cxn ang="0">
                  <a:pos x="57" y="1"/>
                </a:cxn>
                <a:cxn ang="0">
                  <a:pos x="67" y="3"/>
                </a:cxn>
                <a:cxn ang="0">
                  <a:pos x="74" y="6"/>
                </a:cxn>
                <a:cxn ang="0">
                  <a:pos x="102" y="6"/>
                </a:cxn>
                <a:cxn ang="0">
                  <a:pos x="110" y="8"/>
                </a:cxn>
                <a:cxn ang="0">
                  <a:pos x="115" y="13"/>
                </a:cxn>
                <a:cxn ang="0">
                  <a:pos x="118" y="18"/>
                </a:cxn>
                <a:cxn ang="0">
                  <a:pos x="119" y="25"/>
                </a:cxn>
                <a:cxn ang="0">
                  <a:pos x="117" y="34"/>
                </a:cxn>
                <a:cxn ang="0">
                  <a:pos x="112" y="39"/>
                </a:cxn>
                <a:cxn ang="0">
                  <a:pos x="106" y="43"/>
                </a:cxn>
                <a:cxn ang="0">
                  <a:pos x="102" y="43"/>
                </a:cxn>
                <a:cxn ang="0">
                  <a:pos x="90" y="43"/>
                </a:cxn>
                <a:cxn ang="0">
                  <a:pos x="79" y="44"/>
                </a:cxn>
              </a:cxnLst>
              <a:rect l="0" t="0" r="r" b="b"/>
              <a:pathLst>
                <a:path w="119" h="44">
                  <a:moveTo>
                    <a:pt x="79" y="44"/>
                  </a:moveTo>
                  <a:lnTo>
                    <a:pt x="79" y="44"/>
                  </a:lnTo>
                  <a:lnTo>
                    <a:pt x="69" y="43"/>
                  </a:lnTo>
                  <a:lnTo>
                    <a:pt x="61" y="40"/>
                  </a:lnTo>
                  <a:lnTo>
                    <a:pt x="61" y="40"/>
                  </a:lnTo>
                  <a:lnTo>
                    <a:pt x="57" y="39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3" y="36"/>
                  </a:lnTo>
                  <a:lnTo>
                    <a:pt x="53" y="36"/>
                  </a:lnTo>
                  <a:lnTo>
                    <a:pt x="44" y="35"/>
                  </a:lnTo>
                  <a:lnTo>
                    <a:pt x="44" y="35"/>
                  </a:lnTo>
                  <a:lnTo>
                    <a:pt x="40" y="35"/>
                  </a:lnTo>
                  <a:lnTo>
                    <a:pt x="40" y="35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2" y="37"/>
                  </a:lnTo>
                  <a:lnTo>
                    <a:pt x="9" y="36"/>
                  </a:lnTo>
                  <a:lnTo>
                    <a:pt x="6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2" y="12"/>
                  </a:lnTo>
                  <a:lnTo>
                    <a:pt x="4" y="8"/>
                  </a:lnTo>
                  <a:lnTo>
                    <a:pt x="6" y="5"/>
                  </a:lnTo>
                  <a:lnTo>
                    <a:pt x="9" y="3"/>
                  </a:lnTo>
                  <a:lnTo>
                    <a:pt x="13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7" y="1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72" y="5"/>
                  </a:lnTo>
                  <a:lnTo>
                    <a:pt x="74" y="6"/>
                  </a:lnTo>
                  <a:lnTo>
                    <a:pt x="102" y="6"/>
                  </a:lnTo>
                  <a:lnTo>
                    <a:pt x="102" y="6"/>
                  </a:lnTo>
                  <a:lnTo>
                    <a:pt x="106" y="6"/>
                  </a:lnTo>
                  <a:lnTo>
                    <a:pt x="110" y="8"/>
                  </a:lnTo>
                  <a:lnTo>
                    <a:pt x="112" y="9"/>
                  </a:lnTo>
                  <a:lnTo>
                    <a:pt x="115" y="13"/>
                  </a:lnTo>
                  <a:lnTo>
                    <a:pt x="117" y="15"/>
                  </a:lnTo>
                  <a:lnTo>
                    <a:pt x="118" y="18"/>
                  </a:lnTo>
                  <a:lnTo>
                    <a:pt x="119" y="25"/>
                  </a:lnTo>
                  <a:lnTo>
                    <a:pt x="119" y="25"/>
                  </a:lnTo>
                  <a:lnTo>
                    <a:pt x="118" y="31"/>
                  </a:lnTo>
                  <a:lnTo>
                    <a:pt x="117" y="34"/>
                  </a:lnTo>
                  <a:lnTo>
                    <a:pt x="115" y="36"/>
                  </a:lnTo>
                  <a:lnTo>
                    <a:pt x="112" y="39"/>
                  </a:lnTo>
                  <a:lnTo>
                    <a:pt x="110" y="40"/>
                  </a:lnTo>
                  <a:lnTo>
                    <a:pt x="106" y="43"/>
                  </a:lnTo>
                  <a:lnTo>
                    <a:pt x="102" y="43"/>
                  </a:lnTo>
                  <a:lnTo>
                    <a:pt x="102" y="43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79" y="44"/>
                  </a:lnTo>
                  <a:lnTo>
                    <a:pt x="79" y="4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6" name="Freeform 402"/>
            <p:cNvSpPr/>
            <p:nvPr>
              <p:custDataLst>
                <p:tags r:id="rId51"/>
              </p:custDataLst>
            </p:nvPr>
          </p:nvSpPr>
          <p:spPr bwMode="auto">
            <a:xfrm>
              <a:off x="4427538" y="3421063"/>
              <a:ext cx="68263" cy="22225"/>
            </a:xfrm>
            <a:custGeom>
              <a:avLst/>
              <a:gdLst/>
              <a:ahLst/>
              <a:cxnLst>
                <a:cxn ang="0">
                  <a:pos x="18" y="42"/>
                </a:cxn>
                <a:cxn ang="0">
                  <a:pos x="18" y="42"/>
                </a:cxn>
                <a:cxn ang="0">
                  <a:pos x="14" y="42"/>
                </a:cxn>
                <a:cxn ang="0">
                  <a:pos x="10" y="39"/>
                </a:cxn>
                <a:cxn ang="0">
                  <a:pos x="7" y="38"/>
                </a:cxn>
                <a:cxn ang="0">
                  <a:pos x="4" y="36"/>
                </a:cxn>
                <a:cxn ang="0">
                  <a:pos x="2" y="33"/>
                </a:cxn>
                <a:cxn ang="0">
                  <a:pos x="1" y="30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1" y="17"/>
                </a:cxn>
                <a:cxn ang="0">
                  <a:pos x="2" y="14"/>
                </a:cxn>
                <a:cxn ang="0">
                  <a:pos x="4" y="12"/>
                </a:cxn>
                <a:cxn ang="0">
                  <a:pos x="8" y="8"/>
                </a:cxn>
                <a:cxn ang="0">
                  <a:pos x="10" y="7"/>
                </a:cxn>
                <a:cxn ang="0">
                  <a:pos x="14" y="5"/>
                </a:cxn>
                <a:cxn ang="0">
                  <a:pos x="18" y="5"/>
                </a:cxn>
                <a:cxn ang="0">
                  <a:pos x="18" y="5"/>
                </a:cxn>
                <a:cxn ang="0">
                  <a:pos x="42" y="4"/>
                </a:cxn>
                <a:cxn ang="0">
                  <a:pos x="65" y="3"/>
                </a:cxn>
                <a:cxn ang="0">
                  <a:pos x="65" y="3"/>
                </a:cxn>
                <a:cxn ang="0">
                  <a:pos x="89" y="1"/>
                </a:cxn>
                <a:cxn ang="0">
                  <a:pos x="113" y="0"/>
                </a:cxn>
                <a:cxn ang="0">
                  <a:pos x="113" y="0"/>
                </a:cxn>
                <a:cxn ang="0">
                  <a:pos x="117" y="1"/>
                </a:cxn>
                <a:cxn ang="0">
                  <a:pos x="120" y="2"/>
                </a:cxn>
                <a:cxn ang="0">
                  <a:pos x="123" y="4"/>
                </a:cxn>
                <a:cxn ang="0">
                  <a:pos x="125" y="6"/>
                </a:cxn>
                <a:cxn ang="0">
                  <a:pos x="127" y="8"/>
                </a:cxn>
                <a:cxn ang="0">
                  <a:pos x="128" y="12"/>
                </a:cxn>
                <a:cxn ang="0">
                  <a:pos x="129" y="19"/>
                </a:cxn>
                <a:cxn ang="0">
                  <a:pos x="129" y="19"/>
                </a:cxn>
                <a:cxn ang="0">
                  <a:pos x="128" y="25"/>
                </a:cxn>
                <a:cxn ang="0">
                  <a:pos x="127" y="28"/>
                </a:cxn>
                <a:cxn ang="0">
                  <a:pos x="125" y="31"/>
                </a:cxn>
                <a:cxn ang="0">
                  <a:pos x="123" y="33"/>
                </a:cxn>
                <a:cxn ang="0">
                  <a:pos x="120" y="35"/>
                </a:cxn>
                <a:cxn ang="0">
                  <a:pos x="117" y="36"/>
                </a:cxn>
                <a:cxn ang="0">
                  <a:pos x="113" y="36"/>
                </a:cxn>
                <a:cxn ang="0">
                  <a:pos x="113" y="36"/>
                </a:cxn>
                <a:cxn ang="0">
                  <a:pos x="88" y="37"/>
                </a:cxn>
                <a:cxn ang="0">
                  <a:pos x="64" y="39"/>
                </a:cxn>
                <a:cxn ang="0">
                  <a:pos x="64" y="39"/>
                </a:cxn>
                <a:cxn ang="0">
                  <a:pos x="42" y="41"/>
                </a:cxn>
                <a:cxn ang="0">
                  <a:pos x="18" y="42"/>
                </a:cxn>
                <a:cxn ang="0">
                  <a:pos x="18" y="42"/>
                </a:cxn>
              </a:cxnLst>
              <a:rect l="0" t="0" r="r" b="b"/>
              <a:pathLst>
                <a:path w="129" h="42">
                  <a:moveTo>
                    <a:pt x="18" y="42"/>
                  </a:moveTo>
                  <a:lnTo>
                    <a:pt x="18" y="42"/>
                  </a:lnTo>
                  <a:lnTo>
                    <a:pt x="14" y="42"/>
                  </a:lnTo>
                  <a:lnTo>
                    <a:pt x="10" y="39"/>
                  </a:lnTo>
                  <a:lnTo>
                    <a:pt x="7" y="38"/>
                  </a:lnTo>
                  <a:lnTo>
                    <a:pt x="4" y="36"/>
                  </a:lnTo>
                  <a:lnTo>
                    <a:pt x="2" y="33"/>
                  </a:lnTo>
                  <a:lnTo>
                    <a:pt x="1" y="3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2" y="14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0" y="7"/>
                  </a:lnTo>
                  <a:lnTo>
                    <a:pt x="14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42" y="4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89" y="1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7" y="1"/>
                  </a:lnTo>
                  <a:lnTo>
                    <a:pt x="120" y="2"/>
                  </a:lnTo>
                  <a:lnTo>
                    <a:pt x="123" y="4"/>
                  </a:lnTo>
                  <a:lnTo>
                    <a:pt x="125" y="6"/>
                  </a:lnTo>
                  <a:lnTo>
                    <a:pt x="127" y="8"/>
                  </a:lnTo>
                  <a:lnTo>
                    <a:pt x="128" y="12"/>
                  </a:lnTo>
                  <a:lnTo>
                    <a:pt x="129" y="19"/>
                  </a:lnTo>
                  <a:lnTo>
                    <a:pt x="129" y="19"/>
                  </a:lnTo>
                  <a:lnTo>
                    <a:pt x="128" y="25"/>
                  </a:lnTo>
                  <a:lnTo>
                    <a:pt x="127" y="28"/>
                  </a:lnTo>
                  <a:lnTo>
                    <a:pt x="125" y="31"/>
                  </a:lnTo>
                  <a:lnTo>
                    <a:pt x="123" y="33"/>
                  </a:lnTo>
                  <a:lnTo>
                    <a:pt x="120" y="35"/>
                  </a:lnTo>
                  <a:lnTo>
                    <a:pt x="117" y="36"/>
                  </a:lnTo>
                  <a:lnTo>
                    <a:pt x="113" y="36"/>
                  </a:lnTo>
                  <a:lnTo>
                    <a:pt x="113" y="36"/>
                  </a:lnTo>
                  <a:lnTo>
                    <a:pt x="88" y="37"/>
                  </a:lnTo>
                  <a:lnTo>
                    <a:pt x="64" y="39"/>
                  </a:lnTo>
                  <a:lnTo>
                    <a:pt x="64" y="39"/>
                  </a:lnTo>
                  <a:lnTo>
                    <a:pt x="42" y="41"/>
                  </a:lnTo>
                  <a:lnTo>
                    <a:pt x="18" y="42"/>
                  </a:lnTo>
                  <a:lnTo>
                    <a:pt x="18" y="4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7" name="Freeform 403"/>
            <p:cNvSpPr/>
            <p:nvPr>
              <p:custDataLst>
                <p:tags r:id="rId52"/>
              </p:custDataLst>
            </p:nvPr>
          </p:nvSpPr>
          <p:spPr bwMode="auto">
            <a:xfrm>
              <a:off x="4335463" y="3495675"/>
              <a:ext cx="128588" cy="20638"/>
            </a:xfrm>
            <a:custGeom>
              <a:avLst/>
              <a:gdLst/>
              <a:ahLst/>
              <a:cxnLst>
                <a:cxn ang="0">
                  <a:pos x="226" y="40"/>
                </a:cxn>
                <a:cxn ang="0">
                  <a:pos x="226" y="40"/>
                </a:cxn>
                <a:cxn ang="0">
                  <a:pos x="173" y="39"/>
                </a:cxn>
                <a:cxn ang="0">
                  <a:pos x="122" y="38"/>
                </a:cxn>
                <a:cxn ang="0">
                  <a:pos x="122" y="38"/>
                </a:cxn>
                <a:cxn ang="0">
                  <a:pos x="70" y="36"/>
                </a:cxn>
                <a:cxn ang="0">
                  <a:pos x="17" y="35"/>
                </a:cxn>
                <a:cxn ang="0">
                  <a:pos x="17" y="35"/>
                </a:cxn>
                <a:cxn ang="0">
                  <a:pos x="13" y="35"/>
                </a:cxn>
                <a:cxn ang="0">
                  <a:pos x="10" y="34"/>
                </a:cxn>
                <a:cxn ang="0">
                  <a:pos x="7" y="32"/>
                </a:cxn>
                <a:cxn ang="0">
                  <a:pos x="4" y="30"/>
                </a:cxn>
                <a:cxn ang="0">
                  <a:pos x="3" y="26"/>
                </a:cxn>
                <a:cxn ang="0">
                  <a:pos x="1" y="23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3" y="8"/>
                </a:cxn>
                <a:cxn ang="0">
                  <a:pos x="4" y="5"/>
                </a:cxn>
                <a:cxn ang="0">
                  <a:pos x="7" y="3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70" y="0"/>
                </a:cxn>
                <a:cxn ang="0">
                  <a:pos x="122" y="2"/>
                </a:cxn>
                <a:cxn ang="0">
                  <a:pos x="122" y="2"/>
                </a:cxn>
                <a:cxn ang="0">
                  <a:pos x="173" y="3"/>
                </a:cxn>
                <a:cxn ang="0">
                  <a:pos x="226" y="4"/>
                </a:cxn>
                <a:cxn ang="0">
                  <a:pos x="226" y="4"/>
                </a:cxn>
                <a:cxn ang="0">
                  <a:pos x="230" y="5"/>
                </a:cxn>
                <a:cxn ang="0">
                  <a:pos x="233" y="6"/>
                </a:cxn>
                <a:cxn ang="0">
                  <a:pos x="236" y="7"/>
                </a:cxn>
                <a:cxn ang="0">
                  <a:pos x="239" y="10"/>
                </a:cxn>
                <a:cxn ang="0">
                  <a:pos x="240" y="12"/>
                </a:cxn>
                <a:cxn ang="0">
                  <a:pos x="242" y="15"/>
                </a:cxn>
                <a:cxn ang="0">
                  <a:pos x="243" y="22"/>
                </a:cxn>
                <a:cxn ang="0">
                  <a:pos x="243" y="22"/>
                </a:cxn>
                <a:cxn ang="0">
                  <a:pos x="242" y="29"/>
                </a:cxn>
                <a:cxn ang="0">
                  <a:pos x="240" y="32"/>
                </a:cxn>
                <a:cxn ang="0">
                  <a:pos x="239" y="35"/>
                </a:cxn>
                <a:cxn ang="0">
                  <a:pos x="236" y="37"/>
                </a:cxn>
                <a:cxn ang="0">
                  <a:pos x="233" y="39"/>
                </a:cxn>
                <a:cxn ang="0">
                  <a:pos x="230" y="40"/>
                </a:cxn>
                <a:cxn ang="0">
                  <a:pos x="226" y="40"/>
                </a:cxn>
                <a:cxn ang="0">
                  <a:pos x="226" y="40"/>
                </a:cxn>
              </a:cxnLst>
              <a:rect l="0" t="0" r="r" b="b"/>
              <a:pathLst>
                <a:path w="243" h="40">
                  <a:moveTo>
                    <a:pt x="226" y="40"/>
                  </a:moveTo>
                  <a:lnTo>
                    <a:pt x="226" y="40"/>
                  </a:lnTo>
                  <a:lnTo>
                    <a:pt x="173" y="39"/>
                  </a:lnTo>
                  <a:lnTo>
                    <a:pt x="122" y="38"/>
                  </a:lnTo>
                  <a:lnTo>
                    <a:pt x="122" y="38"/>
                  </a:lnTo>
                  <a:lnTo>
                    <a:pt x="70" y="36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13" y="35"/>
                  </a:lnTo>
                  <a:lnTo>
                    <a:pt x="10" y="34"/>
                  </a:lnTo>
                  <a:lnTo>
                    <a:pt x="7" y="32"/>
                  </a:lnTo>
                  <a:lnTo>
                    <a:pt x="4" y="30"/>
                  </a:lnTo>
                  <a:lnTo>
                    <a:pt x="3" y="26"/>
                  </a:lnTo>
                  <a:lnTo>
                    <a:pt x="1" y="23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3" y="8"/>
                  </a:lnTo>
                  <a:lnTo>
                    <a:pt x="4" y="5"/>
                  </a:lnTo>
                  <a:lnTo>
                    <a:pt x="7" y="3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0" y="0"/>
                  </a:lnTo>
                  <a:lnTo>
                    <a:pt x="122" y="2"/>
                  </a:lnTo>
                  <a:lnTo>
                    <a:pt x="122" y="2"/>
                  </a:lnTo>
                  <a:lnTo>
                    <a:pt x="173" y="3"/>
                  </a:lnTo>
                  <a:lnTo>
                    <a:pt x="226" y="4"/>
                  </a:lnTo>
                  <a:lnTo>
                    <a:pt x="226" y="4"/>
                  </a:lnTo>
                  <a:lnTo>
                    <a:pt x="230" y="5"/>
                  </a:lnTo>
                  <a:lnTo>
                    <a:pt x="233" y="6"/>
                  </a:lnTo>
                  <a:lnTo>
                    <a:pt x="236" y="7"/>
                  </a:lnTo>
                  <a:lnTo>
                    <a:pt x="239" y="10"/>
                  </a:lnTo>
                  <a:lnTo>
                    <a:pt x="240" y="12"/>
                  </a:lnTo>
                  <a:lnTo>
                    <a:pt x="242" y="15"/>
                  </a:lnTo>
                  <a:lnTo>
                    <a:pt x="243" y="22"/>
                  </a:lnTo>
                  <a:lnTo>
                    <a:pt x="243" y="22"/>
                  </a:lnTo>
                  <a:lnTo>
                    <a:pt x="242" y="29"/>
                  </a:lnTo>
                  <a:lnTo>
                    <a:pt x="240" y="32"/>
                  </a:lnTo>
                  <a:lnTo>
                    <a:pt x="239" y="35"/>
                  </a:lnTo>
                  <a:lnTo>
                    <a:pt x="236" y="37"/>
                  </a:lnTo>
                  <a:lnTo>
                    <a:pt x="233" y="39"/>
                  </a:lnTo>
                  <a:lnTo>
                    <a:pt x="230" y="40"/>
                  </a:lnTo>
                  <a:lnTo>
                    <a:pt x="226" y="40"/>
                  </a:lnTo>
                  <a:lnTo>
                    <a:pt x="226" y="4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8" name="Freeform 404"/>
            <p:cNvSpPr/>
            <p:nvPr>
              <p:custDataLst>
                <p:tags r:id="rId53"/>
              </p:custDataLst>
            </p:nvPr>
          </p:nvSpPr>
          <p:spPr bwMode="auto">
            <a:xfrm>
              <a:off x="4332288" y="3560763"/>
              <a:ext cx="77788" cy="19050"/>
            </a:xfrm>
            <a:custGeom>
              <a:avLst/>
              <a:gdLst/>
              <a:ahLst/>
              <a:cxnLst>
                <a:cxn ang="0">
                  <a:pos x="16" y="36"/>
                </a:cxn>
                <a:cxn ang="0">
                  <a:pos x="16" y="36"/>
                </a:cxn>
                <a:cxn ang="0">
                  <a:pos x="12" y="35"/>
                </a:cxn>
                <a:cxn ang="0">
                  <a:pos x="9" y="34"/>
                </a:cxn>
                <a:cxn ang="0">
                  <a:pos x="6" y="33"/>
                </a:cxn>
                <a:cxn ang="0">
                  <a:pos x="4" y="30"/>
                </a:cxn>
                <a:cxn ang="0">
                  <a:pos x="2" y="27"/>
                </a:cxn>
                <a:cxn ang="0">
                  <a:pos x="1" y="24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2" y="8"/>
                </a:cxn>
                <a:cxn ang="0">
                  <a:pos x="4" y="5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131" y="0"/>
                </a:cxn>
                <a:cxn ang="0">
                  <a:pos x="131" y="0"/>
                </a:cxn>
                <a:cxn ang="0">
                  <a:pos x="135" y="0"/>
                </a:cxn>
                <a:cxn ang="0">
                  <a:pos x="138" y="1"/>
                </a:cxn>
                <a:cxn ang="0">
                  <a:pos x="141" y="3"/>
                </a:cxn>
                <a:cxn ang="0">
                  <a:pos x="143" y="5"/>
                </a:cxn>
                <a:cxn ang="0">
                  <a:pos x="145" y="8"/>
                </a:cxn>
                <a:cxn ang="0">
                  <a:pos x="146" y="11"/>
                </a:cxn>
                <a:cxn ang="0">
                  <a:pos x="147" y="17"/>
                </a:cxn>
                <a:cxn ang="0">
                  <a:pos x="147" y="17"/>
                </a:cxn>
                <a:cxn ang="0">
                  <a:pos x="146" y="24"/>
                </a:cxn>
                <a:cxn ang="0">
                  <a:pos x="145" y="27"/>
                </a:cxn>
                <a:cxn ang="0">
                  <a:pos x="143" y="30"/>
                </a:cxn>
                <a:cxn ang="0">
                  <a:pos x="141" y="33"/>
                </a:cxn>
                <a:cxn ang="0">
                  <a:pos x="138" y="34"/>
                </a:cxn>
                <a:cxn ang="0">
                  <a:pos x="135" y="35"/>
                </a:cxn>
                <a:cxn ang="0">
                  <a:pos x="131" y="36"/>
                </a:cxn>
                <a:cxn ang="0">
                  <a:pos x="16" y="36"/>
                </a:cxn>
              </a:cxnLst>
              <a:rect l="0" t="0" r="r" b="b"/>
              <a:pathLst>
                <a:path w="147" h="36">
                  <a:moveTo>
                    <a:pt x="16" y="36"/>
                  </a:moveTo>
                  <a:lnTo>
                    <a:pt x="16" y="36"/>
                  </a:lnTo>
                  <a:lnTo>
                    <a:pt x="12" y="35"/>
                  </a:lnTo>
                  <a:lnTo>
                    <a:pt x="9" y="34"/>
                  </a:lnTo>
                  <a:lnTo>
                    <a:pt x="6" y="33"/>
                  </a:lnTo>
                  <a:lnTo>
                    <a:pt x="4" y="30"/>
                  </a:lnTo>
                  <a:lnTo>
                    <a:pt x="2" y="27"/>
                  </a:lnTo>
                  <a:lnTo>
                    <a:pt x="1" y="24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2" y="8"/>
                  </a:lnTo>
                  <a:lnTo>
                    <a:pt x="4" y="5"/>
                  </a:lnTo>
                  <a:lnTo>
                    <a:pt x="6" y="3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5" y="0"/>
                  </a:lnTo>
                  <a:lnTo>
                    <a:pt x="138" y="1"/>
                  </a:lnTo>
                  <a:lnTo>
                    <a:pt x="141" y="3"/>
                  </a:lnTo>
                  <a:lnTo>
                    <a:pt x="143" y="5"/>
                  </a:lnTo>
                  <a:lnTo>
                    <a:pt x="145" y="8"/>
                  </a:lnTo>
                  <a:lnTo>
                    <a:pt x="146" y="11"/>
                  </a:lnTo>
                  <a:lnTo>
                    <a:pt x="147" y="17"/>
                  </a:lnTo>
                  <a:lnTo>
                    <a:pt x="147" y="17"/>
                  </a:lnTo>
                  <a:lnTo>
                    <a:pt x="146" y="24"/>
                  </a:lnTo>
                  <a:lnTo>
                    <a:pt x="145" y="27"/>
                  </a:lnTo>
                  <a:lnTo>
                    <a:pt x="143" y="30"/>
                  </a:lnTo>
                  <a:lnTo>
                    <a:pt x="141" y="33"/>
                  </a:lnTo>
                  <a:lnTo>
                    <a:pt x="138" y="34"/>
                  </a:lnTo>
                  <a:lnTo>
                    <a:pt x="135" y="35"/>
                  </a:lnTo>
                  <a:lnTo>
                    <a:pt x="131" y="36"/>
                  </a:lnTo>
                  <a:lnTo>
                    <a:pt x="16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9" name="Freeform 405"/>
            <p:cNvSpPr/>
            <p:nvPr>
              <p:custDataLst>
                <p:tags r:id="rId54"/>
              </p:custDataLst>
            </p:nvPr>
          </p:nvSpPr>
          <p:spPr bwMode="auto">
            <a:xfrm>
              <a:off x="4329113" y="3621088"/>
              <a:ext cx="66675" cy="20638"/>
            </a:xfrm>
            <a:custGeom>
              <a:avLst/>
              <a:gdLst/>
              <a:ahLst/>
              <a:cxnLst>
                <a:cxn ang="0">
                  <a:pos x="19" y="41"/>
                </a:cxn>
                <a:cxn ang="0">
                  <a:pos x="19" y="41"/>
                </a:cxn>
                <a:cxn ang="0">
                  <a:pos x="15" y="39"/>
                </a:cxn>
                <a:cxn ang="0">
                  <a:pos x="12" y="38"/>
                </a:cxn>
                <a:cxn ang="0">
                  <a:pos x="9" y="37"/>
                </a:cxn>
                <a:cxn ang="0">
                  <a:pos x="7" y="34"/>
                </a:cxn>
                <a:cxn ang="0">
                  <a:pos x="3" y="32"/>
                </a:cxn>
                <a:cxn ang="0">
                  <a:pos x="2" y="29"/>
                </a:cxn>
                <a:cxn ang="0">
                  <a:pos x="1" y="26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" y="14"/>
                </a:cxn>
                <a:cxn ang="0">
                  <a:pos x="2" y="10"/>
                </a:cxn>
                <a:cxn ang="0">
                  <a:pos x="5" y="6"/>
                </a:cxn>
                <a:cxn ang="0">
                  <a:pos x="7" y="4"/>
                </a:cxn>
                <a:cxn ang="0">
                  <a:pos x="9" y="2"/>
                </a:cxn>
                <a:cxn ang="0">
                  <a:pos x="12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4" y="1"/>
                </a:cxn>
                <a:cxn ang="0">
                  <a:pos x="29" y="3"/>
                </a:cxn>
                <a:cxn ang="0">
                  <a:pos x="31" y="4"/>
                </a:cxn>
                <a:cxn ang="0">
                  <a:pos x="109" y="4"/>
                </a:cxn>
                <a:cxn ang="0">
                  <a:pos x="109" y="4"/>
                </a:cxn>
                <a:cxn ang="0">
                  <a:pos x="113" y="4"/>
                </a:cxn>
                <a:cxn ang="0">
                  <a:pos x="117" y="5"/>
                </a:cxn>
                <a:cxn ang="0">
                  <a:pos x="119" y="7"/>
                </a:cxn>
                <a:cxn ang="0">
                  <a:pos x="122" y="10"/>
                </a:cxn>
                <a:cxn ang="0">
                  <a:pos x="124" y="13"/>
                </a:cxn>
                <a:cxn ang="0">
                  <a:pos x="125" y="16"/>
                </a:cxn>
                <a:cxn ang="0">
                  <a:pos x="126" y="22"/>
                </a:cxn>
                <a:cxn ang="0">
                  <a:pos x="126" y="22"/>
                </a:cxn>
                <a:cxn ang="0">
                  <a:pos x="125" y="29"/>
                </a:cxn>
                <a:cxn ang="0">
                  <a:pos x="124" y="31"/>
                </a:cxn>
                <a:cxn ang="0">
                  <a:pos x="122" y="34"/>
                </a:cxn>
                <a:cxn ang="0">
                  <a:pos x="119" y="36"/>
                </a:cxn>
                <a:cxn ang="0">
                  <a:pos x="117" y="38"/>
                </a:cxn>
                <a:cxn ang="0">
                  <a:pos x="113" y="39"/>
                </a:cxn>
                <a:cxn ang="0">
                  <a:pos x="109" y="41"/>
                </a:cxn>
                <a:cxn ang="0">
                  <a:pos x="19" y="41"/>
                </a:cxn>
              </a:cxnLst>
              <a:rect l="0" t="0" r="r" b="b"/>
              <a:pathLst>
                <a:path w="126" h="41">
                  <a:moveTo>
                    <a:pt x="19" y="41"/>
                  </a:moveTo>
                  <a:lnTo>
                    <a:pt x="19" y="41"/>
                  </a:lnTo>
                  <a:lnTo>
                    <a:pt x="15" y="39"/>
                  </a:lnTo>
                  <a:lnTo>
                    <a:pt x="12" y="38"/>
                  </a:lnTo>
                  <a:lnTo>
                    <a:pt x="9" y="37"/>
                  </a:lnTo>
                  <a:lnTo>
                    <a:pt x="7" y="34"/>
                  </a:lnTo>
                  <a:lnTo>
                    <a:pt x="3" y="32"/>
                  </a:lnTo>
                  <a:lnTo>
                    <a:pt x="2" y="29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2" y="10"/>
                  </a:lnTo>
                  <a:lnTo>
                    <a:pt x="5" y="6"/>
                  </a:lnTo>
                  <a:lnTo>
                    <a:pt x="7" y="4"/>
                  </a:lnTo>
                  <a:lnTo>
                    <a:pt x="9" y="2"/>
                  </a:lnTo>
                  <a:lnTo>
                    <a:pt x="12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29" y="3"/>
                  </a:lnTo>
                  <a:lnTo>
                    <a:pt x="31" y="4"/>
                  </a:lnTo>
                  <a:lnTo>
                    <a:pt x="109" y="4"/>
                  </a:lnTo>
                  <a:lnTo>
                    <a:pt x="109" y="4"/>
                  </a:lnTo>
                  <a:lnTo>
                    <a:pt x="113" y="4"/>
                  </a:lnTo>
                  <a:lnTo>
                    <a:pt x="117" y="5"/>
                  </a:lnTo>
                  <a:lnTo>
                    <a:pt x="119" y="7"/>
                  </a:lnTo>
                  <a:lnTo>
                    <a:pt x="122" y="10"/>
                  </a:lnTo>
                  <a:lnTo>
                    <a:pt x="124" y="13"/>
                  </a:lnTo>
                  <a:lnTo>
                    <a:pt x="125" y="16"/>
                  </a:lnTo>
                  <a:lnTo>
                    <a:pt x="126" y="22"/>
                  </a:lnTo>
                  <a:lnTo>
                    <a:pt x="126" y="22"/>
                  </a:lnTo>
                  <a:lnTo>
                    <a:pt x="125" y="29"/>
                  </a:lnTo>
                  <a:lnTo>
                    <a:pt x="124" y="31"/>
                  </a:lnTo>
                  <a:lnTo>
                    <a:pt x="122" y="34"/>
                  </a:lnTo>
                  <a:lnTo>
                    <a:pt x="119" y="36"/>
                  </a:lnTo>
                  <a:lnTo>
                    <a:pt x="117" y="38"/>
                  </a:lnTo>
                  <a:lnTo>
                    <a:pt x="113" y="39"/>
                  </a:lnTo>
                  <a:lnTo>
                    <a:pt x="109" y="41"/>
                  </a:lnTo>
                  <a:lnTo>
                    <a:pt x="19" y="4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91" name="Freeform 407"/>
            <p:cNvSpPr/>
            <p:nvPr>
              <p:custDataLst>
                <p:tags r:id="rId55"/>
              </p:custDataLst>
            </p:nvPr>
          </p:nvSpPr>
          <p:spPr bwMode="auto">
            <a:xfrm>
              <a:off x="4535488" y="3187700"/>
              <a:ext cx="396875" cy="330200"/>
            </a:xfrm>
            <a:custGeom>
              <a:avLst/>
              <a:gdLst/>
              <a:ahLst/>
              <a:cxnLst>
                <a:cxn ang="0">
                  <a:pos x="12" y="623"/>
                </a:cxn>
                <a:cxn ang="0">
                  <a:pos x="2" y="616"/>
                </a:cxn>
                <a:cxn ang="0">
                  <a:pos x="0" y="610"/>
                </a:cxn>
                <a:cxn ang="0">
                  <a:pos x="1" y="602"/>
                </a:cxn>
                <a:cxn ang="0">
                  <a:pos x="16" y="580"/>
                </a:cxn>
                <a:cxn ang="0">
                  <a:pos x="37" y="561"/>
                </a:cxn>
                <a:cxn ang="0">
                  <a:pos x="58" y="541"/>
                </a:cxn>
                <a:cxn ang="0">
                  <a:pos x="137" y="452"/>
                </a:cxn>
                <a:cxn ang="0">
                  <a:pos x="181" y="404"/>
                </a:cxn>
                <a:cxn ang="0">
                  <a:pos x="252" y="340"/>
                </a:cxn>
                <a:cxn ang="0">
                  <a:pos x="328" y="280"/>
                </a:cxn>
                <a:cxn ang="0">
                  <a:pos x="479" y="173"/>
                </a:cxn>
                <a:cxn ang="0">
                  <a:pos x="552" y="122"/>
                </a:cxn>
                <a:cxn ang="0">
                  <a:pos x="606" y="80"/>
                </a:cxn>
                <a:cxn ang="0">
                  <a:pos x="636" y="59"/>
                </a:cxn>
                <a:cxn ang="0">
                  <a:pos x="657" y="45"/>
                </a:cxn>
                <a:cxn ang="0">
                  <a:pos x="692" y="23"/>
                </a:cxn>
                <a:cxn ang="0">
                  <a:pos x="697" y="21"/>
                </a:cxn>
                <a:cxn ang="0">
                  <a:pos x="722" y="6"/>
                </a:cxn>
                <a:cxn ang="0">
                  <a:pos x="727" y="2"/>
                </a:cxn>
                <a:cxn ang="0">
                  <a:pos x="733" y="0"/>
                </a:cxn>
                <a:cxn ang="0">
                  <a:pos x="748" y="7"/>
                </a:cxn>
                <a:cxn ang="0">
                  <a:pos x="752" y="16"/>
                </a:cxn>
                <a:cxn ang="0">
                  <a:pos x="748" y="32"/>
                </a:cxn>
                <a:cxn ang="0">
                  <a:pos x="736" y="41"/>
                </a:cxn>
                <a:cxn ang="0">
                  <a:pos x="694" y="67"/>
                </a:cxn>
                <a:cxn ang="0">
                  <a:pos x="668" y="82"/>
                </a:cxn>
                <a:cxn ang="0">
                  <a:pos x="639" y="101"/>
                </a:cxn>
                <a:cxn ang="0">
                  <a:pos x="593" y="139"/>
                </a:cxn>
                <a:cxn ang="0">
                  <a:pos x="539" y="176"/>
                </a:cxn>
                <a:cxn ang="0">
                  <a:pos x="472" y="218"/>
                </a:cxn>
                <a:cxn ang="0">
                  <a:pos x="392" y="275"/>
                </a:cxn>
                <a:cxn ang="0">
                  <a:pos x="358" y="305"/>
                </a:cxn>
                <a:cxn ang="0">
                  <a:pos x="296" y="354"/>
                </a:cxn>
                <a:cxn ang="0">
                  <a:pos x="209" y="427"/>
                </a:cxn>
                <a:cxn ang="0">
                  <a:pos x="183" y="454"/>
                </a:cxn>
                <a:cxn ang="0">
                  <a:pos x="140" y="502"/>
                </a:cxn>
                <a:cxn ang="0">
                  <a:pos x="100" y="550"/>
                </a:cxn>
                <a:cxn ang="0">
                  <a:pos x="65" y="586"/>
                </a:cxn>
                <a:cxn ang="0">
                  <a:pos x="56" y="592"/>
                </a:cxn>
                <a:cxn ang="0">
                  <a:pos x="40" y="604"/>
                </a:cxn>
                <a:cxn ang="0">
                  <a:pos x="33" y="616"/>
                </a:cxn>
                <a:cxn ang="0">
                  <a:pos x="17" y="623"/>
                </a:cxn>
              </a:cxnLst>
              <a:rect l="0" t="0" r="r" b="b"/>
              <a:pathLst>
                <a:path w="752" h="623">
                  <a:moveTo>
                    <a:pt x="17" y="623"/>
                  </a:moveTo>
                  <a:lnTo>
                    <a:pt x="17" y="623"/>
                  </a:lnTo>
                  <a:lnTo>
                    <a:pt x="12" y="623"/>
                  </a:lnTo>
                  <a:lnTo>
                    <a:pt x="8" y="621"/>
                  </a:lnTo>
                  <a:lnTo>
                    <a:pt x="4" y="619"/>
                  </a:lnTo>
                  <a:lnTo>
                    <a:pt x="2" y="616"/>
                  </a:lnTo>
                  <a:lnTo>
                    <a:pt x="2" y="616"/>
                  </a:lnTo>
                  <a:lnTo>
                    <a:pt x="0" y="613"/>
                  </a:lnTo>
                  <a:lnTo>
                    <a:pt x="0" y="610"/>
                  </a:lnTo>
                  <a:lnTo>
                    <a:pt x="0" y="606"/>
                  </a:lnTo>
                  <a:lnTo>
                    <a:pt x="1" y="602"/>
                  </a:lnTo>
                  <a:lnTo>
                    <a:pt x="1" y="602"/>
                  </a:lnTo>
                  <a:lnTo>
                    <a:pt x="4" y="596"/>
                  </a:lnTo>
                  <a:lnTo>
                    <a:pt x="8" y="590"/>
                  </a:lnTo>
                  <a:lnTo>
                    <a:pt x="16" y="580"/>
                  </a:lnTo>
                  <a:lnTo>
                    <a:pt x="26" y="570"/>
                  </a:lnTo>
                  <a:lnTo>
                    <a:pt x="37" y="561"/>
                  </a:lnTo>
                  <a:lnTo>
                    <a:pt x="37" y="561"/>
                  </a:lnTo>
                  <a:lnTo>
                    <a:pt x="47" y="552"/>
                  </a:lnTo>
                  <a:lnTo>
                    <a:pt x="58" y="541"/>
                  </a:lnTo>
                  <a:lnTo>
                    <a:pt x="58" y="541"/>
                  </a:lnTo>
                  <a:lnTo>
                    <a:pt x="78" y="520"/>
                  </a:lnTo>
                  <a:lnTo>
                    <a:pt x="98" y="498"/>
                  </a:lnTo>
                  <a:lnTo>
                    <a:pt x="137" y="452"/>
                  </a:lnTo>
                  <a:lnTo>
                    <a:pt x="137" y="452"/>
                  </a:lnTo>
                  <a:lnTo>
                    <a:pt x="158" y="428"/>
                  </a:lnTo>
                  <a:lnTo>
                    <a:pt x="181" y="404"/>
                  </a:lnTo>
                  <a:lnTo>
                    <a:pt x="203" y="381"/>
                  </a:lnTo>
                  <a:lnTo>
                    <a:pt x="228" y="361"/>
                  </a:lnTo>
                  <a:lnTo>
                    <a:pt x="252" y="340"/>
                  </a:lnTo>
                  <a:lnTo>
                    <a:pt x="278" y="319"/>
                  </a:lnTo>
                  <a:lnTo>
                    <a:pt x="328" y="280"/>
                  </a:lnTo>
                  <a:lnTo>
                    <a:pt x="328" y="280"/>
                  </a:lnTo>
                  <a:lnTo>
                    <a:pt x="378" y="243"/>
                  </a:lnTo>
                  <a:lnTo>
                    <a:pt x="428" y="207"/>
                  </a:lnTo>
                  <a:lnTo>
                    <a:pt x="479" y="173"/>
                  </a:lnTo>
                  <a:lnTo>
                    <a:pt x="527" y="141"/>
                  </a:lnTo>
                  <a:lnTo>
                    <a:pt x="527" y="141"/>
                  </a:lnTo>
                  <a:lnTo>
                    <a:pt x="552" y="122"/>
                  </a:lnTo>
                  <a:lnTo>
                    <a:pt x="577" y="102"/>
                  </a:lnTo>
                  <a:lnTo>
                    <a:pt x="577" y="102"/>
                  </a:lnTo>
                  <a:lnTo>
                    <a:pt x="606" y="80"/>
                  </a:lnTo>
                  <a:lnTo>
                    <a:pt x="621" y="69"/>
                  </a:lnTo>
                  <a:lnTo>
                    <a:pt x="636" y="59"/>
                  </a:lnTo>
                  <a:lnTo>
                    <a:pt x="636" y="59"/>
                  </a:lnTo>
                  <a:lnTo>
                    <a:pt x="646" y="52"/>
                  </a:lnTo>
                  <a:lnTo>
                    <a:pt x="657" y="45"/>
                  </a:lnTo>
                  <a:lnTo>
                    <a:pt x="657" y="45"/>
                  </a:lnTo>
                  <a:lnTo>
                    <a:pt x="674" y="32"/>
                  </a:lnTo>
                  <a:lnTo>
                    <a:pt x="683" y="27"/>
                  </a:lnTo>
                  <a:lnTo>
                    <a:pt x="692" y="23"/>
                  </a:lnTo>
                  <a:lnTo>
                    <a:pt x="692" y="23"/>
                  </a:lnTo>
                  <a:lnTo>
                    <a:pt x="697" y="21"/>
                  </a:lnTo>
                  <a:lnTo>
                    <a:pt x="697" y="21"/>
                  </a:lnTo>
                  <a:lnTo>
                    <a:pt x="710" y="15"/>
                  </a:lnTo>
                  <a:lnTo>
                    <a:pt x="717" y="10"/>
                  </a:lnTo>
                  <a:lnTo>
                    <a:pt x="722" y="6"/>
                  </a:lnTo>
                  <a:lnTo>
                    <a:pt x="722" y="6"/>
                  </a:lnTo>
                  <a:lnTo>
                    <a:pt x="725" y="3"/>
                  </a:lnTo>
                  <a:lnTo>
                    <a:pt x="727" y="2"/>
                  </a:lnTo>
                  <a:lnTo>
                    <a:pt x="730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738" y="1"/>
                  </a:lnTo>
                  <a:lnTo>
                    <a:pt x="743" y="3"/>
                  </a:lnTo>
                  <a:lnTo>
                    <a:pt x="748" y="7"/>
                  </a:lnTo>
                  <a:lnTo>
                    <a:pt x="751" y="13"/>
                  </a:lnTo>
                  <a:lnTo>
                    <a:pt x="751" y="13"/>
                  </a:lnTo>
                  <a:lnTo>
                    <a:pt x="752" y="16"/>
                  </a:lnTo>
                  <a:lnTo>
                    <a:pt x="752" y="21"/>
                  </a:lnTo>
                  <a:lnTo>
                    <a:pt x="751" y="26"/>
                  </a:lnTo>
                  <a:lnTo>
                    <a:pt x="748" y="32"/>
                  </a:lnTo>
                  <a:lnTo>
                    <a:pt x="748" y="32"/>
                  </a:lnTo>
                  <a:lnTo>
                    <a:pt x="741" y="37"/>
                  </a:lnTo>
                  <a:lnTo>
                    <a:pt x="736" y="41"/>
                  </a:lnTo>
                  <a:lnTo>
                    <a:pt x="723" y="51"/>
                  </a:lnTo>
                  <a:lnTo>
                    <a:pt x="708" y="59"/>
                  </a:lnTo>
                  <a:lnTo>
                    <a:pt x="694" y="67"/>
                  </a:lnTo>
                  <a:lnTo>
                    <a:pt x="694" y="67"/>
                  </a:lnTo>
                  <a:lnTo>
                    <a:pt x="680" y="75"/>
                  </a:lnTo>
                  <a:lnTo>
                    <a:pt x="668" y="82"/>
                  </a:lnTo>
                  <a:lnTo>
                    <a:pt x="668" y="82"/>
                  </a:lnTo>
                  <a:lnTo>
                    <a:pt x="654" y="91"/>
                  </a:lnTo>
                  <a:lnTo>
                    <a:pt x="639" y="101"/>
                  </a:lnTo>
                  <a:lnTo>
                    <a:pt x="612" y="122"/>
                  </a:lnTo>
                  <a:lnTo>
                    <a:pt x="612" y="122"/>
                  </a:lnTo>
                  <a:lnTo>
                    <a:pt x="593" y="139"/>
                  </a:lnTo>
                  <a:lnTo>
                    <a:pt x="573" y="153"/>
                  </a:lnTo>
                  <a:lnTo>
                    <a:pt x="573" y="153"/>
                  </a:lnTo>
                  <a:lnTo>
                    <a:pt x="539" y="176"/>
                  </a:lnTo>
                  <a:lnTo>
                    <a:pt x="505" y="196"/>
                  </a:lnTo>
                  <a:lnTo>
                    <a:pt x="505" y="196"/>
                  </a:lnTo>
                  <a:lnTo>
                    <a:pt x="472" y="218"/>
                  </a:lnTo>
                  <a:lnTo>
                    <a:pt x="439" y="239"/>
                  </a:lnTo>
                  <a:lnTo>
                    <a:pt x="408" y="263"/>
                  </a:lnTo>
                  <a:lnTo>
                    <a:pt x="392" y="275"/>
                  </a:lnTo>
                  <a:lnTo>
                    <a:pt x="378" y="287"/>
                  </a:lnTo>
                  <a:lnTo>
                    <a:pt x="378" y="287"/>
                  </a:lnTo>
                  <a:lnTo>
                    <a:pt x="358" y="305"/>
                  </a:lnTo>
                  <a:lnTo>
                    <a:pt x="338" y="322"/>
                  </a:lnTo>
                  <a:lnTo>
                    <a:pt x="296" y="354"/>
                  </a:lnTo>
                  <a:lnTo>
                    <a:pt x="296" y="354"/>
                  </a:lnTo>
                  <a:lnTo>
                    <a:pt x="267" y="377"/>
                  </a:lnTo>
                  <a:lnTo>
                    <a:pt x="238" y="401"/>
                  </a:lnTo>
                  <a:lnTo>
                    <a:pt x="209" y="427"/>
                  </a:lnTo>
                  <a:lnTo>
                    <a:pt x="196" y="440"/>
                  </a:lnTo>
                  <a:lnTo>
                    <a:pt x="183" y="454"/>
                  </a:lnTo>
                  <a:lnTo>
                    <a:pt x="183" y="454"/>
                  </a:lnTo>
                  <a:lnTo>
                    <a:pt x="161" y="478"/>
                  </a:lnTo>
                  <a:lnTo>
                    <a:pt x="140" y="502"/>
                  </a:lnTo>
                  <a:lnTo>
                    <a:pt x="140" y="502"/>
                  </a:lnTo>
                  <a:lnTo>
                    <a:pt x="104" y="545"/>
                  </a:lnTo>
                  <a:lnTo>
                    <a:pt x="100" y="550"/>
                  </a:lnTo>
                  <a:lnTo>
                    <a:pt x="100" y="550"/>
                  </a:lnTo>
                  <a:lnTo>
                    <a:pt x="82" y="568"/>
                  </a:lnTo>
                  <a:lnTo>
                    <a:pt x="74" y="578"/>
                  </a:lnTo>
                  <a:lnTo>
                    <a:pt x="65" y="586"/>
                  </a:lnTo>
                  <a:lnTo>
                    <a:pt x="65" y="586"/>
                  </a:lnTo>
                  <a:lnTo>
                    <a:pt x="56" y="592"/>
                  </a:lnTo>
                  <a:lnTo>
                    <a:pt x="56" y="592"/>
                  </a:lnTo>
                  <a:lnTo>
                    <a:pt x="50" y="596"/>
                  </a:lnTo>
                  <a:lnTo>
                    <a:pt x="44" y="600"/>
                  </a:lnTo>
                  <a:lnTo>
                    <a:pt x="40" y="604"/>
                  </a:lnTo>
                  <a:lnTo>
                    <a:pt x="36" y="611"/>
                  </a:lnTo>
                  <a:lnTo>
                    <a:pt x="36" y="611"/>
                  </a:lnTo>
                  <a:lnTo>
                    <a:pt x="33" y="616"/>
                  </a:lnTo>
                  <a:lnTo>
                    <a:pt x="29" y="620"/>
                  </a:lnTo>
                  <a:lnTo>
                    <a:pt x="24" y="622"/>
                  </a:lnTo>
                  <a:lnTo>
                    <a:pt x="17" y="623"/>
                  </a:lnTo>
                  <a:lnTo>
                    <a:pt x="17" y="62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" name="Title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68935" y="1110615"/>
            <a:ext cx="5746115" cy="721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</a:rPr>
              <a:t>Homework 5-3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1975" y="1972310"/>
            <a:ext cx="8034020" cy="4097655"/>
          </a:xfrm>
        </p:spPr>
        <p:txBody>
          <a:bodyPr/>
          <a:lstStyle/>
          <a:p>
            <a:pPr fontAlgn="auto">
              <a:lnSpc>
                <a:spcPct val="100000"/>
              </a:lnSpc>
              <a:spcBef>
                <a:spcPts val="2400"/>
              </a:spcBef>
            </a:pPr>
            <a:r>
              <a:rPr lang="en-US" altLang="zh-CN" sz="2400" dirty="0"/>
              <a:t> T</a:t>
            </a:r>
            <a:r>
              <a:rPr lang="en-US" altLang="zh-CN" sz="2400" dirty="0" smtClean="0"/>
              <a:t>o Implement </a:t>
            </a:r>
            <a:r>
              <a:rPr lang="en-US" altLang="zh-CN" sz="2400" dirty="0"/>
              <a:t>all sorting algorithms </a:t>
            </a:r>
            <a:r>
              <a:rPr lang="en-US" altLang="zh-CN" sz="2400" dirty="0" smtClean="0"/>
              <a:t>discussed. (</a:t>
            </a:r>
            <a:r>
              <a:rPr lang="en-US" altLang="zh-CN" sz="2400" dirty="0" smtClean="0">
                <a:solidFill>
                  <a:srgbClr val="FF0000"/>
                </a:solidFill>
              </a:rPr>
              <a:t>The mission is not homework</a:t>
            </a:r>
            <a:r>
              <a:rPr lang="en-US" altLang="zh-CN" sz="2400" dirty="0">
                <a:solidFill>
                  <a:srgbClr val="FF0000"/>
                </a:solidFill>
              </a:rPr>
              <a:t>.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pPr fontAlgn="auto">
              <a:lnSpc>
                <a:spcPct val="100000"/>
              </a:lnSpc>
              <a:spcBef>
                <a:spcPts val="2400"/>
              </a:spcBef>
            </a:pPr>
            <a:r>
              <a:rPr lang="en-US" altLang="zh-CN" sz="2400" dirty="0" smtClean="0"/>
              <a:t> According </a:t>
            </a:r>
            <a:r>
              <a:rPr lang="en-US" altLang="zh-CN" sz="2400" dirty="0"/>
              <a:t>to the Radix </a:t>
            </a:r>
            <a:r>
              <a:rPr lang="en-US" altLang="zh-CN" sz="2400" dirty="0" smtClean="0"/>
              <a:t>sorting </a:t>
            </a:r>
            <a:r>
              <a:rPr lang="en-US" altLang="zh-CN" sz="2400" dirty="0"/>
              <a:t>algorithm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for variable-length </a:t>
            </a:r>
            <a:r>
              <a:rPr lang="en-US" altLang="zh-CN" sz="2400" dirty="0" smtClean="0"/>
              <a:t>strings in textbook Figure 7.27, show the sorting process for the input “</a:t>
            </a:r>
            <a:r>
              <a:rPr lang="en-US" altLang="zh-CN" sz="2400" dirty="0" smtClean="0">
                <a:solidFill>
                  <a:srgbClr val="263AF8"/>
                </a:solidFill>
              </a:rPr>
              <a:t>We, can, extend, either, version, of, radix, sort, to, work, with, variable, length, strings</a:t>
            </a:r>
            <a:r>
              <a:rPr lang="en-US" altLang="zh-CN" sz="2400" dirty="0"/>
              <a:t>”</a:t>
            </a:r>
            <a:r>
              <a:rPr lang="en-US" altLang="zh-CN" sz="2400" dirty="0" smtClean="0"/>
              <a:t>. </a:t>
            </a:r>
          </a:p>
          <a:p>
            <a:pPr fontAlgn="auto">
              <a:lnSpc>
                <a:spcPct val="100000"/>
              </a:lnSpc>
              <a:spcBef>
                <a:spcPts val="2400"/>
              </a:spcBef>
            </a:pPr>
            <a:r>
              <a:rPr lang="en-US" altLang="zh-CN" sz="2400" dirty="0" smtClean="0"/>
              <a:t>Deadline</a:t>
            </a:r>
            <a:r>
              <a:rPr lang="en-US" altLang="zh-CN" sz="2400" dirty="0"/>
              <a:t>: to be confirmed.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z="465" smtClean="0"/>
              <a:pPr>
                <a:defRPr/>
              </a:pPr>
              <a:t>18</a:t>
            </a:fld>
            <a:endParaRPr lang="zh-CN" altLang="en-US" sz="465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B8533C-8186-4F96-AFFE-5B2D104E3412}" type="datetime1">
              <a:rPr lang="zh-CN" altLang="en-US" sz="465" smtClean="0"/>
              <a:pPr>
                <a:defRPr/>
              </a:pPr>
              <a:t>2024/10/16</a:t>
            </a:fld>
            <a:endParaRPr lang="zh-CN" altLang="en-US" sz="465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Lec7 Sorting</a:t>
            </a:r>
            <a:endParaRPr lang="zh-CN" altLang="en-US" sz="46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Freeform 66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 rot="218059">
            <a:off x="986102" y="2651430"/>
            <a:ext cx="481676" cy="486694"/>
          </a:xfrm>
          <a:custGeom>
            <a:avLst/>
            <a:gdLst/>
            <a:ahLst/>
            <a:cxnLst>
              <a:cxn ang="0">
                <a:pos x="166" y="76"/>
              </a:cxn>
              <a:cxn ang="0">
                <a:pos x="287" y="94"/>
              </a:cxn>
              <a:cxn ang="0">
                <a:pos x="168" y="226"/>
              </a:cxn>
              <a:cxn ang="0">
                <a:pos x="69" y="274"/>
              </a:cxn>
              <a:cxn ang="0">
                <a:pos x="0" y="122"/>
              </a:cxn>
              <a:cxn ang="0">
                <a:pos x="107" y="99"/>
              </a:cxn>
              <a:cxn ang="0">
                <a:pos x="102" y="177"/>
              </a:cxn>
              <a:cxn ang="0">
                <a:pos x="99" y="173"/>
              </a:cxn>
              <a:cxn ang="0">
                <a:pos x="132" y="154"/>
              </a:cxn>
              <a:cxn ang="0">
                <a:pos x="217" y="111"/>
              </a:cxn>
              <a:cxn ang="0">
                <a:pos x="234" y="109"/>
              </a:cxn>
              <a:cxn ang="0">
                <a:pos x="197" y="101"/>
              </a:cxn>
              <a:cxn ang="0">
                <a:pos x="172" y="132"/>
              </a:cxn>
              <a:cxn ang="0">
                <a:pos x="184" y="137"/>
              </a:cxn>
              <a:cxn ang="0">
                <a:pos x="215" y="122"/>
              </a:cxn>
              <a:cxn ang="0">
                <a:pos x="131" y="212"/>
              </a:cxn>
              <a:cxn ang="0">
                <a:pos x="83" y="267"/>
              </a:cxn>
              <a:cxn ang="0">
                <a:pos x="83" y="254"/>
              </a:cxn>
              <a:cxn ang="0">
                <a:pos x="79" y="257"/>
              </a:cxn>
              <a:cxn ang="0">
                <a:pos x="159" y="105"/>
              </a:cxn>
              <a:cxn ang="0">
                <a:pos x="147" y="90"/>
              </a:cxn>
              <a:cxn ang="0">
                <a:pos x="149" y="97"/>
              </a:cxn>
              <a:cxn ang="0">
                <a:pos x="85" y="156"/>
              </a:cxn>
              <a:cxn ang="0">
                <a:pos x="166" y="208"/>
              </a:cxn>
              <a:cxn ang="0">
                <a:pos x="184" y="195"/>
              </a:cxn>
              <a:cxn ang="0">
                <a:pos x="189" y="170"/>
              </a:cxn>
              <a:cxn ang="0">
                <a:pos x="203" y="202"/>
              </a:cxn>
              <a:cxn ang="0">
                <a:pos x="204" y="215"/>
              </a:cxn>
              <a:cxn ang="0">
                <a:pos x="211" y="240"/>
              </a:cxn>
              <a:cxn ang="0">
                <a:pos x="203" y="187"/>
              </a:cxn>
              <a:cxn ang="0">
                <a:pos x="253" y="106"/>
              </a:cxn>
              <a:cxn ang="0">
                <a:pos x="183" y="101"/>
              </a:cxn>
              <a:cxn ang="0">
                <a:pos x="183" y="101"/>
              </a:cxn>
              <a:cxn ang="0">
                <a:pos x="132" y="47"/>
              </a:cxn>
              <a:cxn ang="0">
                <a:pos x="137" y="53"/>
              </a:cxn>
              <a:cxn ang="0">
                <a:pos x="201" y="173"/>
              </a:cxn>
              <a:cxn ang="0">
                <a:pos x="183" y="191"/>
              </a:cxn>
              <a:cxn ang="0">
                <a:pos x="71" y="144"/>
              </a:cxn>
              <a:cxn ang="0">
                <a:pos x="180" y="223"/>
              </a:cxn>
              <a:cxn ang="0">
                <a:pos x="184" y="212"/>
              </a:cxn>
              <a:cxn ang="0">
                <a:pos x="123" y="88"/>
              </a:cxn>
              <a:cxn ang="0">
                <a:pos x="135" y="76"/>
              </a:cxn>
              <a:cxn ang="0">
                <a:pos x="59" y="133"/>
              </a:cxn>
              <a:cxn ang="0">
                <a:pos x="58" y="126"/>
              </a:cxn>
              <a:cxn ang="0">
                <a:pos x="75" y="112"/>
              </a:cxn>
              <a:cxn ang="0">
                <a:pos x="82" y="109"/>
              </a:cxn>
              <a:cxn ang="0">
                <a:pos x="97" y="109"/>
              </a:cxn>
              <a:cxn ang="0">
                <a:pos x="194" y="234"/>
              </a:cxn>
              <a:cxn ang="0">
                <a:pos x="197" y="226"/>
              </a:cxn>
              <a:cxn ang="0">
                <a:pos x="71" y="128"/>
              </a:cxn>
              <a:cxn ang="0">
                <a:pos x="131" y="216"/>
              </a:cxn>
              <a:cxn ang="0">
                <a:pos x="149" y="94"/>
              </a:cxn>
              <a:cxn ang="0">
                <a:pos x="106" y="118"/>
              </a:cxn>
              <a:cxn ang="0">
                <a:pos x="109" y="114"/>
              </a:cxn>
              <a:cxn ang="0">
                <a:pos x="40" y="130"/>
              </a:cxn>
              <a:cxn ang="0">
                <a:pos x="110" y="227"/>
              </a:cxn>
              <a:cxn ang="0">
                <a:pos x="127" y="102"/>
              </a:cxn>
              <a:cxn ang="0">
                <a:pos x="155" y="71"/>
              </a:cxn>
              <a:cxn ang="0">
                <a:pos x="154" y="73"/>
              </a:cxn>
            </a:cxnLst>
            <a:rect l="0" t="0" r="r" b="b"/>
            <a:pathLst>
              <a:path w="287" h="289">
                <a:moveTo>
                  <a:pt x="130" y="0"/>
                </a:moveTo>
                <a:lnTo>
                  <a:pt x="130" y="0"/>
                </a:lnTo>
                <a:lnTo>
                  <a:pt x="138" y="7"/>
                </a:lnTo>
                <a:lnTo>
                  <a:pt x="144" y="15"/>
                </a:lnTo>
                <a:lnTo>
                  <a:pt x="149" y="24"/>
                </a:lnTo>
                <a:lnTo>
                  <a:pt x="154" y="33"/>
                </a:lnTo>
                <a:lnTo>
                  <a:pt x="161" y="53"/>
                </a:lnTo>
                <a:lnTo>
                  <a:pt x="166" y="76"/>
                </a:lnTo>
                <a:lnTo>
                  <a:pt x="166" y="76"/>
                </a:lnTo>
                <a:lnTo>
                  <a:pt x="168" y="84"/>
                </a:lnTo>
                <a:lnTo>
                  <a:pt x="170" y="91"/>
                </a:lnTo>
                <a:lnTo>
                  <a:pt x="170" y="91"/>
                </a:lnTo>
                <a:lnTo>
                  <a:pt x="183" y="90"/>
                </a:lnTo>
                <a:lnTo>
                  <a:pt x="197" y="87"/>
                </a:lnTo>
                <a:lnTo>
                  <a:pt x="213" y="87"/>
                </a:lnTo>
                <a:lnTo>
                  <a:pt x="228" y="87"/>
                </a:lnTo>
                <a:lnTo>
                  <a:pt x="258" y="90"/>
                </a:lnTo>
                <a:lnTo>
                  <a:pt x="287" y="94"/>
                </a:lnTo>
                <a:lnTo>
                  <a:pt x="287" y="94"/>
                </a:lnTo>
                <a:lnTo>
                  <a:pt x="249" y="125"/>
                </a:lnTo>
                <a:lnTo>
                  <a:pt x="229" y="140"/>
                </a:lnTo>
                <a:lnTo>
                  <a:pt x="211" y="154"/>
                </a:lnTo>
                <a:lnTo>
                  <a:pt x="229" y="267"/>
                </a:lnTo>
                <a:lnTo>
                  <a:pt x="229" y="267"/>
                </a:lnTo>
                <a:lnTo>
                  <a:pt x="208" y="255"/>
                </a:lnTo>
                <a:lnTo>
                  <a:pt x="187" y="241"/>
                </a:lnTo>
                <a:lnTo>
                  <a:pt x="168" y="226"/>
                </a:lnTo>
                <a:lnTo>
                  <a:pt x="148" y="209"/>
                </a:lnTo>
                <a:lnTo>
                  <a:pt x="148" y="209"/>
                </a:lnTo>
                <a:lnTo>
                  <a:pt x="130" y="232"/>
                </a:lnTo>
                <a:lnTo>
                  <a:pt x="111" y="253"/>
                </a:lnTo>
                <a:lnTo>
                  <a:pt x="90" y="272"/>
                </a:lnTo>
                <a:lnTo>
                  <a:pt x="80" y="281"/>
                </a:lnTo>
                <a:lnTo>
                  <a:pt x="68" y="289"/>
                </a:lnTo>
                <a:lnTo>
                  <a:pt x="68" y="289"/>
                </a:lnTo>
                <a:lnTo>
                  <a:pt x="69" y="274"/>
                </a:lnTo>
                <a:lnTo>
                  <a:pt x="72" y="258"/>
                </a:lnTo>
                <a:lnTo>
                  <a:pt x="78" y="229"/>
                </a:lnTo>
                <a:lnTo>
                  <a:pt x="85" y="201"/>
                </a:lnTo>
                <a:lnTo>
                  <a:pt x="89" y="173"/>
                </a:lnTo>
                <a:lnTo>
                  <a:pt x="89" y="173"/>
                </a:lnTo>
                <a:lnTo>
                  <a:pt x="68" y="158"/>
                </a:lnTo>
                <a:lnTo>
                  <a:pt x="45" y="146"/>
                </a:lnTo>
                <a:lnTo>
                  <a:pt x="0" y="122"/>
                </a:lnTo>
                <a:lnTo>
                  <a:pt x="0" y="122"/>
                </a:lnTo>
                <a:lnTo>
                  <a:pt x="0" y="122"/>
                </a:lnTo>
                <a:lnTo>
                  <a:pt x="0" y="121"/>
                </a:lnTo>
                <a:lnTo>
                  <a:pt x="3" y="118"/>
                </a:lnTo>
                <a:lnTo>
                  <a:pt x="12" y="114"/>
                </a:lnTo>
                <a:lnTo>
                  <a:pt x="12" y="114"/>
                </a:lnTo>
                <a:lnTo>
                  <a:pt x="34" y="109"/>
                </a:lnTo>
                <a:lnTo>
                  <a:pt x="57" y="105"/>
                </a:lnTo>
                <a:lnTo>
                  <a:pt x="82" y="101"/>
                </a:lnTo>
                <a:lnTo>
                  <a:pt x="107" y="99"/>
                </a:lnTo>
                <a:lnTo>
                  <a:pt x="130" y="0"/>
                </a:lnTo>
                <a:close/>
                <a:moveTo>
                  <a:pt x="103" y="187"/>
                </a:moveTo>
                <a:lnTo>
                  <a:pt x="103" y="187"/>
                </a:lnTo>
                <a:lnTo>
                  <a:pt x="102" y="187"/>
                </a:lnTo>
                <a:lnTo>
                  <a:pt x="102" y="187"/>
                </a:lnTo>
                <a:lnTo>
                  <a:pt x="100" y="184"/>
                </a:lnTo>
                <a:lnTo>
                  <a:pt x="102" y="180"/>
                </a:lnTo>
                <a:lnTo>
                  <a:pt x="102" y="177"/>
                </a:lnTo>
                <a:lnTo>
                  <a:pt x="102" y="177"/>
                </a:lnTo>
                <a:lnTo>
                  <a:pt x="113" y="163"/>
                </a:lnTo>
                <a:lnTo>
                  <a:pt x="124" y="149"/>
                </a:lnTo>
                <a:lnTo>
                  <a:pt x="147" y="123"/>
                </a:lnTo>
                <a:lnTo>
                  <a:pt x="147" y="123"/>
                </a:lnTo>
                <a:lnTo>
                  <a:pt x="134" y="132"/>
                </a:lnTo>
                <a:lnTo>
                  <a:pt x="123" y="140"/>
                </a:lnTo>
                <a:lnTo>
                  <a:pt x="100" y="160"/>
                </a:lnTo>
                <a:lnTo>
                  <a:pt x="100" y="160"/>
                </a:lnTo>
                <a:lnTo>
                  <a:pt x="99" y="173"/>
                </a:lnTo>
                <a:lnTo>
                  <a:pt x="96" y="187"/>
                </a:lnTo>
                <a:lnTo>
                  <a:pt x="92" y="213"/>
                </a:lnTo>
                <a:lnTo>
                  <a:pt x="165" y="128"/>
                </a:lnTo>
                <a:lnTo>
                  <a:pt x="165" y="128"/>
                </a:lnTo>
                <a:lnTo>
                  <a:pt x="158" y="133"/>
                </a:lnTo>
                <a:lnTo>
                  <a:pt x="148" y="143"/>
                </a:lnTo>
                <a:lnTo>
                  <a:pt x="140" y="151"/>
                </a:lnTo>
                <a:lnTo>
                  <a:pt x="132" y="158"/>
                </a:lnTo>
                <a:lnTo>
                  <a:pt x="132" y="154"/>
                </a:lnTo>
                <a:lnTo>
                  <a:pt x="132" y="154"/>
                </a:lnTo>
                <a:lnTo>
                  <a:pt x="127" y="164"/>
                </a:lnTo>
                <a:lnTo>
                  <a:pt x="120" y="173"/>
                </a:lnTo>
                <a:lnTo>
                  <a:pt x="113" y="180"/>
                </a:lnTo>
                <a:lnTo>
                  <a:pt x="103" y="187"/>
                </a:lnTo>
                <a:lnTo>
                  <a:pt x="103" y="187"/>
                </a:lnTo>
                <a:close/>
                <a:moveTo>
                  <a:pt x="214" y="112"/>
                </a:moveTo>
                <a:lnTo>
                  <a:pt x="214" y="112"/>
                </a:lnTo>
                <a:lnTo>
                  <a:pt x="217" y="111"/>
                </a:lnTo>
                <a:lnTo>
                  <a:pt x="218" y="109"/>
                </a:lnTo>
                <a:lnTo>
                  <a:pt x="218" y="106"/>
                </a:lnTo>
                <a:lnTo>
                  <a:pt x="221" y="105"/>
                </a:lnTo>
                <a:lnTo>
                  <a:pt x="224" y="106"/>
                </a:lnTo>
                <a:lnTo>
                  <a:pt x="231" y="101"/>
                </a:lnTo>
                <a:lnTo>
                  <a:pt x="231" y="101"/>
                </a:lnTo>
                <a:lnTo>
                  <a:pt x="232" y="104"/>
                </a:lnTo>
                <a:lnTo>
                  <a:pt x="234" y="108"/>
                </a:lnTo>
                <a:lnTo>
                  <a:pt x="234" y="109"/>
                </a:lnTo>
                <a:lnTo>
                  <a:pt x="235" y="111"/>
                </a:lnTo>
                <a:lnTo>
                  <a:pt x="235" y="111"/>
                </a:lnTo>
                <a:lnTo>
                  <a:pt x="241" y="108"/>
                </a:lnTo>
                <a:lnTo>
                  <a:pt x="245" y="105"/>
                </a:lnTo>
                <a:lnTo>
                  <a:pt x="255" y="99"/>
                </a:lnTo>
                <a:lnTo>
                  <a:pt x="255" y="99"/>
                </a:lnTo>
                <a:lnTo>
                  <a:pt x="239" y="98"/>
                </a:lnTo>
                <a:lnTo>
                  <a:pt x="225" y="98"/>
                </a:lnTo>
                <a:lnTo>
                  <a:pt x="197" y="101"/>
                </a:lnTo>
                <a:lnTo>
                  <a:pt x="197" y="101"/>
                </a:lnTo>
                <a:lnTo>
                  <a:pt x="194" y="101"/>
                </a:lnTo>
                <a:lnTo>
                  <a:pt x="192" y="104"/>
                </a:lnTo>
                <a:lnTo>
                  <a:pt x="186" y="111"/>
                </a:lnTo>
                <a:lnTo>
                  <a:pt x="180" y="119"/>
                </a:lnTo>
                <a:lnTo>
                  <a:pt x="175" y="125"/>
                </a:lnTo>
                <a:lnTo>
                  <a:pt x="175" y="125"/>
                </a:lnTo>
                <a:lnTo>
                  <a:pt x="172" y="129"/>
                </a:lnTo>
                <a:lnTo>
                  <a:pt x="172" y="132"/>
                </a:lnTo>
                <a:lnTo>
                  <a:pt x="176" y="139"/>
                </a:lnTo>
                <a:lnTo>
                  <a:pt x="176" y="139"/>
                </a:lnTo>
                <a:lnTo>
                  <a:pt x="182" y="132"/>
                </a:lnTo>
                <a:lnTo>
                  <a:pt x="187" y="122"/>
                </a:lnTo>
                <a:lnTo>
                  <a:pt x="194" y="114"/>
                </a:lnTo>
                <a:lnTo>
                  <a:pt x="199" y="111"/>
                </a:lnTo>
                <a:lnTo>
                  <a:pt x="204" y="108"/>
                </a:lnTo>
                <a:lnTo>
                  <a:pt x="184" y="137"/>
                </a:lnTo>
                <a:lnTo>
                  <a:pt x="184" y="137"/>
                </a:lnTo>
                <a:lnTo>
                  <a:pt x="192" y="132"/>
                </a:lnTo>
                <a:lnTo>
                  <a:pt x="199" y="125"/>
                </a:lnTo>
                <a:lnTo>
                  <a:pt x="207" y="118"/>
                </a:lnTo>
                <a:lnTo>
                  <a:pt x="214" y="112"/>
                </a:lnTo>
                <a:lnTo>
                  <a:pt x="214" y="112"/>
                </a:lnTo>
                <a:close/>
                <a:moveTo>
                  <a:pt x="211" y="123"/>
                </a:moveTo>
                <a:lnTo>
                  <a:pt x="211" y="123"/>
                </a:lnTo>
                <a:lnTo>
                  <a:pt x="214" y="123"/>
                </a:lnTo>
                <a:lnTo>
                  <a:pt x="215" y="122"/>
                </a:lnTo>
                <a:lnTo>
                  <a:pt x="217" y="115"/>
                </a:lnTo>
                <a:lnTo>
                  <a:pt x="217" y="115"/>
                </a:lnTo>
                <a:lnTo>
                  <a:pt x="193" y="136"/>
                </a:lnTo>
                <a:lnTo>
                  <a:pt x="170" y="158"/>
                </a:lnTo>
                <a:lnTo>
                  <a:pt x="151" y="182"/>
                </a:lnTo>
                <a:lnTo>
                  <a:pt x="132" y="209"/>
                </a:lnTo>
                <a:lnTo>
                  <a:pt x="132" y="209"/>
                </a:lnTo>
                <a:lnTo>
                  <a:pt x="131" y="212"/>
                </a:lnTo>
                <a:lnTo>
                  <a:pt x="131" y="212"/>
                </a:lnTo>
                <a:lnTo>
                  <a:pt x="131" y="212"/>
                </a:lnTo>
                <a:lnTo>
                  <a:pt x="154" y="192"/>
                </a:lnTo>
                <a:lnTo>
                  <a:pt x="175" y="171"/>
                </a:lnTo>
                <a:lnTo>
                  <a:pt x="193" y="149"/>
                </a:lnTo>
                <a:lnTo>
                  <a:pt x="211" y="123"/>
                </a:lnTo>
                <a:lnTo>
                  <a:pt x="211" y="123"/>
                </a:lnTo>
                <a:close/>
                <a:moveTo>
                  <a:pt x="78" y="271"/>
                </a:moveTo>
                <a:lnTo>
                  <a:pt x="78" y="271"/>
                </a:lnTo>
                <a:lnTo>
                  <a:pt x="83" y="267"/>
                </a:lnTo>
                <a:lnTo>
                  <a:pt x="89" y="262"/>
                </a:lnTo>
                <a:lnTo>
                  <a:pt x="93" y="257"/>
                </a:lnTo>
                <a:lnTo>
                  <a:pt x="96" y="250"/>
                </a:lnTo>
                <a:lnTo>
                  <a:pt x="96" y="250"/>
                </a:lnTo>
                <a:lnTo>
                  <a:pt x="90" y="255"/>
                </a:lnTo>
                <a:lnTo>
                  <a:pt x="86" y="257"/>
                </a:lnTo>
                <a:lnTo>
                  <a:pt x="85" y="255"/>
                </a:lnTo>
                <a:lnTo>
                  <a:pt x="83" y="254"/>
                </a:lnTo>
                <a:lnTo>
                  <a:pt x="83" y="254"/>
                </a:lnTo>
                <a:lnTo>
                  <a:pt x="106" y="220"/>
                </a:lnTo>
                <a:lnTo>
                  <a:pt x="128" y="188"/>
                </a:lnTo>
                <a:lnTo>
                  <a:pt x="128" y="188"/>
                </a:lnTo>
                <a:lnTo>
                  <a:pt x="111" y="203"/>
                </a:lnTo>
                <a:lnTo>
                  <a:pt x="103" y="212"/>
                </a:lnTo>
                <a:lnTo>
                  <a:pt x="96" y="222"/>
                </a:lnTo>
                <a:lnTo>
                  <a:pt x="89" y="233"/>
                </a:lnTo>
                <a:lnTo>
                  <a:pt x="83" y="244"/>
                </a:lnTo>
                <a:lnTo>
                  <a:pt x="79" y="257"/>
                </a:lnTo>
                <a:lnTo>
                  <a:pt x="78" y="271"/>
                </a:lnTo>
                <a:lnTo>
                  <a:pt x="78" y="271"/>
                </a:lnTo>
                <a:close/>
                <a:moveTo>
                  <a:pt x="149" y="98"/>
                </a:moveTo>
                <a:lnTo>
                  <a:pt x="123" y="132"/>
                </a:lnTo>
                <a:lnTo>
                  <a:pt x="123" y="132"/>
                </a:lnTo>
                <a:lnTo>
                  <a:pt x="141" y="118"/>
                </a:lnTo>
                <a:lnTo>
                  <a:pt x="151" y="111"/>
                </a:lnTo>
                <a:lnTo>
                  <a:pt x="159" y="105"/>
                </a:lnTo>
                <a:lnTo>
                  <a:pt x="159" y="105"/>
                </a:lnTo>
                <a:lnTo>
                  <a:pt x="162" y="102"/>
                </a:lnTo>
                <a:lnTo>
                  <a:pt x="163" y="99"/>
                </a:lnTo>
                <a:lnTo>
                  <a:pt x="163" y="97"/>
                </a:lnTo>
                <a:lnTo>
                  <a:pt x="162" y="92"/>
                </a:lnTo>
                <a:lnTo>
                  <a:pt x="159" y="84"/>
                </a:lnTo>
                <a:lnTo>
                  <a:pt x="156" y="77"/>
                </a:lnTo>
                <a:lnTo>
                  <a:pt x="156" y="77"/>
                </a:lnTo>
                <a:lnTo>
                  <a:pt x="152" y="84"/>
                </a:lnTo>
                <a:lnTo>
                  <a:pt x="147" y="90"/>
                </a:lnTo>
                <a:lnTo>
                  <a:pt x="140" y="94"/>
                </a:lnTo>
                <a:lnTo>
                  <a:pt x="134" y="99"/>
                </a:lnTo>
                <a:lnTo>
                  <a:pt x="134" y="99"/>
                </a:lnTo>
                <a:lnTo>
                  <a:pt x="138" y="98"/>
                </a:lnTo>
                <a:lnTo>
                  <a:pt x="142" y="97"/>
                </a:lnTo>
                <a:lnTo>
                  <a:pt x="145" y="97"/>
                </a:lnTo>
                <a:lnTo>
                  <a:pt x="149" y="94"/>
                </a:lnTo>
                <a:lnTo>
                  <a:pt x="149" y="94"/>
                </a:lnTo>
                <a:lnTo>
                  <a:pt x="149" y="97"/>
                </a:lnTo>
                <a:lnTo>
                  <a:pt x="149" y="98"/>
                </a:lnTo>
                <a:lnTo>
                  <a:pt x="149" y="98"/>
                </a:lnTo>
                <a:close/>
                <a:moveTo>
                  <a:pt x="117" y="119"/>
                </a:moveTo>
                <a:lnTo>
                  <a:pt x="117" y="119"/>
                </a:lnTo>
                <a:lnTo>
                  <a:pt x="99" y="135"/>
                </a:lnTo>
                <a:lnTo>
                  <a:pt x="80" y="150"/>
                </a:lnTo>
                <a:lnTo>
                  <a:pt x="80" y="150"/>
                </a:lnTo>
                <a:lnTo>
                  <a:pt x="82" y="153"/>
                </a:lnTo>
                <a:lnTo>
                  <a:pt x="85" y="156"/>
                </a:lnTo>
                <a:lnTo>
                  <a:pt x="88" y="157"/>
                </a:lnTo>
                <a:lnTo>
                  <a:pt x="89" y="158"/>
                </a:lnTo>
                <a:lnTo>
                  <a:pt x="127" y="115"/>
                </a:lnTo>
                <a:lnTo>
                  <a:pt x="127" y="115"/>
                </a:lnTo>
                <a:lnTo>
                  <a:pt x="117" y="119"/>
                </a:lnTo>
                <a:lnTo>
                  <a:pt x="117" y="119"/>
                </a:lnTo>
                <a:close/>
                <a:moveTo>
                  <a:pt x="161" y="199"/>
                </a:moveTo>
                <a:lnTo>
                  <a:pt x="161" y="199"/>
                </a:lnTo>
                <a:lnTo>
                  <a:pt x="166" y="208"/>
                </a:lnTo>
                <a:lnTo>
                  <a:pt x="169" y="212"/>
                </a:lnTo>
                <a:lnTo>
                  <a:pt x="173" y="216"/>
                </a:lnTo>
                <a:lnTo>
                  <a:pt x="173" y="216"/>
                </a:lnTo>
                <a:lnTo>
                  <a:pt x="179" y="208"/>
                </a:lnTo>
                <a:lnTo>
                  <a:pt x="184" y="201"/>
                </a:lnTo>
                <a:lnTo>
                  <a:pt x="192" y="194"/>
                </a:lnTo>
                <a:lnTo>
                  <a:pt x="196" y="185"/>
                </a:lnTo>
                <a:lnTo>
                  <a:pt x="196" y="185"/>
                </a:lnTo>
                <a:lnTo>
                  <a:pt x="184" y="195"/>
                </a:lnTo>
                <a:lnTo>
                  <a:pt x="177" y="201"/>
                </a:lnTo>
                <a:lnTo>
                  <a:pt x="170" y="205"/>
                </a:lnTo>
                <a:lnTo>
                  <a:pt x="170" y="205"/>
                </a:lnTo>
                <a:lnTo>
                  <a:pt x="170" y="199"/>
                </a:lnTo>
                <a:lnTo>
                  <a:pt x="170" y="195"/>
                </a:lnTo>
                <a:lnTo>
                  <a:pt x="176" y="185"/>
                </a:lnTo>
                <a:lnTo>
                  <a:pt x="182" y="177"/>
                </a:lnTo>
                <a:lnTo>
                  <a:pt x="189" y="170"/>
                </a:lnTo>
                <a:lnTo>
                  <a:pt x="189" y="170"/>
                </a:lnTo>
                <a:lnTo>
                  <a:pt x="190" y="168"/>
                </a:lnTo>
                <a:lnTo>
                  <a:pt x="189" y="164"/>
                </a:lnTo>
                <a:lnTo>
                  <a:pt x="161" y="199"/>
                </a:lnTo>
                <a:close/>
                <a:moveTo>
                  <a:pt x="199" y="191"/>
                </a:moveTo>
                <a:lnTo>
                  <a:pt x="199" y="191"/>
                </a:lnTo>
                <a:lnTo>
                  <a:pt x="201" y="192"/>
                </a:lnTo>
                <a:lnTo>
                  <a:pt x="203" y="194"/>
                </a:lnTo>
                <a:lnTo>
                  <a:pt x="203" y="196"/>
                </a:lnTo>
                <a:lnTo>
                  <a:pt x="203" y="202"/>
                </a:lnTo>
                <a:lnTo>
                  <a:pt x="200" y="208"/>
                </a:lnTo>
                <a:lnTo>
                  <a:pt x="196" y="218"/>
                </a:lnTo>
                <a:lnTo>
                  <a:pt x="194" y="222"/>
                </a:lnTo>
                <a:lnTo>
                  <a:pt x="194" y="223"/>
                </a:lnTo>
                <a:lnTo>
                  <a:pt x="194" y="223"/>
                </a:lnTo>
                <a:lnTo>
                  <a:pt x="197" y="220"/>
                </a:lnTo>
                <a:lnTo>
                  <a:pt x="200" y="218"/>
                </a:lnTo>
                <a:lnTo>
                  <a:pt x="203" y="215"/>
                </a:lnTo>
                <a:lnTo>
                  <a:pt x="204" y="215"/>
                </a:lnTo>
                <a:lnTo>
                  <a:pt x="207" y="215"/>
                </a:lnTo>
                <a:lnTo>
                  <a:pt x="207" y="215"/>
                </a:lnTo>
                <a:lnTo>
                  <a:pt x="208" y="220"/>
                </a:lnTo>
                <a:lnTo>
                  <a:pt x="207" y="226"/>
                </a:lnTo>
                <a:lnTo>
                  <a:pt x="206" y="237"/>
                </a:lnTo>
                <a:lnTo>
                  <a:pt x="206" y="237"/>
                </a:lnTo>
                <a:lnTo>
                  <a:pt x="206" y="240"/>
                </a:lnTo>
                <a:lnTo>
                  <a:pt x="208" y="240"/>
                </a:lnTo>
                <a:lnTo>
                  <a:pt x="211" y="240"/>
                </a:lnTo>
                <a:lnTo>
                  <a:pt x="213" y="239"/>
                </a:lnTo>
                <a:lnTo>
                  <a:pt x="213" y="239"/>
                </a:lnTo>
                <a:lnTo>
                  <a:pt x="211" y="213"/>
                </a:lnTo>
                <a:lnTo>
                  <a:pt x="207" y="188"/>
                </a:lnTo>
                <a:lnTo>
                  <a:pt x="207" y="188"/>
                </a:lnTo>
                <a:lnTo>
                  <a:pt x="206" y="184"/>
                </a:lnTo>
                <a:lnTo>
                  <a:pt x="204" y="184"/>
                </a:lnTo>
                <a:lnTo>
                  <a:pt x="203" y="187"/>
                </a:lnTo>
                <a:lnTo>
                  <a:pt x="203" y="187"/>
                </a:lnTo>
                <a:lnTo>
                  <a:pt x="200" y="189"/>
                </a:lnTo>
                <a:lnTo>
                  <a:pt x="199" y="191"/>
                </a:lnTo>
                <a:lnTo>
                  <a:pt x="199" y="191"/>
                </a:lnTo>
                <a:close/>
                <a:moveTo>
                  <a:pt x="206" y="143"/>
                </a:moveTo>
                <a:lnTo>
                  <a:pt x="206" y="143"/>
                </a:lnTo>
                <a:lnTo>
                  <a:pt x="218" y="136"/>
                </a:lnTo>
                <a:lnTo>
                  <a:pt x="232" y="128"/>
                </a:lnTo>
                <a:lnTo>
                  <a:pt x="244" y="116"/>
                </a:lnTo>
                <a:lnTo>
                  <a:pt x="253" y="106"/>
                </a:lnTo>
                <a:lnTo>
                  <a:pt x="253" y="106"/>
                </a:lnTo>
                <a:lnTo>
                  <a:pt x="238" y="112"/>
                </a:lnTo>
                <a:lnTo>
                  <a:pt x="224" y="121"/>
                </a:lnTo>
                <a:lnTo>
                  <a:pt x="218" y="126"/>
                </a:lnTo>
                <a:lnTo>
                  <a:pt x="213" y="132"/>
                </a:lnTo>
                <a:lnTo>
                  <a:pt x="208" y="137"/>
                </a:lnTo>
                <a:lnTo>
                  <a:pt x="206" y="143"/>
                </a:lnTo>
                <a:lnTo>
                  <a:pt x="206" y="143"/>
                </a:lnTo>
                <a:close/>
                <a:moveTo>
                  <a:pt x="183" y="101"/>
                </a:moveTo>
                <a:lnTo>
                  <a:pt x="175" y="105"/>
                </a:lnTo>
                <a:lnTo>
                  <a:pt x="175" y="105"/>
                </a:lnTo>
                <a:lnTo>
                  <a:pt x="165" y="111"/>
                </a:lnTo>
                <a:lnTo>
                  <a:pt x="158" y="119"/>
                </a:lnTo>
                <a:lnTo>
                  <a:pt x="145" y="137"/>
                </a:lnTo>
                <a:lnTo>
                  <a:pt x="145" y="137"/>
                </a:lnTo>
                <a:lnTo>
                  <a:pt x="163" y="119"/>
                </a:lnTo>
                <a:lnTo>
                  <a:pt x="183" y="101"/>
                </a:lnTo>
                <a:lnTo>
                  <a:pt x="183" y="101"/>
                </a:lnTo>
                <a:close/>
                <a:moveTo>
                  <a:pt x="138" y="50"/>
                </a:moveTo>
                <a:lnTo>
                  <a:pt x="138" y="50"/>
                </a:lnTo>
                <a:lnTo>
                  <a:pt x="145" y="45"/>
                </a:lnTo>
                <a:lnTo>
                  <a:pt x="147" y="40"/>
                </a:lnTo>
                <a:lnTo>
                  <a:pt x="145" y="38"/>
                </a:lnTo>
                <a:lnTo>
                  <a:pt x="144" y="36"/>
                </a:lnTo>
                <a:lnTo>
                  <a:pt x="144" y="36"/>
                </a:lnTo>
                <a:lnTo>
                  <a:pt x="138" y="40"/>
                </a:lnTo>
                <a:lnTo>
                  <a:pt x="132" y="47"/>
                </a:lnTo>
                <a:lnTo>
                  <a:pt x="130" y="55"/>
                </a:lnTo>
                <a:lnTo>
                  <a:pt x="128" y="62"/>
                </a:lnTo>
                <a:lnTo>
                  <a:pt x="137" y="56"/>
                </a:lnTo>
                <a:lnTo>
                  <a:pt x="137" y="56"/>
                </a:lnTo>
                <a:lnTo>
                  <a:pt x="135" y="56"/>
                </a:lnTo>
                <a:lnTo>
                  <a:pt x="135" y="55"/>
                </a:lnTo>
                <a:lnTo>
                  <a:pt x="135" y="53"/>
                </a:lnTo>
                <a:lnTo>
                  <a:pt x="137" y="53"/>
                </a:lnTo>
                <a:lnTo>
                  <a:pt x="137" y="53"/>
                </a:lnTo>
                <a:lnTo>
                  <a:pt x="138" y="52"/>
                </a:lnTo>
                <a:lnTo>
                  <a:pt x="138" y="50"/>
                </a:lnTo>
                <a:lnTo>
                  <a:pt x="138" y="50"/>
                </a:lnTo>
                <a:close/>
                <a:moveTo>
                  <a:pt x="183" y="191"/>
                </a:moveTo>
                <a:lnTo>
                  <a:pt x="183" y="191"/>
                </a:lnTo>
                <a:lnTo>
                  <a:pt x="192" y="181"/>
                </a:lnTo>
                <a:lnTo>
                  <a:pt x="196" y="177"/>
                </a:lnTo>
                <a:lnTo>
                  <a:pt x="201" y="173"/>
                </a:lnTo>
                <a:lnTo>
                  <a:pt x="201" y="173"/>
                </a:lnTo>
                <a:lnTo>
                  <a:pt x="204" y="170"/>
                </a:lnTo>
                <a:lnTo>
                  <a:pt x="204" y="166"/>
                </a:lnTo>
                <a:lnTo>
                  <a:pt x="204" y="161"/>
                </a:lnTo>
                <a:lnTo>
                  <a:pt x="203" y="161"/>
                </a:lnTo>
                <a:lnTo>
                  <a:pt x="203" y="161"/>
                </a:lnTo>
                <a:lnTo>
                  <a:pt x="203" y="161"/>
                </a:lnTo>
                <a:lnTo>
                  <a:pt x="190" y="177"/>
                </a:lnTo>
                <a:lnTo>
                  <a:pt x="186" y="184"/>
                </a:lnTo>
                <a:lnTo>
                  <a:pt x="183" y="191"/>
                </a:lnTo>
                <a:lnTo>
                  <a:pt x="183" y="191"/>
                </a:lnTo>
                <a:close/>
                <a:moveTo>
                  <a:pt x="69" y="137"/>
                </a:moveTo>
                <a:lnTo>
                  <a:pt x="69" y="137"/>
                </a:lnTo>
                <a:lnTo>
                  <a:pt x="68" y="140"/>
                </a:lnTo>
                <a:lnTo>
                  <a:pt x="66" y="144"/>
                </a:lnTo>
                <a:lnTo>
                  <a:pt x="66" y="146"/>
                </a:lnTo>
                <a:lnTo>
                  <a:pt x="68" y="146"/>
                </a:lnTo>
                <a:lnTo>
                  <a:pt x="71" y="144"/>
                </a:lnTo>
                <a:lnTo>
                  <a:pt x="71" y="144"/>
                </a:lnTo>
                <a:lnTo>
                  <a:pt x="75" y="140"/>
                </a:lnTo>
                <a:lnTo>
                  <a:pt x="80" y="135"/>
                </a:lnTo>
                <a:lnTo>
                  <a:pt x="85" y="130"/>
                </a:lnTo>
                <a:lnTo>
                  <a:pt x="86" y="126"/>
                </a:lnTo>
                <a:lnTo>
                  <a:pt x="86" y="126"/>
                </a:lnTo>
                <a:lnTo>
                  <a:pt x="78" y="132"/>
                </a:lnTo>
                <a:lnTo>
                  <a:pt x="69" y="137"/>
                </a:lnTo>
                <a:lnTo>
                  <a:pt x="69" y="137"/>
                </a:lnTo>
                <a:close/>
                <a:moveTo>
                  <a:pt x="180" y="223"/>
                </a:moveTo>
                <a:lnTo>
                  <a:pt x="180" y="223"/>
                </a:lnTo>
                <a:lnTo>
                  <a:pt x="184" y="222"/>
                </a:lnTo>
                <a:lnTo>
                  <a:pt x="190" y="218"/>
                </a:lnTo>
                <a:lnTo>
                  <a:pt x="193" y="212"/>
                </a:lnTo>
                <a:lnTo>
                  <a:pt x="194" y="209"/>
                </a:lnTo>
                <a:lnTo>
                  <a:pt x="193" y="206"/>
                </a:lnTo>
                <a:lnTo>
                  <a:pt x="193" y="206"/>
                </a:lnTo>
                <a:lnTo>
                  <a:pt x="189" y="209"/>
                </a:lnTo>
                <a:lnTo>
                  <a:pt x="184" y="212"/>
                </a:lnTo>
                <a:lnTo>
                  <a:pt x="182" y="218"/>
                </a:lnTo>
                <a:lnTo>
                  <a:pt x="180" y="223"/>
                </a:lnTo>
                <a:lnTo>
                  <a:pt x="180" y="223"/>
                </a:lnTo>
                <a:close/>
                <a:moveTo>
                  <a:pt x="131" y="77"/>
                </a:moveTo>
                <a:lnTo>
                  <a:pt x="131" y="77"/>
                </a:lnTo>
                <a:lnTo>
                  <a:pt x="128" y="78"/>
                </a:lnTo>
                <a:lnTo>
                  <a:pt x="125" y="80"/>
                </a:lnTo>
                <a:lnTo>
                  <a:pt x="124" y="84"/>
                </a:lnTo>
                <a:lnTo>
                  <a:pt x="123" y="88"/>
                </a:lnTo>
                <a:lnTo>
                  <a:pt x="121" y="94"/>
                </a:lnTo>
                <a:lnTo>
                  <a:pt x="121" y="94"/>
                </a:lnTo>
                <a:lnTo>
                  <a:pt x="124" y="92"/>
                </a:lnTo>
                <a:lnTo>
                  <a:pt x="128" y="90"/>
                </a:lnTo>
                <a:lnTo>
                  <a:pt x="134" y="81"/>
                </a:lnTo>
                <a:lnTo>
                  <a:pt x="138" y="74"/>
                </a:lnTo>
                <a:lnTo>
                  <a:pt x="140" y="70"/>
                </a:lnTo>
                <a:lnTo>
                  <a:pt x="140" y="70"/>
                </a:lnTo>
                <a:lnTo>
                  <a:pt x="135" y="76"/>
                </a:lnTo>
                <a:lnTo>
                  <a:pt x="131" y="77"/>
                </a:lnTo>
                <a:lnTo>
                  <a:pt x="131" y="77"/>
                </a:lnTo>
                <a:close/>
                <a:moveTo>
                  <a:pt x="47" y="136"/>
                </a:moveTo>
                <a:lnTo>
                  <a:pt x="47" y="136"/>
                </a:lnTo>
                <a:lnTo>
                  <a:pt x="50" y="139"/>
                </a:lnTo>
                <a:lnTo>
                  <a:pt x="51" y="139"/>
                </a:lnTo>
                <a:lnTo>
                  <a:pt x="55" y="137"/>
                </a:lnTo>
                <a:lnTo>
                  <a:pt x="58" y="135"/>
                </a:lnTo>
                <a:lnTo>
                  <a:pt x="59" y="133"/>
                </a:lnTo>
                <a:lnTo>
                  <a:pt x="62" y="133"/>
                </a:lnTo>
                <a:lnTo>
                  <a:pt x="62" y="133"/>
                </a:lnTo>
                <a:lnTo>
                  <a:pt x="62" y="130"/>
                </a:lnTo>
                <a:lnTo>
                  <a:pt x="64" y="128"/>
                </a:lnTo>
                <a:lnTo>
                  <a:pt x="65" y="125"/>
                </a:lnTo>
                <a:lnTo>
                  <a:pt x="64" y="125"/>
                </a:lnTo>
                <a:lnTo>
                  <a:pt x="61" y="125"/>
                </a:lnTo>
                <a:lnTo>
                  <a:pt x="61" y="125"/>
                </a:lnTo>
                <a:lnTo>
                  <a:pt x="58" y="126"/>
                </a:lnTo>
                <a:lnTo>
                  <a:pt x="54" y="130"/>
                </a:lnTo>
                <a:lnTo>
                  <a:pt x="47" y="136"/>
                </a:lnTo>
                <a:lnTo>
                  <a:pt x="47" y="136"/>
                </a:lnTo>
                <a:close/>
                <a:moveTo>
                  <a:pt x="36" y="119"/>
                </a:moveTo>
                <a:lnTo>
                  <a:pt x="36" y="119"/>
                </a:lnTo>
                <a:lnTo>
                  <a:pt x="57" y="116"/>
                </a:lnTo>
                <a:lnTo>
                  <a:pt x="66" y="115"/>
                </a:lnTo>
                <a:lnTo>
                  <a:pt x="75" y="112"/>
                </a:lnTo>
                <a:lnTo>
                  <a:pt x="75" y="112"/>
                </a:lnTo>
                <a:lnTo>
                  <a:pt x="68" y="112"/>
                </a:lnTo>
                <a:lnTo>
                  <a:pt x="61" y="112"/>
                </a:lnTo>
                <a:lnTo>
                  <a:pt x="61" y="112"/>
                </a:lnTo>
                <a:lnTo>
                  <a:pt x="48" y="115"/>
                </a:lnTo>
                <a:lnTo>
                  <a:pt x="36" y="119"/>
                </a:lnTo>
                <a:lnTo>
                  <a:pt x="36" y="119"/>
                </a:lnTo>
                <a:close/>
                <a:moveTo>
                  <a:pt x="89" y="111"/>
                </a:moveTo>
                <a:lnTo>
                  <a:pt x="89" y="111"/>
                </a:lnTo>
                <a:lnTo>
                  <a:pt x="82" y="109"/>
                </a:lnTo>
                <a:lnTo>
                  <a:pt x="80" y="111"/>
                </a:lnTo>
                <a:lnTo>
                  <a:pt x="79" y="111"/>
                </a:lnTo>
                <a:lnTo>
                  <a:pt x="79" y="112"/>
                </a:lnTo>
                <a:lnTo>
                  <a:pt x="82" y="115"/>
                </a:lnTo>
                <a:lnTo>
                  <a:pt x="82" y="115"/>
                </a:lnTo>
                <a:lnTo>
                  <a:pt x="83" y="116"/>
                </a:lnTo>
                <a:lnTo>
                  <a:pt x="86" y="116"/>
                </a:lnTo>
                <a:lnTo>
                  <a:pt x="92" y="114"/>
                </a:lnTo>
                <a:lnTo>
                  <a:pt x="97" y="109"/>
                </a:lnTo>
                <a:lnTo>
                  <a:pt x="99" y="108"/>
                </a:lnTo>
                <a:lnTo>
                  <a:pt x="99" y="108"/>
                </a:lnTo>
                <a:lnTo>
                  <a:pt x="89" y="111"/>
                </a:lnTo>
                <a:lnTo>
                  <a:pt x="89" y="111"/>
                </a:lnTo>
                <a:close/>
                <a:moveTo>
                  <a:pt x="197" y="226"/>
                </a:moveTo>
                <a:lnTo>
                  <a:pt x="197" y="226"/>
                </a:lnTo>
                <a:lnTo>
                  <a:pt x="194" y="227"/>
                </a:lnTo>
                <a:lnTo>
                  <a:pt x="193" y="232"/>
                </a:lnTo>
                <a:lnTo>
                  <a:pt x="194" y="234"/>
                </a:lnTo>
                <a:lnTo>
                  <a:pt x="199" y="236"/>
                </a:lnTo>
                <a:lnTo>
                  <a:pt x="199" y="236"/>
                </a:lnTo>
                <a:lnTo>
                  <a:pt x="200" y="234"/>
                </a:lnTo>
                <a:lnTo>
                  <a:pt x="201" y="230"/>
                </a:lnTo>
                <a:lnTo>
                  <a:pt x="201" y="222"/>
                </a:lnTo>
                <a:lnTo>
                  <a:pt x="201" y="222"/>
                </a:lnTo>
                <a:lnTo>
                  <a:pt x="200" y="225"/>
                </a:lnTo>
                <a:lnTo>
                  <a:pt x="197" y="226"/>
                </a:lnTo>
                <a:lnTo>
                  <a:pt x="197" y="226"/>
                </a:lnTo>
                <a:close/>
                <a:moveTo>
                  <a:pt x="64" y="137"/>
                </a:moveTo>
                <a:lnTo>
                  <a:pt x="64" y="137"/>
                </a:lnTo>
                <a:lnTo>
                  <a:pt x="69" y="135"/>
                </a:lnTo>
                <a:lnTo>
                  <a:pt x="72" y="130"/>
                </a:lnTo>
                <a:lnTo>
                  <a:pt x="75" y="126"/>
                </a:lnTo>
                <a:lnTo>
                  <a:pt x="75" y="126"/>
                </a:lnTo>
                <a:lnTo>
                  <a:pt x="73" y="126"/>
                </a:lnTo>
                <a:lnTo>
                  <a:pt x="73" y="126"/>
                </a:lnTo>
                <a:lnTo>
                  <a:pt x="71" y="128"/>
                </a:lnTo>
                <a:lnTo>
                  <a:pt x="68" y="130"/>
                </a:lnTo>
                <a:lnTo>
                  <a:pt x="64" y="137"/>
                </a:lnTo>
                <a:lnTo>
                  <a:pt x="64" y="137"/>
                </a:lnTo>
                <a:close/>
                <a:moveTo>
                  <a:pt x="123" y="225"/>
                </a:moveTo>
                <a:lnTo>
                  <a:pt x="123" y="225"/>
                </a:lnTo>
                <a:lnTo>
                  <a:pt x="123" y="226"/>
                </a:lnTo>
                <a:lnTo>
                  <a:pt x="125" y="223"/>
                </a:lnTo>
                <a:lnTo>
                  <a:pt x="131" y="216"/>
                </a:lnTo>
                <a:lnTo>
                  <a:pt x="131" y="216"/>
                </a:lnTo>
                <a:lnTo>
                  <a:pt x="131" y="215"/>
                </a:lnTo>
                <a:lnTo>
                  <a:pt x="131" y="212"/>
                </a:lnTo>
                <a:lnTo>
                  <a:pt x="131" y="212"/>
                </a:lnTo>
                <a:lnTo>
                  <a:pt x="125" y="219"/>
                </a:lnTo>
                <a:lnTo>
                  <a:pt x="123" y="225"/>
                </a:lnTo>
                <a:lnTo>
                  <a:pt x="123" y="225"/>
                </a:lnTo>
                <a:close/>
                <a:moveTo>
                  <a:pt x="156" y="88"/>
                </a:moveTo>
                <a:lnTo>
                  <a:pt x="149" y="94"/>
                </a:lnTo>
                <a:lnTo>
                  <a:pt x="149" y="94"/>
                </a:lnTo>
                <a:lnTo>
                  <a:pt x="152" y="95"/>
                </a:lnTo>
                <a:lnTo>
                  <a:pt x="155" y="94"/>
                </a:lnTo>
                <a:lnTo>
                  <a:pt x="158" y="92"/>
                </a:lnTo>
                <a:lnTo>
                  <a:pt x="158" y="91"/>
                </a:lnTo>
                <a:lnTo>
                  <a:pt x="156" y="88"/>
                </a:lnTo>
                <a:lnTo>
                  <a:pt x="156" y="88"/>
                </a:lnTo>
                <a:close/>
                <a:moveTo>
                  <a:pt x="106" y="116"/>
                </a:moveTo>
                <a:lnTo>
                  <a:pt x="106" y="116"/>
                </a:lnTo>
                <a:lnTo>
                  <a:pt x="106" y="118"/>
                </a:lnTo>
                <a:lnTo>
                  <a:pt x="109" y="118"/>
                </a:lnTo>
                <a:lnTo>
                  <a:pt x="113" y="115"/>
                </a:lnTo>
                <a:lnTo>
                  <a:pt x="113" y="115"/>
                </a:lnTo>
                <a:lnTo>
                  <a:pt x="114" y="112"/>
                </a:lnTo>
                <a:lnTo>
                  <a:pt x="114" y="111"/>
                </a:lnTo>
                <a:lnTo>
                  <a:pt x="113" y="111"/>
                </a:lnTo>
                <a:lnTo>
                  <a:pt x="110" y="112"/>
                </a:lnTo>
                <a:lnTo>
                  <a:pt x="110" y="112"/>
                </a:lnTo>
                <a:lnTo>
                  <a:pt x="109" y="114"/>
                </a:lnTo>
                <a:lnTo>
                  <a:pt x="106" y="116"/>
                </a:lnTo>
                <a:lnTo>
                  <a:pt x="106" y="116"/>
                </a:lnTo>
                <a:close/>
                <a:moveTo>
                  <a:pt x="43" y="128"/>
                </a:moveTo>
                <a:lnTo>
                  <a:pt x="43" y="128"/>
                </a:lnTo>
                <a:lnTo>
                  <a:pt x="31" y="128"/>
                </a:lnTo>
                <a:lnTo>
                  <a:pt x="31" y="128"/>
                </a:lnTo>
                <a:lnTo>
                  <a:pt x="33" y="129"/>
                </a:lnTo>
                <a:lnTo>
                  <a:pt x="36" y="130"/>
                </a:lnTo>
                <a:lnTo>
                  <a:pt x="40" y="130"/>
                </a:lnTo>
                <a:lnTo>
                  <a:pt x="43" y="128"/>
                </a:lnTo>
                <a:lnTo>
                  <a:pt x="43" y="128"/>
                </a:lnTo>
                <a:close/>
                <a:moveTo>
                  <a:pt x="106" y="234"/>
                </a:moveTo>
                <a:lnTo>
                  <a:pt x="106" y="234"/>
                </a:lnTo>
                <a:lnTo>
                  <a:pt x="111" y="229"/>
                </a:lnTo>
                <a:lnTo>
                  <a:pt x="114" y="225"/>
                </a:lnTo>
                <a:lnTo>
                  <a:pt x="116" y="220"/>
                </a:lnTo>
                <a:lnTo>
                  <a:pt x="116" y="220"/>
                </a:lnTo>
                <a:lnTo>
                  <a:pt x="110" y="227"/>
                </a:lnTo>
                <a:lnTo>
                  <a:pt x="106" y="234"/>
                </a:lnTo>
                <a:lnTo>
                  <a:pt x="106" y="234"/>
                </a:lnTo>
                <a:close/>
                <a:moveTo>
                  <a:pt x="117" y="105"/>
                </a:moveTo>
                <a:lnTo>
                  <a:pt x="117" y="105"/>
                </a:lnTo>
                <a:lnTo>
                  <a:pt x="118" y="108"/>
                </a:lnTo>
                <a:lnTo>
                  <a:pt x="118" y="109"/>
                </a:lnTo>
                <a:lnTo>
                  <a:pt x="123" y="108"/>
                </a:lnTo>
                <a:lnTo>
                  <a:pt x="125" y="105"/>
                </a:lnTo>
                <a:lnTo>
                  <a:pt x="127" y="102"/>
                </a:lnTo>
                <a:lnTo>
                  <a:pt x="127" y="102"/>
                </a:lnTo>
                <a:lnTo>
                  <a:pt x="121" y="101"/>
                </a:lnTo>
                <a:lnTo>
                  <a:pt x="118" y="102"/>
                </a:lnTo>
                <a:lnTo>
                  <a:pt x="117" y="104"/>
                </a:lnTo>
                <a:lnTo>
                  <a:pt x="117" y="105"/>
                </a:lnTo>
                <a:lnTo>
                  <a:pt x="117" y="105"/>
                </a:lnTo>
                <a:close/>
                <a:moveTo>
                  <a:pt x="154" y="73"/>
                </a:moveTo>
                <a:lnTo>
                  <a:pt x="154" y="73"/>
                </a:lnTo>
                <a:lnTo>
                  <a:pt x="155" y="71"/>
                </a:lnTo>
                <a:lnTo>
                  <a:pt x="155" y="70"/>
                </a:lnTo>
                <a:lnTo>
                  <a:pt x="154" y="69"/>
                </a:lnTo>
                <a:lnTo>
                  <a:pt x="151" y="69"/>
                </a:lnTo>
                <a:lnTo>
                  <a:pt x="151" y="69"/>
                </a:lnTo>
                <a:lnTo>
                  <a:pt x="148" y="70"/>
                </a:lnTo>
                <a:lnTo>
                  <a:pt x="149" y="73"/>
                </a:lnTo>
                <a:lnTo>
                  <a:pt x="151" y="73"/>
                </a:lnTo>
                <a:lnTo>
                  <a:pt x="154" y="73"/>
                </a:lnTo>
                <a:lnTo>
                  <a:pt x="154" y="73"/>
                </a:lnTo>
                <a:close/>
              </a:path>
            </a:pathLst>
          </a:custGeom>
          <a:solidFill>
            <a:srgbClr val="FFC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21"/>
          <p:cNvSpPr/>
          <p:nvPr>
            <p:custDataLst>
              <p:tags r:id="rId2"/>
            </p:custDataLst>
          </p:nvPr>
        </p:nvSpPr>
        <p:spPr bwMode="auto">
          <a:xfrm>
            <a:off x="1497965" y="4509135"/>
            <a:ext cx="6653530" cy="236855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66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 rot="218059">
            <a:off x="8187520" y="4346879"/>
            <a:ext cx="481676" cy="486694"/>
          </a:xfrm>
          <a:custGeom>
            <a:avLst/>
            <a:gdLst/>
            <a:ahLst/>
            <a:cxnLst>
              <a:cxn ang="0">
                <a:pos x="166" y="76"/>
              </a:cxn>
              <a:cxn ang="0">
                <a:pos x="287" y="94"/>
              </a:cxn>
              <a:cxn ang="0">
                <a:pos x="168" y="226"/>
              </a:cxn>
              <a:cxn ang="0">
                <a:pos x="69" y="274"/>
              </a:cxn>
              <a:cxn ang="0">
                <a:pos x="0" y="122"/>
              </a:cxn>
              <a:cxn ang="0">
                <a:pos x="107" y="99"/>
              </a:cxn>
              <a:cxn ang="0">
                <a:pos x="102" y="177"/>
              </a:cxn>
              <a:cxn ang="0">
                <a:pos x="99" y="173"/>
              </a:cxn>
              <a:cxn ang="0">
                <a:pos x="132" y="154"/>
              </a:cxn>
              <a:cxn ang="0">
                <a:pos x="217" y="111"/>
              </a:cxn>
              <a:cxn ang="0">
                <a:pos x="234" y="109"/>
              </a:cxn>
              <a:cxn ang="0">
                <a:pos x="197" y="101"/>
              </a:cxn>
              <a:cxn ang="0">
                <a:pos x="172" y="132"/>
              </a:cxn>
              <a:cxn ang="0">
                <a:pos x="184" y="137"/>
              </a:cxn>
              <a:cxn ang="0">
                <a:pos x="215" y="122"/>
              </a:cxn>
              <a:cxn ang="0">
                <a:pos x="131" y="212"/>
              </a:cxn>
              <a:cxn ang="0">
                <a:pos x="83" y="267"/>
              </a:cxn>
              <a:cxn ang="0">
                <a:pos x="83" y="254"/>
              </a:cxn>
              <a:cxn ang="0">
                <a:pos x="79" y="257"/>
              </a:cxn>
              <a:cxn ang="0">
                <a:pos x="159" y="105"/>
              </a:cxn>
              <a:cxn ang="0">
                <a:pos x="147" y="90"/>
              </a:cxn>
              <a:cxn ang="0">
                <a:pos x="149" y="97"/>
              </a:cxn>
              <a:cxn ang="0">
                <a:pos x="85" y="156"/>
              </a:cxn>
              <a:cxn ang="0">
                <a:pos x="166" y="208"/>
              </a:cxn>
              <a:cxn ang="0">
                <a:pos x="184" y="195"/>
              </a:cxn>
              <a:cxn ang="0">
                <a:pos x="189" y="170"/>
              </a:cxn>
              <a:cxn ang="0">
                <a:pos x="203" y="202"/>
              </a:cxn>
              <a:cxn ang="0">
                <a:pos x="204" y="215"/>
              </a:cxn>
              <a:cxn ang="0">
                <a:pos x="211" y="240"/>
              </a:cxn>
              <a:cxn ang="0">
                <a:pos x="203" y="187"/>
              </a:cxn>
              <a:cxn ang="0">
                <a:pos x="253" y="106"/>
              </a:cxn>
              <a:cxn ang="0">
                <a:pos x="183" y="101"/>
              </a:cxn>
              <a:cxn ang="0">
                <a:pos x="183" y="101"/>
              </a:cxn>
              <a:cxn ang="0">
                <a:pos x="132" y="47"/>
              </a:cxn>
              <a:cxn ang="0">
                <a:pos x="137" y="53"/>
              </a:cxn>
              <a:cxn ang="0">
                <a:pos x="201" y="173"/>
              </a:cxn>
              <a:cxn ang="0">
                <a:pos x="183" y="191"/>
              </a:cxn>
              <a:cxn ang="0">
                <a:pos x="71" y="144"/>
              </a:cxn>
              <a:cxn ang="0">
                <a:pos x="180" y="223"/>
              </a:cxn>
              <a:cxn ang="0">
                <a:pos x="184" y="212"/>
              </a:cxn>
              <a:cxn ang="0">
                <a:pos x="123" y="88"/>
              </a:cxn>
              <a:cxn ang="0">
                <a:pos x="135" y="76"/>
              </a:cxn>
              <a:cxn ang="0">
                <a:pos x="59" y="133"/>
              </a:cxn>
              <a:cxn ang="0">
                <a:pos x="58" y="126"/>
              </a:cxn>
              <a:cxn ang="0">
                <a:pos x="75" y="112"/>
              </a:cxn>
              <a:cxn ang="0">
                <a:pos x="82" y="109"/>
              </a:cxn>
              <a:cxn ang="0">
                <a:pos x="97" y="109"/>
              </a:cxn>
              <a:cxn ang="0">
                <a:pos x="194" y="234"/>
              </a:cxn>
              <a:cxn ang="0">
                <a:pos x="197" y="226"/>
              </a:cxn>
              <a:cxn ang="0">
                <a:pos x="71" y="128"/>
              </a:cxn>
              <a:cxn ang="0">
                <a:pos x="131" y="216"/>
              </a:cxn>
              <a:cxn ang="0">
                <a:pos x="149" y="94"/>
              </a:cxn>
              <a:cxn ang="0">
                <a:pos x="106" y="118"/>
              </a:cxn>
              <a:cxn ang="0">
                <a:pos x="109" y="114"/>
              </a:cxn>
              <a:cxn ang="0">
                <a:pos x="40" y="130"/>
              </a:cxn>
              <a:cxn ang="0">
                <a:pos x="110" y="227"/>
              </a:cxn>
              <a:cxn ang="0">
                <a:pos x="127" y="102"/>
              </a:cxn>
              <a:cxn ang="0">
                <a:pos x="155" y="71"/>
              </a:cxn>
              <a:cxn ang="0">
                <a:pos x="154" y="73"/>
              </a:cxn>
            </a:cxnLst>
            <a:rect l="0" t="0" r="r" b="b"/>
            <a:pathLst>
              <a:path w="287" h="289">
                <a:moveTo>
                  <a:pt x="130" y="0"/>
                </a:moveTo>
                <a:lnTo>
                  <a:pt x="130" y="0"/>
                </a:lnTo>
                <a:lnTo>
                  <a:pt x="138" y="7"/>
                </a:lnTo>
                <a:lnTo>
                  <a:pt x="144" y="15"/>
                </a:lnTo>
                <a:lnTo>
                  <a:pt x="149" y="24"/>
                </a:lnTo>
                <a:lnTo>
                  <a:pt x="154" y="33"/>
                </a:lnTo>
                <a:lnTo>
                  <a:pt x="161" y="53"/>
                </a:lnTo>
                <a:lnTo>
                  <a:pt x="166" y="76"/>
                </a:lnTo>
                <a:lnTo>
                  <a:pt x="166" y="76"/>
                </a:lnTo>
                <a:lnTo>
                  <a:pt x="168" y="84"/>
                </a:lnTo>
                <a:lnTo>
                  <a:pt x="170" y="91"/>
                </a:lnTo>
                <a:lnTo>
                  <a:pt x="170" y="91"/>
                </a:lnTo>
                <a:lnTo>
                  <a:pt x="183" y="90"/>
                </a:lnTo>
                <a:lnTo>
                  <a:pt x="197" y="87"/>
                </a:lnTo>
                <a:lnTo>
                  <a:pt x="213" y="87"/>
                </a:lnTo>
                <a:lnTo>
                  <a:pt x="228" y="87"/>
                </a:lnTo>
                <a:lnTo>
                  <a:pt x="258" y="90"/>
                </a:lnTo>
                <a:lnTo>
                  <a:pt x="287" y="94"/>
                </a:lnTo>
                <a:lnTo>
                  <a:pt x="287" y="94"/>
                </a:lnTo>
                <a:lnTo>
                  <a:pt x="249" y="125"/>
                </a:lnTo>
                <a:lnTo>
                  <a:pt x="229" y="140"/>
                </a:lnTo>
                <a:lnTo>
                  <a:pt x="211" y="154"/>
                </a:lnTo>
                <a:lnTo>
                  <a:pt x="229" y="267"/>
                </a:lnTo>
                <a:lnTo>
                  <a:pt x="229" y="267"/>
                </a:lnTo>
                <a:lnTo>
                  <a:pt x="208" y="255"/>
                </a:lnTo>
                <a:lnTo>
                  <a:pt x="187" y="241"/>
                </a:lnTo>
                <a:lnTo>
                  <a:pt x="168" y="226"/>
                </a:lnTo>
                <a:lnTo>
                  <a:pt x="148" y="209"/>
                </a:lnTo>
                <a:lnTo>
                  <a:pt x="148" y="209"/>
                </a:lnTo>
                <a:lnTo>
                  <a:pt x="130" y="232"/>
                </a:lnTo>
                <a:lnTo>
                  <a:pt x="111" y="253"/>
                </a:lnTo>
                <a:lnTo>
                  <a:pt x="90" y="272"/>
                </a:lnTo>
                <a:lnTo>
                  <a:pt x="80" y="281"/>
                </a:lnTo>
                <a:lnTo>
                  <a:pt x="68" y="289"/>
                </a:lnTo>
                <a:lnTo>
                  <a:pt x="68" y="289"/>
                </a:lnTo>
                <a:lnTo>
                  <a:pt x="69" y="274"/>
                </a:lnTo>
                <a:lnTo>
                  <a:pt x="72" y="258"/>
                </a:lnTo>
                <a:lnTo>
                  <a:pt x="78" y="229"/>
                </a:lnTo>
                <a:lnTo>
                  <a:pt x="85" y="201"/>
                </a:lnTo>
                <a:lnTo>
                  <a:pt x="89" y="173"/>
                </a:lnTo>
                <a:lnTo>
                  <a:pt x="89" y="173"/>
                </a:lnTo>
                <a:lnTo>
                  <a:pt x="68" y="158"/>
                </a:lnTo>
                <a:lnTo>
                  <a:pt x="45" y="146"/>
                </a:lnTo>
                <a:lnTo>
                  <a:pt x="0" y="122"/>
                </a:lnTo>
                <a:lnTo>
                  <a:pt x="0" y="122"/>
                </a:lnTo>
                <a:lnTo>
                  <a:pt x="0" y="122"/>
                </a:lnTo>
                <a:lnTo>
                  <a:pt x="0" y="121"/>
                </a:lnTo>
                <a:lnTo>
                  <a:pt x="3" y="118"/>
                </a:lnTo>
                <a:lnTo>
                  <a:pt x="12" y="114"/>
                </a:lnTo>
                <a:lnTo>
                  <a:pt x="12" y="114"/>
                </a:lnTo>
                <a:lnTo>
                  <a:pt x="34" y="109"/>
                </a:lnTo>
                <a:lnTo>
                  <a:pt x="57" y="105"/>
                </a:lnTo>
                <a:lnTo>
                  <a:pt x="82" y="101"/>
                </a:lnTo>
                <a:lnTo>
                  <a:pt x="107" y="99"/>
                </a:lnTo>
                <a:lnTo>
                  <a:pt x="130" y="0"/>
                </a:lnTo>
                <a:close/>
                <a:moveTo>
                  <a:pt x="103" y="187"/>
                </a:moveTo>
                <a:lnTo>
                  <a:pt x="103" y="187"/>
                </a:lnTo>
                <a:lnTo>
                  <a:pt x="102" y="187"/>
                </a:lnTo>
                <a:lnTo>
                  <a:pt x="102" y="187"/>
                </a:lnTo>
                <a:lnTo>
                  <a:pt x="100" y="184"/>
                </a:lnTo>
                <a:lnTo>
                  <a:pt x="102" y="180"/>
                </a:lnTo>
                <a:lnTo>
                  <a:pt x="102" y="177"/>
                </a:lnTo>
                <a:lnTo>
                  <a:pt x="102" y="177"/>
                </a:lnTo>
                <a:lnTo>
                  <a:pt x="113" y="163"/>
                </a:lnTo>
                <a:lnTo>
                  <a:pt x="124" y="149"/>
                </a:lnTo>
                <a:lnTo>
                  <a:pt x="147" y="123"/>
                </a:lnTo>
                <a:lnTo>
                  <a:pt x="147" y="123"/>
                </a:lnTo>
                <a:lnTo>
                  <a:pt x="134" y="132"/>
                </a:lnTo>
                <a:lnTo>
                  <a:pt x="123" y="140"/>
                </a:lnTo>
                <a:lnTo>
                  <a:pt x="100" y="160"/>
                </a:lnTo>
                <a:lnTo>
                  <a:pt x="100" y="160"/>
                </a:lnTo>
                <a:lnTo>
                  <a:pt x="99" y="173"/>
                </a:lnTo>
                <a:lnTo>
                  <a:pt x="96" y="187"/>
                </a:lnTo>
                <a:lnTo>
                  <a:pt x="92" y="213"/>
                </a:lnTo>
                <a:lnTo>
                  <a:pt x="165" y="128"/>
                </a:lnTo>
                <a:lnTo>
                  <a:pt x="165" y="128"/>
                </a:lnTo>
                <a:lnTo>
                  <a:pt x="158" y="133"/>
                </a:lnTo>
                <a:lnTo>
                  <a:pt x="148" y="143"/>
                </a:lnTo>
                <a:lnTo>
                  <a:pt x="140" y="151"/>
                </a:lnTo>
                <a:lnTo>
                  <a:pt x="132" y="158"/>
                </a:lnTo>
                <a:lnTo>
                  <a:pt x="132" y="154"/>
                </a:lnTo>
                <a:lnTo>
                  <a:pt x="132" y="154"/>
                </a:lnTo>
                <a:lnTo>
                  <a:pt x="127" y="164"/>
                </a:lnTo>
                <a:lnTo>
                  <a:pt x="120" y="173"/>
                </a:lnTo>
                <a:lnTo>
                  <a:pt x="113" y="180"/>
                </a:lnTo>
                <a:lnTo>
                  <a:pt x="103" y="187"/>
                </a:lnTo>
                <a:lnTo>
                  <a:pt x="103" y="187"/>
                </a:lnTo>
                <a:close/>
                <a:moveTo>
                  <a:pt x="214" y="112"/>
                </a:moveTo>
                <a:lnTo>
                  <a:pt x="214" y="112"/>
                </a:lnTo>
                <a:lnTo>
                  <a:pt x="217" y="111"/>
                </a:lnTo>
                <a:lnTo>
                  <a:pt x="218" y="109"/>
                </a:lnTo>
                <a:lnTo>
                  <a:pt x="218" y="106"/>
                </a:lnTo>
                <a:lnTo>
                  <a:pt x="221" y="105"/>
                </a:lnTo>
                <a:lnTo>
                  <a:pt x="224" y="106"/>
                </a:lnTo>
                <a:lnTo>
                  <a:pt x="231" y="101"/>
                </a:lnTo>
                <a:lnTo>
                  <a:pt x="231" y="101"/>
                </a:lnTo>
                <a:lnTo>
                  <a:pt x="232" y="104"/>
                </a:lnTo>
                <a:lnTo>
                  <a:pt x="234" y="108"/>
                </a:lnTo>
                <a:lnTo>
                  <a:pt x="234" y="109"/>
                </a:lnTo>
                <a:lnTo>
                  <a:pt x="235" y="111"/>
                </a:lnTo>
                <a:lnTo>
                  <a:pt x="235" y="111"/>
                </a:lnTo>
                <a:lnTo>
                  <a:pt x="241" y="108"/>
                </a:lnTo>
                <a:lnTo>
                  <a:pt x="245" y="105"/>
                </a:lnTo>
                <a:lnTo>
                  <a:pt x="255" y="99"/>
                </a:lnTo>
                <a:lnTo>
                  <a:pt x="255" y="99"/>
                </a:lnTo>
                <a:lnTo>
                  <a:pt x="239" y="98"/>
                </a:lnTo>
                <a:lnTo>
                  <a:pt x="225" y="98"/>
                </a:lnTo>
                <a:lnTo>
                  <a:pt x="197" y="101"/>
                </a:lnTo>
                <a:lnTo>
                  <a:pt x="197" y="101"/>
                </a:lnTo>
                <a:lnTo>
                  <a:pt x="194" y="101"/>
                </a:lnTo>
                <a:lnTo>
                  <a:pt x="192" y="104"/>
                </a:lnTo>
                <a:lnTo>
                  <a:pt x="186" y="111"/>
                </a:lnTo>
                <a:lnTo>
                  <a:pt x="180" y="119"/>
                </a:lnTo>
                <a:lnTo>
                  <a:pt x="175" y="125"/>
                </a:lnTo>
                <a:lnTo>
                  <a:pt x="175" y="125"/>
                </a:lnTo>
                <a:lnTo>
                  <a:pt x="172" y="129"/>
                </a:lnTo>
                <a:lnTo>
                  <a:pt x="172" y="132"/>
                </a:lnTo>
                <a:lnTo>
                  <a:pt x="176" y="139"/>
                </a:lnTo>
                <a:lnTo>
                  <a:pt x="176" y="139"/>
                </a:lnTo>
                <a:lnTo>
                  <a:pt x="182" y="132"/>
                </a:lnTo>
                <a:lnTo>
                  <a:pt x="187" y="122"/>
                </a:lnTo>
                <a:lnTo>
                  <a:pt x="194" y="114"/>
                </a:lnTo>
                <a:lnTo>
                  <a:pt x="199" y="111"/>
                </a:lnTo>
                <a:lnTo>
                  <a:pt x="204" y="108"/>
                </a:lnTo>
                <a:lnTo>
                  <a:pt x="184" y="137"/>
                </a:lnTo>
                <a:lnTo>
                  <a:pt x="184" y="137"/>
                </a:lnTo>
                <a:lnTo>
                  <a:pt x="192" y="132"/>
                </a:lnTo>
                <a:lnTo>
                  <a:pt x="199" y="125"/>
                </a:lnTo>
                <a:lnTo>
                  <a:pt x="207" y="118"/>
                </a:lnTo>
                <a:lnTo>
                  <a:pt x="214" y="112"/>
                </a:lnTo>
                <a:lnTo>
                  <a:pt x="214" y="112"/>
                </a:lnTo>
                <a:close/>
                <a:moveTo>
                  <a:pt x="211" y="123"/>
                </a:moveTo>
                <a:lnTo>
                  <a:pt x="211" y="123"/>
                </a:lnTo>
                <a:lnTo>
                  <a:pt x="214" y="123"/>
                </a:lnTo>
                <a:lnTo>
                  <a:pt x="215" y="122"/>
                </a:lnTo>
                <a:lnTo>
                  <a:pt x="217" y="115"/>
                </a:lnTo>
                <a:lnTo>
                  <a:pt x="217" y="115"/>
                </a:lnTo>
                <a:lnTo>
                  <a:pt x="193" y="136"/>
                </a:lnTo>
                <a:lnTo>
                  <a:pt x="170" y="158"/>
                </a:lnTo>
                <a:lnTo>
                  <a:pt x="151" y="182"/>
                </a:lnTo>
                <a:lnTo>
                  <a:pt x="132" y="209"/>
                </a:lnTo>
                <a:lnTo>
                  <a:pt x="132" y="209"/>
                </a:lnTo>
                <a:lnTo>
                  <a:pt x="131" y="212"/>
                </a:lnTo>
                <a:lnTo>
                  <a:pt x="131" y="212"/>
                </a:lnTo>
                <a:lnTo>
                  <a:pt x="131" y="212"/>
                </a:lnTo>
                <a:lnTo>
                  <a:pt x="154" y="192"/>
                </a:lnTo>
                <a:lnTo>
                  <a:pt x="175" y="171"/>
                </a:lnTo>
                <a:lnTo>
                  <a:pt x="193" y="149"/>
                </a:lnTo>
                <a:lnTo>
                  <a:pt x="211" y="123"/>
                </a:lnTo>
                <a:lnTo>
                  <a:pt x="211" y="123"/>
                </a:lnTo>
                <a:close/>
                <a:moveTo>
                  <a:pt x="78" y="271"/>
                </a:moveTo>
                <a:lnTo>
                  <a:pt x="78" y="271"/>
                </a:lnTo>
                <a:lnTo>
                  <a:pt x="83" y="267"/>
                </a:lnTo>
                <a:lnTo>
                  <a:pt x="89" y="262"/>
                </a:lnTo>
                <a:lnTo>
                  <a:pt x="93" y="257"/>
                </a:lnTo>
                <a:lnTo>
                  <a:pt x="96" y="250"/>
                </a:lnTo>
                <a:lnTo>
                  <a:pt x="96" y="250"/>
                </a:lnTo>
                <a:lnTo>
                  <a:pt x="90" y="255"/>
                </a:lnTo>
                <a:lnTo>
                  <a:pt x="86" y="257"/>
                </a:lnTo>
                <a:lnTo>
                  <a:pt x="85" y="255"/>
                </a:lnTo>
                <a:lnTo>
                  <a:pt x="83" y="254"/>
                </a:lnTo>
                <a:lnTo>
                  <a:pt x="83" y="254"/>
                </a:lnTo>
                <a:lnTo>
                  <a:pt x="106" y="220"/>
                </a:lnTo>
                <a:lnTo>
                  <a:pt x="128" y="188"/>
                </a:lnTo>
                <a:lnTo>
                  <a:pt x="128" y="188"/>
                </a:lnTo>
                <a:lnTo>
                  <a:pt x="111" y="203"/>
                </a:lnTo>
                <a:lnTo>
                  <a:pt x="103" y="212"/>
                </a:lnTo>
                <a:lnTo>
                  <a:pt x="96" y="222"/>
                </a:lnTo>
                <a:lnTo>
                  <a:pt x="89" y="233"/>
                </a:lnTo>
                <a:lnTo>
                  <a:pt x="83" y="244"/>
                </a:lnTo>
                <a:lnTo>
                  <a:pt x="79" y="257"/>
                </a:lnTo>
                <a:lnTo>
                  <a:pt x="78" y="271"/>
                </a:lnTo>
                <a:lnTo>
                  <a:pt x="78" y="271"/>
                </a:lnTo>
                <a:close/>
                <a:moveTo>
                  <a:pt x="149" y="98"/>
                </a:moveTo>
                <a:lnTo>
                  <a:pt x="123" y="132"/>
                </a:lnTo>
                <a:lnTo>
                  <a:pt x="123" y="132"/>
                </a:lnTo>
                <a:lnTo>
                  <a:pt x="141" y="118"/>
                </a:lnTo>
                <a:lnTo>
                  <a:pt x="151" y="111"/>
                </a:lnTo>
                <a:lnTo>
                  <a:pt x="159" y="105"/>
                </a:lnTo>
                <a:lnTo>
                  <a:pt x="159" y="105"/>
                </a:lnTo>
                <a:lnTo>
                  <a:pt x="162" y="102"/>
                </a:lnTo>
                <a:lnTo>
                  <a:pt x="163" y="99"/>
                </a:lnTo>
                <a:lnTo>
                  <a:pt x="163" y="97"/>
                </a:lnTo>
                <a:lnTo>
                  <a:pt x="162" y="92"/>
                </a:lnTo>
                <a:lnTo>
                  <a:pt x="159" y="84"/>
                </a:lnTo>
                <a:lnTo>
                  <a:pt x="156" y="77"/>
                </a:lnTo>
                <a:lnTo>
                  <a:pt x="156" y="77"/>
                </a:lnTo>
                <a:lnTo>
                  <a:pt x="152" y="84"/>
                </a:lnTo>
                <a:lnTo>
                  <a:pt x="147" y="90"/>
                </a:lnTo>
                <a:lnTo>
                  <a:pt x="140" y="94"/>
                </a:lnTo>
                <a:lnTo>
                  <a:pt x="134" y="99"/>
                </a:lnTo>
                <a:lnTo>
                  <a:pt x="134" y="99"/>
                </a:lnTo>
                <a:lnTo>
                  <a:pt x="138" y="98"/>
                </a:lnTo>
                <a:lnTo>
                  <a:pt x="142" y="97"/>
                </a:lnTo>
                <a:lnTo>
                  <a:pt x="145" y="97"/>
                </a:lnTo>
                <a:lnTo>
                  <a:pt x="149" y="94"/>
                </a:lnTo>
                <a:lnTo>
                  <a:pt x="149" y="94"/>
                </a:lnTo>
                <a:lnTo>
                  <a:pt x="149" y="97"/>
                </a:lnTo>
                <a:lnTo>
                  <a:pt x="149" y="98"/>
                </a:lnTo>
                <a:lnTo>
                  <a:pt x="149" y="98"/>
                </a:lnTo>
                <a:close/>
                <a:moveTo>
                  <a:pt x="117" y="119"/>
                </a:moveTo>
                <a:lnTo>
                  <a:pt x="117" y="119"/>
                </a:lnTo>
                <a:lnTo>
                  <a:pt x="99" y="135"/>
                </a:lnTo>
                <a:lnTo>
                  <a:pt x="80" y="150"/>
                </a:lnTo>
                <a:lnTo>
                  <a:pt x="80" y="150"/>
                </a:lnTo>
                <a:lnTo>
                  <a:pt x="82" y="153"/>
                </a:lnTo>
                <a:lnTo>
                  <a:pt x="85" y="156"/>
                </a:lnTo>
                <a:lnTo>
                  <a:pt x="88" y="157"/>
                </a:lnTo>
                <a:lnTo>
                  <a:pt x="89" y="158"/>
                </a:lnTo>
                <a:lnTo>
                  <a:pt x="127" y="115"/>
                </a:lnTo>
                <a:lnTo>
                  <a:pt x="127" y="115"/>
                </a:lnTo>
                <a:lnTo>
                  <a:pt x="117" y="119"/>
                </a:lnTo>
                <a:lnTo>
                  <a:pt x="117" y="119"/>
                </a:lnTo>
                <a:close/>
                <a:moveTo>
                  <a:pt x="161" y="199"/>
                </a:moveTo>
                <a:lnTo>
                  <a:pt x="161" y="199"/>
                </a:lnTo>
                <a:lnTo>
                  <a:pt x="166" y="208"/>
                </a:lnTo>
                <a:lnTo>
                  <a:pt x="169" y="212"/>
                </a:lnTo>
                <a:lnTo>
                  <a:pt x="173" y="216"/>
                </a:lnTo>
                <a:lnTo>
                  <a:pt x="173" y="216"/>
                </a:lnTo>
                <a:lnTo>
                  <a:pt x="179" y="208"/>
                </a:lnTo>
                <a:lnTo>
                  <a:pt x="184" y="201"/>
                </a:lnTo>
                <a:lnTo>
                  <a:pt x="192" y="194"/>
                </a:lnTo>
                <a:lnTo>
                  <a:pt x="196" y="185"/>
                </a:lnTo>
                <a:lnTo>
                  <a:pt x="196" y="185"/>
                </a:lnTo>
                <a:lnTo>
                  <a:pt x="184" y="195"/>
                </a:lnTo>
                <a:lnTo>
                  <a:pt x="177" y="201"/>
                </a:lnTo>
                <a:lnTo>
                  <a:pt x="170" y="205"/>
                </a:lnTo>
                <a:lnTo>
                  <a:pt x="170" y="205"/>
                </a:lnTo>
                <a:lnTo>
                  <a:pt x="170" y="199"/>
                </a:lnTo>
                <a:lnTo>
                  <a:pt x="170" y="195"/>
                </a:lnTo>
                <a:lnTo>
                  <a:pt x="176" y="185"/>
                </a:lnTo>
                <a:lnTo>
                  <a:pt x="182" y="177"/>
                </a:lnTo>
                <a:lnTo>
                  <a:pt x="189" y="170"/>
                </a:lnTo>
                <a:lnTo>
                  <a:pt x="189" y="170"/>
                </a:lnTo>
                <a:lnTo>
                  <a:pt x="190" y="168"/>
                </a:lnTo>
                <a:lnTo>
                  <a:pt x="189" y="164"/>
                </a:lnTo>
                <a:lnTo>
                  <a:pt x="161" y="199"/>
                </a:lnTo>
                <a:close/>
                <a:moveTo>
                  <a:pt x="199" y="191"/>
                </a:moveTo>
                <a:lnTo>
                  <a:pt x="199" y="191"/>
                </a:lnTo>
                <a:lnTo>
                  <a:pt x="201" y="192"/>
                </a:lnTo>
                <a:lnTo>
                  <a:pt x="203" y="194"/>
                </a:lnTo>
                <a:lnTo>
                  <a:pt x="203" y="196"/>
                </a:lnTo>
                <a:lnTo>
                  <a:pt x="203" y="202"/>
                </a:lnTo>
                <a:lnTo>
                  <a:pt x="200" y="208"/>
                </a:lnTo>
                <a:lnTo>
                  <a:pt x="196" y="218"/>
                </a:lnTo>
                <a:lnTo>
                  <a:pt x="194" y="222"/>
                </a:lnTo>
                <a:lnTo>
                  <a:pt x="194" y="223"/>
                </a:lnTo>
                <a:lnTo>
                  <a:pt x="194" y="223"/>
                </a:lnTo>
                <a:lnTo>
                  <a:pt x="197" y="220"/>
                </a:lnTo>
                <a:lnTo>
                  <a:pt x="200" y="218"/>
                </a:lnTo>
                <a:lnTo>
                  <a:pt x="203" y="215"/>
                </a:lnTo>
                <a:lnTo>
                  <a:pt x="204" y="215"/>
                </a:lnTo>
                <a:lnTo>
                  <a:pt x="207" y="215"/>
                </a:lnTo>
                <a:lnTo>
                  <a:pt x="207" y="215"/>
                </a:lnTo>
                <a:lnTo>
                  <a:pt x="208" y="220"/>
                </a:lnTo>
                <a:lnTo>
                  <a:pt x="207" y="226"/>
                </a:lnTo>
                <a:lnTo>
                  <a:pt x="206" y="237"/>
                </a:lnTo>
                <a:lnTo>
                  <a:pt x="206" y="237"/>
                </a:lnTo>
                <a:lnTo>
                  <a:pt x="206" y="240"/>
                </a:lnTo>
                <a:lnTo>
                  <a:pt x="208" y="240"/>
                </a:lnTo>
                <a:lnTo>
                  <a:pt x="211" y="240"/>
                </a:lnTo>
                <a:lnTo>
                  <a:pt x="213" y="239"/>
                </a:lnTo>
                <a:lnTo>
                  <a:pt x="213" y="239"/>
                </a:lnTo>
                <a:lnTo>
                  <a:pt x="211" y="213"/>
                </a:lnTo>
                <a:lnTo>
                  <a:pt x="207" y="188"/>
                </a:lnTo>
                <a:lnTo>
                  <a:pt x="207" y="188"/>
                </a:lnTo>
                <a:lnTo>
                  <a:pt x="206" y="184"/>
                </a:lnTo>
                <a:lnTo>
                  <a:pt x="204" y="184"/>
                </a:lnTo>
                <a:lnTo>
                  <a:pt x="203" y="187"/>
                </a:lnTo>
                <a:lnTo>
                  <a:pt x="203" y="187"/>
                </a:lnTo>
                <a:lnTo>
                  <a:pt x="200" y="189"/>
                </a:lnTo>
                <a:lnTo>
                  <a:pt x="199" y="191"/>
                </a:lnTo>
                <a:lnTo>
                  <a:pt x="199" y="191"/>
                </a:lnTo>
                <a:close/>
                <a:moveTo>
                  <a:pt x="206" y="143"/>
                </a:moveTo>
                <a:lnTo>
                  <a:pt x="206" y="143"/>
                </a:lnTo>
                <a:lnTo>
                  <a:pt x="218" y="136"/>
                </a:lnTo>
                <a:lnTo>
                  <a:pt x="232" y="128"/>
                </a:lnTo>
                <a:lnTo>
                  <a:pt x="244" y="116"/>
                </a:lnTo>
                <a:lnTo>
                  <a:pt x="253" y="106"/>
                </a:lnTo>
                <a:lnTo>
                  <a:pt x="253" y="106"/>
                </a:lnTo>
                <a:lnTo>
                  <a:pt x="238" y="112"/>
                </a:lnTo>
                <a:lnTo>
                  <a:pt x="224" y="121"/>
                </a:lnTo>
                <a:lnTo>
                  <a:pt x="218" y="126"/>
                </a:lnTo>
                <a:lnTo>
                  <a:pt x="213" y="132"/>
                </a:lnTo>
                <a:lnTo>
                  <a:pt x="208" y="137"/>
                </a:lnTo>
                <a:lnTo>
                  <a:pt x="206" y="143"/>
                </a:lnTo>
                <a:lnTo>
                  <a:pt x="206" y="143"/>
                </a:lnTo>
                <a:close/>
                <a:moveTo>
                  <a:pt x="183" y="101"/>
                </a:moveTo>
                <a:lnTo>
                  <a:pt x="175" y="105"/>
                </a:lnTo>
                <a:lnTo>
                  <a:pt x="175" y="105"/>
                </a:lnTo>
                <a:lnTo>
                  <a:pt x="165" y="111"/>
                </a:lnTo>
                <a:lnTo>
                  <a:pt x="158" y="119"/>
                </a:lnTo>
                <a:lnTo>
                  <a:pt x="145" y="137"/>
                </a:lnTo>
                <a:lnTo>
                  <a:pt x="145" y="137"/>
                </a:lnTo>
                <a:lnTo>
                  <a:pt x="163" y="119"/>
                </a:lnTo>
                <a:lnTo>
                  <a:pt x="183" y="101"/>
                </a:lnTo>
                <a:lnTo>
                  <a:pt x="183" y="101"/>
                </a:lnTo>
                <a:close/>
                <a:moveTo>
                  <a:pt x="138" y="50"/>
                </a:moveTo>
                <a:lnTo>
                  <a:pt x="138" y="50"/>
                </a:lnTo>
                <a:lnTo>
                  <a:pt x="145" y="45"/>
                </a:lnTo>
                <a:lnTo>
                  <a:pt x="147" y="40"/>
                </a:lnTo>
                <a:lnTo>
                  <a:pt x="145" y="38"/>
                </a:lnTo>
                <a:lnTo>
                  <a:pt x="144" y="36"/>
                </a:lnTo>
                <a:lnTo>
                  <a:pt x="144" y="36"/>
                </a:lnTo>
                <a:lnTo>
                  <a:pt x="138" y="40"/>
                </a:lnTo>
                <a:lnTo>
                  <a:pt x="132" y="47"/>
                </a:lnTo>
                <a:lnTo>
                  <a:pt x="130" y="55"/>
                </a:lnTo>
                <a:lnTo>
                  <a:pt x="128" y="62"/>
                </a:lnTo>
                <a:lnTo>
                  <a:pt x="137" y="56"/>
                </a:lnTo>
                <a:lnTo>
                  <a:pt x="137" y="56"/>
                </a:lnTo>
                <a:lnTo>
                  <a:pt x="135" y="56"/>
                </a:lnTo>
                <a:lnTo>
                  <a:pt x="135" y="55"/>
                </a:lnTo>
                <a:lnTo>
                  <a:pt x="135" y="53"/>
                </a:lnTo>
                <a:lnTo>
                  <a:pt x="137" y="53"/>
                </a:lnTo>
                <a:lnTo>
                  <a:pt x="137" y="53"/>
                </a:lnTo>
                <a:lnTo>
                  <a:pt x="138" y="52"/>
                </a:lnTo>
                <a:lnTo>
                  <a:pt x="138" y="50"/>
                </a:lnTo>
                <a:lnTo>
                  <a:pt x="138" y="50"/>
                </a:lnTo>
                <a:close/>
                <a:moveTo>
                  <a:pt x="183" y="191"/>
                </a:moveTo>
                <a:lnTo>
                  <a:pt x="183" y="191"/>
                </a:lnTo>
                <a:lnTo>
                  <a:pt x="192" y="181"/>
                </a:lnTo>
                <a:lnTo>
                  <a:pt x="196" y="177"/>
                </a:lnTo>
                <a:lnTo>
                  <a:pt x="201" y="173"/>
                </a:lnTo>
                <a:lnTo>
                  <a:pt x="201" y="173"/>
                </a:lnTo>
                <a:lnTo>
                  <a:pt x="204" y="170"/>
                </a:lnTo>
                <a:lnTo>
                  <a:pt x="204" y="166"/>
                </a:lnTo>
                <a:lnTo>
                  <a:pt x="204" y="161"/>
                </a:lnTo>
                <a:lnTo>
                  <a:pt x="203" y="161"/>
                </a:lnTo>
                <a:lnTo>
                  <a:pt x="203" y="161"/>
                </a:lnTo>
                <a:lnTo>
                  <a:pt x="203" y="161"/>
                </a:lnTo>
                <a:lnTo>
                  <a:pt x="190" y="177"/>
                </a:lnTo>
                <a:lnTo>
                  <a:pt x="186" y="184"/>
                </a:lnTo>
                <a:lnTo>
                  <a:pt x="183" y="191"/>
                </a:lnTo>
                <a:lnTo>
                  <a:pt x="183" y="191"/>
                </a:lnTo>
                <a:close/>
                <a:moveTo>
                  <a:pt x="69" y="137"/>
                </a:moveTo>
                <a:lnTo>
                  <a:pt x="69" y="137"/>
                </a:lnTo>
                <a:lnTo>
                  <a:pt x="68" y="140"/>
                </a:lnTo>
                <a:lnTo>
                  <a:pt x="66" y="144"/>
                </a:lnTo>
                <a:lnTo>
                  <a:pt x="66" y="146"/>
                </a:lnTo>
                <a:lnTo>
                  <a:pt x="68" y="146"/>
                </a:lnTo>
                <a:lnTo>
                  <a:pt x="71" y="144"/>
                </a:lnTo>
                <a:lnTo>
                  <a:pt x="71" y="144"/>
                </a:lnTo>
                <a:lnTo>
                  <a:pt x="75" y="140"/>
                </a:lnTo>
                <a:lnTo>
                  <a:pt x="80" y="135"/>
                </a:lnTo>
                <a:lnTo>
                  <a:pt x="85" y="130"/>
                </a:lnTo>
                <a:lnTo>
                  <a:pt x="86" y="126"/>
                </a:lnTo>
                <a:lnTo>
                  <a:pt x="86" y="126"/>
                </a:lnTo>
                <a:lnTo>
                  <a:pt x="78" y="132"/>
                </a:lnTo>
                <a:lnTo>
                  <a:pt x="69" y="137"/>
                </a:lnTo>
                <a:lnTo>
                  <a:pt x="69" y="137"/>
                </a:lnTo>
                <a:close/>
                <a:moveTo>
                  <a:pt x="180" y="223"/>
                </a:moveTo>
                <a:lnTo>
                  <a:pt x="180" y="223"/>
                </a:lnTo>
                <a:lnTo>
                  <a:pt x="184" y="222"/>
                </a:lnTo>
                <a:lnTo>
                  <a:pt x="190" y="218"/>
                </a:lnTo>
                <a:lnTo>
                  <a:pt x="193" y="212"/>
                </a:lnTo>
                <a:lnTo>
                  <a:pt x="194" y="209"/>
                </a:lnTo>
                <a:lnTo>
                  <a:pt x="193" y="206"/>
                </a:lnTo>
                <a:lnTo>
                  <a:pt x="193" y="206"/>
                </a:lnTo>
                <a:lnTo>
                  <a:pt x="189" y="209"/>
                </a:lnTo>
                <a:lnTo>
                  <a:pt x="184" y="212"/>
                </a:lnTo>
                <a:lnTo>
                  <a:pt x="182" y="218"/>
                </a:lnTo>
                <a:lnTo>
                  <a:pt x="180" y="223"/>
                </a:lnTo>
                <a:lnTo>
                  <a:pt x="180" y="223"/>
                </a:lnTo>
                <a:close/>
                <a:moveTo>
                  <a:pt x="131" y="77"/>
                </a:moveTo>
                <a:lnTo>
                  <a:pt x="131" y="77"/>
                </a:lnTo>
                <a:lnTo>
                  <a:pt x="128" y="78"/>
                </a:lnTo>
                <a:lnTo>
                  <a:pt x="125" y="80"/>
                </a:lnTo>
                <a:lnTo>
                  <a:pt x="124" y="84"/>
                </a:lnTo>
                <a:lnTo>
                  <a:pt x="123" y="88"/>
                </a:lnTo>
                <a:lnTo>
                  <a:pt x="121" y="94"/>
                </a:lnTo>
                <a:lnTo>
                  <a:pt x="121" y="94"/>
                </a:lnTo>
                <a:lnTo>
                  <a:pt x="124" y="92"/>
                </a:lnTo>
                <a:lnTo>
                  <a:pt x="128" y="90"/>
                </a:lnTo>
                <a:lnTo>
                  <a:pt x="134" y="81"/>
                </a:lnTo>
                <a:lnTo>
                  <a:pt x="138" y="74"/>
                </a:lnTo>
                <a:lnTo>
                  <a:pt x="140" y="70"/>
                </a:lnTo>
                <a:lnTo>
                  <a:pt x="140" y="70"/>
                </a:lnTo>
                <a:lnTo>
                  <a:pt x="135" y="76"/>
                </a:lnTo>
                <a:lnTo>
                  <a:pt x="131" y="77"/>
                </a:lnTo>
                <a:lnTo>
                  <a:pt x="131" y="77"/>
                </a:lnTo>
                <a:close/>
                <a:moveTo>
                  <a:pt x="47" y="136"/>
                </a:moveTo>
                <a:lnTo>
                  <a:pt x="47" y="136"/>
                </a:lnTo>
                <a:lnTo>
                  <a:pt x="50" y="139"/>
                </a:lnTo>
                <a:lnTo>
                  <a:pt x="51" y="139"/>
                </a:lnTo>
                <a:lnTo>
                  <a:pt x="55" y="137"/>
                </a:lnTo>
                <a:lnTo>
                  <a:pt x="58" y="135"/>
                </a:lnTo>
                <a:lnTo>
                  <a:pt x="59" y="133"/>
                </a:lnTo>
                <a:lnTo>
                  <a:pt x="62" y="133"/>
                </a:lnTo>
                <a:lnTo>
                  <a:pt x="62" y="133"/>
                </a:lnTo>
                <a:lnTo>
                  <a:pt x="62" y="130"/>
                </a:lnTo>
                <a:lnTo>
                  <a:pt x="64" y="128"/>
                </a:lnTo>
                <a:lnTo>
                  <a:pt x="65" y="125"/>
                </a:lnTo>
                <a:lnTo>
                  <a:pt x="64" y="125"/>
                </a:lnTo>
                <a:lnTo>
                  <a:pt x="61" y="125"/>
                </a:lnTo>
                <a:lnTo>
                  <a:pt x="61" y="125"/>
                </a:lnTo>
                <a:lnTo>
                  <a:pt x="58" y="126"/>
                </a:lnTo>
                <a:lnTo>
                  <a:pt x="54" y="130"/>
                </a:lnTo>
                <a:lnTo>
                  <a:pt x="47" y="136"/>
                </a:lnTo>
                <a:lnTo>
                  <a:pt x="47" y="136"/>
                </a:lnTo>
                <a:close/>
                <a:moveTo>
                  <a:pt x="36" y="119"/>
                </a:moveTo>
                <a:lnTo>
                  <a:pt x="36" y="119"/>
                </a:lnTo>
                <a:lnTo>
                  <a:pt x="57" y="116"/>
                </a:lnTo>
                <a:lnTo>
                  <a:pt x="66" y="115"/>
                </a:lnTo>
                <a:lnTo>
                  <a:pt x="75" y="112"/>
                </a:lnTo>
                <a:lnTo>
                  <a:pt x="75" y="112"/>
                </a:lnTo>
                <a:lnTo>
                  <a:pt x="68" y="112"/>
                </a:lnTo>
                <a:lnTo>
                  <a:pt x="61" y="112"/>
                </a:lnTo>
                <a:lnTo>
                  <a:pt x="61" y="112"/>
                </a:lnTo>
                <a:lnTo>
                  <a:pt x="48" y="115"/>
                </a:lnTo>
                <a:lnTo>
                  <a:pt x="36" y="119"/>
                </a:lnTo>
                <a:lnTo>
                  <a:pt x="36" y="119"/>
                </a:lnTo>
                <a:close/>
                <a:moveTo>
                  <a:pt x="89" y="111"/>
                </a:moveTo>
                <a:lnTo>
                  <a:pt x="89" y="111"/>
                </a:lnTo>
                <a:lnTo>
                  <a:pt x="82" y="109"/>
                </a:lnTo>
                <a:lnTo>
                  <a:pt x="80" y="111"/>
                </a:lnTo>
                <a:lnTo>
                  <a:pt x="79" y="111"/>
                </a:lnTo>
                <a:lnTo>
                  <a:pt x="79" y="112"/>
                </a:lnTo>
                <a:lnTo>
                  <a:pt x="82" y="115"/>
                </a:lnTo>
                <a:lnTo>
                  <a:pt x="82" y="115"/>
                </a:lnTo>
                <a:lnTo>
                  <a:pt x="83" y="116"/>
                </a:lnTo>
                <a:lnTo>
                  <a:pt x="86" y="116"/>
                </a:lnTo>
                <a:lnTo>
                  <a:pt x="92" y="114"/>
                </a:lnTo>
                <a:lnTo>
                  <a:pt x="97" y="109"/>
                </a:lnTo>
                <a:lnTo>
                  <a:pt x="99" y="108"/>
                </a:lnTo>
                <a:lnTo>
                  <a:pt x="99" y="108"/>
                </a:lnTo>
                <a:lnTo>
                  <a:pt x="89" y="111"/>
                </a:lnTo>
                <a:lnTo>
                  <a:pt x="89" y="111"/>
                </a:lnTo>
                <a:close/>
                <a:moveTo>
                  <a:pt x="197" y="226"/>
                </a:moveTo>
                <a:lnTo>
                  <a:pt x="197" y="226"/>
                </a:lnTo>
                <a:lnTo>
                  <a:pt x="194" y="227"/>
                </a:lnTo>
                <a:lnTo>
                  <a:pt x="193" y="232"/>
                </a:lnTo>
                <a:lnTo>
                  <a:pt x="194" y="234"/>
                </a:lnTo>
                <a:lnTo>
                  <a:pt x="199" y="236"/>
                </a:lnTo>
                <a:lnTo>
                  <a:pt x="199" y="236"/>
                </a:lnTo>
                <a:lnTo>
                  <a:pt x="200" y="234"/>
                </a:lnTo>
                <a:lnTo>
                  <a:pt x="201" y="230"/>
                </a:lnTo>
                <a:lnTo>
                  <a:pt x="201" y="222"/>
                </a:lnTo>
                <a:lnTo>
                  <a:pt x="201" y="222"/>
                </a:lnTo>
                <a:lnTo>
                  <a:pt x="200" y="225"/>
                </a:lnTo>
                <a:lnTo>
                  <a:pt x="197" y="226"/>
                </a:lnTo>
                <a:lnTo>
                  <a:pt x="197" y="226"/>
                </a:lnTo>
                <a:close/>
                <a:moveTo>
                  <a:pt x="64" y="137"/>
                </a:moveTo>
                <a:lnTo>
                  <a:pt x="64" y="137"/>
                </a:lnTo>
                <a:lnTo>
                  <a:pt x="69" y="135"/>
                </a:lnTo>
                <a:lnTo>
                  <a:pt x="72" y="130"/>
                </a:lnTo>
                <a:lnTo>
                  <a:pt x="75" y="126"/>
                </a:lnTo>
                <a:lnTo>
                  <a:pt x="75" y="126"/>
                </a:lnTo>
                <a:lnTo>
                  <a:pt x="73" y="126"/>
                </a:lnTo>
                <a:lnTo>
                  <a:pt x="73" y="126"/>
                </a:lnTo>
                <a:lnTo>
                  <a:pt x="71" y="128"/>
                </a:lnTo>
                <a:lnTo>
                  <a:pt x="68" y="130"/>
                </a:lnTo>
                <a:lnTo>
                  <a:pt x="64" y="137"/>
                </a:lnTo>
                <a:lnTo>
                  <a:pt x="64" y="137"/>
                </a:lnTo>
                <a:close/>
                <a:moveTo>
                  <a:pt x="123" y="225"/>
                </a:moveTo>
                <a:lnTo>
                  <a:pt x="123" y="225"/>
                </a:lnTo>
                <a:lnTo>
                  <a:pt x="123" y="226"/>
                </a:lnTo>
                <a:lnTo>
                  <a:pt x="125" y="223"/>
                </a:lnTo>
                <a:lnTo>
                  <a:pt x="131" y="216"/>
                </a:lnTo>
                <a:lnTo>
                  <a:pt x="131" y="216"/>
                </a:lnTo>
                <a:lnTo>
                  <a:pt x="131" y="215"/>
                </a:lnTo>
                <a:lnTo>
                  <a:pt x="131" y="212"/>
                </a:lnTo>
                <a:lnTo>
                  <a:pt x="131" y="212"/>
                </a:lnTo>
                <a:lnTo>
                  <a:pt x="125" y="219"/>
                </a:lnTo>
                <a:lnTo>
                  <a:pt x="123" y="225"/>
                </a:lnTo>
                <a:lnTo>
                  <a:pt x="123" y="225"/>
                </a:lnTo>
                <a:close/>
                <a:moveTo>
                  <a:pt x="156" y="88"/>
                </a:moveTo>
                <a:lnTo>
                  <a:pt x="149" y="94"/>
                </a:lnTo>
                <a:lnTo>
                  <a:pt x="149" y="94"/>
                </a:lnTo>
                <a:lnTo>
                  <a:pt x="152" y="95"/>
                </a:lnTo>
                <a:lnTo>
                  <a:pt x="155" y="94"/>
                </a:lnTo>
                <a:lnTo>
                  <a:pt x="158" y="92"/>
                </a:lnTo>
                <a:lnTo>
                  <a:pt x="158" y="91"/>
                </a:lnTo>
                <a:lnTo>
                  <a:pt x="156" y="88"/>
                </a:lnTo>
                <a:lnTo>
                  <a:pt x="156" y="88"/>
                </a:lnTo>
                <a:close/>
                <a:moveTo>
                  <a:pt x="106" y="116"/>
                </a:moveTo>
                <a:lnTo>
                  <a:pt x="106" y="116"/>
                </a:lnTo>
                <a:lnTo>
                  <a:pt x="106" y="118"/>
                </a:lnTo>
                <a:lnTo>
                  <a:pt x="109" y="118"/>
                </a:lnTo>
                <a:lnTo>
                  <a:pt x="113" y="115"/>
                </a:lnTo>
                <a:lnTo>
                  <a:pt x="113" y="115"/>
                </a:lnTo>
                <a:lnTo>
                  <a:pt x="114" y="112"/>
                </a:lnTo>
                <a:lnTo>
                  <a:pt x="114" y="111"/>
                </a:lnTo>
                <a:lnTo>
                  <a:pt x="113" y="111"/>
                </a:lnTo>
                <a:lnTo>
                  <a:pt x="110" y="112"/>
                </a:lnTo>
                <a:lnTo>
                  <a:pt x="110" y="112"/>
                </a:lnTo>
                <a:lnTo>
                  <a:pt x="109" y="114"/>
                </a:lnTo>
                <a:lnTo>
                  <a:pt x="106" y="116"/>
                </a:lnTo>
                <a:lnTo>
                  <a:pt x="106" y="116"/>
                </a:lnTo>
                <a:close/>
                <a:moveTo>
                  <a:pt x="43" y="128"/>
                </a:moveTo>
                <a:lnTo>
                  <a:pt x="43" y="128"/>
                </a:lnTo>
                <a:lnTo>
                  <a:pt x="31" y="128"/>
                </a:lnTo>
                <a:lnTo>
                  <a:pt x="31" y="128"/>
                </a:lnTo>
                <a:lnTo>
                  <a:pt x="33" y="129"/>
                </a:lnTo>
                <a:lnTo>
                  <a:pt x="36" y="130"/>
                </a:lnTo>
                <a:lnTo>
                  <a:pt x="40" y="130"/>
                </a:lnTo>
                <a:lnTo>
                  <a:pt x="43" y="128"/>
                </a:lnTo>
                <a:lnTo>
                  <a:pt x="43" y="128"/>
                </a:lnTo>
                <a:close/>
                <a:moveTo>
                  <a:pt x="106" y="234"/>
                </a:moveTo>
                <a:lnTo>
                  <a:pt x="106" y="234"/>
                </a:lnTo>
                <a:lnTo>
                  <a:pt x="111" y="229"/>
                </a:lnTo>
                <a:lnTo>
                  <a:pt x="114" y="225"/>
                </a:lnTo>
                <a:lnTo>
                  <a:pt x="116" y="220"/>
                </a:lnTo>
                <a:lnTo>
                  <a:pt x="116" y="220"/>
                </a:lnTo>
                <a:lnTo>
                  <a:pt x="110" y="227"/>
                </a:lnTo>
                <a:lnTo>
                  <a:pt x="106" y="234"/>
                </a:lnTo>
                <a:lnTo>
                  <a:pt x="106" y="234"/>
                </a:lnTo>
                <a:close/>
                <a:moveTo>
                  <a:pt x="117" y="105"/>
                </a:moveTo>
                <a:lnTo>
                  <a:pt x="117" y="105"/>
                </a:lnTo>
                <a:lnTo>
                  <a:pt x="118" y="108"/>
                </a:lnTo>
                <a:lnTo>
                  <a:pt x="118" y="109"/>
                </a:lnTo>
                <a:lnTo>
                  <a:pt x="123" y="108"/>
                </a:lnTo>
                <a:lnTo>
                  <a:pt x="125" y="105"/>
                </a:lnTo>
                <a:lnTo>
                  <a:pt x="127" y="102"/>
                </a:lnTo>
                <a:lnTo>
                  <a:pt x="127" y="102"/>
                </a:lnTo>
                <a:lnTo>
                  <a:pt x="121" y="101"/>
                </a:lnTo>
                <a:lnTo>
                  <a:pt x="118" y="102"/>
                </a:lnTo>
                <a:lnTo>
                  <a:pt x="117" y="104"/>
                </a:lnTo>
                <a:lnTo>
                  <a:pt x="117" y="105"/>
                </a:lnTo>
                <a:lnTo>
                  <a:pt x="117" y="105"/>
                </a:lnTo>
                <a:close/>
                <a:moveTo>
                  <a:pt x="154" y="73"/>
                </a:moveTo>
                <a:lnTo>
                  <a:pt x="154" y="73"/>
                </a:lnTo>
                <a:lnTo>
                  <a:pt x="155" y="71"/>
                </a:lnTo>
                <a:lnTo>
                  <a:pt x="155" y="70"/>
                </a:lnTo>
                <a:lnTo>
                  <a:pt x="154" y="69"/>
                </a:lnTo>
                <a:lnTo>
                  <a:pt x="151" y="69"/>
                </a:lnTo>
                <a:lnTo>
                  <a:pt x="151" y="69"/>
                </a:lnTo>
                <a:lnTo>
                  <a:pt x="148" y="70"/>
                </a:lnTo>
                <a:lnTo>
                  <a:pt x="149" y="73"/>
                </a:lnTo>
                <a:lnTo>
                  <a:pt x="151" y="73"/>
                </a:lnTo>
                <a:lnTo>
                  <a:pt x="154" y="73"/>
                </a:lnTo>
                <a:lnTo>
                  <a:pt x="154" y="73"/>
                </a:lnTo>
                <a:close/>
              </a:path>
            </a:pathLst>
          </a:custGeom>
          <a:solidFill>
            <a:srgbClr val="FFC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57" name="组合 256"/>
          <p:cNvGrpSpPr/>
          <p:nvPr/>
        </p:nvGrpSpPr>
        <p:grpSpPr>
          <a:xfrm>
            <a:off x="6115326" y="1824485"/>
            <a:ext cx="1341837" cy="428035"/>
            <a:chOff x="1499734" y="1836011"/>
            <a:chExt cx="1723530" cy="785645"/>
          </a:xfrm>
        </p:grpSpPr>
        <p:sp>
          <p:nvSpPr>
            <p:cNvPr id="258" name="任意多边形 257"/>
            <p:cNvSpPr/>
            <p:nvPr>
              <p:custDataLst>
                <p:tags r:id="rId16"/>
              </p:custDataLst>
            </p:nvPr>
          </p:nvSpPr>
          <p:spPr>
            <a:xfrm>
              <a:off x="1862723" y="1836011"/>
              <a:ext cx="1360541" cy="764760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9" name="任意多边形 258"/>
            <p:cNvSpPr/>
            <p:nvPr>
              <p:custDataLst>
                <p:tags r:id="rId17"/>
              </p:custDataLst>
            </p:nvPr>
          </p:nvSpPr>
          <p:spPr>
            <a:xfrm>
              <a:off x="1499734" y="2157271"/>
              <a:ext cx="770022" cy="464385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60" name="Group 22"/>
          <p:cNvGrpSpPr/>
          <p:nvPr/>
        </p:nvGrpSpPr>
        <p:grpSpPr>
          <a:xfrm>
            <a:off x="395576" y="4067441"/>
            <a:ext cx="953802" cy="435606"/>
            <a:chOff x="0" y="-1"/>
            <a:chExt cx="1887191" cy="861891"/>
          </a:xfrm>
        </p:grpSpPr>
        <p:sp>
          <p:nvSpPr>
            <p:cNvPr id="261" name="Shape 20"/>
            <p:cNvSpPr/>
            <p:nvPr>
              <p:custDataLst>
                <p:tags r:id="rId14"/>
              </p:custDataLst>
            </p:nvPr>
          </p:nvSpPr>
          <p:spPr>
            <a:xfrm>
              <a:off x="279400" y="406400"/>
              <a:ext cx="1606206" cy="45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0451" extrusionOk="0">
                  <a:moveTo>
                    <a:pt x="0" y="19208"/>
                  </a:moveTo>
                  <a:cubicBezTo>
                    <a:pt x="4851" y="18183"/>
                    <a:pt x="8348" y="15830"/>
                    <a:pt x="11759" y="14762"/>
                  </a:cubicBezTo>
                  <a:cubicBezTo>
                    <a:pt x="14906" y="13777"/>
                    <a:pt x="17829" y="8081"/>
                    <a:pt x="19986" y="0"/>
                  </a:cubicBezTo>
                  <a:cubicBezTo>
                    <a:pt x="21056" y="3168"/>
                    <a:pt x="21600" y="19813"/>
                    <a:pt x="21573" y="19813"/>
                  </a:cubicBezTo>
                  <a:cubicBezTo>
                    <a:pt x="17828" y="19813"/>
                    <a:pt x="14082" y="19819"/>
                    <a:pt x="10337" y="19818"/>
                  </a:cubicBezTo>
                  <a:cubicBezTo>
                    <a:pt x="8484" y="19817"/>
                    <a:pt x="6631" y="19817"/>
                    <a:pt x="4779" y="19809"/>
                  </a:cubicBezTo>
                  <a:cubicBezTo>
                    <a:pt x="3446" y="19802"/>
                    <a:pt x="1189" y="21600"/>
                    <a:pt x="0" y="1920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62" name="Shape 21"/>
            <p:cNvSpPr/>
            <p:nvPr>
              <p:custDataLst>
                <p:tags r:id="rId15"/>
              </p:custDataLst>
            </p:nvPr>
          </p:nvSpPr>
          <p:spPr>
            <a:xfrm>
              <a:off x="0" y="-1"/>
              <a:ext cx="1887191" cy="848841"/>
            </a:xfrm>
            <a:custGeom>
              <a:avLst/>
              <a:gdLst>
                <a:gd name="connsiteX0" fmla="*/ 7770 w 21600"/>
                <a:gd name="connsiteY0" fmla="*/ 21519 h 23557"/>
                <a:gd name="connsiteX1" fmla="*/ 0 w 21600"/>
                <a:gd name="connsiteY1" fmla="*/ 21519 h 23557"/>
                <a:gd name="connsiteX2" fmla="*/ 745 w 21600"/>
                <a:gd name="connsiteY2" fmla="*/ 12132 h 23557"/>
                <a:gd name="connsiteX3" fmla="*/ 4557 w 21600"/>
                <a:gd name="connsiteY3" fmla="*/ 10885 h 23557"/>
                <a:gd name="connsiteX4" fmla="*/ 8782 w 21600"/>
                <a:gd name="connsiteY4" fmla="*/ 1 h 23557"/>
                <a:gd name="connsiteX5" fmla="*/ 13726 w 21600"/>
                <a:gd name="connsiteY5" fmla="*/ 11178 h 23557"/>
                <a:gd name="connsiteX6" fmla="*/ 19043 w 21600"/>
                <a:gd name="connsiteY6" fmla="*/ 7147 h 23557"/>
                <a:gd name="connsiteX7" fmla="*/ 21600 w 21600"/>
                <a:gd name="connsiteY7" fmla="*/ 21519 h 23557"/>
                <a:gd name="connsiteX8" fmla="*/ 8690 w 21600"/>
                <a:gd name="connsiteY8" fmla="*/ 23557 h 23557"/>
                <a:gd name="connsiteX0-1" fmla="*/ 7770 w 21600"/>
                <a:gd name="connsiteY0-2" fmla="*/ 21519 h 21519"/>
                <a:gd name="connsiteX1-3" fmla="*/ 0 w 21600"/>
                <a:gd name="connsiteY1-4" fmla="*/ 21519 h 21519"/>
                <a:gd name="connsiteX2-5" fmla="*/ 745 w 21600"/>
                <a:gd name="connsiteY2-6" fmla="*/ 12132 h 21519"/>
                <a:gd name="connsiteX3-7" fmla="*/ 4557 w 21600"/>
                <a:gd name="connsiteY3-8" fmla="*/ 10885 h 21519"/>
                <a:gd name="connsiteX4-9" fmla="*/ 8782 w 21600"/>
                <a:gd name="connsiteY4-10" fmla="*/ 1 h 21519"/>
                <a:gd name="connsiteX5-11" fmla="*/ 13726 w 21600"/>
                <a:gd name="connsiteY5-12" fmla="*/ 11178 h 21519"/>
                <a:gd name="connsiteX6-13" fmla="*/ 19043 w 21600"/>
                <a:gd name="connsiteY6-14" fmla="*/ 7147 h 21519"/>
                <a:gd name="connsiteX7-15" fmla="*/ 21600 w 21600"/>
                <a:gd name="connsiteY7-16" fmla="*/ 21519 h 21519"/>
                <a:gd name="connsiteX0-17" fmla="*/ 0 w 21600"/>
                <a:gd name="connsiteY0-18" fmla="*/ 21519 h 21519"/>
                <a:gd name="connsiteX1-19" fmla="*/ 745 w 21600"/>
                <a:gd name="connsiteY1-20" fmla="*/ 12132 h 21519"/>
                <a:gd name="connsiteX2-21" fmla="*/ 4557 w 21600"/>
                <a:gd name="connsiteY2-22" fmla="*/ 10885 h 21519"/>
                <a:gd name="connsiteX3-23" fmla="*/ 8782 w 21600"/>
                <a:gd name="connsiteY3-24" fmla="*/ 1 h 21519"/>
                <a:gd name="connsiteX4-25" fmla="*/ 13726 w 21600"/>
                <a:gd name="connsiteY4-26" fmla="*/ 11178 h 21519"/>
                <a:gd name="connsiteX5-27" fmla="*/ 19043 w 21600"/>
                <a:gd name="connsiteY5-28" fmla="*/ 7147 h 21519"/>
                <a:gd name="connsiteX6-29" fmla="*/ 21600 w 21600"/>
                <a:gd name="connsiteY6-30" fmla="*/ 21519 h 2151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1600" h="21519" extrusionOk="0">
                  <a:moveTo>
                    <a:pt x="0" y="21519"/>
                  </a:moveTo>
                  <a:cubicBezTo>
                    <a:pt x="53" y="17915"/>
                    <a:pt x="143" y="14345"/>
                    <a:pt x="745" y="12132"/>
                  </a:cubicBezTo>
                  <a:cubicBezTo>
                    <a:pt x="1347" y="9920"/>
                    <a:pt x="2460" y="9063"/>
                    <a:pt x="4557" y="10885"/>
                  </a:cubicBezTo>
                  <a:cubicBezTo>
                    <a:pt x="4266" y="3514"/>
                    <a:pt x="6464" y="-81"/>
                    <a:pt x="8782" y="1"/>
                  </a:cubicBezTo>
                  <a:cubicBezTo>
                    <a:pt x="11100" y="83"/>
                    <a:pt x="13537" y="3842"/>
                    <a:pt x="13726" y="11178"/>
                  </a:cubicBezTo>
                  <a:cubicBezTo>
                    <a:pt x="14814" y="7849"/>
                    <a:pt x="17234" y="5175"/>
                    <a:pt x="19043" y="7147"/>
                  </a:cubicBezTo>
                  <a:cubicBezTo>
                    <a:pt x="21193" y="9491"/>
                    <a:pt x="21277" y="16976"/>
                    <a:pt x="21600" y="21519"/>
                  </a:cubicBezTo>
                </a:path>
              </a:pathLst>
            </a:custGeom>
            <a:noFill/>
            <a:ln w="38100" cap="flat">
              <a:solidFill>
                <a:srgbClr val="1F4E79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64" name="Group 98"/>
          <p:cNvGrpSpPr/>
          <p:nvPr/>
        </p:nvGrpSpPr>
        <p:grpSpPr>
          <a:xfrm rot="1262012">
            <a:off x="1971238" y="1449667"/>
            <a:ext cx="673320" cy="842234"/>
            <a:chOff x="0" y="0"/>
            <a:chExt cx="1561716" cy="1953500"/>
          </a:xfrm>
        </p:grpSpPr>
        <p:grpSp>
          <p:nvGrpSpPr>
            <p:cNvPr id="265" name="Group 90"/>
            <p:cNvGrpSpPr/>
            <p:nvPr/>
          </p:nvGrpSpPr>
          <p:grpSpPr>
            <a:xfrm>
              <a:off x="622299" y="723900"/>
              <a:ext cx="539187" cy="576209"/>
              <a:chOff x="0" y="0"/>
              <a:chExt cx="539185" cy="576208"/>
            </a:xfrm>
          </p:grpSpPr>
          <p:sp>
            <p:nvSpPr>
              <p:cNvPr id="273" name="Shape 88"/>
              <p:cNvSpPr/>
              <p:nvPr>
                <p:custDataLst>
                  <p:tags r:id="rId12"/>
                </p:custDataLst>
              </p:nvPr>
            </p:nvSpPr>
            <p:spPr>
              <a:xfrm>
                <a:off x="-1" y="0"/>
                <a:ext cx="539187" cy="5762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4" h="17472" extrusionOk="0">
                    <a:moveTo>
                      <a:pt x="17716" y="14514"/>
                    </a:moveTo>
                    <a:cubicBezTo>
                      <a:pt x="20957" y="10991"/>
                      <a:pt x="21156" y="5148"/>
                      <a:pt x="16903" y="2098"/>
                    </a:cubicBezTo>
                    <a:cubicBezTo>
                      <a:pt x="10629" y="-2401"/>
                      <a:pt x="569" y="729"/>
                      <a:pt x="21" y="7726"/>
                    </a:cubicBezTo>
                    <a:cubicBezTo>
                      <a:pt x="-444" y="13669"/>
                      <a:pt x="6904" y="19199"/>
                      <a:pt x="13877" y="16965"/>
                    </a:cubicBezTo>
                    <a:cubicBezTo>
                      <a:pt x="15420" y="16471"/>
                      <a:pt x="16714" y="15603"/>
                      <a:pt x="17716" y="14514"/>
                    </a:cubicBezTo>
                    <a:close/>
                  </a:path>
                </a:pathLst>
              </a:custGeom>
              <a:solidFill>
                <a:srgbClr val="E7E4EA"/>
              </a:solidFill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74" name="Shape 89"/>
              <p:cNvSpPr/>
              <p:nvPr>
                <p:custDataLst>
                  <p:tags r:id="rId13"/>
                </p:custDataLst>
              </p:nvPr>
            </p:nvSpPr>
            <p:spPr>
              <a:xfrm>
                <a:off x="114300" y="114300"/>
                <a:ext cx="320568" cy="3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5" h="17472" extrusionOk="0">
                    <a:moveTo>
                      <a:pt x="17716" y="14515"/>
                    </a:moveTo>
                    <a:cubicBezTo>
                      <a:pt x="20957" y="10992"/>
                      <a:pt x="21156" y="5149"/>
                      <a:pt x="16903" y="2099"/>
                    </a:cubicBezTo>
                    <a:cubicBezTo>
                      <a:pt x="10629" y="-2400"/>
                      <a:pt x="569" y="730"/>
                      <a:pt x="21" y="7727"/>
                    </a:cubicBezTo>
                    <a:cubicBezTo>
                      <a:pt x="-444" y="13670"/>
                      <a:pt x="6904" y="19200"/>
                      <a:pt x="13878" y="16966"/>
                    </a:cubicBezTo>
                    <a:cubicBezTo>
                      <a:pt x="15420" y="16471"/>
                      <a:pt x="16714" y="15604"/>
                      <a:pt x="17716" y="14515"/>
                    </a:cubicBezTo>
                    <a:close/>
                  </a:path>
                </a:pathLst>
              </a:custGeom>
              <a:solidFill>
                <a:srgbClr val="FDD67A"/>
              </a:solidFill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266" name="Group 97"/>
            <p:cNvGrpSpPr/>
            <p:nvPr/>
          </p:nvGrpSpPr>
          <p:grpSpPr>
            <a:xfrm>
              <a:off x="0" y="-1"/>
              <a:ext cx="1561717" cy="1953502"/>
              <a:chOff x="0" y="0"/>
              <a:chExt cx="1561716" cy="1953500"/>
            </a:xfrm>
          </p:grpSpPr>
          <p:sp>
            <p:nvSpPr>
              <p:cNvPr id="267" name="Shape 91"/>
              <p:cNvSpPr/>
              <p:nvPr>
                <p:custDataLst>
                  <p:tags r:id="rId6"/>
                </p:custDataLst>
              </p:nvPr>
            </p:nvSpPr>
            <p:spPr>
              <a:xfrm>
                <a:off x="-1" y="0"/>
                <a:ext cx="1561718" cy="1953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13" h="21575" extrusionOk="0">
                    <a:moveTo>
                      <a:pt x="4422" y="10273"/>
                    </a:moveTo>
                    <a:cubicBezTo>
                      <a:pt x="4988" y="10128"/>
                      <a:pt x="5596" y="10037"/>
                      <a:pt x="6024" y="10128"/>
                    </a:cubicBezTo>
                    <a:cubicBezTo>
                      <a:pt x="7105" y="8239"/>
                      <a:pt x="8932" y="6998"/>
                      <a:pt x="10714" y="5587"/>
                    </a:cubicBezTo>
                    <a:cubicBezTo>
                      <a:pt x="12697" y="4016"/>
                      <a:pt x="14777" y="2735"/>
                      <a:pt x="17151" y="1581"/>
                    </a:cubicBezTo>
                    <a:cubicBezTo>
                      <a:pt x="18423" y="962"/>
                      <a:pt x="19735" y="449"/>
                      <a:pt x="21109" y="0"/>
                    </a:cubicBezTo>
                    <a:cubicBezTo>
                      <a:pt x="21057" y="17"/>
                      <a:pt x="21261" y="2955"/>
                      <a:pt x="20839" y="4745"/>
                    </a:cubicBezTo>
                    <a:cubicBezTo>
                      <a:pt x="20497" y="6196"/>
                      <a:pt x="20104" y="7587"/>
                      <a:pt x="19402" y="8948"/>
                    </a:cubicBezTo>
                    <a:cubicBezTo>
                      <a:pt x="18832" y="10055"/>
                      <a:pt x="18455" y="11150"/>
                      <a:pt x="17794" y="12230"/>
                    </a:cubicBezTo>
                    <a:cubicBezTo>
                      <a:pt x="17708" y="12371"/>
                      <a:pt x="16484" y="14383"/>
                      <a:pt x="16436" y="14360"/>
                    </a:cubicBezTo>
                    <a:cubicBezTo>
                      <a:pt x="16949" y="14631"/>
                      <a:pt x="17118" y="15843"/>
                      <a:pt x="17101" y="16284"/>
                    </a:cubicBezTo>
                    <a:cubicBezTo>
                      <a:pt x="17074" y="17045"/>
                      <a:pt x="16801" y="18083"/>
                      <a:pt x="16459" y="18783"/>
                    </a:cubicBezTo>
                    <a:cubicBezTo>
                      <a:pt x="15792" y="20152"/>
                      <a:pt x="14589" y="21319"/>
                      <a:pt x="12593" y="21505"/>
                    </a:cubicBezTo>
                    <a:cubicBezTo>
                      <a:pt x="12169" y="21545"/>
                      <a:pt x="11727" y="21600"/>
                      <a:pt x="11302" y="21562"/>
                    </a:cubicBezTo>
                    <a:cubicBezTo>
                      <a:pt x="11902" y="21366"/>
                      <a:pt x="12300" y="20667"/>
                      <a:pt x="12472" y="20196"/>
                    </a:cubicBezTo>
                    <a:cubicBezTo>
                      <a:pt x="12593" y="19865"/>
                      <a:pt x="12628" y="19516"/>
                      <a:pt x="12567" y="19173"/>
                    </a:cubicBezTo>
                    <a:cubicBezTo>
                      <a:pt x="12547" y="19061"/>
                      <a:pt x="12120" y="18241"/>
                      <a:pt x="12133" y="18225"/>
                    </a:cubicBezTo>
                    <a:cubicBezTo>
                      <a:pt x="11577" y="18901"/>
                      <a:pt x="10529" y="19406"/>
                      <a:pt x="9649" y="19755"/>
                    </a:cubicBezTo>
                    <a:cubicBezTo>
                      <a:pt x="9055" y="19528"/>
                      <a:pt x="7992" y="18910"/>
                      <a:pt x="7621" y="18704"/>
                    </a:cubicBezTo>
                    <a:cubicBezTo>
                      <a:pt x="6788" y="18241"/>
                      <a:pt x="5993" y="17735"/>
                      <a:pt x="5229" y="17198"/>
                    </a:cubicBezTo>
                    <a:cubicBezTo>
                      <a:pt x="4963" y="17011"/>
                      <a:pt x="4136" y="16487"/>
                      <a:pt x="4026" y="16251"/>
                    </a:cubicBezTo>
                    <a:cubicBezTo>
                      <a:pt x="3931" y="16045"/>
                      <a:pt x="4554" y="14389"/>
                      <a:pt x="4437" y="14350"/>
                    </a:cubicBezTo>
                    <a:cubicBezTo>
                      <a:pt x="3946" y="14185"/>
                      <a:pt x="3105" y="14445"/>
                      <a:pt x="2643" y="14602"/>
                    </a:cubicBezTo>
                    <a:cubicBezTo>
                      <a:pt x="2110" y="14785"/>
                      <a:pt x="835" y="15557"/>
                      <a:pt x="800" y="16582"/>
                    </a:cubicBezTo>
                    <a:cubicBezTo>
                      <a:pt x="-339" y="15137"/>
                      <a:pt x="-266" y="13495"/>
                      <a:pt x="1050" y="12196"/>
                    </a:cubicBezTo>
                    <a:cubicBezTo>
                      <a:pt x="1672" y="11583"/>
                      <a:pt x="2430" y="11014"/>
                      <a:pt x="3301" y="10647"/>
                    </a:cubicBezTo>
                    <a:cubicBezTo>
                      <a:pt x="3585" y="10527"/>
                      <a:pt x="3992" y="10384"/>
                      <a:pt x="4422" y="10273"/>
                    </a:cubicBezTo>
                    <a:close/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68" name="Shape 92"/>
              <p:cNvSpPr/>
              <p:nvPr>
                <p:custDataLst>
                  <p:tags r:id="rId7"/>
                </p:custDataLst>
              </p:nvPr>
            </p:nvSpPr>
            <p:spPr>
              <a:xfrm>
                <a:off x="1066800" y="266700"/>
                <a:ext cx="431366" cy="289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379" y="6426"/>
                      <a:pt x="7227" y="11376"/>
                      <a:pt x="11452" y="14964"/>
                    </a:cubicBezTo>
                    <a:cubicBezTo>
                      <a:pt x="13898" y="17041"/>
                      <a:pt x="19295" y="20423"/>
                      <a:pt x="21600" y="21600"/>
                    </a:cubicBezTo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69" name="Shape 93"/>
              <p:cNvSpPr/>
              <p:nvPr>
                <p:custDataLst>
                  <p:tags r:id="rId8"/>
                </p:custDataLst>
              </p:nvPr>
            </p:nvSpPr>
            <p:spPr>
              <a:xfrm>
                <a:off x="1003300" y="317500"/>
                <a:ext cx="479079" cy="327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142" y="5671"/>
                      <a:pt x="7183" y="11692"/>
                      <a:pt x="10987" y="14858"/>
                    </a:cubicBezTo>
                    <a:cubicBezTo>
                      <a:pt x="13189" y="16691"/>
                      <a:pt x="19525" y="20561"/>
                      <a:pt x="21600" y="21600"/>
                    </a:cubicBezTo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70" name="Shape 94"/>
              <p:cNvSpPr/>
              <p:nvPr>
                <p:custDataLst>
                  <p:tags r:id="rId9"/>
                </p:custDataLst>
              </p:nvPr>
            </p:nvSpPr>
            <p:spPr>
              <a:xfrm>
                <a:off x="317500" y="1028700"/>
                <a:ext cx="84374" cy="267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4016" y="15315"/>
                      <a:pt x="14405" y="5985"/>
                      <a:pt x="21600" y="0"/>
                    </a:cubicBezTo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71" name="Shape 95"/>
              <p:cNvSpPr/>
              <p:nvPr>
                <p:custDataLst>
                  <p:tags r:id="rId10"/>
                </p:custDataLst>
              </p:nvPr>
            </p:nvSpPr>
            <p:spPr>
              <a:xfrm>
                <a:off x="889000" y="1409700"/>
                <a:ext cx="194631" cy="2416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8151" y="14365"/>
                      <a:pt x="14301" y="8151"/>
                      <a:pt x="21600" y="0"/>
                    </a:cubicBezTo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72" name="Shape 96"/>
              <p:cNvSpPr/>
              <p:nvPr>
                <p:custDataLst>
                  <p:tags r:id="rId11"/>
                </p:custDataLst>
              </p:nvPr>
            </p:nvSpPr>
            <p:spPr>
              <a:xfrm>
                <a:off x="304800" y="1358900"/>
                <a:ext cx="514350" cy="349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445" y="1850"/>
                      <a:pt x="4122" y="5622"/>
                      <a:pt x="6224" y="8181"/>
                    </a:cubicBezTo>
                    <a:cubicBezTo>
                      <a:pt x="8411" y="10843"/>
                      <a:pt x="10777" y="13242"/>
                      <a:pt x="13131" y="15565"/>
                    </a:cubicBezTo>
                    <a:cubicBezTo>
                      <a:pt x="15743" y="18141"/>
                      <a:pt x="18474" y="20652"/>
                      <a:pt x="21600" y="21600"/>
                    </a:cubicBezTo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sp>
        <p:nvSpPr>
          <p:cNvPr id="3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691005" y="2788920"/>
            <a:ext cx="6174105" cy="12820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mall" pitchFamily="2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800"/>
              <a:t>“Linear-Time” Sorts</a:t>
            </a:r>
          </a:p>
        </p:txBody>
      </p:sp>
      <p:pic>
        <p:nvPicPr>
          <p:cNvPr id="8" name="图片 7" descr="华工标志（透明版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6B560C-85F2-4274-B027-236D85801EBB}" type="datetime1">
              <a:rPr lang="zh-CN" altLang="en-US" sz="465" smtClean="0"/>
              <a:pPr>
                <a:defRPr/>
              </a:pPr>
              <a:t>2024/10/16</a:t>
            </a:fld>
            <a:endParaRPr lang="zh-CN" altLang="en-US" sz="465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7-3 Sorting III</a:t>
            </a:r>
            <a:endParaRPr lang="zh-CN" altLang="en-US" sz="46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52B5B-A998-4951-B51D-36F673174679}" type="slidenum">
              <a:rPr lang="zh-CN" altLang="en-US" sz="465" smtClean="0"/>
              <a:pPr>
                <a:defRPr/>
              </a:pPr>
              <a:t>2</a:t>
            </a:fld>
            <a:endParaRPr lang="zh-CN" altLang="en-US" sz="465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17690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Bucket Sort</a:t>
            </a:r>
          </a:p>
        </p:txBody>
      </p:sp>
      <p:pic>
        <p:nvPicPr>
          <p:cNvPr id="8" name="图片 7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598170" y="1918335"/>
            <a:ext cx="7882890" cy="3480435"/>
          </a:xfrm>
        </p:spPr>
        <p:txBody>
          <a:bodyPr>
            <a:noAutofit/>
          </a:bodyPr>
          <a:lstStyle/>
          <a:p>
            <a:pPr marL="1028700" lvl="3" indent="0">
              <a:buNone/>
            </a:pPr>
            <a:endParaRPr lang="en-US" altLang="zh-CN" sz="900" dirty="0"/>
          </a:p>
          <a:p>
            <a:r>
              <a:rPr lang="en-US" altLang="zh-CN" sz="2400" dirty="0" smtClean="0"/>
              <a:t>Bucket Sort</a:t>
            </a:r>
            <a:endParaRPr lang="en-US" altLang="zh-CN" sz="2400" dirty="0"/>
          </a:p>
          <a:p>
            <a:pPr lvl="1"/>
            <a:r>
              <a:rPr lang="en-US" altLang="zh-CN" sz="1800" dirty="0"/>
              <a:t>The key values are used to determine the positions for the records in the final sorted array.</a:t>
            </a:r>
          </a:p>
          <a:p>
            <a:pPr lvl="1"/>
            <a:r>
              <a:rPr lang="en-US" altLang="zh-CN" sz="1800" dirty="0"/>
              <a:t>It works only for a permutation of the numbers from 0 to </a:t>
            </a:r>
            <a:r>
              <a:rPr lang="en-US" altLang="zh-CN" sz="1800" dirty="0" smtClean="0"/>
              <a:t>N-1</a:t>
            </a:r>
            <a:r>
              <a:rPr lang="en-US" altLang="zh-CN" sz="1800" dirty="0"/>
              <a:t>.</a:t>
            </a:r>
          </a:p>
          <a:p>
            <a:pPr lvl="1"/>
            <a:r>
              <a:rPr lang="en-US" altLang="zh-CN" sz="1800" dirty="0"/>
              <a:t>The cost is </a:t>
            </a:r>
            <a:r>
              <a:rPr lang="el-GR" altLang="zh-CN" sz="1800" dirty="0"/>
              <a:t>Θ</a:t>
            </a:r>
            <a:r>
              <a:rPr lang="en-US" altLang="zh-CN" sz="1800" dirty="0" smtClean="0"/>
              <a:t>(N) </a:t>
            </a:r>
            <a:r>
              <a:rPr lang="en-US" altLang="zh-CN" sz="1800" dirty="0"/>
              <a:t>time regardless of the initial ordering of the keys</a:t>
            </a:r>
            <a:r>
              <a:rPr lang="en-US" altLang="zh-CN" sz="1800" dirty="0" smtClean="0"/>
              <a:t>.</a:t>
            </a:r>
          </a:p>
          <a:p>
            <a:pPr lvl="1"/>
            <a:endParaRPr lang="en-US" altLang="zh-CN" sz="1800" dirty="0" smtClean="0"/>
          </a:p>
          <a:p>
            <a:pPr lvl="1"/>
            <a:r>
              <a:rPr lang="en-US" altLang="zh-CN" sz="1800" dirty="0" smtClean="0"/>
              <a:t>A: 4 2 3 1 0</a:t>
            </a:r>
          </a:p>
          <a:p>
            <a:pPr lvl="1"/>
            <a:r>
              <a:rPr lang="en-US" altLang="zh-CN" sz="1800" dirty="0" smtClean="0"/>
              <a:t>B: 0 1 2 3 4 </a:t>
            </a:r>
            <a:endParaRPr lang="en-US" altLang="zh-CN" sz="1800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971178-32A6-42D9-9583-994BF97D11A4}" type="slidenum">
              <a:rPr lang="en-US" altLang="zh-CN" sz="465" smtClean="0"/>
              <a:pPr/>
              <a:t>3</a:t>
            </a:fld>
            <a:endParaRPr lang="en-US" altLang="zh-CN" sz="465" smtClean="0"/>
          </a:p>
        </p:txBody>
      </p:sp>
      <p:sp>
        <p:nvSpPr>
          <p:cNvPr id="2" name="矩形 1"/>
          <p:cNvSpPr/>
          <p:nvPr/>
        </p:nvSpPr>
        <p:spPr>
          <a:xfrm>
            <a:off x="683895" y="1557020"/>
            <a:ext cx="414782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Sitka Text" pitchFamily="2" charset="0"/>
              </a:rPr>
              <a:t>for (</a:t>
            </a:r>
            <a:r>
              <a:rPr lang="en-US" altLang="zh-CN" sz="2400" dirty="0" err="1">
                <a:latin typeface="Sitka Text" pitchFamily="2" charset="0"/>
              </a:rPr>
              <a:t>i</a:t>
            </a:r>
            <a:r>
              <a:rPr lang="en-US" altLang="zh-CN" sz="2400" dirty="0">
                <a:latin typeface="Sitka Text" pitchFamily="2" charset="0"/>
              </a:rPr>
              <a:t>=0; </a:t>
            </a:r>
            <a:r>
              <a:rPr lang="en-US" altLang="zh-CN" sz="2400" dirty="0" err="1">
                <a:latin typeface="Sitka Text" pitchFamily="2" charset="0"/>
              </a:rPr>
              <a:t>i</a:t>
            </a:r>
            <a:r>
              <a:rPr lang="en-US" altLang="zh-CN" sz="2400" dirty="0">
                <a:latin typeface="Sitka Text" pitchFamily="2" charset="0"/>
              </a:rPr>
              <a:t>&lt;n; </a:t>
            </a:r>
            <a:r>
              <a:rPr lang="en-US" altLang="zh-CN" sz="2400" dirty="0" err="1">
                <a:latin typeface="Sitka Text" pitchFamily="2" charset="0"/>
              </a:rPr>
              <a:t>i</a:t>
            </a:r>
            <a:r>
              <a:rPr lang="en-US" altLang="zh-CN" sz="2400" dirty="0">
                <a:latin typeface="Sitka Text" pitchFamily="2" charset="0"/>
              </a:rPr>
              <a:t>++)</a:t>
            </a:r>
          </a:p>
          <a:p>
            <a:r>
              <a:rPr lang="en-US" altLang="zh-CN" sz="2400" dirty="0">
                <a:latin typeface="Sitka Text" pitchFamily="2" charset="0"/>
              </a:rPr>
              <a:t>  </a:t>
            </a:r>
            <a:r>
              <a:rPr lang="en-US" altLang="zh-CN" sz="2400" dirty="0" smtClean="0">
                <a:latin typeface="Sitka Text" pitchFamily="2" charset="0"/>
              </a:rPr>
              <a:t> B[A[</a:t>
            </a:r>
            <a:r>
              <a:rPr lang="en-US" altLang="zh-CN" sz="2400" dirty="0" err="1" smtClean="0">
                <a:latin typeface="Sitka Text" pitchFamily="2" charset="0"/>
              </a:rPr>
              <a:t>i</a:t>
            </a:r>
            <a:r>
              <a:rPr lang="en-US" altLang="zh-CN" sz="2400" dirty="0">
                <a:latin typeface="Sitka Text" pitchFamily="2" charset="0"/>
              </a:rPr>
              <a:t>]] = A[</a:t>
            </a:r>
            <a:r>
              <a:rPr lang="en-US" altLang="zh-CN" sz="2400" dirty="0" err="1">
                <a:latin typeface="Sitka Text" pitchFamily="2" charset="0"/>
              </a:rPr>
              <a:t>i</a:t>
            </a:r>
            <a:r>
              <a:rPr lang="en-US" altLang="zh-CN" sz="2400" dirty="0">
                <a:latin typeface="Sitka Text" pitchFamily="2" charset="0"/>
              </a:rPr>
              <a:t>];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44DB61-56AB-46B9-BCAA-17BA30C91A1C}" type="datetime1">
              <a:rPr lang="zh-CN" altLang="en-US" sz="465" smtClean="0"/>
              <a:pPr>
                <a:defRPr/>
              </a:pPr>
              <a:t>2024/10/16</a:t>
            </a:fld>
            <a:endParaRPr lang="zh-CN" altLang="en-US" sz="465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7-3 Sorting III</a:t>
            </a:r>
            <a:endParaRPr lang="zh-CN" altLang="en-US" sz="465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588135" y="5522595"/>
            <a:ext cx="866140" cy="157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824355" y="5522595"/>
            <a:ext cx="157480" cy="157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060575" y="5522595"/>
            <a:ext cx="157480" cy="157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1745615" y="5443855"/>
            <a:ext cx="472440" cy="236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1588135" y="5443855"/>
            <a:ext cx="866140" cy="236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5" name="组合 1424"/>
          <p:cNvGrpSpPr/>
          <p:nvPr/>
        </p:nvGrpSpPr>
        <p:grpSpPr>
          <a:xfrm rot="21000000">
            <a:off x="7717790" y="5153025"/>
            <a:ext cx="914400" cy="935355"/>
            <a:chOff x="6108700" y="2038350"/>
            <a:chExt cx="787400" cy="804863"/>
          </a:xfrm>
          <a:solidFill>
            <a:schemeClr val="accent1">
              <a:lumMod val="75000"/>
              <a:alpha val="36000"/>
            </a:schemeClr>
          </a:solidFill>
        </p:grpSpPr>
        <p:sp>
          <p:nvSpPr>
            <p:cNvPr id="1426" name="Freeform 757"/>
            <p:cNvSpPr/>
            <p:nvPr>
              <p:custDataLst>
                <p:tags r:id="rId5"/>
              </p:custDataLst>
            </p:nvPr>
          </p:nvSpPr>
          <p:spPr bwMode="auto">
            <a:xfrm>
              <a:off x="6137275" y="2403475"/>
              <a:ext cx="25400" cy="46038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7" y="9"/>
                </a:cxn>
                <a:cxn ang="0">
                  <a:pos x="35" y="14"/>
                </a:cxn>
                <a:cxn ang="0">
                  <a:pos x="31" y="24"/>
                </a:cxn>
                <a:cxn ang="0">
                  <a:pos x="20" y="43"/>
                </a:cxn>
                <a:cxn ang="0">
                  <a:pos x="20" y="43"/>
                </a:cxn>
                <a:cxn ang="0">
                  <a:pos x="9" y="60"/>
                </a:cxn>
                <a:cxn ang="0">
                  <a:pos x="5" y="6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3" y="84"/>
                </a:cxn>
                <a:cxn ang="0">
                  <a:pos x="4" y="85"/>
                </a:cxn>
                <a:cxn ang="0">
                  <a:pos x="6" y="85"/>
                </a:cxn>
                <a:cxn ang="0">
                  <a:pos x="7" y="84"/>
                </a:cxn>
                <a:cxn ang="0">
                  <a:pos x="8" y="83"/>
                </a:cxn>
                <a:cxn ang="0">
                  <a:pos x="8" y="83"/>
                </a:cxn>
                <a:cxn ang="0">
                  <a:pos x="14" y="71"/>
                </a:cxn>
                <a:cxn ang="0">
                  <a:pos x="20" y="61"/>
                </a:cxn>
                <a:cxn ang="0">
                  <a:pos x="26" y="50"/>
                </a:cxn>
                <a:cxn ang="0">
                  <a:pos x="32" y="39"/>
                </a:cxn>
                <a:cxn ang="0">
                  <a:pos x="32" y="39"/>
                </a:cxn>
                <a:cxn ang="0">
                  <a:pos x="41" y="23"/>
                </a:cxn>
                <a:cxn ang="0">
                  <a:pos x="46" y="13"/>
                </a:cxn>
                <a:cxn ang="0">
                  <a:pos x="47" y="9"/>
                </a:cxn>
                <a:cxn ang="0">
                  <a:pos x="48" y="4"/>
                </a:cxn>
                <a:cxn ang="0">
                  <a:pos x="48" y="4"/>
                </a:cxn>
                <a:cxn ang="0">
                  <a:pos x="48" y="2"/>
                </a:cxn>
                <a:cxn ang="0">
                  <a:pos x="47" y="1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48" h="85">
                  <a:moveTo>
                    <a:pt x="38" y="4"/>
                  </a:moveTo>
                  <a:lnTo>
                    <a:pt x="38" y="4"/>
                  </a:lnTo>
                  <a:lnTo>
                    <a:pt x="37" y="9"/>
                  </a:lnTo>
                  <a:lnTo>
                    <a:pt x="35" y="14"/>
                  </a:lnTo>
                  <a:lnTo>
                    <a:pt x="31" y="24"/>
                  </a:lnTo>
                  <a:lnTo>
                    <a:pt x="20" y="43"/>
                  </a:lnTo>
                  <a:lnTo>
                    <a:pt x="20" y="43"/>
                  </a:lnTo>
                  <a:lnTo>
                    <a:pt x="9" y="60"/>
                  </a:lnTo>
                  <a:lnTo>
                    <a:pt x="5" y="6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3" y="84"/>
                  </a:lnTo>
                  <a:lnTo>
                    <a:pt x="4" y="85"/>
                  </a:lnTo>
                  <a:lnTo>
                    <a:pt x="6" y="85"/>
                  </a:lnTo>
                  <a:lnTo>
                    <a:pt x="7" y="84"/>
                  </a:lnTo>
                  <a:lnTo>
                    <a:pt x="8" y="83"/>
                  </a:lnTo>
                  <a:lnTo>
                    <a:pt x="8" y="83"/>
                  </a:lnTo>
                  <a:lnTo>
                    <a:pt x="14" y="71"/>
                  </a:lnTo>
                  <a:lnTo>
                    <a:pt x="20" y="61"/>
                  </a:lnTo>
                  <a:lnTo>
                    <a:pt x="26" y="50"/>
                  </a:lnTo>
                  <a:lnTo>
                    <a:pt x="32" y="39"/>
                  </a:lnTo>
                  <a:lnTo>
                    <a:pt x="32" y="39"/>
                  </a:lnTo>
                  <a:lnTo>
                    <a:pt x="41" y="23"/>
                  </a:lnTo>
                  <a:lnTo>
                    <a:pt x="46" y="13"/>
                  </a:lnTo>
                  <a:lnTo>
                    <a:pt x="47" y="9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8" y="2"/>
                  </a:lnTo>
                  <a:lnTo>
                    <a:pt x="47" y="1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7" name="Freeform 758"/>
            <p:cNvSpPr/>
            <p:nvPr>
              <p:custDataLst>
                <p:tags r:id="rId6"/>
              </p:custDataLst>
            </p:nvPr>
          </p:nvSpPr>
          <p:spPr bwMode="auto">
            <a:xfrm>
              <a:off x="6156325" y="2433638"/>
              <a:ext cx="25400" cy="57150"/>
            </a:xfrm>
            <a:custGeom>
              <a:avLst/>
              <a:gdLst/>
              <a:ahLst/>
              <a:cxnLst>
                <a:cxn ang="0">
                  <a:pos x="38" y="3"/>
                </a:cxn>
                <a:cxn ang="0">
                  <a:pos x="38" y="3"/>
                </a:cxn>
                <a:cxn ang="0">
                  <a:pos x="27" y="27"/>
                </a:cxn>
                <a:cxn ang="0">
                  <a:pos x="17" y="51"/>
                </a:cxn>
                <a:cxn ang="0">
                  <a:pos x="7" y="76"/>
                </a:cxn>
                <a:cxn ang="0">
                  <a:pos x="3" y="88"/>
                </a:cxn>
                <a:cxn ang="0">
                  <a:pos x="0" y="101"/>
                </a:cxn>
                <a:cxn ang="0">
                  <a:pos x="0" y="101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2" y="106"/>
                </a:cxn>
                <a:cxn ang="0">
                  <a:pos x="3" y="107"/>
                </a:cxn>
                <a:cxn ang="0">
                  <a:pos x="5" y="107"/>
                </a:cxn>
                <a:cxn ang="0">
                  <a:pos x="6" y="107"/>
                </a:cxn>
                <a:cxn ang="0">
                  <a:pos x="8" y="106"/>
                </a:cxn>
                <a:cxn ang="0">
                  <a:pos x="10" y="103"/>
                </a:cxn>
                <a:cxn ang="0">
                  <a:pos x="10" y="103"/>
                </a:cxn>
                <a:cxn ang="0">
                  <a:pos x="13" y="91"/>
                </a:cxn>
                <a:cxn ang="0">
                  <a:pos x="16" y="79"/>
                </a:cxn>
                <a:cxn ang="0">
                  <a:pos x="26" y="54"/>
                </a:cxn>
                <a:cxn ang="0">
                  <a:pos x="36" y="30"/>
                </a:cxn>
                <a:cxn ang="0">
                  <a:pos x="47" y="5"/>
                </a:cxn>
                <a:cxn ang="0">
                  <a:pos x="47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6" y="1"/>
                </a:cxn>
                <a:cxn ang="0">
                  <a:pos x="45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8" y="3"/>
                </a:cxn>
                <a:cxn ang="0">
                  <a:pos x="38" y="3"/>
                </a:cxn>
              </a:cxnLst>
              <a:rect l="0" t="0" r="r" b="b"/>
              <a:pathLst>
                <a:path w="48" h="107">
                  <a:moveTo>
                    <a:pt x="38" y="3"/>
                  </a:moveTo>
                  <a:lnTo>
                    <a:pt x="38" y="3"/>
                  </a:lnTo>
                  <a:lnTo>
                    <a:pt x="27" y="27"/>
                  </a:lnTo>
                  <a:lnTo>
                    <a:pt x="17" y="51"/>
                  </a:lnTo>
                  <a:lnTo>
                    <a:pt x="7" y="76"/>
                  </a:lnTo>
                  <a:lnTo>
                    <a:pt x="3" y="88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2" y="106"/>
                  </a:lnTo>
                  <a:lnTo>
                    <a:pt x="3" y="107"/>
                  </a:lnTo>
                  <a:lnTo>
                    <a:pt x="5" y="107"/>
                  </a:lnTo>
                  <a:lnTo>
                    <a:pt x="6" y="107"/>
                  </a:lnTo>
                  <a:lnTo>
                    <a:pt x="8" y="106"/>
                  </a:lnTo>
                  <a:lnTo>
                    <a:pt x="10" y="103"/>
                  </a:lnTo>
                  <a:lnTo>
                    <a:pt x="10" y="103"/>
                  </a:lnTo>
                  <a:lnTo>
                    <a:pt x="13" y="91"/>
                  </a:lnTo>
                  <a:lnTo>
                    <a:pt x="16" y="79"/>
                  </a:lnTo>
                  <a:lnTo>
                    <a:pt x="26" y="54"/>
                  </a:lnTo>
                  <a:lnTo>
                    <a:pt x="36" y="30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6" y="1"/>
                  </a:lnTo>
                  <a:lnTo>
                    <a:pt x="45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8" y="3"/>
                  </a:lnTo>
                  <a:lnTo>
                    <a:pt x="38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8" name="Freeform 759"/>
            <p:cNvSpPr/>
            <p:nvPr>
              <p:custDataLst>
                <p:tags r:id="rId7"/>
              </p:custDataLst>
            </p:nvPr>
          </p:nvSpPr>
          <p:spPr bwMode="auto">
            <a:xfrm>
              <a:off x="6183313" y="2476500"/>
              <a:ext cx="17463" cy="42863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2"/>
                </a:cxn>
                <a:cxn ang="0">
                  <a:pos x="18" y="20"/>
                </a:cxn>
                <a:cxn ang="0">
                  <a:pos x="10" y="38"/>
                </a:cxn>
                <a:cxn ang="0">
                  <a:pos x="5" y="57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0" y="78"/>
                </a:cxn>
                <a:cxn ang="0">
                  <a:pos x="0" y="79"/>
                </a:cxn>
                <a:cxn ang="0">
                  <a:pos x="1" y="80"/>
                </a:cxn>
                <a:cxn ang="0">
                  <a:pos x="3" y="81"/>
                </a:cxn>
                <a:cxn ang="0">
                  <a:pos x="5" y="81"/>
                </a:cxn>
                <a:cxn ang="0">
                  <a:pos x="6" y="81"/>
                </a:cxn>
                <a:cxn ang="0">
                  <a:pos x="8" y="80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13" y="60"/>
                </a:cxn>
                <a:cxn ang="0">
                  <a:pos x="20" y="42"/>
                </a:cxn>
                <a:cxn ang="0">
                  <a:pos x="26" y="24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4" y="5"/>
                </a:cxn>
                <a:cxn ang="0">
                  <a:pos x="34" y="3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81">
                  <a:moveTo>
                    <a:pt x="26" y="2"/>
                  </a:moveTo>
                  <a:lnTo>
                    <a:pt x="26" y="2"/>
                  </a:lnTo>
                  <a:lnTo>
                    <a:pt x="18" y="20"/>
                  </a:lnTo>
                  <a:lnTo>
                    <a:pt x="10" y="38"/>
                  </a:lnTo>
                  <a:lnTo>
                    <a:pt x="5" y="57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0" y="79"/>
                  </a:lnTo>
                  <a:lnTo>
                    <a:pt x="1" y="80"/>
                  </a:lnTo>
                  <a:lnTo>
                    <a:pt x="3" y="81"/>
                  </a:lnTo>
                  <a:lnTo>
                    <a:pt x="5" y="81"/>
                  </a:lnTo>
                  <a:lnTo>
                    <a:pt x="6" y="81"/>
                  </a:lnTo>
                  <a:lnTo>
                    <a:pt x="8" y="80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13" y="60"/>
                  </a:lnTo>
                  <a:lnTo>
                    <a:pt x="20" y="42"/>
                  </a:lnTo>
                  <a:lnTo>
                    <a:pt x="26" y="24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5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1" y="1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9" name="Freeform 760"/>
            <p:cNvSpPr/>
            <p:nvPr>
              <p:custDataLst>
                <p:tags r:id="rId8"/>
              </p:custDataLst>
            </p:nvPr>
          </p:nvSpPr>
          <p:spPr bwMode="auto">
            <a:xfrm>
              <a:off x="6203950" y="2500313"/>
              <a:ext cx="20638" cy="41275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29" y="3"/>
                </a:cxn>
                <a:cxn ang="0">
                  <a:pos x="23" y="20"/>
                </a:cxn>
                <a:cxn ang="0">
                  <a:pos x="17" y="37"/>
                </a:cxn>
                <a:cxn ang="0">
                  <a:pos x="1" y="69"/>
                </a:cxn>
                <a:cxn ang="0">
                  <a:pos x="1" y="69"/>
                </a:cxn>
                <a:cxn ang="0">
                  <a:pos x="0" y="71"/>
                </a:cxn>
                <a:cxn ang="0">
                  <a:pos x="1" y="73"/>
                </a:cxn>
                <a:cxn ang="0">
                  <a:pos x="2" y="75"/>
                </a:cxn>
                <a:cxn ang="0">
                  <a:pos x="4" y="76"/>
                </a:cxn>
                <a:cxn ang="0">
                  <a:pos x="5" y="76"/>
                </a:cxn>
                <a:cxn ang="0">
                  <a:pos x="7" y="76"/>
                </a:cxn>
                <a:cxn ang="0">
                  <a:pos x="9" y="76"/>
                </a:cxn>
                <a:cxn ang="0">
                  <a:pos x="10" y="74"/>
                </a:cxn>
                <a:cxn ang="0">
                  <a:pos x="10" y="74"/>
                </a:cxn>
                <a:cxn ang="0">
                  <a:pos x="25" y="41"/>
                </a:cxn>
                <a:cxn ang="0">
                  <a:pos x="33" y="23"/>
                </a:cxn>
                <a:cxn ang="0">
                  <a:pos x="39" y="7"/>
                </a:cxn>
                <a:cxn ang="0">
                  <a:pos x="39" y="7"/>
                </a:cxn>
                <a:cxn ang="0">
                  <a:pos x="39" y="4"/>
                </a:cxn>
                <a:cxn ang="0">
                  <a:pos x="38" y="2"/>
                </a:cxn>
                <a:cxn ang="0">
                  <a:pos x="37" y="1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2" y="0"/>
                </a:cxn>
                <a:cxn ang="0">
                  <a:pos x="30" y="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39" h="76">
                  <a:moveTo>
                    <a:pt x="29" y="3"/>
                  </a:moveTo>
                  <a:lnTo>
                    <a:pt x="29" y="3"/>
                  </a:lnTo>
                  <a:lnTo>
                    <a:pt x="23" y="20"/>
                  </a:lnTo>
                  <a:lnTo>
                    <a:pt x="17" y="37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1" y="73"/>
                  </a:lnTo>
                  <a:lnTo>
                    <a:pt x="2" y="75"/>
                  </a:lnTo>
                  <a:lnTo>
                    <a:pt x="4" y="76"/>
                  </a:lnTo>
                  <a:lnTo>
                    <a:pt x="5" y="76"/>
                  </a:lnTo>
                  <a:lnTo>
                    <a:pt x="7" y="76"/>
                  </a:lnTo>
                  <a:lnTo>
                    <a:pt x="9" y="76"/>
                  </a:lnTo>
                  <a:lnTo>
                    <a:pt x="10" y="74"/>
                  </a:lnTo>
                  <a:lnTo>
                    <a:pt x="10" y="74"/>
                  </a:lnTo>
                  <a:lnTo>
                    <a:pt x="25" y="41"/>
                  </a:lnTo>
                  <a:lnTo>
                    <a:pt x="33" y="23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9" y="4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0" name="Freeform 761"/>
            <p:cNvSpPr/>
            <p:nvPr>
              <p:custDataLst>
                <p:tags r:id="rId9"/>
              </p:custDataLst>
            </p:nvPr>
          </p:nvSpPr>
          <p:spPr bwMode="auto">
            <a:xfrm>
              <a:off x="6373813" y="2681288"/>
              <a:ext cx="12700" cy="38100"/>
            </a:xfrm>
            <a:custGeom>
              <a:avLst/>
              <a:gdLst/>
              <a:ahLst/>
              <a:cxnLst>
                <a:cxn ang="0">
                  <a:pos x="13" y="6"/>
                </a:cxn>
                <a:cxn ang="0">
                  <a:pos x="13" y="6"/>
                </a:cxn>
                <a:cxn ang="0">
                  <a:pos x="12" y="13"/>
                </a:cxn>
                <a:cxn ang="0">
                  <a:pos x="10" y="21"/>
                </a:cxn>
                <a:cxn ang="0">
                  <a:pos x="6" y="36"/>
                </a:cxn>
                <a:cxn ang="0">
                  <a:pos x="2" y="50"/>
                </a:cxn>
                <a:cxn ang="0">
                  <a:pos x="1" y="5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1" y="68"/>
                </a:cxn>
                <a:cxn ang="0">
                  <a:pos x="2" y="69"/>
                </a:cxn>
                <a:cxn ang="0">
                  <a:pos x="3" y="70"/>
                </a:cxn>
                <a:cxn ang="0">
                  <a:pos x="5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0" y="58"/>
                </a:cxn>
                <a:cxn ang="0">
                  <a:pos x="12" y="50"/>
                </a:cxn>
                <a:cxn ang="0">
                  <a:pos x="16" y="36"/>
                </a:cxn>
                <a:cxn ang="0">
                  <a:pos x="20" y="21"/>
                </a:cxn>
                <a:cxn ang="0">
                  <a:pos x="21" y="1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3" y="6"/>
                </a:cxn>
                <a:cxn ang="0">
                  <a:pos x="13" y="6"/>
                </a:cxn>
              </a:cxnLst>
              <a:rect l="0" t="0" r="r" b="b"/>
              <a:pathLst>
                <a:path w="22" h="70">
                  <a:moveTo>
                    <a:pt x="13" y="6"/>
                  </a:moveTo>
                  <a:lnTo>
                    <a:pt x="13" y="6"/>
                  </a:lnTo>
                  <a:lnTo>
                    <a:pt x="12" y="13"/>
                  </a:lnTo>
                  <a:lnTo>
                    <a:pt x="10" y="21"/>
                  </a:lnTo>
                  <a:lnTo>
                    <a:pt x="6" y="36"/>
                  </a:lnTo>
                  <a:lnTo>
                    <a:pt x="2" y="50"/>
                  </a:lnTo>
                  <a:lnTo>
                    <a:pt x="1" y="5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1" y="68"/>
                  </a:lnTo>
                  <a:lnTo>
                    <a:pt x="2" y="69"/>
                  </a:lnTo>
                  <a:lnTo>
                    <a:pt x="3" y="70"/>
                  </a:lnTo>
                  <a:lnTo>
                    <a:pt x="5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0" y="58"/>
                  </a:lnTo>
                  <a:lnTo>
                    <a:pt x="12" y="50"/>
                  </a:lnTo>
                  <a:lnTo>
                    <a:pt x="16" y="36"/>
                  </a:lnTo>
                  <a:lnTo>
                    <a:pt x="20" y="21"/>
                  </a:lnTo>
                  <a:lnTo>
                    <a:pt x="21" y="1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6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3" y="6"/>
                  </a:lnTo>
                  <a:lnTo>
                    <a:pt x="13" y="6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1" name="Freeform 762"/>
            <p:cNvSpPr/>
            <p:nvPr>
              <p:custDataLst>
                <p:tags r:id="rId10"/>
              </p:custDataLst>
            </p:nvPr>
          </p:nvSpPr>
          <p:spPr bwMode="auto">
            <a:xfrm>
              <a:off x="6407150" y="2698750"/>
              <a:ext cx="30163" cy="42863"/>
            </a:xfrm>
            <a:custGeom>
              <a:avLst/>
              <a:gdLst/>
              <a:ahLst/>
              <a:cxnLst>
                <a:cxn ang="0">
                  <a:pos x="45" y="3"/>
                </a:cxn>
                <a:cxn ang="0">
                  <a:pos x="45" y="3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6" y="26"/>
                </a:cxn>
                <a:cxn ang="0">
                  <a:pos x="19" y="35"/>
                </a:cxn>
                <a:cxn ang="0">
                  <a:pos x="19" y="35"/>
                </a:cxn>
                <a:cxn ang="0">
                  <a:pos x="16" y="39"/>
                </a:cxn>
                <a:cxn ang="0">
                  <a:pos x="14" y="44"/>
                </a:cxn>
                <a:cxn ang="0">
                  <a:pos x="10" y="54"/>
                </a:cxn>
                <a:cxn ang="0">
                  <a:pos x="10" y="54"/>
                </a:cxn>
                <a:cxn ang="0">
                  <a:pos x="5" y="66"/>
                </a:cxn>
                <a:cxn ang="0">
                  <a:pos x="1" y="77"/>
                </a:cxn>
                <a:cxn ang="0">
                  <a:pos x="1" y="77"/>
                </a:cxn>
                <a:cxn ang="0">
                  <a:pos x="0" y="79"/>
                </a:cxn>
                <a:cxn ang="0">
                  <a:pos x="1" y="80"/>
                </a:cxn>
                <a:cxn ang="0">
                  <a:pos x="2" y="81"/>
                </a:cxn>
                <a:cxn ang="0">
                  <a:pos x="4" y="82"/>
                </a:cxn>
                <a:cxn ang="0">
                  <a:pos x="6" y="82"/>
                </a:cxn>
                <a:cxn ang="0">
                  <a:pos x="7" y="82"/>
                </a:cxn>
                <a:cxn ang="0">
                  <a:pos x="9" y="81"/>
                </a:cxn>
                <a:cxn ang="0">
                  <a:pos x="10" y="79"/>
                </a:cxn>
                <a:cxn ang="0">
                  <a:pos x="10" y="79"/>
                </a:cxn>
                <a:cxn ang="0">
                  <a:pos x="18" y="59"/>
                </a:cxn>
                <a:cxn ang="0">
                  <a:pos x="22" y="48"/>
                </a:cxn>
                <a:cxn ang="0">
                  <a:pos x="27" y="39"/>
                </a:cxn>
                <a:cxn ang="0">
                  <a:pos x="27" y="39"/>
                </a:cxn>
                <a:cxn ang="0">
                  <a:pos x="33" y="31"/>
                </a:cxn>
                <a:cxn ang="0">
                  <a:pos x="40" y="23"/>
                </a:cxn>
                <a:cxn ang="0">
                  <a:pos x="48" y="16"/>
                </a:cxn>
                <a:cxn ang="0">
                  <a:pos x="54" y="8"/>
                </a:cxn>
                <a:cxn ang="0">
                  <a:pos x="54" y="8"/>
                </a:cxn>
                <a:cxn ang="0">
                  <a:pos x="55" y="6"/>
                </a:cxn>
                <a:cxn ang="0">
                  <a:pos x="54" y="4"/>
                </a:cxn>
                <a:cxn ang="0">
                  <a:pos x="53" y="3"/>
                </a:cxn>
                <a:cxn ang="0">
                  <a:pos x="52" y="1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7" y="1"/>
                </a:cxn>
                <a:cxn ang="0">
                  <a:pos x="45" y="3"/>
                </a:cxn>
                <a:cxn ang="0">
                  <a:pos x="45" y="3"/>
                </a:cxn>
              </a:cxnLst>
              <a:rect l="0" t="0" r="r" b="b"/>
              <a:pathLst>
                <a:path w="55" h="82">
                  <a:moveTo>
                    <a:pt x="45" y="3"/>
                  </a:moveTo>
                  <a:lnTo>
                    <a:pt x="45" y="3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6" y="26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6" y="39"/>
                  </a:lnTo>
                  <a:lnTo>
                    <a:pt x="14" y="4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5" y="66"/>
                  </a:lnTo>
                  <a:lnTo>
                    <a:pt x="1" y="77"/>
                  </a:lnTo>
                  <a:lnTo>
                    <a:pt x="1" y="77"/>
                  </a:lnTo>
                  <a:lnTo>
                    <a:pt x="0" y="79"/>
                  </a:lnTo>
                  <a:lnTo>
                    <a:pt x="1" y="80"/>
                  </a:lnTo>
                  <a:lnTo>
                    <a:pt x="2" y="81"/>
                  </a:lnTo>
                  <a:lnTo>
                    <a:pt x="4" y="82"/>
                  </a:lnTo>
                  <a:lnTo>
                    <a:pt x="6" y="82"/>
                  </a:lnTo>
                  <a:lnTo>
                    <a:pt x="7" y="82"/>
                  </a:lnTo>
                  <a:lnTo>
                    <a:pt x="9" y="81"/>
                  </a:lnTo>
                  <a:lnTo>
                    <a:pt x="10" y="79"/>
                  </a:lnTo>
                  <a:lnTo>
                    <a:pt x="10" y="79"/>
                  </a:lnTo>
                  <a:lnTo>
                    <a:pt x="18" y="59"/>
                  </a:lnTo>
                  <a:lnTo>
                    <a:pt x="22" y="48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33" y="31"/>
                  </a:lnTo>
                  <a:lnTo>
                    <a:pt x="40" y="23"/>
                  </a:lnTo>
                  <a:lnTo>
                    <a:pt x="48" y="16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55" y="6"/>
                  </a:lnTo>
                  <a:lnTo>
                    <a:pt x="54" y="4"/>
                  </a:lnTo>
                  <a:lnTo>
                    <a:pt x="53" y="3"/>
                  </a:lnTo>
                  <a:lnTo>
                    <a:pt x="52" y="1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7" y="1"/>
                  </a:lnTo>
                  <a:lnTo>
                    <a:pt x="45" y="3"/>
                  </a:lnTo>
                  <a:lnTo>
                    <a:pt x="45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2" name="Freeform 763"/>
            <p:cNvSpPr/>
            <p:nvPr>
              <p:custDataLst>
                <p:tags r:id="rId11"/>
              </p:custDataLst>
            </p:nvPr>
          </p:nvSpPr>
          <p:spPr bwMode="auto">
            <a:xfrm>
              <a:off x="6430963" y="2728913"/>
              <a:ext cx="26988" cy="50800"/>
            </a:xfrm>
            <a:custGeom>
              <a:avLst/>
              <a:gdLst/>
              <a:ahLst/>
              <a:cxnLst>
                <a:cxn ang="0">
                  <a:pos x="43" y="3"/>
                </a:cxn>
                <a:cxn ang="0">
                  <a:pos x="43" y="3"/>
                </a:cxn>
                <a:cxn ang="0">
                  <a:pos x="32" y="22"/>
                </a:cxn>
                <a:cxn ang="0">
                  <a:pos x="22" y="43"/>
                </a:cxn>
                <a:cxn ang="0">
                  <a:pos x="22" y="43"/>
                </a:cxn>
                <a:cxn ang="0">
                  <a:pos x="17" y="54"/>
                </a:cxn>
                <a:cxn ang="0">
                  <a:pos x="11" y="66"/>
                </a:cxn>
                <a:cxn ang="0">
                  <a:pos x="6" y="77"/>
                </a:cxn>
                <a:cxn ang="0">
                  <a:pos x="1" y="90"/>
                </a:cxn>
                <a:cxn ang="0">
                  <a:pos x="1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5" y="95"/>
                </a:cxn>
                <a:cxn ang="0">
                  <a:pos x="6" y="96"/>
                </a:cxn>
                <a:cxn ang="0">
                  <a:pos x="8" y="95"/>
                </a:cxn>
                <a:cxn ang="0">
                  <a:pos x="9" y="94"/>
                </a:cxn>
                <a:cxn ang="0">
                  <a:pos x="10" y="92"/>
                </a:cxn>
                <a:cxn ang="0">
                  <a:pos x="10" y="92"/>
                </a:cxn>
                <a:cxn ang="0">
                  <a:pos x="14" y="81"/>
                </a:cxn>
                <a:cxn ang="0">
                  <a:pos x="18" y="71"/>
                </a:cxn>
                <a:cxn ang="0">
                  <a:pos x="22" y="62"/>
                </a:cxn>
                <a:cxn ang="0">
                  <a:pos x="28" y="52"/>
                </a:cxn>
                <a:cxn ang="0">
                  <a:pos x="28" y="52"/>
                </a:cxn>
                <a:cxn ang="0">
                  <a:pos x="32" y="47"/>
                </a:cxn>
                <a:cxn ang="0">
                  <a:pos x="34" y="42"/>
                </a:cxn>
                <a:cxn ang="0">
                  <a:pos x="38" y="33"/>
                </a:cxn>
                <a:cxn ang="0">
                  <a:pos x="38" y="33"/>
                </a:cxn>
                <a:cxn ang="0">
                  <a:pos x="44" y="20"/>
                </a:cxn>
                <a:cxn ang="0">
                  <a:pos x="51" y="8"/>
                </a:cxn>
                <a:cxn ang="0">
                  <a:pos x="51" y="8"/>
                </a:cxn>
                <a:cxn ang="0">
                  <a:pos x="51" y="6"/>
                </a:cxn>
                <a:cxn ang="0">
                  <a:pos x="51" y="4"/>
                </a:cxn>
                <a:cxn ang="0">
                  <a:pos x="50" y="3"/>
                </a:cxn>
                <a:cxn ang="0">
                  <a:pos x="49" y="2"/>
                </a:cxn>
                <a:cxn ang="0">
                  <a:pos x="47" y="0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3" y="3"/>
                </a:cxn>
                <a:cxn ang="0">
                  <a:pos x="43" y="3"/>
                </a:cxn>
              </a:cxnLst>
              <a:rect l="0" t="0" r="r" b="b"/>
              <a:pathLst>
                <a:path w="51" h="96">
                  <a:moveTo>
                    <a:pt x="43" y="3"/>
                  </a:moveTo>
                  <a:lnTo>
                    <a:pt x="43" y="3"/>
                  </a:lnTo>
                  <a:lnTo>
                    <a:pt x="32" y="22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17" y="54"/>
                  </a:lnTo>
                  <a:lnTo>
                    <a:pt x="11" y="66"/>
                  </a:lnTo>
                  <a:lnTo>
                    <a:pt x="6" y="77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5" y="95"/>
                  </a:lnTo>
                  <a:lnTo>
                    <a:pt x="6" y="96"/>
                  </a:lnTo>
                  <a:lnTo>
                    <a:pt x="8" y="95"/>
                  </a:lnTo>
                  <a:lnTo>
                    <a:pt x="9" y="94"/>
                  </a:lnTo>
                  <a:lnTo>
                    <a:pt x="10" y="92"/>
                  </a:lnTo>
                  <a:lnTo>
                    <a:pt x="10" y="92"/>
                  </a:lnTo>
                  <a:lnTo>
                    <a:pt x="14" y="81"/>
                  </a:lnTo>
                  <a:lnTo>
                    <a:pt x="18" y="71"/>
                  </a:lnTo>
                  <a:lnTo>
                    <a:pt x="22" y="62"/>
                  </a:lnTo>
                  <a:lnTo>
                    <a:pt x="28" y="52"/>
                  </a:lnTo>
                  <a:lnTo>
                    <a:pt x="28" y="52"/>
                  </a:lnTo>
                  <a:lnTo>
                    <a:pt x="32" y="47"/>
                  </a:lnTo>
                  <a:lnTo>
                    <a:pt x="34" y="42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44" y="20"/>
                  </a:lnTo>
                  <a:lnTo>
                    <a:pt x="51" y="8"/>
                  </a:lnTo>
                  <a:lnTo>
                    <a:pt x="51" y="8"/>
                  </a:lnTo>
                  <a:lnTo>
                    <a:pt x="51" y="6"/>
                  </a:lnTo>
                  <a:lnTo>
                    <a:pt x="51" y="4"/>
                  </a:lnTo>
                  <a:lnTo>
                    <a:pt x="50" y="3"/>
                  </a:lnTo>
                  <a:lnTo>
                    <a:pt x="49" y="2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3" y="3"/>
                  </a:lnTo>
                  <a:lnTo>
                    <a:pt x="43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3" name="Freeform 764"/>
            <p:cNvSpPr/>
            <p:nvPr>
              <p:custDataLst>
                <p:tags r:id="rId12"/>
              </p:custDataLst>
            </p:nvPr>
          </p:nvSpPr>
          <p:spPr bwMode="auto">
            <a:xfrm>
              <a:off x="6461125" y="2754313"/>
              <a:ext cx="25400" cy="49213"/>
            </a:xfrm>
            <a:custGeom>
              <a:avLst/>
              <a:gdLst/>
              <a:ahLst/>
              <a:cxnLst>
                <a:cxn ang="0">
                  <a:pos x="39" y="2"/>
                </a:cxn>
                <a:cxn ang="0">
                  <a:pos x="39" y="2"/>
                </a:cxn>
                <a:cxn ang="0">
                  <a:pos x="26" y="22"/>
                </a:cxn>
                <a:cxn ang="0">
                  <a:pos x="15" y="43"/>
                </a:cxn>
                <a:cxn ang="0">
                  <a:pos x="7" y="64"/>
                </a:cxn>
                <a:cxn ang="0">
                  <a:pos x="3" y="7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0" y="89"/>
                </a:cxn>
                <a:cxn ang="0">
                  <a:pos x="2" y="91"/>
                </a:cxn>
                <a:cxn ang="0">
                  <a:pos x="4" y="91"/>
                </a:cxn>
                <a:cxn ang="0">
                  <a:pos x="6" y="92"/>
                </a:cxn>
                <a:cxn ang="0">
                  <a:pos x="7" y="91"/>
                </a:cxn>
                <a:cxn ang="0">
                  <a:pos x="9" y="90"/>
                </a:cxn>
                <a:cxn ang="0">
                  <a:pos x="9" y="88"/>
                </a:cxn>
                <a:cxn ang="0">
                  <a:pos x="9" y="88"/>
                </a:cxn>
                <a:cxn ang="0">
                  <a:pos x="12" y="78"/>
                </a:cxn>
                <a:cxn ang="0">
                  <a:pos x="15" y="66"/>
                </a:cxn>
                <a:cxn ang="0">
                  <a:pos x="24" y="46"/>
                </a:cxn>
                <a:cxn ang="0">
                  <a:pos x="35" y="26"/>
                </a:cxn>
                <a:cxn ang="0">
                  <a:pos x="47" y="7"/>
                </a:cxn>
                <a:cxn ang="0">
                  <a:pos x="47" y="7"/>
                </a:cxn>
                <a:cxn ang="0">
                  <a:pos x="48" y="5"/>
                </a:cxn>
                <a:cxn ang="0">
                  <a:pos x="47" y="3"/>
                </a:cxn>
                <a:cxn ang="0">
                  <a:pos x="47" y="2"/>
                </a:cxn>
                <a:cxn ang="0">
                  <a:pos x="45" y="1"/>
                </a:cxn>
                <a:cxn ang="0">
                  <a:pos x="42" y="0"/>
                </a:cxn>
                <a:cxn ang="0">
                  <a:pos x="40" y="1"/>
                </a:cxn>
                <a:cxn ang="0">
                  <a:pos x="39" y="2"/>
                </a:cxn>
                <a:cxn ang="0">
                  <a:pos x="39" y="2"/>
                </a:cxn>
              </a:cxnLst>
              <a:rect l="0" t="0" r="r" b="b"/>
              <a:pathLst>
                <a:path w="48" h="92">
                  <a:moveTo>
                    <a:pt x="39" y="2"/>
                  </a:moveTo>
                  <a:lnTo>
                    <a:pt x="39" y="2"/>
                  </a:lnTo>
                  <a:lnTo>
                    <a:pt x="26" y="22"/>
                  </a:lnTo>
                  <a:lnTo>
                    <a:pt x="15" y="43"/>
                  </a:lnTo>
                  <a:lnTo>
                    <a:pt x="7" y="64"/>
                  </a:lnTo>
                  <a:lnTo>
                    <a:pt x="3" y="7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0" y="89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2"/>
                  </a:lnTo>
                  <a:lnTo>
                    <a:pt x="7" y="91"/>
                  </a:lnTo>
                  <a:lnTo>
                    <a:pt x="9" y="90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2" y="78"/>
                  </a:lnTo>
                  <a:lnTo>
                    <a:pt x="15" y="66"/>
                  </a:lnTo>
                  <a:lnTo>
                    <a:pt x="24" y="46"/>
                  </a:lnTo>
                  <a:lnTo>
                    <a:pt x="35" y="26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8" y="5"/>
                  </a:lnTo>
                  <a:lnTo>
                    <a:pt x="47" y="3"/>
                  </a:lnTo>
                  <a:lnTo>
                    <a:pt x="47" y="2"/>
                  </a:lnTo>
                  <a:lnTo>
                    <a:pt x="45" y="1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9" y="2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4" name="Freeform 765"/>
            <p:cNvSpPr/>
            <p:nvPr>
              <p:custDataLst>
                <p:tags r:id="rId13"/>
              </p:custDataLst>
            </p:nvPr>
          </p:nvSpPr>
          <p:spPr bwMode="auto">
            <a:xfrm>
              <a:off x="6499225" y="2765425"/>
              <a:ext cx="22225" cy="53975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29" y="13"/>
                </a:cxn>
                <a:cxn ang="0">
                  <a:pos x="24" y="25"/>
                </a:cxn>
                <a:cxn ang="0">
                  <a:pos x="20" y="36"/>
                </a:cxn>
                <a:cxn ang="0">
                  <a:pos x="15" y="49"/>
                </a:cxn>
                <a:cxn ang="0">
                  <a:pos x="8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0" y="99"/>
                </a:cxn>
                <a:cxn ang="0">
                  <a:pos x="1" y="100"/>
                </a:cxn>
                <a:cxn ang="0">
                  <a:pos x="3" y="101"/>
                </a:cxn>
                <a:cxn ang="0">
                  <a:pos x="6" y="101"/>
                </a:cxn>
                <a:cxn ang="0">
                  <a:pos x="8" y="100"/>
                </a:cxn>
                <a:cxn ang="0">
                  <a:pos x="9" y="98"/>
                </a:cxn>
                <a:cxn ang="0">
                  <a:pos x="9" y="98"/>
                </a:cxn>
                <a:cxn ang="0">
                  <a:pos x="17" y="76"/>
                </a:cxn>
                <a:cxn ang="0">
                  <a:pos x="24" y="52"/>
                </a:cxn>
                <a:cxn ang="0">
                  <a:pos x="32" y="29"/>
                </a:cxn>
                <a:cxn ang="0">
                  <a:pos x="37" y="19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4" y="5"/>
                </a:cxn>
                <a:cxn ang="0">
                  <a:pos x="44" y="4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4" h="101">
                  <a:moveTo>
                    <a:pt x="35" y="3"/>
                  </a:moveTo>
                  <a:lnTo>
                    <a:pt x="35" y="3"/>
                  </a:lnTo>
                  <a:lnTo>
                    <a:pt x="29" y="13"/>
                  </a:lnTo>
                  <a:lnTo>
                    <a:pt x="24" y="25"/>
                  </a:lnTo>
                  <a:lnTo>
                    <a:pt x="20" y="36"/>
                  </a:lnTo>
                  <a:lnTo>
                    <a:pt x="15" y="49"/>
                  </a:lnTo>
                  <a:lnTo>
                    <a:pt x="8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0" y="99"/>
                  </a:lnTo>
                  <a:lnTo>
                    <a:pt x="1" y="100"/>
                  </a:lnTo>
                  <a:lnTo>
                    <a:pt x="3" y="101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17" y="76"/>
                  </a:lnTo>
                  <a:lnTo>
                    <a:pt x="24" y="52"/>
                  </a:lnTo>
                  <a:lnTo>
                    <a:pt x="32" y="29"/>
                  </a:lnTo>
                  <a:lnTo>
                    <a:pt x="37" y="19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5" name="Freeform 766"/>
            <p:cNvSpPr/>
            <p:nvPr>
              <p:custDataLst>
                <p:tags r:id="rId14"/>
              </p:custDataLst>
            </p:nvPr>
          </p:nvSpPr>
          <p:spPr bwMode="auto">
            <a:xfrm>
              <a:off x="6540500" y="2767013"/>
              <a:ext cx="23813" cy="53975"/>
            </a:xfrm>
            <a:custGeom>
              <a:avLst/>
              <a:gdLst/>
              <a:ahLst/>
              <a:cxnLst>
                <a:cxn ang="0">
                  <a:pos x="35" y="4"/>
                </a:cxn>
                <a:cxn ang="0">
                  <a:pos x="35" y="4"/>
                </a:cxn>
                <a:cxn ang="0">
                  <a:pos x="29" y="27"/>
                </a:cxn>
                <a:cxn ang="0">
                  <a:pos x="20" y="50"/>
                </a:cxn>
                <a:cxn ang="0">
                  <a:pos x="11" y="73"/>
                </a:cxn>
                <a:cxn ang="0">
                  <a:pos x="1" y="94"/>
                </a:cxn>
                <a:cxn ang="0">
                  <a:pos x="1" y="94"/>
                </a:cxn>
                <a:cxn ang="0">
                  <a:pos x="0" y="96"/>
                </a:cxn>
                <a:cxn ang="0">
                  <a:pos x="1" y="98"/>
                </a:cxn>
                <a:cxn ang="0">
                  <a:pos x="2" y="101"/>
                </a:cxn>
                <a:cxn ang="0">
                  <a:pos x="3" y="102"/>
                </a:cxn>
                <a:cxn ang="0">
                  <a:pos x="4" y="102"/>
                </a:cxn>
                <a:cxn ang="0">
                  <a:pos x="6" y="102"/>
                </a:cxn>
                <a:cxn ang="0">
                  <a:pos x="8" y="102"/>
                </a:cxn>
                <a:cxn ang="0">
                  <a:pos x="9" y="100"/>
                </a:cxn>
                <a:cxn ang="0">
                  <a:pos x="9" y="100"/>
                </a:cxn>
                <a:cxn ang="0">
                  <a:pos x="19" y="77"/>
                </a:cxn>
                <a:cxn ang="0">
                  <a:pos x="29" y="54"/>
                </a:cxn>
                <a:cxn ang="0">
                  <a:pos x="37" y="30"/>
                </a:cxn>
                <a:cxn ang="0">
                  <a:pos x="44" y="6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3" y="3"/>
                </a:cxn>
                <a:cxn ang="0">
                  <a:pos x="42" y="1"/>
                </a:cxn>
                <a:cxn ang="0">
                  <a:pos x="41" y="1"/>
                </a:cxn>
                <a:cxn ang="0">
                  <a:pos x="39" y="0"/>
                </a:cxn>
                <a:cxn ang="0">
                  <a:pos x="37" y="1"/>
                </a:cxn>
                <a:cxn ang="0">
                  <a:pos x="36" y="2"/>
                </a:cxn>
                <a:cxn ang="0">
                  <a:pos x="35" y="4"/>
                </a:cxn>
                <a:cxn ang="0">
                  <a:pos x="35" y="4"/>
                </a:cxn>
              </a:cxnLst>
              <a:rect l="0" t="0" r="r" b="b"/>
              <a:pathLst>
                <a:path w="44" h="102">
                  <a:moveTo>
                    <a:pt x="35" y="4"/>
                  </a:moveTo>
                  <a:lnTo>
                    <a:pt x="35" y="4"/>
                  </a:lnTo>
                  <a:lnTo>
                    <a:pt x="29" y="27"/>
                  </a:lnTo>
                  <a:lnTo>
                    <a:pt x="20" y="50"/>
                  </a:lnTo>
                  <a:lnTo>
                    <a:pt x="11" y="73"/>
                  </a:lnTo>
                  <a:lnTo>
                    <a:pt x="1" y="94"/>
                  </a:lnTo>
                  <a:lnTo>
                    <a:pt x="1" y="94"/>
                  </a:lnTo>
                  <a:lnTo>
                    <a:pt x="0" y="96"/>
                  </a:lnTo>
                  <a:lnTo>
                    <a:pt x="1" y="98"/>
                  </a:lnTo>
                  <a:lnTo>
                    <a:pt x="2" y="101"/>
                  </a:lnTo>
                  <a:lnTo>
                    <a:pt x="3" y="102"/>
                  </a:lnTo>
                  <a:lnTo>
                    <a:pt x="4" y="102"/>
                  </a:lnTo>
                  <a:lnTo>
                    <a:pt x="6" y="102"/>
                  </a:lnTo>
                  <a:lnTo>
                    <a:pt x="8" y="102"/>
                  </a:lnTo>
                  <a:lnTo>
                    <a:pt x="9" y="100"/>
                  </a:lnTo>
                  <a:lnTo>
                    <a:pt x="9" y="100"/>
                  </a:lnTo>
                  <a:lnTo>
                    <a:pt x="19" y="77"/>
                  </a:lnTo>
                  <a:lnTo>
                    <a:pt x="29" y="54"/>
                  </a:lnTo>
                  <a:lnTo>
                    <a:pt x="37" y="30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4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39" y="0"/>
                  </a:lnTo>
                  <a:lnTo>
                    <a:pt x="37" y="1"/>
                  </a:lnTo>
                  <a:lnTo>
                    <a:pt x="36" y="2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6" name="Freeform 767"/>
            <p:cNvSpPr/>
            <p:nvPr>
              <p:custDataLst>
                <p:tags r:id="rId15"/>
              </p:custDataLst>
            </p:nvPr>
          </p:nvSpPr>
          <p:spPr bwMode="auto">
            <a:xfrm>
              <a:off x="6386513" y="2139950"/>
              <a:ext cx="15875" cy="36513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22" y="4"/>
                </a:cxn>
                <a:cxn ang="0">
                  <a:pos x="21" y="12"/>
                </a:cxn>
                <a:cxn ang="0">
                  <a:pos x="19" y="19"/>
                </a:cxn>
                <a:cxn ang="0">
                  <a:pos x="14" y="32"/>
                </a:cxn>
                <a:cxn ang="0">
                  <a:pos x="14" y="32"/>
                </a:cxn>
                <a:cxn ang="0">
                  <a:pos x="9" y="48"/>
                </a:cxn>
                <a:cxn ang="0">
                  <a:pos x="5" y="55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0" y="65"/>
                </a:cxn>
                <a:cxn ang="0">
                  <a:pos x="0" y="67"/>
                </a:cxn>
                <a:cxn ang="0">
                  <a:pos x="2" y="68"/>
                </a:cxn>
                <a:cxn ang="0">
                  <a:pos x="3" y="69"/>
                </a:cxn>
                <a:cxn ang="0">
                  <a:pos x="5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9" y="68"/>
                </a:cxn>
                <a:cxn ang="0">
                  <a:pos x="13" y="60"/>
                </a:cxn>
                <a:cxn ang="0">
                  <a:pos x="16" y="53"/>
                </a:cxn>
                <a:cxn ang="0">
                  <a:pos x="22" y="38"/>
                </a:cxn>
                <a:cxn ang="0">
                  <a:pos x="22" y="38"/>
                </a:cxn>
                <a:cxn ang="0">
                  <a:pos x="28" y="22"/>
                </a:cxn>
                <a:cxn ang="0">
                  <a:pos x="31" y="14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2" y="3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2" y="4"/>
                </a:cxn>
                <a:cxn ang="0">
                  <a:pos x="22" y="4"/>
                </a:cxn>
              </a:cxnLst>
              <a:rect l="0" t="0" r="r" b="b"/>
              <a:pathLst>
                <a:path w="32" h="70">
                  <a:moveTo>
                    <a:pt x="22" y="4"/>
                  </a:moveTo>
                  <a:lnTo>
                    <a:pt x="22" y="4"/>
                  </a:lnTo>
                  <a:lnTo>
                    <a:pt x="21" y="12"/>
                  </a:lnTo>
                  <a:lnTo>
                    <a:pt x="19" y="19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9" y="48"/>
                  </a:lnTo>
                  <a:lnTo>
                    <a:pt x="5" y="55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8"/>
                  </a:lnTo>
                  <a:lnTo>
                    <a:pt x="3" y="69"/>
                  </a:lnTo>
                  <a:lnTo>
                    <a:pt x="5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9" y="68"/>
                  </a:lnTo>
                  <a:lnTo>
                    <a:pt x="13" y="60"/>
                  </a:lnTo>
                  <a:lnTo>
                    <a:pt x="16" y="53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8" y="22"/>
                  </a:lnTo>
                  <a:lnTo>
                    <a:pt x="31" y="1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3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2" y="4"/>
                  </a:lnTo>
                  <a:lnTo>
                    <a:pt x="22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7" name="Freeform 768"/>
            <p:cNvSpPr/>
            <p:nvPr>
              <p:custDataLst>
                <p:tags r:id="rId16"/>
              </p:custDataLst>
            </p:nvPr>
          </p:nvSpPr>
          <p:spPr bwMode="auto">
            <a:xfrm>
              <a:off x="6429375" y="2155825"/>
              <a:ext cx="9525" cy="33338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7" y="4"/>
                </a:cxn>
                <a:cxn ang="0">
                  <a:pos x="6" y="18"/>
                </a:cxn>
                <a:cxn ang="0">
                  <a:pos x="3" y="31"/>
                </a:cxn>
                <a:cxn ang="0">
                  <a:pos x="1" y="45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1" y="60"/>
                </a:cxn>
                <a:cxn ang="0">
                  <a:pos x="2" y="61"/>
                </a:cxn>
                <a:cxn ang="0">
                  <a:pos x="3" y="63"/>
                </a:cxn>
                <a:cxn ang="0">
                  <a:pos x="6" y="63"/>
                </a:cxn>
                <a:cxn ang="0">
                  <a:pos x="7" y="63"/>
                </a:cxn>
                <a:cxn ang="0">
                  <a:pos x="9" y="61"/>
                </a:cxn>
                <a:cxn ang="0">
                  <a:pos x="10" y="60"/>
                </a:cxn>
                <a:cxn ang="0">
                  <a:pos x="10" y="58"/>
                </a:cxn>
                <a:cxn ang="0">
                  <a:pos x="10" y="58"/>
                </a:cxn>
                <a:cxn ang="0">
                  <a:pos x="12" y="45"/>
                </a:cxn>
                <a:cxn ang="0">
                  <a:pos x="14" y="31"/>
                </a:cxn>
                <a:cxn ang="0">
                  <a:pos x="16" y="18"/>
                </a:cxn>
                <a:cxn ang="0">
                  <a:pos x="17" y="4"/>
                </a:cxn>
                <a:cxn ang="0">
                  <a:pos x="17" y="4"/>
                </a:cxn>
                <a:cxn ang="0">
                  <a:pos x="16" y="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8" y="2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17" h="63">
                  <a:moveTo>
                    <a:pt x="7" y="4"/>
                  </a:moveTo>
                  <a:lnTo>
                    <a:pt x="7" y="4"/>
                  </a:lnTo>
                  <a:lnTo>
                    <a:pt x="6" y="18"/>
                  </a:lnTo>
                  <a:lnTo>
                    <a:pt x="3" y="31"/>
                  </a:lnTo>
                  <a:lnTo>
                    <a:pt x="1" y="45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2" y="61"/>
                  </a:lnTo>
                  <a:lnTo>
                    <a:pt x="3" y="63"/>
                  </a:lnTo>
                  <a:lnTo>
                    <a:pt x="6" y="63"/>
                  </a:lnTo>
                  <a:lnTo>
                    <a:pt x="7" y="63"/>
                  </a:lnTo>
                  <a:lnTo>
                    <a:pt x="9" y="61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12" y="45"/>
                  </a:lnTo>
                  <a:lnTo>
                    <a:pt x="14" y="31"/>
                  </a:lnTo>
                  <a:lnTo>
                    <a:pt x="16" y="18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8" name="Freeform 769"/>
            <p:cNvSpPr/>
            <p:nvPr>
              <p:custDataLst>
                <p:tags r:id="rId17"/>
              </p:custDataLst>
            </p:nvPr>
          </p:nvSpPr>
          <p:spPr bwMode="auto">
            <a:xfrm>
              <a:off x="6461125" y="2173288"/>
              <a:ext cx="14288" cy="36513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7" y="2"/>
                </a:cxn>
                <a:cxn ang="0">
                  <a:pos x="14" y="9"/>
                </a:cxn>
                <a:cxn ang="0">
                  <a:pos x="11" y="17"/>
                </a:cxn>
                <a:cxn ang="0">
                  <a:pos x="7" y="32"/>
                </a:cxn>
                <a:cxn ang="0">
                  <a:pos x="5" y="47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6"/>
                </a:cxn>
                <a:cxn ang="0">
                  <a:pos x="1" y="67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7" y="69"/>
                </a:cxn>
                <a:cxn ang="0">
                  <a:pos x="8" y="69"/>
                </a:cxn>
                <a:cxn ang="0">
                  <a:pos x="10" y="68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4" y="51"/>
                </a:cxn>
                <a:cxn ang="0">
                  <a:pos x="16" y="36"/>
                </a:cxn>
                <a:cxn ang="0">
                  <a:pos x="19" y="21"/>
                </a:cxn>
                <a:cxn ang="0">
                  <a:pos x="22" y="14"/>
                </a:cxn>
                <a:cxn ang="0">
                  <a:pos x="25" y="7"/>
                </a:cxn>
                <a:cxn ang="0">
                  <a:pos x="25" y="7"/>
                </a:cxn>
                <a:cxn ang="0">
                  <a:pos x="26" y="5"/>
                </a:cxn>
                <a:cxn ang="0">
                  <a:pos x="26" y="3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9" y="1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26" h="69">
                  <a:moveTo>
                    <a:pt x="17" y="2"/>
                  </a:moveTo>
                  <a:lnTo>
                    <a:pt x="17" y="2"/>
                  </a:lnTo>
                  <a:lnTo>
                    <a:pt x="14" y="9"/>
                  </a:lnTo>
                  <a:lnTo>
                    <a:pt x="11" y="17"/>
                  </a:lnTo>
                  <a:lnTo>
                    <a:pt x="7" y="32"/>
                  </a:lnTo>
                  <a:lnTo>
                    <a:pt x="5" y="47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6"/>
                  </a:lnTo>
                  <a:lnTo>
                    <a:pt x="1" y="67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7" y="69"/>
                  </a:lnTo>
                  <a:lnTo>
                    <a:pt x="8" y="69"/>
                  </a:lnTo>
                  <a:lnTo>
                    <a:pt x="10" y="6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4" y="51"/>
                  </a:lnTo>
                  <a:lnTo>
                    <a:pt x="16" y="36"/>
                  </a:lnTo>
                  <a:lnTo>
                    <a:pt x="19" y="21"/>
                  </a:lnTo>
                  <a:lnTo>
                    <a:pt x="22" y="14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6" y="3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1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9" name="Freeform 770"/>
            <p:cNvSpPr/>
            <p:nvPr>
              <p:custDataLst>
                <p:tags r:id="rId18"/>
              </p:custDataLst>
            </p:nvPr>
          </p:nvSpPr>
          <p:spPr bwMode="auto">
            <a:xfrm>
              <a:off x="6475413" y="2203450"/>
              <a:ext cx="19050" cy="508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3" y="11"/>
                </a:cxn>
                <a:cxn ang="0">
                  <a:pos x="18" y="21"/>
                </a:cxn>
                <a:cxn ang="0">
                  <a:pos x="13" y="32"/>
                </a:cxn>
                <a:cxn ang="0">
                  <a:pos x="9" y="43"/>
                </a:cxn>
                <a:cxn ang="0">
                  <a:pos x="6" y="54"/>
                </a:cxn>
                <a:cxn ang="0">
                  <a:pos x="3" y="67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2" y="95"/>
                </a:cxn>
                <a:cxn ang="0">
                  <a:pos x="5" y="95"/>
                </a:cxn>
                <a:cxn ang="0">
                  <a:pos x="8" y="94"/>
                </a:cxn>
                <a:cxn ang="0">
                  <a:pos x="9" y="92"/>
                </a:cxn>
                <a:cxn ang="0">
                  <a:pos x="10" y="90"/>
                </a:cxn>
                <a:cxn ang="0">
                  <a:pos x="10" y="90"/>
                </a:cxn>
                <a:cxn ang="0">
                  <a:pos x="13" y="68"/>
                </a:cxn>
                <a:cxn ang="0">
                  <a:pos x="15" y="58"/>
                </a:cxn>
                <a:cxn ang="0">
                  <a:pos x="18" y="47"/>
                </a:cxn>
                <a:cxn ang="0">
                  <a:pos x="21" y="37"/>
                </a:cxn>
                <a:cxn ang="0">
                  <a:pos x="25" y="26"/>
                </a:cxn>
                <a:cxn ang="0">
                  <a:pos x="30" y="17"/>
                </a:cxn>
                <a:cxn ang="0">
                  <a:pos x="37" y="8"/>
                </a:cxn>
                <a:cxn ang="0">
                  <a:pos x="37" y="8"/>
                </a:cxn>
                <a:cxn ang="0">
                  <a:pos x="38" y="6"/>
                </a:cxn>
                <a:cxn ang="0">
                  <a:pos x="38" y="4"/>
                </a:cxn>
                <a:cxn ang="0">
                  <a:pos x="37" y="1"/>
                </a:cxn>
                <a:cxn ang="0">
                  <a:pos x="35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95">
                  <a:moveTo>
                    <a:pt x="30" y="2"/>
                  </a:moveTo>
                  <a:lnTo>
                    <a:pt x="30" y="2"/>
                  </a:lnTo>
                  <a:lnTo>
                    <a:pt x="23" y="11"/>
                  </a:lnTo>
                  <a:lnTo>
                    <a:pt x="18" y="21"/>
                  </a:lnTo>
                  <a:lnTo>
                    <a:pt x="13" y="32"/>
                  </a:lnTo>
                  <a:lnTo>
                    <a:pt x="9" y="43"/>
                  </a:lnTo>
                  <a:lnTo>
                    <a:pt x="6" y="54"/>
                  </a:lnTo>
                  <a:lnTo>
                    <a:pt x="3" y="6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2" y="95"/>
                  </a:lnTo>
                  <a:lnTo>
                    <a:pt x="5" y="95"/>
                  </a:lnTo>
                  <a:lnTo>
                    <a:pt x="8" y="94"/>
                  </a:lnTo>
                  <a:lnTo>
                    <a:pt x="9" y="92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3" y="68"/>
                  </a:lnTo>
                  <a:lnTo>
                    <a:pt x="15" y="58"/>
                  </a:lnTo>
                  <a:lnTo>
                    <a:pt x="18" y="47"/>
                  </a:lnTo>
                  <a:lnTo>
                    <a:pt x="21" y="37"/>
                  </a:lnTo>
                  <a:lnTo>
                    <a:pt x="25" y="26"/>
                  </a:lnTo>
                  <a:lnTo>
                    <a:pt x="30" y="17"/>
                  </a:lnTo>
                  <a:lnTo>
                    <a:pt x="37" y="8"/>
                  </a:lnTo>
                  <a:lnTo>
                    <a:pt x="37" y="8"/>
                  </a:lnTo>
                  <a:lnTo>
                    <a:pt x="38" y="6"/>
                  </a:lnTo>
                  <a:lnTo>
                    <a:pt x="38" y="4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0" name="Freeform 771"/>
            <p:cNvSpPr/>
            <p:nvPr>
              <p:custDataLst>
                <p:tags r:id="rId19"/>
              </p:custDataLst>
            </p:nvPr>
          </p:nvSpPr>
          <p:spPr bwMode="auto">
            <a:xfrm>
              <a:off x="6481763" y="2241550"/>
              <a:ext cx="26988" cy="55563"/>
            </a:xfrm>
            <a:custGeom>
              <a:avLst/>
              <a:gdLst/>
              <a:ahLst/>
              <a:cxnLst>
                <a:cxn ang="0">
                  <a:pos x="42" y="2"/>
                </a:cxn>
                <a:cxn ang="0">
                  <a:pos x="42" y="2"/>
                </a:cxn>
                <a:cxn ang="0">
                  <a:pos x="34" y="13"/>
                </a:cxn>
                <a:cxn ang="0">
                  <a:pos x="28" y="25"/>
                </a:cxn>
                <a:cxn ang="0">
                  <a:pos x="23" y="37"/>
                </a:cxn>
                <a:cxn ang="0">
                  <a:pos x="17" y="50"/>
                </a:cxn>
                <a:cxn ang="0">
                  <a:pos x="8" y="76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0" y="104"/>
                </a:cxn>
                <a:cxn ang="0">
                  <a:pos x="1" y="105"/>
                </a:cxn>
                <a:cxn ang="0">
                  <a:pos x="2" y="106"/>
                </a:cxn>
                <a:cxn ang="0">
                  <a:pos x="3" y="107"/>
                </a:cxn>
                <a:cxn ang="0">
                  <a:pos x="5" y="107"/>
                </a:cxn>
                <a:cxn ang="0">
                  <a:pos x="7" y="107"/>
                </a:cxn>
                <a:cxn ang="0">
                  <a:pos x="8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7" y="79"/>
                </a:cxn>
                <a:cxn ang="0">
                  <a:pos x="26" y="54"/>
                </a:cxn>
                <a:cxn ang="0">
                  <a:pos x="31" y="41"/>
                </a:cxn>
                <a:cxn ang="0">
                  <a:pos x="36" y="29"/>
                </a:cxn>
                <a:cxn ang="0">
                  <a:pos x="42" y="18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0" y="2"/>
                </a:cxn>
                <a:cxn ang="0">
                  <a:pos x="49" y="1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42" y="2"/>
                </a:cxn>
                <a:cxn ang="0">
                  <a:pos x="42" y="2"/>
                </a:cxn>
              </a:cxnLst>
              <a:rect l="0" t="0" r="r" b="b"/>
              <a:pathLst>
                <a:path w="51" h="107">
                  <a:moveTo>
                    <a:pt x="42" y="2"/>
                  </a:moveTo>
                  <a:lnTo>
                    <a:pt x="42" y="2"/>
                  </a:lnTo>
                  <a:lnTo>
                    <a:pt x="34" y="13"/>
                  </a:lnTo>
                  <a:lnTo>
                    <a:pt x="28" y="25"/>
                  </a:lnTo>
                  <a:lnTo>
                    <a:pt x="23" y="37"/>
                  </a:lnTo>
                  <a:lnTo>
                    <a:pt x="17" y="50"/>
                  </a:lnTo>
                  <a:lnTo>
                    <a:pt x="8" y="7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4"/>
                  </a:lnTo>
                  <a:lnTo>
                    <a:pt x="1" y="105"/>
                  </a:lnTo>
                  <a:lnTo>
                    <a:pt x="2" y="106"/>
                  </a:lnTo>
                  <a:lnTo>
                    <a:pt x="3" y="107"/>
                  </a:lnTo>
                  <a:lnTo>
                    <a:pt x="5" y="107"/>
                  </a:lnTo>
                  <a:lnTo>
                    <a:pt x="7" y="107"/>
                  </a:lnTo>
                  <a:lnTo>
                    <a:pt x="8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7" y="79"/>
                  </a:lnTo>
                  <a:lnTo>
                    <a:pt x="26" y="54"/>
                  </a:lnTo>
                  <a:lnTo>
                    <a:pt x="31" y="41"/>
                  </a:lnTo>
                  <a:lnTo>
                    <a:pt x="36" y="29"/>
                  </a:lnTo>
                  <a:lnTo>
                    <a:pt x="42" y="18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0" y="2"/>
                  </a:lnTo>
                  <a:lnTo>
                    <a:pt x="49" y="1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2" y="2"/>
                  </a:lnTo>
                  <a:lnTo>
                    <a:pt x="42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1" name="Freeform 772"/>
            <p:cNvSpPr/>
            <p:nvPr>
              <p:custDataLst>
                <p:tags r:id="rId20"/>
              </p:custDataLst>
            </p:nvPr>
          </p:nvSpPr>
          <p:spPr bwMode="auto">
            <a:xfrm>
              <a:off x="6770688" y="2238375"/>
              <a:ext cx="12700" cy="47625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7" y="4"/>
                </a:cxn>
                <a:cxn ang="0">
                  <a:pos x="12" y="25"/>
                </a:cxn>
                <a:cxn ang="0">
                  <a:pos x="7" y="45"/>
                </a:cxn>
                <a:cxn ang="0">
                  <a:pos x="3" y="65"/>
                </a:cxn>
                <a:cxn ang="0">
                  <a:pos x="1" y="75"/>
                </a:cxn>
                <a:cxn ang="0">
                  <a:pos x="0" y="87"/>
                </a:cxn>
                <a:cxn ang="0">
                  <a:pos x="0" y="87"/>
                </a:cxn>
                <a:cxn ang="0">
                  <a:pos x="1" y="88"/>
                </a:cxn>
                <a:cxn ang="0">
                  <a:pos x="2" y="90"/>
                </a:cxn>
                <a:cxn ang="0">
                  <a:pos x="3" y="91"/>
                </a:cxn>
                <a:cxn ang="0">
                  <a:pos x="5" y="91"/>
                </a:cxn>
                <a:cxn ang="0">
                  <a:pos x="7" y="91"/>
                </a:cxn>
                <a:cxn ang="0">
                  <a:pos x="8" y="90"/>
                </a:cxn>
                <a:cxn ang="0">
                  <a:pos x="9" y="88"/>
                </a:cxn>
                <a:cxn ang="0">
                  <a:pos x="10" y="87"/>
                </a:cxn>
                <a:cxn ang="0">
                  <a:pos x="10" y="87"/>
                </a:cxn>
                <a:cxn ang="0">
                  <a:pos x="10" y="75"/>
                </a:cxn>
                <a:cxn ang="0">
                  <a:pos x="12" y="65"/>
                </a:cxn>
                <a:cxn ang="0">
                  <a:pos x="17" y="45"/>
                </a:cxn>
                <a:cxn ang="0">
                  <a:pos x="22" y="25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2"/>
                </a:cxn>
                <a:cxn ang="0">
                  <a:pos x="25" y="1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19" y="1"/>
                </a:cxn>
                <a:cxn ang="0">
                  <a:pos x="17" y="2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26" h="91">
                  <a:moveTo>
                    <a:pt x="17" y="4"/>
                  </a:moveTo>
                  <a:lnTo>
                    <a:pt x="17" y="4"/>
                  </a:lnTo>
                  <a:lnTo>
                    <a:pt x="12" y="25"/>
                  </a:lnTo>
                  <a:lnTo>
                    <a:pt x="7" y="45"/>
                  </a:lnTo>
                  <a:lnTo>
                    <a:pt x="3" y="65"/>
                  </a:lnTo>
                  <a:lnTo>
                    <a:pt x="1" y="75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" y="88"/>
                  </a:lnTo>
                  <a:lnTo>
                    <a:pt x="2" y="90"/>
                  </a:lnTo>
                  <a:lnTo>
                    <a:pt x="3" y="91"/>
                  </a:lnTo>
                  <a:lnTo>
                    <a:pt x="5" y="91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9" y="88"/>
                  </a:lnTo>
                  <a:lnTo>
                    <a:pt x="10" y="87"/>
                  </a:lnTo>
                  <a:lnTo>
                    <a:pt x="10" y="87"/>
                  </a:lnTo>
                  <a:lnTo>
                    <a:pt x="10" y="75"/>
                  </a:lnTo>
                  <a:lnTo>
                    <a:pt x="12" y="65"/>
                  </a:lnTo>
                  <a:lnTo>
                    <a:pt x="17" y="45"/>
                  </a:lnTo>
                  <a:lnTo>
                    <a:pt x="22" y="25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19" y="1"/>
                  </a:lnTo>
                  <a:lnTo>
                    <a:pt x="17" y="2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2" name="Freeform 773"/>
            <p:cNvSpPr/>
            <p:nvPr>
              <p:custDataLst>
                <p:tags r:id="rId21"/>
              </p:custDataLst>
            </p:nvPr>
          </p:nvSpPr>
          <p:spPr bwMode="auto">
            <a:xfrm>
              <a:off x="6811963" y="2214563"/>
              <a:ext cx="17463" cy="50800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3" y="3"/>
                </a:cxn>
                <a:cxn ang="0">
                  <a:pos x="14" y="25"/>
                </a:cxn>
                <a:cxn ang="0">
                  <a:pos x="9" y="47"/>
                </a:cxn>
                <a:cxn ang="0">
                  <a:pos x="4" y="70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1" y="96"/>
                </a:cxn>
                <a:cxn ang="0">
                  <a:pos x="3" y="98"/>
                </a:cxn>
                <a:cxn ang="0">
                  <a:pos x="6" y="98"/>
                </a:cxn>
                <a:cxn ang="0">
                  <a:pos x="7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9" y="95"/>
                </a:cxn>
                <a:cxn ang="0">
                  <a:pos x="9" y="95"/>
                </a:cxn>
                <a:cxn ang="0">
                  <a:pos x="11" y="94"/>
                </a:cxn>
                <a:cxn ang="0">
                  <a:pos x="12" y="91"/>
                </a:cxn>
                <a:cxn ang="0">
                  <a:pos x="12" y="88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14" y="66"/>
                </a:cxn>
                <a:cxn ang="0">
                  <a:pos x="18" y="46"/>
                </a:cxn>
                <a:cxn ang="0">
                  <a:pos x="25" y="25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32" y="3"/>
                </a:cxn>
                <a:cxn ang="0">
                  <a:pos x="31" y="2"/>
                </a:cxn>
                <a:cxn ang="0">
                  <a:pos x="30" y="1"/>
                </a:cxn>
                <a:cxn ang="0">
                  <a:pos x="29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32" h="98">
                  <a:moveTo>
                    <a:pt x="23" y="3"/>
                  </a:moveTo>
                  <a:lnTo>
                    <a:pt x="23" y="3"/>
                  </a:lnTo>
                  <a:lnTo>
                    <a:pt x="14" y="25"/>
                  </a:lnTo>
                  <a:lnTo>
                    <a:pt x="9" y="47"/>
                  </a:lnTo>
                  <a:lnTo>
                    <a:pt x="4" y="70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1" y="96"/>
                  </a:lnTo>
                  <a:lnTo>
                    <a:pt x="3" y="98"/>
                  </a:lnTo>
                  <a:lnTo>
                    <a:pt x="6" y="98"/>
                  </a:lnTo>
                  <a:lnTo>
                    <a:pt x="7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9" y="95"/>
                  </a:lnTo>
                  <a:lnTo>
                    <a:pt x="9" y="95"/>
                  </a:lnTo>
                  <a:lnTo>
                    <a:pt x="11" y="94"/>
                  </a:lnTo>
                  <a:lnTo>
                    <a:pt x="12" y="91"/>
                  </a:lnTo>
                  <a:lnTo>
                    <a:pt x="12" y="88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4" y="66"/>
                  </a:lnTo>
                  <a:lnTo>
                    <a:pt x="18" y="46"/>
                  </a:lnTo>
                  <a:lnTo>
                    <a:pt x="25" y="25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2" y="3"/>
                  </a:lnTo>
                  <a:lnTo>
                    <a:pt x="31" y="2"/>
                  </a:lnTo>
                  <a:lnTo>
                    <a:pt x="30" y="1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3" name="Freeform 774"/>
            <p:cNvSpPr/>
            <p:nvPr>
              <p:custDataLst>
                <p:tags r:id="rId22"/>
              </p:custDataLst>
            </p:nvPr>
          </p:nvSpPr>
          <p:spPr bwMode="auto">
            <a:xfrm>
              <a:off x="6848475" y="2211388"/>
              <a:ext cx="19050" cy="46038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22" y="23"/>
                </a:cxn>
                <a:cxn ang="0">
                  <a:pos x="17" y="44"/>
                </a:cxn>
                <a:cxn ang="0">
                  <a:pos x="11" y="62"/>
                </a:cxn>
                <a:cxn ang="0">
                  <a:pos x="6" y="72"/>
                </a:cxn>
                <a:cxn ang="0">
                  <a:pos x="1" y="81"/>
                </a:cxn>
                <a:cxn ang="0">
                  <a:pos x="1" y="81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3" y="87"/>
                </a:cxn>
                <a:cxn ang="0">
                  <a:pos x="4" y="88"/>
                </a:cxn>
                <a:cxn ang="0">
                  <a:pos x="6" y="88"/>
                </a:cxn>
                <a:cxn ang="0">
                  <a:pos x="8" y="87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15" y="77"/>
                </a:cxn>
                <a:cxn ang="0">
                  <a:pos x="19" y="66"/>
                </a:cxn>
                <a:cxn ang="0">
                  <a:pos x="25" y="47"/>
                </a:cxn>
                <a:cxn ang="0">
                  <a:pos x="30" y="26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5" y="3"/>
                </a:cxn>
                <a:cxn ang="0">
                  <a:pos x="34" y="2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5" h="88">
                  <a:moveTo>
                    <a:pt x="26" y="3"/>
                  </a:moveTo>
                  <a:lnTo>
                    <a:pt x="26" y="3"/>
                  </a:lnTo>
                  <a:lnTo>
                    <a:pt x="22" y="23"/>
                  </a:lnTo>
                  <a:lnTo>
                    <a:pt x="17" y="44"/>
                  </a:lnTo>
                  <a:lnTo>
                    <a:pt x="11" y="62"/>
                  </a:lnTo>
                  <a:lnTo>
                    <a:pt x="6" y="72"/>
                  </a:lnTo>
                  <a:lnTo>
                    <a:pt x="1" y="81"/>
                  </a:lnTo>
                  <a:lnTo>
                    <a:pt x="1" y="81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3" y="87"/>
                  </a:lnTo>
                  <a:lnTo>
                    <a:pt x="4" y="88"/>
                  </a:lnTo>
                  <a:lnTo>
                    <a:pt x="6" y="88"/>
                  </a:lnTo>
                  <a:lnTo>
                    <a:pt x="8" y="87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5" y="77"/>
                  </a:lnTo>
                  <a:lnTo>
                    <a:pt x="19" y="66"/>
                  </a:lnTo>
                  <a:lnTo>
                    <a:pt x="25" y="47"/>
                  </a:lnTo>
                  <a:lnTo>
                    <a:pt x="30" y="26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4" name="Freeform 775"/>
            <p:cNvSpPr/>
            <p:nvPr>
              <p:custDataLst>
                <p:tags r:id="rId23"/>
              </p:custDataLst>
            </p:nvPr>
          </p:nvSpPr>
          <p:spPr bwMode="auto">
            <a:xfrm>
              <a:off x="6586538" y="2754313"/>
              <a:ext cx="7938" cy="46038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6" y="24"/>
                </a:cxn>
                <a:cxn ang="0">
                  <a:pos x="5" y="44"/>
                </a:cxn>
                <a:cxn ang="0">
                  <a:pos x="3" y="63"/>
                </a:cxn>
                <a:cxn ang="0">
                  <a:pos x="0" y="83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2" y="88"/>
                </a:cxn>
                <a:cxn ang="0">
                  <a:pos x="3" y="88"/>
                </a:cxn>
                <a:cxn ang="0">
                  <a:pos x="5" y="88"/>
                </a:cxn>
                <a:cxn ang="0">
                  <a:pos x="7" y="88"/>
                </a:cxn>
                <a:cxn ang="0">
                  <a:pos x="8" y="87"/>
                </a:cxn>
                <a:cxn ang="0">
                  <a:pos x="9" y="85"/>
                </a:cxn>
                <a:cxn ang="0">
                  <a:pos x="9" y="85"/>
                </a:cxn>
                <a:cxn ang="0">
                  <a:pos x="12" y="65"/>
                </a:cxn>
                <a:cxn ang="0">
                  <a:pos x="14" y="46"/>
                </a:cxn>
                <a:cxn ang="0">
                  <a:pos x="15" y="25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5" h="88">
                  <a:moveTo>
                    <a:pt x="6" y="4"/>
                  </a:moveTo>
                  <a:lnTo>
                    <a:pt x="6" y="4"/>
                  </a:lnTo>
                  <a:lnTo>
                    <a:pt x="6" y="24"/>
                  </a:lnTo>
                  <a:lnTo>
                    <a:pt x="5" y="44"/>
                  </a:lnTo>
                  <a:lnTo>
                    <a:pt x="3" y="63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2" y="88"/>
                  </a:lnTo>
                  <a:lnTo>
                    <a:pt x="3" y="88"/>
                  </a:lnTo>
                  <a:lnTo>
                    <a:pt x="5" y="88"/>
                  </a:lnTo>
                  <a:lnTo>
                    <a:pt x="7" y="88"/>
                  </a:lnTo>
                  <a:lnTo>
                    <a:pt x="8" y="87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12" y="65"/>
                  </a:lnTo>
                  <a:lnTo>
                    <a:pt x="14" y="46"/>
                  </a:lnTo>
                  <a:lnTo>
                    <a:pt x="15" y="2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5" name="Freeform 776"/>
            <p:cNvSpPr/>
            <p:nvPr>
              <p:custDataLst>
                <p:tags r:id="rId24"/>
              </p:custDataLst>
            </p:nvPr>
          </p:nvSpPr>
          <p:spPr bwMode="auto">
            <a:xfrm>
              <a:off x="6623050" y="2711450"/>
              <a:ext cx="12700" cy="47625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20" y="1"/>
                </a:cxn>
                <a:cxn ang="0">
                  <a:pos x="16" y="2"/>
                </a:cxn>
                <a:cxn ang="0">
                  <a:pos x="13" y="4"/>
                </a:cxn>
                <a:cxn ang="0">
                  <a:pos x="9" y="8"/>
                </a:cxn>
                <a:cxn ang="0">
                  <a:pos x="8" y="11"/>
                </a:cxn>
                <a:cxn ang="0">
                  <a:pos x="6" y="19"/>
                </a:cxn>
                <a:cxn ang="0">
                  <a:pos x="5" y="27"/>
                </a:cxn>
                <a:cxn ang="0">
                  <a:pos x="5" y="27"/>
                </a:cxn>
                <a:cxn ang="0">
                  <a:pos x="6" y="55"/>
                </a:cxn>
                <a:cxn ang="0">
                  <a:pos x="6" y="63"/>
                </a:cxn>
                <a:cxn ang="0">
                  <a:pos x="5" y="69"/>
                </a:cxn>
                <a:cxn ang="0">
                  <a:pos x="4" y="76"/>
                </a:cxn>
                <a:cxn ang="0">
                  <a:pos x="1" y="82"/>
                </a:cxn>
                <a:cxn ang="0">
                  <a:pos x="1" y="82"/>
                </a:cxn>
                <a:cxn ang="0">
                  <a:pos x="0" y="84"/>
                </a:cxn>
                <a:cxn ang="0">
                  <a:pos x="0" y="86"/>
                </a:cxn>
                <a:cxn ang="0">
                  <a:pos x="1" y="87"/>
                </a:cxn>
                <a:cxn ang="0">
                  <a:pos x="3" y="88"/>
                </a:cxn>
                <a:cxn ang="0">
                  <a:pos x="4" y="89"/>
                </a:cxn>
                <a:cxn ang="0">
                  <a:pos x="6" y="89"/>
                </a:cxn>
                <a:cxn ang="0">
                  <a:pos x="7" y="88"/>
                </a:cxn>
                <a:cxn ang="0">
                  <a:pos x="9" y="87"/>
                </a:cxn>
                <a:cxn ang="0">
                  <a:pos x="9" y="87"/>
                </a:cxn>
                <a:cxn ang="0">
                  <a:pos x="13" y="78"/>
                </a:cxn>
                <a:cxn ang="0">
                  <a:pos x="15" y="68"/>
                </a:cxn>
                <a:cxn ang="0">
                  <a:pos x="16" y="57"/>
                </a:cxn>
                <a:cxn ang="0">
                  <a:pos x="17" y="48"/>
                </a:cxn>
                <a:cxn ang="0">
                  <a:pos x="17" y="48"/>
                </a:cxn>
                <a:cxn ang="0">
                  <a:pos x="16" y="39"/>
                </a:cxn>
                <a:cxn ang="0">
                  <a:pos x="15" y="26"/>
                </a:cxn>
                <a:cxn ang="0">
                  <a:pos x="15" y="21"/>
                </a:cxn>
                <a:cxn ang="0">
                  <a:pos x="16" y="16"/>
                </a:cxn>
                <a:cxn ang="0">
                  <a:pos x="19" y="13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4" y="9"/>
                </a:cxn>
                <a:cxn ang="0">
                  <a:pos x="25" y="8"/>
                </a:cxn>
                <a:cxn ang="0">
                  <a:pos x="26" y="6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3" y="1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26" h="89">
                  <a:moveTo>
                    <a:pt x="20" y="1"/>
                  </a:moveTo>
                  <a:lnTo>
                    <a:pt x="20" y="1"/>
                  </a:lnTo>
                  <a:lnTo>
                    <a:pt x="16" y="2"/>
                  </a:lnTo>
                  <a:lnTo>
                    <a:pt x="13" y="4"/>
                  </a:lnTo>
                  <a:lnTo>
                    <a:pt x="9" y="8"/>
                  </a:lnTo>
                  <a:lnTo>
                    <a:pt x="8" y="11"/>
                  </a:lnTo>
                  <a:lnTo>
                    <a:pt x="6" y="19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6" y="55"/>
                  </a:lnTo>
                  <a:lnTo>
                    <a:pt x="6" y="63"/>
                  </a:lnTo>
                  <a:lnTo>
                    <a:pt x="5" y="69"/>
                  </a:lnTo>
                  <a:lnTo>
                    <a:pt x="4" y="76"/>
                  </a:lnTo>
                  <a:lnTo>
                    <a:pt x="1" y="82"/>
                  </a:lnTo>
                  <a:lnTo>
                    <a:pt x="1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88"/>
                  </a:lnTo>
                  <a:lnTo>
                    <a:pt x="9" y="87"/>
                  </a:lnTo>
                  <a:lnTo>
                    <a:pt x="9" y="87"/>
                  </a:lnTo>
                  <a:lnTo>
                    <a:pt x="13" y="78"/>
                  </a:lnTo>
                  <a:lnTo>
                    <a:pt x="15" y="68"/>
                  </a:lnTo>
                  <a:lnTo>
                    <a:pt x="16" y="57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6" y="39"/>
                  </a:lnTo>
                  <a:lnTo>
                    <a:pt x="15" y="26"/>
                  </a:lnTo>
                  <a:lnTo>
                    <a:pt x="15" y="21"/>
                  </a:lnTo>
                  <a:lnTo>
                    <a:pt x="16" y="16"/>
                  </a:lnTo>
                  <a:lnTo>
                    <a:pt x="19" y="13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9"/>
                  </a:lnTo>
                  <a:lnTo>
                    <a:pt x="25" y="8"/>
                  </a:lnTo>
                  <a:lnTo>
                    <a:pt x="26" y="6"/>
                  </a:lnTo>
                  <a:lnTo>
                    <a:pt x="25" y="4"/>
                  </a:lnTo>
                  <a:lnTo>
                    <a:pt x="25" y="2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6" name="Freeform 777"/>
            <p:cNvSpPr/>
            <p:nvPr>
              <p:custDataLst>
                <p:tags r:id="rId25"/>
              </p:custDataLst>
            </p:nvPr>
          </p:nvSpPr>
          <p:spPr bwMode="auto">
            <a:xfrm>
              <a:off x="6661150" y="2678113"/>
              <a:ext cx="23813" cy="50800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5" y="2"/>
                </a:cxn>
                <a:cxn ang="0">
                  <a:pos x="29" y="13"/>
                </a:cxn>
                <a:cxn ang="0">
                  <a:pos x="23" y="23"/>
                </a:cxn>
                <a:cxn ang="0">
                  <a:pos x="18" y="33"/>
                </a:cxn>
                <a:cxn ang="0">
                  <a:pos x="13" y="45"/>
                </a:cxn>
                <a:cxn ang="0">
                  <a:pos x="6" y="66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1"/>
                </a:cxn>
                <a:cxn ang="0">
                  <a:pos x="0" y="93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5" y="95"/>
                </a:cxn>
                <a:cxn ang="0">
                  <a:pos x="6" y="94"/>
                </a:cxn>
                <a:cxn ang="0">
                  <a:pos x="8" y="93"/>
                </a:cxn>
                <a:cxn ang="0">
                  <a:pos x="9" y="92"/>
                </a:cxn>
                <a:cxn ang="0">
                  <a:pos x="9" y="92"/>
                </a:cxn>
                <a:cxn ang="0">
                  <a:pos x="15" y="70"/>
                </a:cxn>
                <a:cxn ang="0">
                  <a:pos x="23" y="48"/>
                </a:cxn>
                <a:cxn ang="0">
                  <a:pos x="27" y="37"/>
                </a:cxn>
                <a:cxn ang="0">
                  <a:pos x="32" y="27"/>
                </a:cxn>
                <a:cxn ang="0">
                  <a:pos x="37" y="17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4" y="5"/>
                </a:cxn>
                <a:cxn ang="0">
                  <a:pos x="43" y="4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2"/>
                </a:cxn>
                <a:cxn ang="0">
                  <a:pos x="35" y="2"/>
                </a:cxn>
              </a:cxnLst>
              <a:rect l="0" t="0" r="r" b="b"/>
              <a:pathLst>
                <a:path w="44" h="95">
                  <a:moveTo>
                    <a:pt x="35" y="2"/>
                  </a:moveTo>
                  <a:lnTo>
                    <a:pt x="35" y="2"/>
                  </a:lnTo>
                  <a:lnTo>
                    <a:pt x="29" y="13"/>
                  </a:lnTo>
                  <a:lnTo>
                    <a:pt x="23" y="23"/>
                  </a:lnTo>
                  <a:lnTo>
                    <a:pt x="18" y="33"/>
                  </a:lnTo>
                  <a:lnTo>
                    <a:pt x="13" y="45"/>
                  </a:lnTo>
                  <a:lnTo>
                    <a:pt x="6" y="66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5" y="95"/>
                  </a:lnTo>
                  <a:lnTo>
                    <a:pt x="6" y="94"/>
                  </a:lnTo>
                  <a:lnTo>
                    <a:pt x="8" y="93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15" y="70"/>
                  </a:lnTo>
                  <a:lnTo>
                    <a:pt x="23" y="48"/>
                  </a:lnTo>
                  <a:lnTo>
                    <a:pt x="27" y="37"/>
                  </a:lnTo>
                  <a:lnTo>
                    <a:pt x="32" y="27"/>
                  </a:lnTo>
                  <a:lnTo>
                    <a:pt x="37" y="17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4" y="5"/>
                  </a:lnTo>
                  <a:lnTo>
                    <a:pt x="43" y="4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2"/>
                  </a:lnTo>
                  <a:lnTo>
                    <a:pt x="35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7" name="Freeform 778"/>
            <p:cNvSpPr/>
            <p:nvPr>
              <p:custDataLst>
                <p:tags r:id="rId26"/>
              </p:custDataLst>
            </p:nvPr>
          </p:nvSpPr>
          <p:spPr bwMode="auto">
            <a:xfrm>
              <a:off x="6719888" y="2638425"/>
              <a:ext cx="15875" cy="53975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5" y="14"/>
                </a:cxn>
                <a:cxn ang="0">
                  <a:pos x="12" y="25"/>
                </a:cxn>
                <a:cxn ang="0">
                  <a:pos x="9" y="49"/>
                </a:cxn>
                <a:cxn ang="0">
                  <a:pos x="6" y="73"/>
                </a:cxn>
                <a:cxn ang="0">
                  <a:pos x="3" y="84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8"/>
                </a:cxn>
                <a:cxn ang="0">
                  <a:pos x="0" y="99"/>
                </a:cxn>
                <a:cxn ang="0">
                  <a:pos x="1" y="101"/>
                </a:cxn>
                <a:cxn ang="0">
                  <a:pos x="3" y="101"/>
                </a:cxn>
                <a:cxn ang="0">
                  <a:pos x="6" y="101"/>
                </a:cxn>
                <a:cxn ang="0">
                  <a:pos x="8" y="100"/>
                </a:cxn>
                <a:cxn ang="0">
                  <a:pos x="9" y="98"/>
                </a:cxn>
                <a:cxn ang="0">
                  <a:pos x="9" y="98"/>
                </a:cxn>
                <a:cxn ang="0">
                  <a:pos x="12" y="88"/>
                </a:cxn>
                <a:cxn ang="0">
                  <a:pos x="14" y="76"/>
                </a:cxn>
                <a:cxn ang="0">
                  <a:pos x="17" y="52"/>
                </a:cxn>
                <a:cxn ang="0">
                  <a:pos x="20" y="29"/>
                </a:cxn>
                <a:cxn ang="0">
                  <a:pos x="23" y="18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8" y="6"/>
                </a:cxn>
                <a:cxn ang="0">
                  <a:pos x="28" y="4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8" h="101">
                  <a:moveTo>
                    <a:pt x="19" y="3"/>
                  </a:moveTo>
                  <a:lnTo>
                    <a:pt x="19" y="3"/>
                  </a:lnTo>
                  <a:lnTo>
                    <a:pt x="15" y="14"/>
                  </a:lnTo>
                  <a:lnTo>
                    <a:pt x="12" y="25"/>
                  </a:lnTo>
                  <a:lnTo>
                    <a:pt x="9" y="49"/>
                  </a:lnTo>
                  <a:lnTo>
                    <a:pt x="6" y="73"/>
                  </a:lnTo>
                  <a:lnTo>
                    <a:pt x="3" y="84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8"/>
                  </a:lnTo>
                  <a:lnTo>
                    <a:pt x="0" y="99"/>
                  </a:lnTo>
                  <a:lnTo>
                    <a:pt x="1" y="101"/>
                  </a:lnTo>
                  <a:lnTo>
                    <a:pt x="3" y="101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12" y="88"/>
                  </a:lnTo>
                  <a:lnTo>
                    <a:pt x="14" y="76"/>
                  </a:lnTo>
                  <a:lnTo>
                    <a:pt x="17" y="52"/>
                  </a:lnTo>
                  <a:lnTo>
                    <a:pt x="20" y="29"/>
                  </a:lnTo>
                  <a:lnTo>
                    <a:pt x="23" y="18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8" y="4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8" name="Freeform 779"/>
            <p:cNvSpPr/>
            <p:nvPr>
              <p:custDataLst>
                <p:tags r:id="rId27"/>
              </p:custDataLst>
            </p:nvPr>
          </p:nvSpPr>
          <p:spPr bwMode="auto">
            <a:xfrm>
              <a:off x="6767513" y="2584450"/>
              <a:ext cx="15875" cy="57150"/>
            </a:xfrm>
            <a:custGeom>
              <a:avLst/>
              <a:gdLst/>
              <a:ahLst/>
              <a:cxnLst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19" y="31"/>
                </a:cxn>
                <a:cxn ang="0">
                  <a:pos x="18" y="44"/>
                </a:cxn>
                <a:cxn ang="0">
                  <a:pos x="16" y="57"/>
                </a:cxn>
                <a:cxn ang="0">
                  <a:pos x="16" y="57"/>
                </a:cxn>
                <a:cxn ang="0">
                  <a:pos x="9" y="80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0" y="104"/>
                </a:cxn>
                <a:cxn ang="0">
                  <a:pos x="1" y="105"/>
                </a:cxn>
                <a:cxn ang="0">
                  <a:pos x="2" y="107"/>
                </a:cxn>
                <a:cxn ang="0">
                  <a:pos x="3" y="107"/>
                </a:cxn>
                <a:cxn ang="0">
                  <a:pos x="7" y="107"/>
                </a:cxn>
                <a:cxn ang="0">
                  <a:pos x="8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9" y="79"/>
                </a:cxn>
                <a:cxn ang="0">
                  <a:pos x="28" y="53"/>
                </a:cxn>
                <a:cxn ang="0">
                  <a:pos x="28" y="53"/>
                </a:cxn>
                <a:cxn ang="0">
                  <a:pos x="30" y="40"/>
                </a:cxn>
                <a:cxn ang="0">
                  <a:pos x="30" y="29"/>
                </a:cxn>
                <a:cxn ang="0">
                  <a:pos x="29" y="4"/>
                </a:cxn>
                <a:cxn ang="0">
                  <a:pos x="29" y="4"/>
                </a:cxn>
              </a:cxnLst>
              <a:rect l="0" t="0" r="r" b="b"/>
              <a:pathLst>
                <a:path w="30" h="107">
                  <a:moveTo>
                    <a:pt x="29" y="4"/>
                  </a:move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0" y="1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31"/>
                  </a:lnTo>
                  <a:lnTo>
                    <a:pt x="18" y="44"/>
                  </a:lnTo>
                  <a:lnTo>
                    <a:pt x="16" y="57"/>
                  </a:lnTo>
                  <a:lnTo>
                    <a:pt x="16" y="57"/>
                  </a:lnTo>
                  <a:lnTo>
                    <a:pt x="9" y="80"/>
                  </a:lnTo>
                  <a:lnTo>
                    <a:pt x="1" y="101"/>
                  </a:lnTo>
                  <a:lnTo>
                    <a:pt x="1" y="101"/>
                  </a:lnTo>
                  <a:lnTo>
                    <a:pt x="0" y="104"/>
                  </a:lnTo>
                  <a:lnTo>
                    <a:pt x="1" y="105"/>
                  </a:lnTo>
                  <a:lnTo>
                    <a:pt x="2" y="107"/>
                  </a:lnTo>
                  <a:lnTo>
                    <a:pt x="3" y="107"/>
                  </a:lnTo>
                  <a:lnTo>
                    <a:pt x="7" y="107"/>
                  </a:lnTo>
                  <a:lnTo>
                    <a:pt x="8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9" y="79"/>
                  </a:lnTo>
                  <a:lnTo>
                    <a:pt x="28" y="53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0" y="29"/>
                  </a:lnTo>
                  <a:lnTo>
                    <a:pt x="29" y="4"/>
                  </a:lnTo>
                  <a:lnTo>
                    <a:pt x="29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9" name="Freeform 780"/>
            <p:cNvSpPr/>
            <p:nvPr>
              <p:custDataLst>
                <p:tags r:id="rId28"/>
              </p:custDataLst>
            </p:nvPr>
          </p:nvSpPr>
          <p:spPr bwMode="auto">
            <a:xfrm>
              <a:off x="6805613" y="2538413"/>
              <a:ext cx="15875" cy="63500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1" y="19"/>
                </a:cxn>
                <a:cxn ang="0">
                  <a:pos x="20" y="33"/>
                </a:cxn>
                <a:cxn ang="0">
                  <a:pos x="15" y="62"/>
                </a:cxn>
                <a:cxn ang="0">
                  <a:pos x="15" y="62"/>
                </a:cxn>
                <a:cxn ang="0">
                  <a:pos x="14" y="75"/>
                </a:cxn>
                <a:cxn ang="0">
                  <a:pos x="12" y="88"/>
                </a:cxn>
                <a:cxn ang="0">
                  <a:pos x="11" y="95"/>
                </a:cxn>
                <a:cxn ang="0">
                  <a:pos x="9" y="101"/>
                </a:cxn>
                <a:cxn ang="0">
                  <a:pos x="6" y="106"/>
                </a:cxn>
                <a:cxn ang="0">
                  <a:pos x="1" y="113"/>
                </a:cxn>
                <a:cxn ang="0">
                  <a:pos x="1" y="113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2" y="119"/>
                </a:cxn>
                <a:cxn ang="0">
                  <a:pos x="3" y="120"/>
                </a:cxn>
                <a:cxn ang="0">
                  <a:pos x="4" y="121"/>
                </a:cxn>
                <a:cxn ang="0">
                  <a:pos x="7" y="120"/>
                </a:cxn>
                <a:cxn ang="0">
                  <a:pos x="9" y="119"/>
                </a:cxn>
                <a:cxn ang="0">
                  <a:pos x="9" y="119"/>
                </a:cxn>
                <a:cxn ang="0">
                  <a:pos x="14" y="110"/>
                </a:cxn>
                <a:cxn ang="0">
                  <a:pos x="18" y="100"/>
                </a:cxn>
                <a:cxn ang="0">
                  <a:pos x="21" y="90"/>
                </a:cxn>
                <a:cxn ang="0">
                  <a:pos x="22" y="80"/>
                </a:cxn>
                <a:cxn ang="0">
                  <a:pos x="22" y="80"/>
                </a:cxn>
                <a:cxn ang="0">
                  <a:pos x="28" y="42"/>
                </a:cxn>
                <a:cxn ang="0">
                  <a:pos x="30" y="24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31" y="3"/>
                </a:cxn>
                <a:cxn ang="0">
                  <a:pos x="30" y="1"/>
                </a:cxn>
                <a:cxn ang="0">
                  <a:pos x="29" y="1"/>
                </a:cxn>
                <a:cxn ang="0">
                  <a:pos x="27" y="0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1" h="121">
                  <a:moveTo>
                    <a:pt x="22" y="5"/>
                  </a:moveTo>
                  <a:lnTo>
                    <a:pt x="22" y="5"/>
                  </a:lnTo>
                  <a:lnTo>
                    <a:pt x="21" y="19"/>
                  </a:lnTo>
                  <a:lnTo>
                    <a:pt x="20" y="33"/>
                  </a:lnTo>
                  <a:lnTo>
                    <a:pt x="15" y="62"/>
                  </a:lnTo>
                  <a:lnTo>
                    <a:pt x="15" y="62"/>
                  </a:lnTo>
                  <a:lnTo>
                    <a:pt x="14" y="75"/>
                  </a:lnTo>
                  <a:lnTo>
                    <a:pt x="12" y="88"/>
                  </a:lnTo>
                  <a:lnTo>
                    <a:pt x="11" y="95"/>
                  </a:lnTo>
                  <a:lnTo>
                    <a:pt x="9" y="101"/>
                  </a:lnTo>
                  <a:lnTo>
                    <a:pt x="6" y="106"/>
                  </a:lnTo>
                  <a:lnTo>
                    <a:pt x="1" y="113"/>
                  </a:lnTo>
                  <a:lnTo>
                    <a:pt x="1" y="113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2" y="119"/>
                  </a:lnTo>
                  <a:lnTo>
                    <a:pt x="3" y="120"/>
                  </a:lnTo>
                  <a:lnTo>
                    <a:pt x="4" y="121"/>
                  </a:lnTo>
                  <a:lnTo>
                    <a:pt x="7" y="120"/>
                  </a:lnTo>
                  <a:lnTo>
                    <a:pt x="9" y="119"/>
                  </a:lnTo>
                  <a:lnTo>
                    <a:pt x="9" y="119"/>
                  </a:lnTo>
                  <a:lnTo>
                    <a:pt x="14" y="110"/>
                  </a:lnTo>
                  <a:lnTo>
                    <a:pt x="18" y="100"/>
                  </a:lnTo>
                  <a:lnTo>
                    <a:pt x="21" y="9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28" y="42"/>
                  </a:lnTo>
                  <a:lnTo>
                    <a:pt x="30" y="24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1" y="3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0" name="Freeform 781"/>
            <p:cNvSpPr/>
            <p:nvPr>
              <p:custDataLst>
                <p:tags r:id="rId29"/>
              </p:custDataLst>
            </p:nvPr>
          </p:nvSpPr>
          <p:spPr bwMode="auto">
            <a:xfrm>
              <a:off x="6854825" y="2497138"/>
              <a:ext cx="6350" cy="444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4"/>
                </a:cxn>
                <a:cxn ang="0">
                  <a:pos x="3" y="23"/>
                </a:cxn>
                <a:cxn ang="0">
                  <a:pos x="2" y="40"/>
                </a:cxn>
                <a:cxn ang="0">
                  <a:pos x="1" y="59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1" y="80"/>
                </a:cxn>
                <a:cxn ang="0">
                  <a:pos x="2" y="81"/>
                </a:cxn>
                <a:cxn ang="0">
                  <a:pos x="3" y="82"/>
                </a:cxn>
                <a:cxn ang="0">
                  <a:pos x="5" y="82"/>
                </a:cxn>
                <a:cxn ang="0">
                  <a:pos x="7" y="82"/>
                </a:cxn>
                <a:cxn ang="0">
                  <a:pos x="8" y="81"/>
                </a:cxn>
                <a:cxn ang="0">
                  <a:pos x="9" y="80"/>
                </a:cxn>
                <a:cxn ang="0">
                  <a:pos x="10" y="78"/>
                </a:cxn>
                <a:cxn ang="0">
                  <a:pos x="10" y="78"/>
                </a:cxn>
                <a:cxn ang="0">
                  <a:pos x="10" y="59"/>
                </a:cxn>
                <a:cxn ang="0">
                  <a:pos x="11" y="40"/>
                </a:cxn>
                <a:cxn ang="0">
                  <a:pos x="12" y="23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12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2">
                  <a:moveTo>
                    <a:pt x="4" y="4"/>
                  </a:moveTo>
                  <a:lnTo>
                    <a:pt x="4" y="4"/>
                  </a:lnTo>
                  <a:lnTo>
                    <a:pt x="3" y="23"/>
                  </a:lnTo>
                  <a:lnTo>
                    <a:pt x="2" y="40"/>
                  </a:lnTo>
                  <a:lnTo>
                    <a:pt x="1" y="59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1" y="80"/>
                  </a:lnTo>
                  <a:lnTo>
                    <a:pt x="2" y="81"/>
                  </a:lnTo>
                  <a:lnTo>
                    <a:pt x="3" y="82"/>
                  </a:lnTo>
                  <a:lnTo>
                    <a:pt x="5" y="82"/>
                  </a:lnTo>
                  <a:lnTo>
                    <a:pt x="7" y="82"/>
                  </a:lnTo>
                  <a:lnTo>
                    <a:pt x="8" y="81"/>
                  </a:lnTo>
                  <a:lnTo>
                    <a:pt x="9" y="80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10" y="59"/>
                  </a:lnTo>
                  <a:lnTo>
                    <a:pt x="11" y="40"/>
                  </a:lnTo>
                  <a:lnTo>
                    <a:pt x="12" y="2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1" name="Freeform 782"/>
            <p:cNvSpPr/>
            <p:nvPr>
              <p:custDataLst>
                <p:tags r:id="rId30"/>
              </p:custDataLst>
            </p:nvPr>
          </p:nvSpPr>
          <p:spPr bwMode="auto">
            <a:xfrm>
              <a:off x="6578600" y="2328863"/>
              <a:ext cx="12700" cy="52388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2" y="3"/>
                </a:cxn>
                <a:cxn ang="0">
                  <a:pos x="21" y="1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6" y="1"/>
                </a:cxn>
                <a:cxn ang="0">
                  <a:pos x="14" y="1"/>
                </a:cxn>
                <a:cxn ang="0">
                  <a:pos x="13" y="3"/>
                </a:cxn>
                <a:cxn ang="0">
                  <a:pos x="13" y="5"/>
                </a:cxn>
                <a:cxn ang="0">
                  <a:pos x="13" y="5"/>
                </a:cxn>
                <a:cxn ang="0">
                  <a:pos x="12" y="17"/>
                </a:cxn>
                <a:cxn ang="0">
                  <a:pos x="8" y="31"/>
                </a:cxn>
                <a:cxn ang="0">
                  <a:pos x="8" y="31"/>
                </a:cxn>
                <a:cxn ang="0">
                  <a:pos x="3" y="39"/>
                </a:cxn>
                <a:cxn ang="0">
                  <a:pos x="1" y="44"/>
                </a:cxn>
                <a:cxn ang="0">
                  <a:pos x="0" y="50"/>
                </a:cxn>
                <a:cxn ang="0">
                  <a:pos x="0" y="93"/>
                </a:cxn>
                <a:cxn ang="0">
                  <a:pos x="0" y="93"/>
                </a:cxn>
                <a:cxn ang="0">
                  <a:pos x="0" y="95"/>
                </a:cxn>
                <a:cxn ang="0">
                  <a:pos x="1" y="97"/>
                </a:cxn>
                <a:cxn ang="0">
                  <a:pos x="3" y="98"/>
                </a:cxn>
                <a:cxn ang="0">
                  <a:pos x="4" y="98"/>
                </a:cxn>
                <a:cxn ang="0">
                  <a:pos x="7" y="98"/>
                </a:cxn>
                <a:cxn ang="0">
                  <a:pos x="8" y="97"/>
                </a:cxn>
                <a:cxn ang="0">
                  <a:pos x="9" y="95"/>
                </a:cxn>
                <a:cxn ang="0">
                  <a:pos x="10" y="93"/>
                </a:cxn>
                <a:cxn ang="0">
                  <a:pos x="10" y="93"/>
                </a:cxn>
                <a:cxn ang="0">
                  <a:pos x="8" y="70"/>
                </a:cxn>
                <a:cxn ang="0">
                  <a:pos x="9" y="58"/>
                </a:cxn>
                <a:cxn ang="0">
                  <a:pos x="10" y="52"/>
                </a:cxn>
                <a:cxn ang="0">
                  <a:pos x="11" y="48"/>
                </a:cxn>
                <a:cxn ang="0">
                  <a:pos x="11" y="48"/>
                </a:cxn>
                <a:cxn ang="0">
                  <a:pos x="16" y="37"/>
                </a:cxn>
                <a:cxn ang="0">
                  <a:pos x="19" y="27"/>
                </a:cxn>
                <a:cxn ang="0">
                  <a:pos x="21" y="16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22" h="98">
                  <a:moveTo>
                    <a:pt x="22" y="5"/>
                  </a:moveTo>
                  <a:lnTo>
                    <a:pt x="22" y="5"/>
                  </a:lnTo>
                  <a:lnTo>
                    <a:pt x="22" y="3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2" y="17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3" y="39"/>
                  </a:lnTo>
                  <a:lnTo>
                    <a:pt x="1" y="44"/>
                  </a:lnTo>
                  <a:lnTo>
                    <a:pt x="0" y="5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7"/>
                  </a:lnTo>
                  <a:lnTo>
                    <a:pt x="3" y="98"/>
                  </a:lnTo>
                  <a:lnTo>
                    <a:pt x="4" y="98"/>
                  </a:lnTo>
                  <a:lnTo>
                    <a:pt x="7" y="98"/>
                  </a:lnTo>
                  <a:lnTo>
                    <a:pt x="8" y="97"/>
                  </a:lnTo>
                  <a:lnTo>
                    <a:pt x="9" y="95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70"/>
                  </a:lnTo>
                  <a:lnTo>
                    <a:pt x="9" y="58"/>
                  </a:lnTo>
                  <a:lnTo>
                    <a:pt x="10" y="52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6" y="37"/>
                  </a:lnTo>
                  <a:lnTo>
                    <a:pt x="19" y="27"/>
                  </a:lnTo>
                  <a:lnTo>
                    <a:pt x="21" y="16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2" name="Freeform 783"/>
            <p:cNvSpPr/>
            <p:nvPr>
              <p:custDataLst>
                <p:tags r:id="rId31"/>
              </p:custDataLst>
            </p:nvPr>
          </p:nvSpPr>
          <p:spPr bwMode="auto">
            <a:xfrm>
              <a:off x="6613525" y="2352675"/>
              <a:ext cx="14288" cy="44450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18" y="6"/>
                </a:cxn>
                <a:cxn ang="0">
                  <a:pos x="17" y="15"/>
                </a:cxn>
                <a:cxn ang="0">
                  <a:pos x="16" y="24"/>
                </a:cxn>
                <a:cxn ang="0">
                  <a:pos x="11" y="43"/>
                </a:cxn>
                <a:cxn ang="0">
                  <a:pos x="5" y="62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1" y="83"/>
                </a:cxn>
                <a:cxn ang="0">
                  <a:pos x="2" y="85"/>
                </a:cxn>
                <a:cxn ang="0">
                  <a:pos x="3" y="85"/>
                </a:cxn>
                <a:cxn ang="0">
                  <a:pos x="5" y="86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14" y="64"/>
                </a:cxn>
                <a:cxn ang="0">
                  <a:pos x="20" y="44"/>
                </a:cxn>
                <a:cxn ang="0">
                  <a:pos x="25" y="25"/>
                </a:cxn>
                <a:cxn ang="0">
                  <a:pos x="27" y="15"/>
                </a:cxn>
                <a:cxn ang="0">
                  <a:pos x="27" y="6"/>
                </a:cxn>
                <a:cxn ang="0">
                  <a:pos x="27" y="6"/>
                </a:cxn>
                <a:cxn ang="0">
                  <a:pos x="27" y="4"/>
                </a:cxn>
                <a:cxn ang="0">
                  <a:pos x="26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1"/>
                </a:cxn>
                <a:cxn ang="0">
                  <a:pos x="19" y="4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27" h="86">
                  <a:moveTo>
                    <a:pt x="18" y="6"/>
                  </a:moveTo>
                  <a:lnTo>
                    <a:pt x="18" y="6"/>
                  </a:lnTo>
                  <a:lnTo>
                    <a:pt x="17" y="15"/>
                  </a:lnTo>
                  <a:lnTo>
                    <a:pt x="16" y="24"/>
                  </a:lnTo>
                  <a:lnTo>
                    <a:pt x="11" y="43"/>
                  </a:lnTo>
                  <a:lnTo>
                    <a:pt x="5" y="62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1" y="83"/>
                  </a:lnTo>
                  <a:lnTo>
                    <a:pt x="2" y="85"/>
                  </a:lnTo>
                  <a:lnTo>
                    <a:pt x="3" y="85"/>
                  </a:lnTo>
                  <a:lnTo>
                    <a:pt x="5" y="86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14" y="64"/>
                  </a:lnTo>
                  <a:lnTo>
                    <a:pt x="20" y="44"/>
                  </a:lnTo>
                  <a:lnTo>
                    <a:pt x="25" y="25"/>
                  </a:lnTo>
                  <a:lnTo>
                    <a:pt x="27" y="15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6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1"/>
                  </a:lnTo>
                  <a:lnTo>
                    <a:pt x="19" y="4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3" name="Freeform 784"/>
            <p:cNvSpPr/>
            <p:nvPr>
              <p:custDataLst>
                <p:tags r:id="rId32"/>
              </p:custDataLst>
            </p:nvPr>
          </p:nvSpPr>
          <p:spPr bwMode="auto">
            <a:xfrm>
              <a:off x="6656388" y="2373313"/>
              <a:ext cx="38100" cy="58738"/>
            </a:xfrm>
            <a:custGeom>
              <a:avLst/>
              <a:gdLst/>
              <a:ahLst/>
              <a:cxnLst>
                <a:cxn ang="0">
                  <a:pos x="64" y="2"/>
                </a:cxn>
                <a:cxn ang="0">
                  <a:pos x="64" y="2"/>
                </a:cxn>
                <a:cxn ang="0">
                  <a:pos x="56" y="14"/>
                </a:cxn>
                <a:cxn ang="0">
                  <a:pos x="48" y="26"/>
                </a:cxn>
                <a:cxn ang="0">
                  <a:pos x="32" y="48"/>
                </a:cxn>
                <a:cxn ang="0">
                  <a:pos x="32" y="48"/>
                </a:cxn>
                <a:cxn ang="0">
                  <a:pos x="23" y="62"/>
                </a:cxn>
                <a:cxn ang="0">
                  <a:pos x="15" y="75"/>
                </a:cxn>
                <a:cxn ang="0">
                  <a:pos x="0" y="103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0" y="108"/>
                </a:cxn>
                <a:cxn ang="0">
                  <a:pos x="1" y="109"/>
                </a:cxn>
                <a:cxn ang="0">
                  <a:pos x="2" y="110"/>
                </a:cxn>
                <a:cxn ang="0">
                  <a:pos x="5" y="111"/>
                </a:cxn>
                <a:cxn ang="0">
                  <a:pos x="6" y="111"/>
                </a:cxn>
                <a:cxn ang="0">
                  <a:pos x="8" y="110"/>
                </a:cxn>
                <a:cxn ang="0">
                  <a:pos x="9" y="109"/>
                </a:cxn>
                <a:cxn ang="0">
                  <a:pos x="9" y="109"/>
                </a:cxn>
                <a:cxn ang="0">
                  <a:pos x="24" y="77"/>
                </a:cxn>
                <a:cxn ang="0">
                  <a:pos x="34" y="63"/>
                </a:cxn>
                <a:cxn ang="0">
                  <a:pos x="43" y="50"/>
                </a:cxn>
                <a:cxn ang="0">
                  <a:pos x="43" y="50"/>
                </a:cxn>
                <a:cxn ang="0">
                  <a:pos x="58" y="29"/>
                </a:cxn>
                <a:cxn ang="0">
                  <a:pos x="66" y="18"/>
                </a:cxn>
                <a:cxn ang="0">
                  <a:pos x="72" y="7"/>
                </a:cxn>
                <a:cxn ang="0">
                  <a:pos x="72" y="7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0" y="0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4" y="2"/>
                </a:cxn>
                <a:cxn ang="0">
                  <a:pos x="64" y="2"/>
                </a:cxn>
              </a:cxnLst>
              <a:rect l="0" t="0" r="r" b="b"/>
              <a:pathLst>
                <a:path w="73" h="111">
                  <a:moveTo>
                    <a:pt x="64" y="2"/>
                  </a:moveTo>
                  <a:lnTo>
                    <a:pt x="64" y="2"/>
                  </a:lnTo>
                  <a:lnTo>
                    <a:pt x="56" y="14"/>
                  </a:lnTo>
                  <a:lnTo>
                    <a:pt x="48" y="26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23" y="62"/>
                  </a:lnTo>
                  <a:lnTo>
                    <a:pt x="15" y="75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0" y="108"/>
                  </a:lnTo>
                  <a:lnTo>
                    <a:pt x="1" y="109"/>
                  </a:lnTo>
                  <a:lnTo>
                    <a:pt x="2" y="110"/>
                  </a:lnTo>
                  <a:lnTo>
                    <a:pt x="5" y="111"/>
                  </a:lnTo>
                  <a:lnTo>
                    <a:pt x="6" y="111"/>
                  </a:lnTo>
                  <a:lnTo>
                    <a:pt x="8" y="110"/>
                  </a:lnTo>
                  <a:lnTo>
                    <a:pt x="9" y="109"/>
                  </a:lnTo>
                  <a:lnTo>
                    <a:pt x="9" y="109"/>
                  </a:lnTo>
                  <a:lnTo>
                    <a:pt x="24" y="77"/>
                  </a:lnTo>
                  <a:lnTo>
                    <a:pt x="34" y="63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58" y="29"/>
                  </a:lnTo>
                  <a:lnTo>
                    <a:pt x="66" y="18"/>
                  </a:lnTo>
                  <a:lnTo>
                    <a:pt x="72" y="7"/>
                  </a:lnTo>
                  <a:lnTo>
                    <a:pt x="72" y="7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0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4" y="2"/>
                  </a:lnTo>
                  <a:lnTo>
                    <a:pt x="64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4" name="Freeform 785"/>
            <p:cNvSpPr/>
            <p:nvPr>
              <p:custDataLst>
                <p:tags r:id="rId33"/>
              </p:custDataLst>
            </p:nvPr>
          </p:nvSpPr>
          <p:spPr bwMode="auto">
            <a:xfrm>
              <a:off x="6532563" y="2520950"/>
              <a:ext cx="17463" cy="47625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20" y="23"/>
                </a:cxn>
                <a:cxn ang="0">
                  <a:pos x="13" y="44"/>
                </a:cxn>
                <a:cxn ang="0">
                  <a:pos x="5" y="6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1" y="90"/>
                </a:cxn>
                <a:cxn ang="0">
                  <a:pos x="2" y="91"/>
                </a:cxn>
                <a:cxn ang="0">
                  <a:pos x="4" y="92"/>
                </a:cxn>
                <a:cxn ang="0">
                  <a:pos x="5" y="92"/>
                </a:cxn>
                <a:cxn ang="0">
                  <a:pos x="7" y="91"/>
                </a:cxn>
                <a:cxn ang="0">
                  <a:pos x="8" y="90"/>
                </a:cxn>
                <a:cxn ang="0">
                  <a:pos x="9" y="88"/>
                </a:cxn>
                <a:cxn ang="0">
                  <a:pos x="9" y="88"/>
                </a:cxn>
                <a:cxn ang="0">
                  <a:pos x="15" y="67"/>
                </a:cxn>
                <a:cxn ang="0">
                  <a:pos x="22" y="46"/>
                </a:cxn>
                <a:cxn ang="0">
                  <a:pos x="28" y="27"/>
                </a:cxn>
                <a:cxn ang="0">
                  <a:pos x="34" y="6"/>
                </a:cxn>
                <a:cxn ang="0">
                  <a:pos x="34" y="6"/>
                </a:cxn>
                <a:cxn ang="0">
                  <a:pos x="35" y="4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1"/>
                </a:cxn>
                <a:cxn ang="0">
                  <a:pos x="26" y="2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5" h="92">
                  <a:moveTo>
                    <a:pt x="26" y="3"/>
                  </a:moveTo>
                  <a:lnTo>
                    <a:pt x="26" y="3"/>
                  </a:lnTo>
                  <a:lnTo>
                    <a:pt x="20" y="23"/>
                  </a:lnTo>
                  <a:lnTo>
                    <a:pt x="13" y="44"/>
                  </a:lnTo>
                  <a:lnTo>
                    <a:pt x="5" y="6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1" y="90"/>
                  </a:lnTo>
                  <a:lnTo>
                    <a:pt x="2" y="91"/>
                  </a:lnTo>
                  <a:lnTo>
                    <a:pt x="4" y="92"/>
                  </a:lnTo>
                  <a:lnTo>
                    <a:pt x="5" y="92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5" y="67"/>
                  </a:lnTo>
                  <a:lnTo>
                    <a:pt x="22" y="46"/>
                  </a:lnTo>
                  <a:lnTo>
                    <a:pt x="28" y="27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5" y="4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1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5" name="Freeform 786"/>
            <p:cNvSpPr/>
            <p:nvPr>
              <p:custDataLst>
                <p:tags r:id="rId34"/>
              </p:custDataLst>
            </p:nvPr>
          </p:nvSpPr>
          <p:spPr bwMode="auto">
            <a:xfrm>
              <a:off x="6569075" y="2543175"/>
              <a:ext cx="11113" cy="25400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1" y="5"/>
                </a:cxn>
                <a:cxn ang="0">
                  <a:pos x="8" y="11"/>
                </a:cxn>
                <a:cxn ang="0">
                  <a:pos x="4" y="21"/>
                </a:cxn>
                <a:cxn ang="0">
                  <a:pos x="1" y="32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1" y="45"/>
                </a:cxn>
                <a:cxn ang="0">
                  <a:pos x="2" y="47"/>
                </a:cxn>
                <a:cxn ang="0">
                  <a:pos x="3" y="47"/>
                </a:cxn>
                <a:cxn ang="0">
                  <a:pos x="5" y="48"/>
                </a:cxn>
                <a:cxn ang="0">
                  <a:pos x="6" y="47"/>
                </a:cxn>
                <a:cxn ang="0">
                  <a:pos x="8" y="47"/>
                </a:cxn>
                <a:cxn ang="0">
                  <a:pos x="9" y="45"/>
                </a:cxn>
                <a:cxn ang="0">
                  <a:pos x="9" y="43"/>
                </a:cxn>
                <a:cxn ang="0">
                  <a:pos x="9" y="43"/>
                </a:cxn>
                <a:cxn ang="0">
                  <a:pos x="10" y="34"/>
                </a:cxn>
                <a:cxn ang="0">
                  <a:pos x="12" y="24"/>
                </a:cxn>
                <a:cxn ang="0">
                  <a:pos x="16" y="16"/>
                </a:cxn>
                <a:cxn ang="0">
                  <a:pos x="18" y="12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1" y="6"/>
                </a:cxn>
                <a:cxn ang="0">
                  <a:pos x="22" y="4"/>
                </a:cxn>
                <a:cxn ang="0">
                  <a:pos x="21" y="3"/>
                </a:cxn>
                <a:cxn ang="0">
                  <a:pos x="20" y="1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4" y="1"/>
                </a:cxn>
                <a:cxn ang="0">
                  <a:pos x="14" y="1"/>
                </a:cxn>
              </a:cxnLst>
              <a:rect l="0" t="0" r="r" b="b"/>
              <a:pathLst>
                <a:path w="22" h="48">
                  <a:moveTo>
                    <a:pt x="14" y="1"/>
                  </a:moveTo>
                  <a:lnTo>
                    <a:pt x="14" y="1"/>
                  </a:lnTo>
                  <a:lnTo>
                    <a:pt x="11" y="5"/>
                  </a:lnTo>
                  <a:lnTo>
                    <a:pt x="8" y="11"/>
                  </a:lnTo>
                  <a:lnTo>
                    <a:pt x="4" y="21"/>
                  </a:lnTo>
                  <a:lnTo>
                    <a:pt x="1" y="3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45"/>
                  </a:lnTo>
                  <a:lnTo>
                    <a:pt x="2" y="47"/>
                  </a:lnTo>
                  <a:lnTo>
                    <a:pt x="3" y="47"/>
                  </a:lnTo>
                  <a:lnTo>
                    <a:pt x="5" y="48"/>
                  </a:lnTo>
                  <a:lnTo>
                    <a:pt x="6" y="47"/>
                  </a:lnTo>
                  <a:lnTo>
                    <a:pt x="8" y="47"/>
                  </a:lnTo>
                  <a:lnTo>
                    <a:pt x="9" y="45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10" y="34"/>
                  </a:lnTo>
                  <a:lnTo>
                    <a:pt x="12" y="24"/>
                  </a:lnTo>
                  <a:lnTo>
                    <a:pt x="16" y="16"/>
                  </a:lnTo>
                  <a:lnTo>
                    <a:pt x="18" y="12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1" y="6"/>
                  </a:lnTo>
                  <a:lnTo>
                    <a:pt x="22" y="4"/>
                  </a:lnTo>
                  <a:lnTo>
                    <a:pt x="21" y="3"/>
                  </a:lnTo>
                  <a:lnTo>
                    <a:pt x="20" y="1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1"/>
                  </a:lnTo>
                  <a:lnTo>
                    <a:pt x="14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6" name="Freeform 787"/>
            <p:cNvSpPr/>
            <p:nvPr>
              <p:custDataLst>
                <p:tags r:id="rId35"/>
              </p:custDataLst>
            </p:nvPr>
          </p:nvSpPr>
          <p:spPr bwMode="auto">
            <a:xfrm>
              <a:off x="6665913" y="2536825"/>
              <a:ext cx="9525" cy="3492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4" y="9"/>
                </a:cxn>
                <a:cxn ang="0">
                  <a:pos x="2" y="16"/>
                </a:cxn>
                <a:cxn ang="0">
                  <a:pos x="0" y="24"/>
                </a:cxn>
                <a:cxn ang="0">
                  <a:pos x="0" y="31"/>
                </a:cxn>
                <a:cxn ang="0">
                  <a:pos x="0" y="45"/>
                </a:cxn>
                <a:cxn ang="0">
                  <a:pos x="1" y="61"/>
                </a:cxn>
                <a:cxn ang="0">
                  <a:pos x="1" y="61"/>
                </a:cxn>
                <a:cxn ang="0">
                  <a:pos x="1" y="63"/>
                </a:cxn>
                <a:cxn ang="0">
                  <a:pos x="2" y="65"/>
                </a:cxn>
                <a:cxn ang="0">
                  <a:pos x="4" y="65"/>
                </a:cxn>
                <a:cxn ang="0">
                  <a:pos x="5" y="66"/>
                </a:cxn>
                <a:cxn ang="0">
                  <a:pos x="7" y="65"/>
                </a:cxn>
                <a:cxn ang="0">
                  <a:pos x="9" y="65"/>
                </a:cxn>
                <a:cxn ang="0">
                  <a:pos x="10" y="63"/>
                </a:cxn>
                <a:cxn ang="0">
                  <a:pos x="10" y="61"/>
                </a:cxn>
                <a:cxn ang="0">
                  <a:pos x="10" y="61"/>
                </a:cxn>
                <a:cxn ang="0">
                  <a:pos x="9" y="47"/>
                </a:cxn>
                <a:cxn ang="0">
                  <a:pos x="9" y="33"/>
                </a:cxn>
                <a:cxn ang="0">
                  <a:pos x="9" y="27"/>
                </a:cxn>
                <a:cxn ang="0">
                  <a:pos x="10" y="19"/>
                </a:cxn>
                <a:cxn ang="0">
                  <a:pos x="12" y="13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7" y="5"/>
                </a:cxn>
                <a:cxn ang="0">
                  <a:pos x="17" y="3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7" h="66">
                  <a:moveTo>
                    <a:pt x="8" y="2"/>
                  </a:moveTo>
                  <a:lnTo>
                    <a:pt x="8" y="2"/>
                  </a:lnTo>
                  <a:lnTo>
                    <a:pt x="4" y="9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0" y="31"/>
                  </a:lnTo>
                  <a:lnTo>
                    <a:pt x="0" y="45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3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5" y="66"/>
                  </a:lnTo>
                  <a:lnTo>
                    <a:pt x="7" y="65"/>
                  </a:lnTo>
                  <a:lnTo>
                    <a:pt x="9" y="65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0" y="61"/>
                  </a:lnTo>
                  <a:lnTo>
                    <a:pt x="9" y="47"/>
                  </a:lnTo>
                  <a:lnTo>
                    <a:pt x="9" y="33"/>
                  </a:lnTo>
                  <a:lnTo>
                    <a:pt x="9" y="27"/>
                  </a:lnTo>
                  <a:lnTo>
                    <a:pt x="10" y="19"/>
                  </a:lnTo>
                  <a:lnTo>
                    <a:pt x="12" y="13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7" name="Freeform 788"/>
            <p:cNvSpPr/>
            <p:nvPr>
              <p:custDataLst>
                <p:tags r:id="rId36"/>
              </p:custDataLst>
            </p:nvPr>
          </p:nvSpPr>
          <p:spPr bwMode="auto">
            <a:xfrm>
              <a:off x="6735763" y="2103438"/>
              <a:ext cx="9525" cy="49213"/>
            </a:xfrm>
            <a:custGeom>
              <a:avLst/>
              <a:gdLst/>
              <a:ahLst/>
              <a:cxnLst>
                <a:cxn ang="0">
                  <a:pos x="16" y="85"/>
                </a:cxn>
                <a:cxn ang="0">
                  <a:pos x="16" y="85"/>
                </a:cxn>
                <a:cxn ang="0">
                  <a:pos x="13" y="76"/>
                </a:cxn>
                <a:cxn ang="0">
                  <a:pos x="10" y="65"/>
                </a:cxn>
                <a:cxn ang="0">
                  <a:pos x="9" y="56"/>
                </a:cxn>
                <a:cxn ang="0">
                  <a:pos x="9" y="45"/>
                </a:cxn>
                <a:cxn ang="0">
                  <a:pos x="10" y="25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27"/>
                </a:cxn>
                <a:cxn ang="0">
                  <a:pos x="0" y="48"/>
                </a:cxn>
                <a:cxn ang="0">
                  <a:pos x="1" y="58"/>
                </a:cxn>
                <a:cxn ang="0">
                  <a:pos x="2" y="69"/>
                </a:cxn>
                <a:cxn ang="0">
                  <a:pos x="4" y="80"/>
                </a:cxn>
                <a:cxn ang="0">
                  <a:pos x="8" y="90"/>
                </a:cxn>
                <a:cxn ang="0">
                  <a:pos x="8" y="90"/>
                </a:cxn>
                <a:cxn ang="0">
                  <a:pos x="9" y="91"/>
                </a:cxn>
                <a:cxn ang="0">
                  <a:pos x="11" y="92"/>
                </a:cxn>
                <a:cxn ang="0">
                  <a:pos x="12" y="92"/>
                </a:cxn>
                <a:cxn ang="0">
                  <a:pos x="14" y="91"/>
                </a:cxn>
                <a:cxn ang="0">
                  <a:pos x="16" y="89"/>
                </a:cxn>
                <a:cxn ang="0">
                  <a:pos x="16" y="87"/>
                </a:cxn>
                <a:cxn ang="0">
                  <a:pos x="16" y="85"/>
                </a:cxn>
                <a:cxn ang="0">
                  <a:pos x="16" y="85"/>
                </a:cxn>
              </a:cxnLst>
              <a:rect l="0" t="0" r="r" b="b"/>
              <a:pathLst>
                <a:path w="16" h="92">
                  <a:moveTo>
                    <a:pt x="16" y="85"/>
                  </a:moveTo>
                  <a:lnTo>
                    <a:pt x="16" y="85"/>
                  </a:lnTo>
                  <a:lnTo>
                    <a:pt x="13" y="76"/>
                  </a:lnTo>
                  <a:lnTo>
                    <a:pt x="10" y="65"/>
                  </a:lnTo>
                  <a:lnTo>
                    <a:pt x="9" y="56"/>
                  </a:lnTo>
                  <a:lnTo>
                    <a:pt x="9" y="45"/>
                  </a:lnTo>
                  <a:lnTo>
                    <a:pt x="10" y="2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27"/>
                  </a:lnTo>
                  <a:lnTo>
                    <a:pt x="0" y="48"/>
                  </a:lnTo>
                  <a:lnTo>
                    <a:pt x="1" y="58"/>
                  </a:lnTo>
                  <a:lnTo>
                    <a:pt x="2" y="69"/>
                  </a:lnTo>
                  <a:lnTo>
                    <a:pt x="4" y="80"/>
                  </a:lnTo>
                  <a:lnTo>
                    <a:pt x="8" y="90"/>
                  </a:lnTo>
                  <a:lnTo>
                    <a:pt x="8" y="90"/>
                  </a:lnTo>
                  <a:lnTo>
                    <a:pt x="9" y="91"/>
                  </a:lnTo>
                  <a:lnTo>
                    <a:pt x="11" y="92"/>
                  </a:lnTo>
                  <a:lnTo>
                    <a:pt x="12" y="92"/>
                  </a:lnTo>
                  <a:lnTo>
                    <a:pt x="14" y="91"/>
                  </a:lnTo>
                  <a:lnTo>
                    <a:pt x="16" y="89"/>
                  </a:lnTo>
                  <a:lnTo>
                    <a:pt x="16" y="87"/>
                  </a:lnTo>
                  <a:lnTo>
                    <a:pt x="16" y="85"/>
                  </a:lnTo>
                  <a:lnTo>
                    <a:pt x="16" y="8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8" name="Freeform 789"/>
            <p:cNvSpPr/>
            <p:nvPr>
              <p:custDataLst>
                <p:tags r:id="rId37"/>
              </p:custDataLst>
            </p:nvPr>
          </p:nvSpPr>
          <p:spPr bwMode="auto">
            <a:xfrm>
              <a:off x="6777038" y="2109788"/>
              <a:ext cx="14288" cy="36513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20" y="1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5" y="1"/>
                </a:cxn>
                <a:cxn ang="0">
                  <a:pos x="14" y="3"/>
                </a:cxn>
                <a:cxn ang="0">
                  <a:pos x="13" y="4"/>
                </a:cxn>
                <a:cxn ang="0">
                  <a:pos x="13" y="7"/>
                </a:cxn>
                <a:cxn ang="0">
                  <a:pos x="14" y="9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17" y="11"/>
                </a:cxn>
                <a:cxn ang="0">
                  <a:pos x="18" y="14"/>
                </a:cxn>
                <a:cxn ang="0">
                  <a:pos x="18" y="19"/>
                </a:cxn>
                <a:cxn ang="0">
                  <a:pos x="16" y="26"/>
                </a:cxn>
                <a:cxn ang="0">
                  <a:pos x="13" y="35"/>
                </a:cxn>
                <a:cxn ang="0">
                  <a:pos x="6" y="50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0" y="63"/>
                </a:cxn>
                <a:cxn ang="0">
                  <a:pos x="0" y="64"/>
                </a:cxn>
                <a:cxn ang="0">
                  <a:pos x="1" y="66"/>
                </a:cxn>
                <a:cxn ang="0">
                  <a:pos x="3" y="67"/>
                </a:cxn>
                <a:cxn ang="0">
                  <a:pos x="5" y="68"/>
                </a:cxn>
                <a:cxn ang="0">
                  <a:pos x="7" y="68"/>
                </a:cxn>
                <a:cxn ang="0">
                  <a:pos x="8" y="67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16" y="51"/>
                </a:cxn>
                <a:cxn ang="0">
                  <a:pos x="20" y="42"/>
                </a:cxn>
                <a:cxn ang="0">
                  <a:pos x="24" y="32"/>
                </a:cxn>
                <a:cxn ang="0">
                  <a:pos x="26" y="23"/>
                </a:cxn>
                <a:cxn ang="0">
                  <a:pos x="27" y="15"/>
                </a:cxn>
                <a:cxn ang="0">
                  <a:pos x="26" y="11"/>
                </a:cxn>
                <a:cxn ang="0">
                  <a:pos x="25" y="7"/>
                </a:cxn>
                <a:cxn ang="0">
                  <a:pos x="23" y="3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27" h="68">
                  <a:moveTo>
                    <a:pt x="20" y="1"/>
                  </a:moveTo>
                  <a:lnTo>
                    <a:pt x="20" y="1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1"/>
                  </a:lnTo>
                  <a:lnTo>
                    <a:pt x="14" y="3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4" y="9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7" y="11"/>
                  </a:lnTo>
                  <a:lnTo>
                    <a:pt x="18" y="14"/>
                  </a:lnTo>
                  <a:lnTo>
                    <a:pt x="18" y="19"/>
                  </a:lnTo>
                  <a:lnTo>
                    <a:pt x="16" y="26"/>
                  </a:lnTo>
                  <a:lnTo>
                    <a:pt x="13" y="35"/>
                  </a:lnTo>
                  <a:lnTo>
                    <a:pt x="6" y="5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0" y="64"/>
                  </a:lnTo>
                  <a:lnTo>
                    <a:pt x="1" y="66"/>
                  </a:lnTo>
                  <a:lnTo>
                    <a:pt x="3" y="67"/>
                  </a:lnTo>
                  <a:lnTo>
                    <a:pt x="5" y="68"/>
                  </a:lnTo>
                  <a:lnTo>
                    <a:pt x="7" y="68"/>
                  </a:lnTo>
                  <a:lnTo>
                    <a:pt x="8" y="67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16" y="51"/>
                  </a:lnTo>
                  <a:lnTo>
                    <a:pt x="20" y="42"/>
                  </a:lnTo>
                  <a:lnTo>
                    <a:pt x="24" y="32"/>
                  </a:lnTo>
                  <a:lnTo>
                    <a:pt x="26" y="23"/>
                  </a:lnTo>
                  <a:lnTo>
                    <a:pt x="27" y="15"/>
                  </a:lnTo>
                  <a:lnTo>
                    <a:pt x="26" y="11"/>
                  </a:lnTo>
                  <a:lnTo>
                    <a:pt x="25" y="7"/>
                  </a:lnTo>
                  <a:lnTo>
                    <a:pt x="23" y="3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9" name="Freeform 790"/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6108700" y="2038350"/>
              <a:ext cx="787400" cy="804863"/>
            </a:xfrm>
            <a:custGeom>
              <a:avLst/>
              <a:gdLst/>
              <a:ahLst/>
              <a:cxnLst>
                <a:cxn ang="0">
                  <a:pos x="578" y="1404"/>
                </a:cxn>
                <a:cxn ang="0">
                  <a:pos x="407" y="1195"/>
                </a:cxn>
                <a:cxn ang="0">
                  <a:pos x="531" y="1138"/>
                </a:cxn>
                <a:cxn ang="0">
                  <a:pos x="680" y="1150"/>
                </a:cxn>
                <a:cxn ang="0">
                  <a:pos x="645" y="932"/>
                </a:cxn>
                <a:cxn ang="0">
                  <a:pos x="408" y="748"/>
                </a:cxn>
                <a:cxn ang="0">
                  <a:pos x="309" y="884"/>
                </a:cxn>
                <a:cxn ang="0">
                  <a:pos x="256" y="1027"/>
                </a:cxn>
                <a:cxn ang="0">
                  <a:pos x="27" y="808"/>
                </a:cxn>
                <a:cxn ang="0">
                  <a:pos x="28" y="580"/>
                </a:cxn>
                <a:cxn ang="0">
                  <a:pos x="237" y="380"/>
                </a:cxn>
                <a:cxn ang="0">
                  <a:pos x="342" y="519"/>
                </a:cxn>
                <a:cxn ang="0">
                  <a:pos x="488" y="635"/>
                </a:cxn>
                <a:cxn ang="0">
                  <a:pos x="644" y="548"/>
                </a:cxn>
                <a:cxn ang="0">
                  <a:pos x="628" y="366"/>
                </a:cxn>
                <a:cxn ang="0">
                  <a:pos x="492" y="300"/>
                </a:cxn>
                <a:cxn ang="0">
                  <a:pos x="415" y="290"/>
                </a:cxn>
                <a:cxn ang="0">
                  <a:pos x="435" y="200"/>
                </a:cxn>
                <a:cxn ang="0">
                  <a:pos x="676" y="5"/>
                </a:cxn>
                <a:cxn ang="0">
                  <a:pos x="880" y="97"/>
                </a:cxn>
                <a:cxn ang="0">
                  <a:pos x="996" y="212"/>
                </a:cxn>
                <a:cxn ang="0">
                  <a:pos x="1057" y="40"/>
                </a:cxn>
                <a:cxn ang="0">
                  <a:pos x="1286" y="30"/>
                </a:cxn>
                <a:cxn ang="0">
                  <a:pos x="1459" y="212"/>
                </a:cxn>
                <a:cxn ang="0">
                  <a:pos x="1441" y="427"/>
                </a:cxn>
                <a:cxn ang="0">
                  <a:pos x="1284" y="473"/>
                </a:cxn>
                <a:cxn ang="0">
                  <a:pos x="1353" y="601"/>
                </a:cxn>
                <a:cxn ang="0">
                  <a:pos x="1487" y="856"/>
                </a:cxn>
                <a:cxn ang="0">
                  <a:pos x="1299" y="1117"/>
                </a:cxn>
                <a:cxn ang="0">
                  <a:pos x="1017" y="1376"/>
                </a:cxn>
                <a:cxn ang="0">
                  <a:pos x="789" y="1521"/>
                </a:cxn>
                <a:cxn ang="0">
                  <a:pos x="453" y="1210"/>
                </a:cxn>
                <a:cxn ang="0">
                  <a:pos x="633" y="1401"/>
                </a:cxn>
                <a:cxn ang="0">
                  <a:pos x="800" y="1483"/>
                </a:cxn>
                <a:cxn ang="0">
                  <a:pos x="1004" y="1338"/>
                </a:cxn>
                <a:cxn ang="0">
                  <a:pos x="1270" y="1096"/>
                </a:cxn>
                <a:cxn ang="0">
                  <a:pos x="1454" y="851"/>
                </a:cxn>
                <a:cxn ang="0">
                  <a:pos x="1336" y="635"/>
                </a:cxn>
                <a:cxn ang="0">
                  <a:pos x="1274" y="564"/>
                </a:cxn>
                <a:cxn ang="0">
                  <a:pos x="1278" y="427"/>
                </a:cxn>
                <a:cxn ang="0">
                  <a:pos x="1442" y="370"/>
                </a:cxn>
                <a:cxn ang="0">
                  <a:pos x="1397" y="175"/>
                </a:cxn>
                <a:cxn ang="0">
                  <a:pos x="1211" y="37"/>
                </a:cxn>
                <a:cxn ang="0">
                  <a:pos x="1064" y="102"/>
                </a:cxn>
                <a:cxn ang="0">
                  <a:pos x="999" y="246"/>
                </a:cxn>
                <a:cxn ang="0">
                  <a:pos x="939" y="213"/>
                </a:cxn>
                <a:cxn ang="0">
                  <a:pos x="716" y="34"/>
                </a:cxn>
                <a:cxn ang="0">
                  <a:pos x="480" y="208"/>
                </a:cxn>
                <a:cxn ang="0">
                  <a:pos x="502" y="262"/>
                </a:cxn>
                <a:cxn ang="0">
                  <a:pos x="695" y="412"/>
                </a:cxn>
                <a:cxn ang="0">
                  <a:pos x="640" y="610"/>
                </a:cxn>
                <a:cxn ang="0">
                  <a:pos x="420" y="655"/>
                </a:cxn>
                <a:cxn ang="0">
                  <a:pos x="277" y="462"/>
                </a:cxn>
                <a:cxn ang="0">
                  <a:pos x="213" y="447"/>
                </a:cxn>
                <a:cxn ang="0">
                  <a:pos x="43" y="639"/>
                </a:cxn>
                <a:cxn ang="0">
                  <a:pos x="210" y="963"/>
                </a:cxn>
                <a:cxn ang="0">
                  <a:pos x="265" y="982"/>
                </a:cxn>
                <a:cxn ang="0">
                  <a:pos x="280" y="792"/>
                </a:cxn>
                <a:cxn ang="0">
                  <a:pos x="469" y="724"/>
                </a:cxn>
                <a:cxn ang="0">
                  <a:pos x="730" y="1027"/>
                </a:cxn>
                <a:cxn ang="0">
                  <a:pos x="672" y="1200"/>
                </a:cxn>
                <a:cxn ang="0">
                  <a:pos x="499" y="1166"/>
                </a:cxn>
              </a:cxnLst>
              <a:rect l="0" t="0" r="r" b="b"/>
              <a:pathLst>
                <a:path w="1489" h="1521">
                  <a:moveTo>
                    <a:pt x="789" y="1521"/>
                  </a:moveTo>
                  <a:lnTo>
                    <a:pt x="789" y="1521"/>
                  </a:lnTo>
                  <a:lnTo>
                    <a:pt x="778" y="1521"/>
                  </a:lnTo>
                  <a:lnTo>
                    <a:pt x="778" y="1521"/>
                  </a:lnTo>
                  <a:lnTo>
                    <a:pt x="762" y="1519"/>
                  </a:lnTo>
                  <a:lnTo>
                    <a:pt x="747" y="1516"/>
                  </a:lnTo>
                  <a:lnTo>
                    <a:pt x="733" y="1512"/>
                  </a:lnTo>
                  <a:lnTo>
                    <a:pt x="718" y="1507"/>
                  </a:lnTo>
                  <a:lnTo>
                    <a:pt x="705" y="1501"/>
                  </a:lnTo>
                  <a:lnTo>
                    <a:pt x="691" y="1494"/>
                  </a:lnTo>
                  <a:lnTo>
                    <a:pt x="678" y="1486"/>
                  </a:lnTo>
                  <a:lnTo>
                    <a:pt x="663" y="1476"/>
                  </a:lnTo>
                  <a:lnTo>
                    <a:pt x="663" y="1476"/>
                  </a:lnTo>
                  <a:lnTo>
                    <a:pt x="643" y="1461"/>
                  </a:lnTo>
                  <a:lnTo>
                    <a:pt x="621" y="1444"/>
                  </a:lnTo>
                  <a:lnTo>
                    <a:pt x="599" y="1425"/>
                  </a:lnTo>
                  <a:lnTo>
                    <a:pt x="578" y="1404"/>
                  </a:lnTo>
                  <a:lnTo>
                    <a:pt x="578" y="1404"/>
                  </a:lnTo>
                  <a:lnTo>
                    <a:pt x="552" y="1378"/>
                  </a:lnTo>
                  <a:lnTo>
                    <a:pt x="529" y="1352"/>
                  </a:lnTo>
                  <a:lnTo>
                    <a:pt x="505" y="1326"/>
                  </a:lnTo>
                  <a:lnTo>
                    <a:pt x="484" y="1300"/>
                  </a:lnTo>
                  <a:lnTo>
                    <a:pt x="484" y="1300"/>
                  </a:lnTo>
                  <a:lnTo>
                    <a:pt x="475" y="1289"/>
                  </a:lnTo>
                  <a:lnTo>
                    <a:pt x="463" y="1277"/>
                  </a:lnTo>
                  <a:lnTo>
                    <a:pt x="442" y="1256"/>
                  </a:lnTo>
                  <a:lnTo>
                    <a:pt x="442" y="1256"/>
                  </a:lnTo>
                  <a:lnTo>
                    <a:pt x="436" y="1251"/>
                  </a:lnTo>
                  <a:lnTo>
                    <a:pt x="439" y="1249"/>
                  </a:lnTo>
                  <a:lnTo>
                    <a:pt x="434" y="1244"/>
                  </a:lnTo>
                  <a:lnTo>
                    <a:pt x="434" y="1244"/>
                  </a:lnTo>
                  <a:lnTo>
                    <a:pt x="426" y="1233"/>
                  </a:lnTo>
                  <a:lnTo>
                    <a:pt x="419" y="1223"/>
                  </a:lnTo>
                  <a:lnTo>
                    <a:pt x="414" y="1213"/>
                  </a:lnTo>
                  <a:lnTo>
                    <a:pt x="409" y="1204"/>
                  </a:lnTo>
                  <a:lnTo>
                    <a:pt x="407" y="1195"/>
                  </a:lnTo>
                  <a:lnTo>
                    <a:pt x="407" y="1186"/>
                  </a:lnTo>
                  <a:lnTo>
                    <a:pt x="409" y="1178"/>
                  </a:lnTo>
                  <a:lnTo>
                    <a:pt x="413" y="1171"/>
                  </a:lnTo>
                  <a:lnTo>
                    <a:pt x="413" y="1171"/>
                  </a:lnTo>
                  <a:lnTo>
                    <a:pt x="419" y="1161"/>
                  </a:lnTo>
                  <a:lnTo>
                    <a:pt x="426" y="1153"/>
                  </a:lnTo>
                  <a:lnTo>
                    <a:pt x="434" y="1147"/>
                  </a:lnTo>
                  <a:lnTo>
                    <a:pt x="444" y="1141"/>
                  </a:lnTo>
                  <a:lnTo>
                    <a:pt x="454" y="1135"/>
                  </a:lnTo>
                  <a:lnTo>
                    <a:pt x="465" y="1132"/>
                  </a:lnTo>
                  <a:lnTo>
                    <a:pt x="477" y="1130"/>
                  </a:lnTo>
                  <a:lnTo>
                    <a:pt x="489" y="1129"/>
                  </a:lnTo>
                  <a:lnTo>
                    <a:pt x="489" y="1129"/>
                  </a:lnTo>
                  <a:lnTo>
                    <a:pt x="501" y="1130"/>
                  </a:lnTo>
                  <a:lnTo>
                    <a:pt x="511" y="1131"/>
                  </a:lnTo>
                  <a:lnTo>
                    <a:pt x="521" y="1134"/>
                  </a:lnTo>
                  <a:lnTo>
                    <a:pt x="531" y="1138"/>
                  </a:lnTo>
                  <a:lnTo>
                    <a:pt x="531" y="1138"/>
                  </a:lnTo>
                  <a:lnTo>
                    <a:pt x="553" y="1148"/>
                  </a:lnTo>
                  <a:lnTo>
                    <a:pt x="553" y="1148"/>
                  </a:lnTo>
                  <a:lnTo>
                    <a:pt x="571" y="1156"/>
                  </a:lnTo>
                  <a:lnTo>
                    <a:pt x="591" y="1165"/>
                  </a:lnTo>
                  <a:lnTo>
                    <a:pt x="600" y="1168"/>
                  </a:lnTo>
                  <a:lnTo>
                    <a:pt x="609" y="1170"/>
                  </a:lnTo>
                  <a:lnTo>
                    <a:pt x="619" y="1171"/>
                  </a:lnTo>
                  <a:lnTo>
                    <a:pt x="629" y="1172"/>
                  </a:lnTo>
                  <a:lnTo>
                    <a:pt x="631" y="1172"/>
                  </a:lnTo>
                  <a:lnTo>
                    <a:pt x="631" y="1172"/>
                  </a:lnTo>
                  <a:lnTo>
                    <a:pt x="638" y="1171"/>
                  </a:lnTo>
                  <a:lnTo>
                    <a:pt x="646" y="1170"/>
                  </a:lnTo>
                  <a:lnTo>
                    <a:pt x="652" y="1168"/>
                  </a:lnTo>
                  <a:lnTo>
                    <a:pt x="658" y="1166"/>
                  </a:lnTo>
                  <a:lnTo>
                    <a:pt x="664" y="1162"/>
                  </a:lnTo>
                  <a:lnTo>
                    <a:pt x="671" y="1158"/>
                  </a:lnTo>
                  <a:lnTo>
                    <a:pt x="676" y="1154"/>
                  </a:lnTo>
                  <a:lnTo>
                    <a:pt x="680" y="1150"/>
                  </a:lnTo>
                  <a:lnTo>
                    <a:pt x="680" y="1150"/>
                  </a:lnTo>
                  <a:lnTo>
                    <a:pt x="686" y="1143"/>
                  </a:lnTo>
                  <a:lnTo>
                    <a:pt x="690" y="1134"/>
                  </a:lnTo>
                  <a:lnTo>
                    <a:pt x="694" y="1125"/>
                  </a:lnTo>
                  <a:lnTo>
                    <a:pt x="698" y="1116"/>
                  </a:lnTo>
                  <a:lnTo>
                    <a:pt x="700" y="1105"/>
                  </a:lnTo>
                  <a:lnTo>
                    <a:pt x="702" y="1095"/>
                  </a:lnTo>
                  <a:lnTo>
                    <a:pt x="702" y="1085"/>
                  </a:lnTo>
                  <a:lnTo>
                    <a:pt x="702" y="1073"/>
                  </a:lnTo>
                  <a:lnTo>
                    <a:pt x="702" y="1073"/>
                  </a:lnTo>
                  <a:lnTo>
                    <a:pt x="700" y="1061"/>
                  </a:lnTo>
                  <a:lnTo>
                    <a:pt x="698" y="1048"/>
                  </a:lnTo>
                  <a:lnTo>
                    <a:pt x="694" y="1036"/>
                  </a:lnTo>
                  <a:lnTo>
                    <a:pt x="690" y="1024"/>
                  </a:lnTo>
                  <a:lnTo>
                    <a:pt x="682" y="1000"/>
                  </a:lnTo>
                  <a:lnTo>
                    <a:pt x="671" y="976"/>
                  </a:lnTo>
                  <a:lnTo>
                    <a:pt x="658" y="954"/>
                  </a:lnTo>
                  <a:lnTo>
                    <a:pt x="645" y="932"/>
                  </a:lnTo>
                  <a:lnTo>
                    <a:pt x="630" y="911"/>
                  </a:lnTo>
                  <a:lnTo>
                    <a:pt x="616" y="891"/>
                  </a:lnTo>
                  <a:lnTo>
                    <a:pt x="616" y="891"/>
                  </a:lnTo>
                  <a:lnTo>
                    <a:pt x="596" y="865"/>
                  </a:lnTo>
                  <a:lnTo>
                    <a:pt x="574" y="840"/>
                  </a:lnTo>
                  <a:lnTo>
                    <a:pt x="562" y="828"/>
                  </a:lnTo>
                  <a:lnTo>
                    <a:pt x="549" y="816"/>
                  </a:lnTo>
                  <a:lnTo>
                    <a:pt x="537" y="805"/>
                  </a:lnTo>
                  <a:lnTo>
                    <a:pt x="523" y="794"/>
                  </a:lnTo>
                  <a:lnTo>
                    <a:pt x="510" y="785"/>
                  </a:lnTo>
                  <a:lnTo>
                    <a:pt x="495" y="776"/>
                  </a:lnTo>
                  <a:lnTo>
                    <a:pt x="481" y="768"/>
                  </a:lnTo>
                  <a:lnTo>
                    <a:pt x="467" y="761"/>
                  </a:lnTo>
                  <a:lnTo>
                    <a:pt x="453" y="755"/>
                  </a:lnTo>
                  <a:lnTo>
                    <a:pt x="438" y="751"/>
                  </a:lnTo>
                  <a:lnTo>
                    <a:pt x="423" y="749"/>
                  </a:lnTo>
                  <a:lnTo>
                    <a:pt x="408" y="748"/>
                  </a:lnTo>
                  <a:lnTo>
                    <a:pt x="408" y="748"/>
                  </a:lnTo>
                  <a:lnTo>
                    <a:pt x="404" y="748"/>
                  </a:lnTo>
                  <a:lnTo>
                    <a:pt x="404" y="748"/>
                  </a:lnTo>
                  <a:lnTo>
                    <a:pt x="393" y="748"/>
                  </a:lnTo>
                  <a:lnTo>
                    <a:pt x="382" y="749"/>
                  </a:lnTo>
                  <a:lnTo>
                    <a:pt x="372" y="751"/>
                  </a:lnTo>
                  <a:lnTo>
                    <a:pt x="363" y="754"/>
                  </a:lnTo>
                  <a:lnTo>
                    <a:pt x="354" y="758"/>
                  </a:lnTo>
                  <a:lnTo>
                    <a:pt x="346" y="763"/>
                  </a:lnTo>
                  <a:lnTo>
                    <a:pt x="339" y="770"/>
                  </a:lnTo>
                  <a:lnTo>
                    <a:pt x="333" y="776"/>
                  </a:lnTo>
                  <a:lnTo>
                    <a:pt x="333" y="776"/>
                  </a:lnTo>
                  <a:lnTo>
                    <a:pt x="324" y="786"/>
                  </a:lnTo>
                  <a:lnTo>
                    <a:pt x="318" y="799"/>
                  </a:lnTo>
                  <a:lnTo>
                    <a:pt x="313" y="813"/>
                  </a:lnTo>
                  <a:lnTo>
                    <a:pt x="310" y="829"/>
                  </a:lnTo>
                  <a:lnTo>
                    <a:pt x="308" y="845"/>
                  </a:lnTo>
                  <a:lnTo>
                    <a:pt x="308" y="864"/>
                  </a:lnTo>
                  <a:lnTo>
                    <a:pt x="309" y="884"/>
                  </a:lnTo>
                  <a:lnTo>
                    <a:pt x="311" y="905"/>
                  </a:lnTo>
                  <a:lnTo>
                    <a:pt x="311" y="905"/>
                  </a:lnTo>
                  <a:lnTo>
                    <a:pt x="313" y="922"/>
                  </a:lnTo>
                  <a:lnTo>
                    <a:pt x="315" y="938"/>
                  </a:lnTo>
                  <a:lnTo>
                    <a:pt x="315" y="952"/>
                  </a:lnTo>
                  <a:lnTo>
                    <a:pt x="313" y="966"/>
                  </a:lnTo>
                  <a:lnTo>
                    <a:pt x="312" y="972"/>
                  </a:lnTo>
                  <a:lnTo>
                    <a:pt x="310" y="978"/>
                  </a:lnTo>
                  <a:lnTo>
                    <a:pt x="307" y="984"/>
                  </a:lnTo>
                  <a:lnTo>
                    <a:pt x="303" y="990"/>
                  </a:lnTo>
                  <a:lnTo>
                    <a:pt x="299" y="997"/>
                  </a:lnTo>
                  <a:lnTo>
                    <a:pt x="294" y="1002"/>
                  </a:lnTo>
                  <a:lnTo>
                    <a:pt x="288" y="1008"/>
                  </a:lnTo>
                  <a:lnTo>
                    <a:pt x="281" y="1013"/>
                  </a:lnTo>
                  <a:lnTo>
                    <a:pt x="281" y="1013"/>
                  </a:lnTo>
                  <a:lnTo>
                    <a:pt x="273" y="1019"/>
                  </a:lnTo>
                  <a:lnTo>
                    <a:pt x="264" y="1024"/>
                  </a:lnTo>
                  <a:lnTo>
                    <a:pt x="256" y="1027"/>
                  </a:lnTo>
                  <a:lnTo>
                    <a:pt x="248" y="1028"/>
                  </a:lnTo>
                  <a:lnTo>
                    <a:pt x="248" y="1028"/>
                  </a:lnTo>
                  <a:lnTo>
                    <a:pt x="239" y="1027"/>
                  </a:lnTo>
                  <a:lnTo>
                    <a:pt x="232" y="1024"/>
                  </a:lnTo>
                  <a:lnTo>
                    <a:pt x="224" y="1019"/>
                  </a:lnTo>
                  <a:lnTo>
                    <a:pt x="216" y="1014"/>
                  </a:lnTo>
                  <a:lnTo>
                    <a:pt x="213" y="1010"/>
                  </a:lnTo>
                  <a:lnTo>
                    <a:pt x="209" y="1013"/>
                  </a:lnTo>
                  <a:lnTo>
                    <a:pt x="164" y="968"/>
                  </a:lnTo>
                  <a:lnTo>
                    <a:pt x="164" y="968"/>
                  </a:lnTo>
                  <a:lnTo>
                    <a:pt x="125" y="929"/>
                  </a:lnTo>
                  <a:lnTo>
                    <a:pt x="108" y="911"/>
                  </a:lnTo>
                  <a:lnTo>
                    <a:pt x="90" y="891"/>
                  </a:lnTo>
                  <a:lnTo>
                    <a:pt x="73" y="871"/>
                  </a:lnTo>
                  <a:lnTo>
                    <a:pt x="57" y="851"/>
                  </a:lnTo>
                  <a:lnTo>
                    <a:pt x="41" y="830"/>
                  </a:lnTo>
                  <a:lnTo>
                    <a:pt x="27" y="808"/>
                  </a:lnTo>
                  <a:lnTo>
                    <a:pt x="27" y="808"/>
                  </a:lnTo>
                  <a:lnTo>
                    <a:pt x="22" y="798"/>
                  </a:lnTo>
                  <a:lnTo>
                    <a:pt x="17" y="786"/>
                  </a:lnTo>
                  <a:lnTo>
                    <a:pt x="11" y="776"/>
                  </a:lnTo>
                  <a:lnTo>
                    <a:pt x="8" y="764"/>
                  </a:lnTo>
                  <a:lnTo>
                    <a:pt x="5" y="752"/>
                  </a:lnTo>
                  <a:lnTo>
                    <a:pt x="2" y="741"/>
                  </a:lnTo>
                  <a:lnTo>
                    <a:pt x="1" y="728"/>
                  </a:lnTo>
                  <a:lnTo>
                    <a:pt x="0" y="716"/>
                  </a:lnTo>
                  <a:lnTo>
                    <a:pt x="0" y="702"/>
                  </a:lnTo>
                  <a:lnTo>
                    <a:pt x="0" y="689"/>
                  </a:lnTo>
                  <a:lnTo>
                    <a:pt x="2" y="675"/>
                  </a:lnTo>
                  <a:lnTo>
                    <a:pt x="4" y="662"/>
                  </a:lnTo>
                  <a:lnTo>
                    <a:pt x="6" y="647"/>
                  </a:lnTo>
                  <a:lnTo>
                    <a:pt x="9" y="633"/>
                  </a:lnTo>
                  <a:lnTo>
                    <a:pt x="19" y="602"/>
                  </a:lnTo>
                  <a:lnTo>
                    <a:pt x="19" y="602"/>
                  </a:lnTo>
                  <a:lnTo>
                    <a:pt x="23" y="590"/>
                  </a:lnTo>
                  <a:lnTo>
                    <a:pt x="28" y="580"/>
                  </a:lnTo>
                  <a:lnTo>
                    <a:pt x="33" y="570"/>
                  </a:lnTo>
                  <a:lnTo>
                    <a:pt x="39" y="560"/>
                  </a:lnTo>
                  <a:lnTo>
                    <a:pt x="53" y="541"/>
                  </a:lnTo>
                  <a:lnTo>
                    <a:pt x="68" y="523"/>
                  </a:lnTo>
                  <a:lnTo>
                    <a:pt x="85" y="506"/>
                  </a:lnTo>
                  <a:lnTo>
                    <a:pt x="104" y="490"/>
                  </a:lnTo>
                  <a:lnTo>
                    <a:pt x="141" y="459"/>
                  </a:lnTo>
                  <a:lnTo>
                    <a:pt x="141" y="459"/>
                  </a:lnTo>
                  <a:lnTo>
                    <a:pt x="156" y="446"/>
                  </a:lnTo>
                  <a:lnTo>
                    <a:pt x="156" y="446"/>
                  </a:lnTo>
                  <a:lnTo>
                    <a:pt x="178" y="428"/>
                  </a:lnTo>
                  <a:lnTo>
                    <a:pt x="202" y="405"/>
                  </a:lnTo>
                  <a:lnTo>
                    <a:pt x="205" y="408"/>
                  </a:lnTo>
                  <a:lnTo>
                    <a:pt x="209" y="404"/>
                  </a:lnTo>
                  <a:lnTo>
                    <a:pt x="209" y="404"/>
                  </a:lnTo>
                  <a:lnTo>
                    <a:pt x="220" y="393"/>
                  </a:lnTo>
                  <a:lnTo>
                    <a:pt x="231" y="384"/>
                  </a:lnTo>
                  <a:lnTo>
                    <a:pt x="237" y="380"/>
                  </a:lnTo>
                  <a:lnTo>
                    <a:pt x="244" y="377"/>
                  </a:lnTo>
                  <a:lnTo>
                    <a:pt x="249" y="375"/>
                  </a:lnTo>
                  <a:lnTo>
                    <a:pt x="255" y="375"/>
                  </a:lnTo>
                  <a:lnTo>
                    <a:pt x="255" y="375"/>
                  </a:lnTo>
                  <a:lnTo>
                    <a:pt x="261" y="376"/>
                  </a:lnTo>
                  <a:lnTo>
                    <a:pt x="267" y="378"/>
                  </a:lnTo>
                  <a:lnTo>
                    <a:pt x="274" y="381"/>
                  </a:lnTo>
                  <a:lnTo>
                    <a:pt x="280" y="386"/>
                  </a:lnTo>
                  <a:lnTo>
                    <a:pt x="280" y="386"/>
                  </a:lnTo>
                  <a:lnTo>
                    <a:pt x="290" y="399"/>
                  </a:lnTo>
                  <a:lnTo>
                    <a:pt x="300" y="411"/>
                  </a:lnTo>
                  <a:lnTo>
                    <a:pt x="307" y="422"/>
                  </a:lnTo>
                  <a:lnTo>
                    <a:pt x="314" y="435"/>
                  </a:lnTo>
                  <a:lnTo>
                    <a:pt x="319" y="447"/>
                  </a:lnTo>
                  <a:lnTo>
                    <a:pt x="324" y="461"/>
                  </a:lnTo>
                  <a:lnTo>
                    <a:pt x="333" y="489"/>
                  </a:lnTo>
                  <a:lnTo>
                    <a:pt x="333" y="489"/>
                  </a:lnTo>
                  <a:lnTo>
                    <a:pt x="342" y="519"/>
                  </a:lnTo>
                  <a:lnTo>
                    <a:pt x="345" y="527"/>
                  </a:lnTo>
                  <a:lnTo>
                    <a:pt x="345" y="527"/>
                  </a:lnTo>
                  <a:lnTo>
                    <a:pt x="352" y="549"/>
                  </a:lnTo>
                  <a:lnTo>
                    <a:pt x="357" y="559"/>
                  </a:lnTo>
                  <a:lnTo>
                    <a:pt x="362" y="570"/>
                  </a:lnTo>
                  <a:lnTo>
                    <a:pt x="368" y="580"/>
                  </a:lnTo>
                  <a:lnTo>
                    <a:pt x="375" y="588"/>
                  </a:lnTo>
                  <a:lnTo>
                    <a:pt x="385" y="595"/>
                  </a:lnTo>
                  <a:lnTo>
                    <a:pt x="395" y="602"/>
                  </a:lnTo>
                  <a:lnTo>
                    <a:pt x="395" y="602"/>
                  </a:lnTo>
                  <a:lnTo>
                    <a:pt x="411" y="610"/>
                  </a:lnTo>
                  <a:lnTo>
                    <a:pt x="411" y="610"/>
                  </a:lnTo>
                  <a:lnTo>
                    <a:pt x="428" y="617"/>
                  </a:lnTo>
                  <a:lnTo>
                    <a:pt x="446" y="625"/>
                  </a:lnTo>
                  <a:lnTo>
                    <a:pt x="462" y="631"/>
                  </a:lnTo>
                  <a:lnTo>
                    <a:pt x="480" y="635"/>
                  </a:lnTo>
                  <a:lnTo>
                    <a:pt x="480" y="635"/>
                  </a:lnTo>
                  <a:lnTo>
                    <a:pt x="488" y="635"/>
                  </a:lnTo>
                  <a:lnTo>
                    <a:pt x="488" y="635"/>
                  </a:lnTo>
                  <a:lnTo>
                    <a:pt x="498" y="635"/>
                  </a:lnTo>
                  <a:lnTo>
                    <a:pt x="507" y="633"/>
                  </a:lnTo>
                  <a:lnTo>
                    <a:pt x="517" y="631"/>
                  </a:lnTo>
                  <a:lnTo>
                    <a:pt x="528" y="627"/>
                  </a:lnTo>
                  <a:lnTo>
                    <a:pt x="547" y="619"/>
                  </a:lnTo>
                  <a:lnTo>
                    <a:pt x="566" y="611"/>
                  </a:lnTo>
                  <a:lnTo>
                    <a:pt x="574" y="607"/>
                  </a:lnTo>
                  <a:lnTo>
                    <a:pt x="574" y="607"/>
                  </a:lnTo>
                  <a:lnTo>
                    <a:pt x="584" y="603"/>
                  </a:lnTo>
                  <a:lnTo>
                    <a:pt x="592" y="598"/>
                  </a:lnTo>
                  <a:lnTo>
                    <a:pt x="599" y="593"/>
                  </a:lnTo>
                  <a:lnTo>
                    <a:pt x="605" y="588"/>
                  </a:lnTo>
                  <a:lnTo>
                    <a:pt x="618" y="577"/>
                  </a:lnTo>
                  <a:lnTo>
                    <a:pt x="629" y="564"/>
                  </a:lnTo>
                  <a:lnTo>
                    <a:pt x="629" y="564"/>
                  </a:lnTo>
                  <a:lnTo>
                    <a:pt x="644" y="548"/>
                  </a:lnTo>
                  <a:lnTo>
                    <a:pt x="644" y="548"/>
                  </a:lnTo>
                  <a:lnTo>
                    <a:pt x="652" y="538"/>
                  </a:lnTo>
                  <a:lnTo>
                    <a:pt x="659" y="529"/>
                  </a:lnTo>
                  <a:lnTo>
                    <a:pt x="664" y="519"/>
                  </a:lnTo>
                  <a:lnTo>
                    <a:pt x="667" y="508"/>
                  </a:lnTo>
                  <a:lnTo>
                    <a:pt x="671" y="497"/>
                  </a:lnTo>
                  <a:lnTo>
                    <a:pt x="673" y="486"/>
                  </a:lnTo>
                  <a:lnTo>
                    <a:pt x="673" y="474"/>
                  </a:lnTo>
                  <a:lnTo>
                    <a:pt x="673" y="463"/>
                  </a:lnTo>
                  <a:lnTo>
                    <a:pt x="671" y="451"/>
                  </a:lnTo>
                  <a:lnTo>
                    <a:pt x="669" y="440"/>
                  </a:lnTo>
                  <a:lnTo>
                    <a:pt x="665" y="430"/>
                  </a:lnTo>
                  <a:lnTo>
                    <a:pt x="661" y="418"/>
                  </a:lnTo>
                  <a:lnTo>
                    <a:pt x="656" y="408"/>
                  </a:lnTo>
                  <a:lnTo>
                    <a:pt x="651" y="398"/>
                  </a:lnTo>
                  <a:lnTo>
                    <a:pt x="645" y="388"/>
                  </a:lnTo>
                  <a:lnTo>
                    <a:pt x="637" y="379"/>
                  </a:lnTo>
                  <a:lnTo>
                    <a:pt x="637" y="379"/>
                  </a:lnTo>
                  <a:lnTo>
                    <a:pt x="628" y="366"/>
                  </a:lnTo>
                  <a:lnTo>
                    <a:pt x="628" y="366"/>
                  </a:lnTo>
                  <a:lnTo>
                    <a:pt x="619" y="355"/>
                  </a:lnTo>
                  <a:lnTo>
                    <a:pt x="609" y="344"/>
                  </a:lnTo>
                  <a:lnTo>
                    <a:pt x="597" y="332"/>
                  </a:lnTo>
                  <a:lnTo>
                    <a:pt x="591" y="328"/>
                  </a:lnTo>
                  <a:lnTo>
                    <a:pt x="584" y="324"/>
                  </a:lnTo>
                  <a:lnTo>
                    <a:pt x="584" y="324"/>
                  </a:lnTo>
                  <a:lnTo>
                    <a:pt x="570" y="316"/>
                  </a:lnTo>
                  <a:lnTo>
                    <a:pt x="570" y="316"/>
                  </a:lnTo>
                  <a:lnTo>
                    <a:pt x="563" y="311"/>
                  </a:lnTo>
                  <a:lnTo>
                    <a:pt x="555" y="307"/>
                  </a:lnTo>
                  <a:lnTo>
                    <a:pt x="546" y="304"/>
                  </a:lnTo>
                  <a:lnTo>
                    <a:pt x="537" y="301"/>
                  </a:lnTo>
                  <a:lnTo>
                    <a:pt x="537" y="301"/>
                  </a:lnTo>
                  <a:lnTo>
                    <a:pt x="520" y="300"/>
                  </a:lnTo>
                  <a:lnTo>
                    <a:pt x="506" y="300"/>
                  </a:lnTo>
                  <a:lnTo>
                    <a:pt x="492" y="300"/>
                  </a:lnTo>
                  <a:lnTo>
                    <a:pt x="492" y="300"/>
                  </a:lnTo>
                  <a:lnTo>
                    <a:pt x="483" y="298"/>
                  </a:lnTo>
                  <a:lnTo>
                    <a:pt x="483" y="298"/>
                  </a:lnTo>
                  <a:lnTo>
                    <a:pt x="473" y="296"/>
                  </a:lnTo>
                  <a:lnTo>
                    <a:pt x="471" y="296"/>
                  </a:lnTo>
                  <a:lnTo>
                    <a:pt x="469" y="297"/>
                  </a:lnTo>
                  <a:lnTo>
                    <a:pt x="469" y="297"/>
                  </a:lnTo>
                  <a:lnTo>
                    <a:pt x="464" y="300"/>
                  </a:lnTo>
                  <a:lnTo>
                    <a:pt x="460" y="302"/>
                  </a:lnTo>
                  <a:lnTo>
                    <a:pt x="451" y="303"/>
                  </a:lnTo>
                  <a:lnTo>
                    <a:pt x="450" y="303"/>
                  </a:lnTo>
                  <a:lnTo>
                    <a:pt x="450" y="303"/>
                  </a:lnTo>
                  <a:lnTo>
                    <a:pt x="445" y="304"/>
                  </a:lnTo>
                  <a:lnTo>
                    <a:pt x="445" y="304"/>
                  </a:lnTo>
                  <a:lnTo>
                    <a:pt x="437" y="303"/>
                  </a:lnTo>
                  <a:lnTo>
                    <a:pt x="429" y="300"/>
                  </a:lnTo>
                  <a:lnTo>
                    <a:pt x="422" y="296"/>
                  </a:lnTo>
                  <a:lnTo>
                    <a:pt x="415" y="290"/>
                  </a:lnTo>
                  <a:lnTo>
                    <a:pt x="415" y="290"/>
                  </a:lnTo>
                  <a:lnTo>
                    <a:pt x="408" y="282"/>
                  </a:lnTo>
                  <a:lnTo>
                    <a:pt x="403" y="275"/>
                  </a:lnTo>
                  <a:lnTo>
                    <a:pt x="400" y="268"/>
                  </a:lnTo>
                  <a:lnTo>
                    <a:pt x="400" y="261"/>
                  </a:lnTo>
                  <a:lnTo>
                    <a:pt x="400" y="252"/>
                  </a:lnTo>
                  <a:lnTo>
                    <a:pt x="402" y="244"/>
                  </a:lnTo>
                  <a:lnTo>
                    <a:pt x="406" y="235"/>
                  </a:lnTo>
                  <a:lnTo>
                    <a:pt x="410" y="225"/>
                  </a:lnTo>
                  <a:lnTo>
                    <a:pt x="413" y="220"/>
                  </a:lnTo>
                  <a:lnTo>
                    <a:pt x="411" y="220"/>
                  </a:lnTo>
                  <a:lnTo>
                    <a:pt x="415" y="218"/>
                  </a:lnTo>
                  <a:lnTo>
                    <a:pt x="419" y="209"/>
                  </a:lnTo>
                  <a:lnTo>
                    <a:pt x="419" y="209"/>
                  </a:lnTo>
                  <a:lnTo>
                    <a:pt x="423" y="204"/>
                  </a:lnTo>
                  <a:lnTo>
                    <a:pt x="426" y="202"/>
                  </a:lnTo>
                  <a:lnTo>
                    <a:pt x="430" y="200"/>
                  </a:lnTo>
                  <a:lnTo>
                    <a:pt x="433" y="200"/>
                  </a:lnTo>
                  <a:lnTo>
                    <a:pt x="435" y="200"/>
                  </a:lnTo>
                  <a:lnTo>
                    <a:pt x="438" y="199"/>
                  </a:lnTo>
                  <a:lnTo>
                    <a:pt x="438" y="199"/>
                  </a:lnTo>
                  <a:lnTo>
                    <a:pt x="459" y="180"/>
                  </a:lnTo>
                  <a:lnTo>
                    <a:pt x="479" y="163"/>
                  </a:lnTo>
                  <a:lnTo>
                    <a:pt x="495" y="147"/>
                  </a:lnTo>
                  <a:lnTo>
                    <a:pt x="511" y="131"/>
                  </a:lnTo>
                  <a:lnTo>
                    <a:pt x="522" y="119"/>
                  </a:lnTo>
                  <a:lnTo>
                    <a:pt x="522" y="119"/>
                  </a:lnTo>
                  <a:lnTo>
                    <a:pt x="541" y="99"/>
                  </a:lnTo>
                  <a:lnTo>
                    <a:pt x="560" y="80"/>
                  </a:lnTo>
                  <a:lnTo>
                    <a:pt x="578" y="63"/>
                  </a:lnTo>
                  <a:lnTo>
                    <a:pt x="597" y="47"/>
                  </a:lnTo>
                  <a:lnTo>
                    <a:pt x="618" y="32"/>
                  </a:lnTo>
                  <a:lnTo>
                    <a:pt x="629" y="25"/>
                  </a:lnTo>
                  <a:lnTo>
                    <a:pt x="640" y="19"/>
                  </a:lnTo>
                  <a:lnTo>
                    <a:pt x="651" y="14"/>
                  </a:lnTo>
                  <a:lnTo>
                    <a:pt x="663" y="9"/>
                  </a:lnTo>
                  <a:lnTo>
                    <a:pt x="676" y="5"/>
                  </a:lnTo>
                  <a:lnTo>
                    <a:pt x="689" y="2"/>
                  </a:lnTo>
                  <a:lnTo>
                    <a:pt x="689" y="2"/>
                  </a:lnTo>
                  <a:lnTo>
                    <a:pt x="701" y="0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723" y="0"/>
                  </a:lnTo>
                  <a:lnTo>
                    <a:pt x="734" y="1"/>
                  </a:lnTo>
                  <a:lnTo>
                    <a:pt x="744" y="3"/>
                  </a:lnTo>
                  <a:lnTo>
                    <a:pt x="755" y="6"/>
                  </a:lnTo>
                  <a:lnTo>
                    <a:pt x="765" y="10"/>
                  </a:lnTo>
                  <a:lnTo>
                    <a:pt x="775" y="14"/>
                  </a:lnTo>
                  <a:lnTo>
                    <a:pt x="795" y="23"/>
                  </a:lnTo>
                  <a:lnTo>
                    <a:pt x="813" y="35"/>
                  </a:lnTo>
                  <a:lnTo>
                    <a:pt x="829" y="47"/>
                  </a:lnTo>
                  <a:lnTo>
                    <a:pt x="845" y="61"/>
                  </a:lnTo>
                  <a:lnTo>
                    <a:pt x="857" y="73"/>
                  </a:lnTo>
                  <a:lnTo>
                    <a:pt x="857" y="73"/>
                  </a:lnTo>
                  <a:lnTo>
                    <a:pt x="880" y="97"/>
                  </a:lnTo>
                  <a:lnTo>
                    <a:pt x="903" y="120"/>
                  </a:lnTo>
                  <a:lnTo>
                    <a:pt x="903" y="120"/>
                  </a:lnTo>
                  <a:lnTo>
                    <a:pt x="923" y="142"/>
                  </a:lnTo>
                  <a:lnTo>
                    <a:pt x="945" y="164"/>
                  </a:lnTo>
                  <a:lnTo>
                    <a:pt x="945" y="164"/>
                  </a:lnTo>
                  <a:lnTo>
                    <a:pt x="956" y="177"/>
                  </a:lnTo>
                  <a:lnTo>
                    <a:pt x="966" y="188"/>
                  </a:lnTo>
                  <a:lnTo>
                    <a:pt x="966" y="188"/>
                  </a:lnTo>
                  <a:lnTo>
                    <a:pt x="978" y="204"/>
                  </a:lnTo>
                  <a:lnTo>
                    <a:pt x="978" y="205"/>
                  </a:lnTo>
                  <a:lnTo>
                    <a:pt x="979" y="205"/>
                  </a:lnTo>
                  <a:lnTo>
                    <a:pt x="979" y="205"/>
                  </a:lnTo>
                  <a:lnTo>
                    <a:pt x="983" y="208"/>
                  </a:lnTo>
                  <a:lnTo>
                    <a:pt x="986" y="210"/>
                  </a:lnTo>
                  <a:lnTo>
                    <a:pt x="990" y="212"/>
                  </a:lnTo>
                  <a:lnTo>
                    <a:pt x="993" y="212"/>
                  </a:lnTo>
                  <a:lnTo>
                    <a:pt x="993" y="212"/>
                  </a:lnTo>
                  <a:lnTo>
                    <a:pt x="996" y="212"/>
                  </a:lnTo>
                  <a:lnTo>
                    <a:pt x="999" y="210"/>
                  </a:lnTo>
                  <a:lnTo>
                    <a:pt x="1002" y="209"/>
                  </a:lnTo>
                  <a:lnTo>
                    <a:pt x="1004" y="206"/>
                  </a:lnTo>
                  <a:lnTo>
                    <a:pt x="1008" y="200"/>
                  </a:lnTo>
                  <a:lnTo>
                    <a:pt x="1013" y="190"/>
                  </a:lnTo>
                  <a:lnTo>
                    <a:pt x="1015" y="181"/>
                  </a:lnTo>
                  <a:lnTo>
                    <a:pt x="1017" y="169"/>
                  </a:lnTo>
                  <a:lnTo>
                    <a:pt x="1019" y="147"/>
                  </a:lnTo>
                  <a:lnTo>
                    <a:pt x="1019" y="147"/>
                  </a:lnTo>
                  <a:lnTo>
                    <a:pt x="1021" y="130"/>
                  </a:lnTo>
                  <a:lnTo>
                    <a:pt x="1023" y="114"/>
                  </a:lnTo>
                  <a:lnTo>
                    <a:pt x="1027" y="97"/>
                  </a:lnTo>
                  <a:lnTo>
                    <a:pt x="1032" y="80"/>
                  </a:lnTo>
                  <a:lnTo>
                    <a:pt x="1032" y="80"/>
                  </a:lnTo>
                  <a:lnTo>
                    <a:pt x="1034" y="73"/>
                  </a:lnTo>
                  <a:lnTo>
                    <a:pt x="1037" y="66"/>
                  </a:lnTo>
                  <a:lnTo>
                    <a:pt x="1047" y="52"/>
                  </a:lnTo>
                  <a:lnTo>
                    <a:pt x="1057" y="40"/>
                  </a:lnTo>
                  <a:lnTo>
                    <a:pt x="1069" y="30"/>
                  </a:lnTo>
                  <a:lnTo>
                    <a:pt x="1082" y="20"/>
                  </a:lnTo>
                  <a:lnTo>
                    <a:pt x="1097" y="12"/>
                  </a:lnTo>
                  <a:lnTo>
                    <a:pt x="1112" y="7"/>
                  </a:lnTo>
                  <a:lnTo>
                    <a:pt x="1128" y="4"/>
                  </a:lnTo>
                  <a:lnTo>
                    <a:pt x="1128" y="4"/>
                  </a:lnTo>
                  <a:lnTo>
                    <a:pt x="1153" y="1"/>
                  </a:lnTo>
                  <a:lnTo>
                    <a:pt x="1176" y="1"/>
                  </a:lnTo>
                  <a:lnTo>
                    <a:pt x="1176" y="1"/>
                  </a:lnTo>
                  <a:lnTo>
                    <a:pt x="1192" y="1"/>
                  </a:lnTo>
                  <a:lnTo>
                    <a:pt x="1207" y="2"/>
                  </a:lnTo>
                  <a:lnTo>
                    <a:pt x="1222" y="5"/>
                  </a:lnTo>
                  <a:lnTo>
                    <a:pt x="1235" y="8"/>
                  </a:lnTo>
                  <a:lnTo>
                    <a:pt x="1249" y="12"/>
                  </a:lnTo>
                  <a:lnTo>
                    <a:pt x="1262" y="17"/>
                  </a:lnTo>
                  <a:lnTo>
                    <a:pt x="1274" y="22"/>
                  </a:lnTo>
                  <a:lnTo>
                    <a:pt x="1286" y="30"/>
                  </a:lnTo>
                  <a:lnTo>
                    <a:pt x="1286" y="30"/>
                  </a:lnTo>
                  <a:lnTo>
                    <a:pt x="1298" y="38"/>
                  </a:lnTo>
                  <a:lnTo>
                    <a:pt x="1309" y="47"/>
                  </a:lnTo>
                  <a:lnTo>
                    <a:pt x="1331" y="67"/>
                  </a:lnTo>
                  <a:lnTo>
                    <a:pt x="1331" y="67"/>
                  </a:lnTo>
                  <a:lnTo>
                    <a:pt x="1343" y="79"/>
                  </a:lnTo>
                  <a:lnTo>
                    <a:pt x="1357" y="91"/>
                  </a:lnTo>
                  <a:lnTo>
                    <a:pt x="1357" y="91"/>
                  </a:lnTo>
                  <a:lnTo>
                    <a:pt x="1373" y="104"/>
                  </a:lnTo>
                  <a:lnTo>
                    <a:pt x="1373" y="104"/>
                  </a:lnTo>
                  <a:lnTo>
                    <a:pt x="1387" y="116"/>
                  </a:lnTo>
                  <a:lnTo>
                    <a:pt x="1400" y="128"/>
                  </a:lnTo>
                  <a:lnTo>
                    <a:pt x="1413" y="140"/>
                  </a:lnTo>
                  <a:lnTo>
                    <a:pt x="1425" y="154"/>
                  </a:lnTo>
                  <a:lnTo>
                    <a:pt x="1425" y="154"/>
                  </a:lnTo>
                  <a:lnTo>
                    <a:pt x="1433" y="166"/>
                  </a:lnTo>
                  <a:lnTo>
                    <a:pt x="1443" y="180"/>
                  </a:lnTo>
                  <a:lnTo>
                    <a:pt x="1451" y="195"/>
                  </a:lnTo>
                  <a:lnTo>
                    <a:pt x="1459" y="212"/>
                  </a:lnTo>
                  <a:lnTo>
                    <a:pt x="1468" y="230"/>
                  </a:lnTo>
                  <a:lnTo>
                    <a:pt x="1474" y="248"/>
                  </a:lnTo>
                  <a:lnTo>
                    <a:pt x="1480" y="267"/>
                  </a:lnTo>
                  <a:lnTo>
                    <a:pt x="1484" y="286"/>
                  </a:lnTo>
                  <a:lnTo>
                    <a:pt x="1487" y="305"/>
                  </a:lnTo>
                  <a:lnTo>
                    <a:pt x="1488" y="324"/>
                  </a:lnTo>
                  <a:lnTo>
                    <a:pt x="1487" y="343"/>
                  </a:lnTo>
                  <a:lnTo>
                    <a:pt x="1484" y="360"/>
                  </a:lnTo>
                  <a:lnTo>
                    <a:pt x="1482" y="368"/>
                  </a:lnTo>
                  <a:lnTo>
                    <a:pt x="1479" y="378"/>
                  </a:lnTo>
                  <a:lnTo>
                    <a:pt x="1476" y="386"/>
                  </a:lnTo>
                  <a:lnTo>
                    <a:pt x="1472" y="393"/>
                  </a:lnTo>
                  <a:lnTo>
                    <a:pt x="1467" y="401"/>
                  </a:lnTo>
                  <a:lnTo>
                    <a:pt x="1461" y="408"/>
                  </a:lnTo>
                  <a:lnTo>
                    <a:pt x="1455" y="415"/>
                  </a:lnTo>
                  <a:lnTo>
                    <a:pt x="1448" y="421"/>
                  </a:lnTo>
                  <a:lnTo>
                    <a:pt x="1448" y="421"/>
                  </a:lnTo>
                  <a:lnTo>
                    <a:pt x="1441" y="427"/>
                  </a:lnTo>
                  <a:lnTo>
                    <a:pt x="1432" y="431"/>
                  </a:lnTo>
                  <a:lnTo>
                    <a:pt x="1424" y="433"/>
                  </a:lnTo>
                  <a:lnTo>
                    <a:pt x="1416" y="435"/>
                  </a:lnTo>
                  <a:lnTo>
                    <a:pt x="1406" y="436"/>
                  </a:lnTo>
                  <a:lnTo>
                    <a:pt x="1397" y="437"/>
                  </a:lnTo>
                  <a:lnTo>
                    <a:pt x="1377" y="437"/>
                  </a:lnTo>
                  <a:lnTo>
                    <a:pt x="1377" y="437"/>
                  </a:lnTo>
                  <a:lnTo>
                    <a:pt x="1359" y="437"/>
                  </a:lnTo>
                  <a:lnTo>
                    <a:pt x="1339" y="439"/>
                  </a:lnTo>
                  <a:lnTo>
                    <a:pt x="1331" y="441"/>
                  </a:lnTo>
                  <a:lnTo>
                    <a:pt x="1321" y="443"/>
                  </a:lnTo>
                  <a:lnTo>
                    <a:pt x="1313" y="447"/>
                  </a:lnTo>
                  <a:lnTo>
                    <a:pt x="1305" y="452"/>
                  </a:lnTo>
                  <a:lnTo>
                    <a:pt x="1305" y="452"/>
                  </a:lnTo>
                  <a:lnTo>
                    <a:pt x="1298" y="458"/>
                  </a:lnTo>
                  <a:lnTo>
                    <a:pt x="1292" y="463"/>
                  </a:lnTo>
                  <a:lnTo>
                    <a:pt x="1287" y="468"/>
                  </a:lnTo>
                  <a:lnTo>
                    <a:pt x="1284" y="473"/>
                  </a:lnTo>
                  <a:lnTo>
                    <a:pt x="1281" y="478"/>
                  </a:lnTo>
                  <a:lnTo>
                    <a:pt x="1280" y="484"/>
                  </a:lnTo>
                  <a:lnTo>
                    <a:pt x="1279" y="488"/>
                  </a:lnTo>
                  <a:lnTo>
                    <a:pt x="1279" y="493"/>
                  </a:lnTo>
                  <a:lnTo>
                    <a:pt x="1281" y="501"/>
                  </a:lnTo>
                  <a:lnTo>
                    <a:pt x="1284" y="510"/>
                  </a:lnTo>
                  <a:lnTo>
                    <a:pt x="1289" y="518"/>
                  </a:lnTo>
                  <a:lnTo>
                    <a:pt x="1295" y="526"/>
                  </a:lnTo>
                  <a:lnTo>
                    <a:pt x="1295" y="526"/>
                  </a:lnTo>
                  <a:lnTo>
                    <a:pt x="1302" y="537"/>
                  </a:lnTo>
                  <a:lnTo>
                    <a:pt x="1308" y="549"/>
                  </a:lnTo>
                  <a:lnTo>
                    <a:pt x="1308" y="549"/>
                  </a:lnTo>
                  <a:lnTo>
                    <a:pt x="1308" y="549"/>
                  </a:lnTo>
                  <a:lnTo>
                    <a:pt x="1316" y="559"/>
                  </a:lnTo>
                  <a:lnTo>
                    <a:pt x="1316" y="559"/>
                  </a:lnTo>
                  <a:lnTo>
                    <a:pt x="1333" y="581"/>
                  </a:lnTo>
                  <a:lnTo>
                    <a:pt x="1342" y="591"/>
                  </a:lnTo>
                  <a:lnTo>
                    <a:pt x="1353" y="601"/>
                  </a:lnTo>
                  <a:lnTo>
                    <a:pt x="1353" y="601"/>
                  </a:lnTo>
                  <a:lnTo>
                    <a:pt x="1367" y="614"/>
                  </a:lnTo>
                  <a:lnTo>
                    <a:pt x="1367" y="614"/>
                  </a:lnTo>
                  <a:lnTo>
                    <a:pt x="1400" y="644"/>
                  </a:lnTo>
                  <a:lnTo>
                    <a:pt x="1416" y="660"/>
                  </a:lnTo>
                  <a:lnTo>
                    <a:pt x="1431" y="677"/>
                  </a:lnTo>
                  <a:lnTo>
                    <a:pt x="1446" y="694"/>
                  </a:lnTo>
                  <a:lnTo>
                    <a:pt x="1459" y="713"/>
                  </a:lnTo>
                  <a:lnTo>
                    <a:pt x="1464" y="721"/>
                  </a:lnTo>
                  <a:lnTo>
                    <a:pt x="1470" y="730"/>
                  </a:lnTo>
                  <a:lnTo>
                    <a:pt x="1474" y="741"/>
                  </a:lnTo>
                  <a:lnTo>
                    <a:pt x="1477" y="750"/>
                  </a:lnTo>
                  <a:lnTo>
                    <a:pt x="1477" y="750"/>
                  </a:lnTo>
                  <a:lnTo>
                    <a:pt x="1483" y="773"/>
                  </a:lnTo>
                  <a:lnTo>
                    <a:pt x="1487" y="794"/>
                  </a:lnTo>
                  <a:lnTo>
                    <a:pt x="1489" y="816"/>
                  </a:lnTo>
                  <a:lnTo>
                    <a:pt x="1489" y="836"/>
                  </a:lnTo>
                  <a:lnTo>
                    <a:pt x="1487" y="856"/>
                  </a:lnTo>
                  <a:lnTo>
                    <a:pt x="1483" y="876"/>
                  </a:lnTo>
                  <a:lnTo>
                    <a:pt x="1476" y="896"/>
                  </a:lnTo>
                  <a:lnTo>
                    <a:pt x="1467" y="918"/>
                  </a:lnTo>
                  <a:lnTo>
                    <a:pt x="1467" y="918"/>
                  </a:lnTo>
                  <a:lnTo>
                    <a:pt x="1458" y="933"/>
                  </a:lnTo>
                  <a:lnTo>
                    <a:pt x="1448" y="949"/>
                  </a:lnTo>
                  <a:lnTo>
                    <a:pt x="1437" y="963"/>
                  </a:lnTo>
                  <a:lnTo>
                    <a:pt x="1425" y="978"/>
                  </a:lnTo>
                  <a:lnTo>
                    <a:pt x="1425" y="978"/>
                  </a:lnTo>
                  <a:lnTo>
                    <a:pt x="1404" y="1004"/>
                  </a:lnTo>
                  <a:lnTo>
                    <a:pt x="1404" y="1004"/>
                  </a:lnTo>
                  <a:lnTo>
                    <a:pt x="1389" y="1024"/>
                  </a:lnTo>
                  <a:lnTo>
                    <a:pt x="1373" y="1041"/>
                  </a:lnTo>
                  <a:lnTo>
                    <a:pt x="1340" y="1075"/>
                  </a:lnTo>
                  <a:lnTo>
                    <a:pt x="1340" y="1075"/>
                  </a:lnTo>
                  <a:lnTo>
                    <a:pt x="1320" y="1096"/>
                  </a:lnTo>
                  <a:lnTo>
                    <a:pt x="1320" y="1096"/>
                  </a:lnTo>
                  <a:lnTo>
                    <a:pt x="1299" y="1117"/>
                  </a:lnTo>
                  <a:lnTo>
                    <a:pt x="1278" y="1137"/>
                  </a:lnTo>
                  <a:lnTo>
                    <a:pt x="1233" y="1175"/>
                  </a:lnTo>
                  <a:lnTo>
                    <a:pt x="1233" y="1175"/>
                  </a:lnTo>
                  <a:lnTo>
                    <a:pt x="1194" y="1209"/>
                  </a:lnTo>
                  <a:lnTo>
                    <a:pt x="1174" y="1227"/>
                  </a:lnTo>
                  <a:lnTo>
                    <a:pt x="1155" y="1245"/>
                  </a:lnTo>
                  <a:lnTo>
                    <a:pt x="1155" y="1245"/>
                  </a:lnTo>
                  <a:lnTo>
                    <a:pt x="1134" y="1266"/>
                  </a:lnTo>
                  <a:lnTo>
                    <a:pt x="1112" y="1286"/>
                  </a:lnTo>
                  <a:lnTo>
                    <a:pt x="1112" y="1286"/>
                  </a:lnTo>
                  <a:lnTo>
                    <a:pt x="1089" y="1305"/>
                  </a:lnTo>
                  <a:lnTo>
                    <a:pt x="1068" y="1326"/>
                  </a:lnTo>
                  <a:lnTo>
                    <a:pt x="1063" y="1330"/>
                  </a:lnTo>
                  <a:lnTo>
                    <a:pt x="1063" y="1330"/>
                  </a:lnTo>
                  <a:lnTo>
                    <a:pt x="1041" y="1352"/>
                  </a:lnTo>
                  <a:lnTo>
                    <a:pt x="1018" y="1374"/>
                  </a:lnTo>
                  <a:lnTo>
                    <a:pt x="1017" y="1375"/>
                  </a:lnTo>
                  <a:lnTo>
                    <a:pt x="1017" y="1376"/>
                  </a:lnTo>
                  <a:lnTo>
                    <a:pt x="1017" y="1376"/>
                  </a:lnTo>
                  <a:lnTo>
                    <a:pt x="1013" y="1381"/>
                  </a:lnTo>
                  <a:lnTo>
                    <a:pt x="1013" y="1381"/>
                  </a:lnTo>
                  <a:lnTo>
                    <a:pt x="988" y="1404"/>
                  </a:lnTo>
                  <a:lnTo>
                    <a:pt x="962" y="1427"/>
                  </a:lnTo>
                  <a:lnTo>
                    <a:pt x="935" y="1447"/>
                  </a:lnTo>
                  <a:lnTo>
                    <a:pt x="909" y="1468"/>
                  </a:lnTo>
                  <a:lnTo>
                    <a:pt x="909" y="1468"/>
                  </a:lnTo>
                  <a:lnTo>
                    <a:pt x="883" y="1489"/>
                  </a:lnTo>
                  <a:lnTo>
                    <a:pt x="883" y="1489"/>
                  </a:lnTo>
                  <a:lnTo>
                    <a:pt x="873" y="1496"/>
                  </a:lnTo>
                  <a:lnTo>
                    <a:pt x="861" y="1502"/>
                  </a:lnTo>
                  <a:lnTo>
                    <a:pt x="850" y="1509"/>
                  </a:lnTo>
                  <a:lnTo>
                    <a:pt x="839" y="1513"/>
                  </a:lnTo>
                  <a:lnTo>
                    <a:pt x="826" y="1517"/>
                  </a:lnTo>
                  <a:lnTo>
                    <a:pt x="814" y="1519"/>
                  </a:lnTo>
                  <a:lnTo>
                    <a:pt x="801" y="1521"/>
                  </a:lnTo>
                  <a:lnTo>
                    <a:pt x="789" y="1521"/>
                  </a:lnTo>
                  <a:lnTo>
                    <a:pt x="789" y="1521"/>
                  </a:lnTo>
                  <a:lnTo>
                    <a:pt x="789" y="1521"/>
                  </a:lnTo>
                  <a:lnTo>
                    <a:pt x="789" y="1521"/>
                  </a:lnTo>
                  <a:close/>
                  <a:moveTo>
                    <a:pt x="490" y="1165"/>
                  </a:moveTo>
                  <a:lnTo>
                    <a:pt x="490" y="1165"/>
                  </a:lnTo>
                  <a:lnTo>
                    <a:pt x="484" y="1165"/>
                  </a:lnTo>
                  <a:lnTo>
                    <a:pt x="478" y="1166"/>
                  </a:lnTo>
                  <a:lnTo>
                    <a:pt x="473" y="1168"/>
                  </a:lnTo>
                  <a:lnTo>
                    <a:pt x="467" y="1171"/>
                  </a:lnTo>
                  <a:lnTo>
                    <a:pt x="467" y="1171"/>
                  </a:lnTo>
                  <a:lnTo>
                    <a:pt x="460" y="1176"/>
                  </a:lnTo>
                  <a:lnTo>
                    <a:pt x="454" y="1181"/>
                  </a:lnTo>
                  <a:lnTo>
                    <a:pt x="450" y="1187"/>
                  </a:lnTo>
                  <a:lnTo>
                    <a:pt x="449" y="1194"/>
                  </a:lnTo>
                  <a:lnTo>
                    <a:pt x="449" y="1194"/>
                  </a:lnTo>
                  <a:lnTo>
                    <a:pt x="449" y="1200"/>
                  </a:lnTo>
                  <a:lnTo>
                    <a:pt x="450" y="1205"/>
                  </a:lnTo>
                  <a:lnTo>
                    <a:pt x="453" y="1210"/>
                  </a:lnTo>
                  <a:lnTo>
                    <a:pt x="456" y="1215"/>
                  </a:lnTo>
                  <a:lnTo>
                    <a:pt x="465" y="1226"/>
                  </a:lnTo>
                  <a:lnTo>
                    <a:pt x="476" y="1236"/>
                  </a:lnTo>
                  <a:lnTo>
                    <a:pt x="476" y="1236"/>
                  </a:lnTo>
                  <a:lnTo>
                    <a:pt x="485" y="1244"/>
                  </a:lnTo>
                  <a:lnTo>
                    <a:pt x="485" y="1244"/>
                  </a:lnTo>
                  <a:lnTo>
                    <a:pt x="487" y="1247"/>
                  </a:lnTo>
                  <a:lnTo>
                    <a:pt x="489" y="1252"/>
                  </a:lnTo>
                  <a:lnTo>
                    <a:pt x="489" y="1253"/>
                  </a:lnTo>
                  <a:lnTo>
                    <a:pt x="504" y="1268"/>
                  </a:lnTo>
                  <a:lnTo>
                    <a:pt x="504" y="1268"/>
                  </a:lnTo>
                  <a:lnTo>
                    <a:pt x="545" y="1312"/>
                  </a:lnTo>
                  <a:lnTo>
                    <a:pt x="545" y="1312"/>
                  </a:lnTo>
                  <a:lnTo>
                    <a:pt x="567" y="1334"/>
                  </a:lnTo>
                  <a:lnTo>
                    <a:pt x="567" y="1334"/>
                  </a:lnTo>
                  <a:lnTo>
                    <a:pt x="598" y="1369"/>
                  </a:lnTo>
                  <a:lnTo>
                    <a:pt x="615" y="1385"/>
                  </a:lnTo>
                  <a:lnTo>
                    <a:pt x="633" y="1401"/>
                  </a:lnTo>
                  <a:lnTo>
                    <a:pt x="633" y="1401"/>
                  </a:lnTo>
                  <a:lnTo>
                    <a:pt x="646" y="1412"/>
                  </a:lnTo>
                  <a:lnTo>
                    <a:pt x="658" y="1424"/>
                  </a:lnTo>
                  <a:lnTo>
                    <a:pt x="658" y="1424"/>
                  </a:lnTo>
                  <a:lnTo>
                    <a:pt x="676" y="1440"/>
                  </a:lnTo>
                  <a:lnTo>
                    <a:pt x="685" y="1447"/>
                  </a:lnTo>
                  <a:lnTo>
                    <a:pt x="694" y="1455"/>
                  </a:lnTo>
                  <a:lnTo>
                    <a:pt x="705" y="1462"/>
                  </a:lnTo>
                  <a:lnTo>
                    <a:pt x="715" y="1468"/>
                  </a:lnTo>
                  <a:lnTo>
                    <a:pt x="727" y="1472"/>
                  </a:lnTo>
                  <a:lnTo>
                    <a:pt x="739" y="1476"/>
                  </a:lnTo>
                  <a:lnTo>
                    <a:pt x="739" y="1476"/>
                  </a:lnTo>
                  <a:lnTo>
                    <a:pt x="752" y="1480"/>
                  </a:lnTo>
                  <a:lnTo>
                    <a:pt x="765" y="1482"/>
                  </a:lnTo>
                  <a:lnTo>
                    <a:pt x="776" y="1483"/>
                  </a:lnTo>
                  <a:lnTo>
                    <a:pt x="787" y="1483"/>
                  </a:lnTo>
                  <a:lnTo>
                    <a:pt x="787" y="1483"/>
                  </a:lnTo>
                  <a:lnTo>
                    <a:pt x="800" y="1483"/>
                  </a:lnTo>
                  <a:lnTo>
                    <a:pt x="813" y="1481"/>
                  </a:lnTo>
                  <a:lnTo>
                    <a:pt x="824" y="1478"/>
                  </a:lnTo>
                  <a:lnTo>
                    <a:pt x="836" y="1473"/>
                  </a:lnTo>
                  <a:lnTo>
                    <a:pt x="848" y="1467"/>
                  </a:lnTo>
                  <a:lnTo>
                    <a:pt x="859" y="1460"/>
                  </a:lnTo>
                  <a:lnTo>
                    <a:pt x="872" y="1452"/>
                  </a:lnTo>
                  <a:lnTo>
                    <a:pt x="883" y="1442"/>
                  </a:lnTo>
                  <a:lnTo>
                    <a:pt x="883" y="1442"/>
                  </a:lnTo>
                  <a:lnTo>
                    <a:pt x="905" y="1424"/>
                  </a:lnTo>
                  <a:lnTo>
                    <a:pt x="928" y="1405"/>
                  </a:lnTo>
                  <a:lnTo>
                    <a:pt x="928" y="1405"/>
                  </a:lnTo>
                  <a:lnTo>
                    <a:pt x="945" y="1391"/>
                  </a:lnTo>
                  <a:lnTo>
                    <a:pt x="949" y="1388"/>
                  </a:lnTo>
                  <a:lnTo>
                    <a:pt x="946" y="1384"/>
                  </a:lnTo>
                  <a:lnTo>
                    <a:pt x="959" y="1376"/>
                  </a:lnTo>
                  <a:lnTo>
                    <a:pt x="959" y="1376"/>
                  </a:lnTo>
                  <a:lnTo>
                    <a:pt x="982" y="1357"/>
                  </a:lnTo>
                  <a:lnTo>
                    <a:pt x="1004" y="1338"/>
                  </a:lnTo>
                  <a:lnTo>
                    <a:pt x="1025" y="1317"/>
                  </a:lnTo>
                  <a:lnTo>
                    <a:pt x="1047" y="1296"/>
                  </a:lnTo>
                  <a:lnTo>
                    <a:pt x="1053" y="1289"/>
                  </a:lnTo>
                  <a:lnTo>
                    <a:pt x="1053" y="1289"/>
                  </a:lnTo>
                  <a:lnTo>
                    <a:pt x="1070" y="1274"/>
                  </a:lnTo>
                  <a:lnTo>
                    <a:pt x="1086" y="1260"/>
                  </a:lnTo>
                  <a:lnTo>
                    <a:pt x="1086" y="1260"/>
                  </a:lnTo>
                  <a:lnTo>
                    <a:pt x="1102" y="1246"/>
                  </a:lnTo>
                  <a:lnTo>
                    <a:pt x="1118" y="1231"/>
                  </a:lnTo>
                  <a:lnTo>
                    <a:pt x="1118" y="1231"/>
                  </a:lnTo>
                  <a:lnTo>
                    <a:pt x="1136" y="1214"/>
                  </a:lnTo>
                  <a:lnTo>
                    <a:pt x="1155" y="1198"/>
                  </a:lnTo>
                  <a:lnTo>
                    <a:pt x="1192" y="1166"/>
                  </a:lnTo>
                  <a:lnTo>
                    <a:pt x="1192" y="1166"/>
                  </a:lnTo>
                  <a:lnTo>
                    <a:pt x="1231" y="1132"/>
                  </a:lnTo>
                  <a:lnTo>
                    <a:pt x="1251" y="1115"/>
                  </a:lnTo>
                  <a:lnTo>
                    <a:pt x="1270" y="1096"/>
                  </a:lnTo>
                  <a:lnTo>
                    <a:pt x="1270" y="1096"/>
                  </a:lnTo>
                  <a:lnTo>
                    <a:pt x="1307" y="1057"/>
                  </a:lnTo>
                  <a:lnTo>
                    <a:pt x="1343" y="1017"/>
                  </a:lnTo>
                  <a:lnTo>
                    <a:pt x="1377" y="977"/>
                  </a:lnTo>
                  <a:lnTo>
                    <a:pt x="1410" y="936"/>
                  </a:lnTo>
                  <a:lnTo>
                    <a:pt x="1410" y="936"/>
                  </a:lnTo>
                  <a:lnTo>
                    <a:pt x="1419" y="924"/>
                  </a:lnTo>
                  <a:lnTo>
                    <a:pt x="1427" y="911"/>
                  </a:lnTo>
                  <a:lnTo>
                    <a:pt x="1431" y="903"/>
                  </a:lnTo>
                  <a:lnTo>
                    <a:pt x="1434" y="896"/>
                  </a:lnTo>
                  <a:lnTo>
                    <a:pt x="1438" y="888"/>
                  </a:lnTo>
                  <a:lnTo>
                    <a:pt x="1440" y="878"/>
                  </a:lnTo>
                  <a:lnTo>
                    <a:pt x="1440" y="878"/>
                  </a:lnTo>
                  <a:lnTo>
                    <a:pt x="1442" y="874"/>
                  </a:lnTo>
                  <a:lnTo>
                    <a:pt x="1443" y="871"/>
                  </a:lnTo>
                  <a:lnTo>
                    <a:pt x="1448" y="864"/>
                  </a:lnTo>
                  <a:lnTo>
                    <a:pt x="1448" y="864"/>
                  </a:lnTo>
                  <a:lnTo>
                    <a:pt x="1451" y="858"/>
                  </a:lnTo>
                  <a:lnTo>
                    <a:pt x="1454" y="851"/>
                  </a:lnTo>
                  <a:lnTo>
                    <a:pt x="1456" y="843"/>
                  </a:lnTo>
                  <a:lnTo>
                    <a:pt x="1457" y="834"/>
                  </a:lnTo>
                  <a:lnTo>
                    <a:pt x="1457" y="834"/>
                  </a:lnTo>
                  <a:lnTo>
                    <a:pt x="1455" y="816"/>
                  </a:lnTo>
                  <a:lnTo>
                    <a:pt x="1452" y="800"/>
                  </a:lnTo>
                  <a:lnTo>
                    <a:pt x="1449" y="783"/>
                  </a:lnTo>
                  <a:lnTo>
                    <a:pt x="1444" y="769"/>
                  </a:lnTo>
                  <a:lnTo>
                    <a:pt x="1439" y="755"/>
                  </a:lnTo>
                  <a:lnTo>
                    <a:pt x="1431" y="743"/>
                  </a:lnTo>
                  <a:lnTo>
                    <a:pt x="1424" y="730"/>
                  </a:lnTo>
                  <a:lnTo>
                    <a:pt x="1415" y="719"/>
                  </a:lnTo>
                  <a:lnTo>
                    <a:pt x="1410" y="713"/>
                  </a:lnTo>
                  <a:lnTo>
                    <a:pt x="1410" y="713"/>
                  </a:lnTo>
                  <a:lnTo>
                    <a:pt x="1381" y="678"/>
                  </a:lnTo>
                  <a:lnTo>
                    <a:pt x="1366" y="663"/>
                  </a:lnTo>
                  <a:lnTo>
                    <a:pt x="1349" y="647"/>
                  </a:lnTo>
                  <a:lnTo>
                    <a:pt x="1349" y="647"/>
                  </a:lnTo>
                  <a:lnTo>
                    <a:pt x="1336" y="635"/>
                  </a:lnTo>
                  <a:lnTo>
                    <a:pt x="1336" y="635"/>
                  </a:lnTo>
                  <a:lnTo>
                    <a:pt x="1323" y="623"/>
                  </a:lnTo>
                  <a:lnTo>
                    <a:pt x="1310" y="612"/>
                  </a:lnTo>
                  <a:lnTo>
                    <a:pt x="1300" y="600"/>
                  </a:lnTo>
                  <a:lnTo>
                    <a:pt x="1295" y="593"/>
                  </a:lnTo>
                  <a:lnTo>
                    <a:pt x="1290" y="586"/>
                  </a:lnTo>
                  <a:lnTo>
                    <a:pt x="1290" y="586"/>
                  </a:lnTo>
                  <a:lnTo>
                    <a:pt x="1288" y="582"/>
                  </a:lnTo>
                  <a:lnTo>
                    <a:pt x="1286" y="580"/>
                  </a:lnTo>
                  <a:lnTo>
                    <a:pt x="1285" y="579"/>
                  </a:lnTo>
                  <a:lnTo>
                    <a:pt x="1285" y="579"/>
                  </a:lnTo>
                  <a:lnTo>
                    <a:pt x="1281" y="577"/>
                  </a:lnTo>
                  <a:lnTo>
                    <a:pt x="1279" y="574"/>
                  </a:lnTo>
                  <a:lnTo>
                    <a:pt x="1277" y="571"/>
                  </a:lnTo>
                  <a:lnTo>
                    <a:pt x="1276" y="566"/>
                  </a:lnTo>
                  <a:lnTo>
                    <a:pt x="1275" y="565"/>
                  </a:lnTo>
                  <a:lnTo>
                    <a:pt x="1274" y="564"/>
                  </a:lnTo>
                  <a:lnTo>
                    <a:pt x="1274" y="564"/>
                  </a:lnTo>
                  <a:lnTo>
                    <a:pt x="1263" y="552"/>
                  </a:lnTo>
                  <a:lnTo>
                    <a:pt x="1263" y="552"/>
                  </a:lnTo>
                  <a:lnTo>
                    <a:pt x="1259" y="547"/>
                  </a:lnTo>
                  <a:lnTo>
                    <a:pt x="1257" y="543"/>
                  </a:lnTo>
                  <a:lnTo>
                    <a:pt x="1257" y="543"/>
                  </a:lnTo>
                  <a:lnTo>
                    <a:pt x="1248" y="527"/>
                  </a:lnTo>
                  <a:lnTo>
                    <a:pt x="1244" y="520"/>
                  </a:lnTo>
                  <a:lnTo>
                    <a:pt x="1242" y="514"/>
                  </a:lnTo>
                  <a:lnTo>
                    <a:pt x="1240" y="506"/>
                  </a:lnTo>
                  <a:lnTo>
                    <a:pt x="1239" y="500"/>
                  </a:lnTo>
                  <a:lnTo>
                    <a:pt x="1239" y="493"/>
                  </a:lnTo>
                  <a:lnTo>
                    <a:pt x="1240" y="487"/>
                  </a:lnTo>
                  <a:lnTo>
                    <a:pt x="1240" y="487"/>
                  </a:lnTo>
                  <a:lnTo>
                    <a:pt x="1244" y="473"/>
                  </a:lnTo>
                  <a:lnTo>
                    <a:pt x="1250" y="460"/>
                  </a:lnTo>
                  <a:lnTo>
                    <a:pt x="1257" y="447"/>
                  </a:lnTo>
                  <a:lnTo>
                    <a:pt x="1267" y="436"/>
                  </a:lnTo>
                  <a:lnTo>
                    <a:pt x="1278" y="427"/>
                  </a:lnTo>
                  <a:lnTo>
                    <a:pt x="1289" y="418"/>
                  </a:lnTo>
                  <a:lnTo>
                    <a:pt x="1302" y="412"/>
                  </a:lnTo>
                  <a:lnTo>
                    <a:pt x="1315" y="408"/>
                  </a:lnTo>
                  <a:lnTo>
                    <a:pt x="1315" y="408"/>
                  </a:lnTo>
                  <a:lnTo>
                    <a:pt x="1324" y="407"/>
                  </a:lnTo>
                  <a:lnTo>
                    <a:pt x="1333" y="406"/>
                  </a:lnTo>
                  <a:lnTo>
                    <a:pt x="1353" y="405"/>
                  </a:lnTo>
                  <a:lnTo>
                    <a:pt x="1353" y="405"/>
                  </a:lnTo>
                  <a:lnTo>
                    <a:pt x="1368" y="404"/>
                  </a:lnTo>
                  <a:lnTo>
                    <a:pt x="1383" y="403"/>
                  </a:lnTo>
                  <a:lnTo>
                    <a:pt x="1397" y="401"/>
                  </a:lnTo>
                  <a:lnTo>
                    <a:pt x="1412" y="396"/>
                  </a:lnTo>
                  <a:lnTo>
                    <a:pt x="1418" y="393"/>
                  </a:lnTo>
                  <a:lnTo>
                    <a:pt x="1423" y="390"/>
                  </a:lnTo>
                  <a:lnTo>
                    <a:pt x="1429" y="386"/>
                  </a:lnTo>
                  <a:lnTo>
                    <a:pt x="1433" y="382"/>
                  </a:lnTo>
                  <a:lnTo>
                    <a:pt x="1439" y="376"/>
                  </a:lnTo>
                  <a:lnTo>
                    <a:pt x="1442" y="370"/>
                  </a:lnTo>
                  <a:lnTo>
                    <a:pt x="1445" y="362"/>
                  </a:lnTo>
                  <a:lnTo>
                    <a:pt x="1447" y="354"/>
                  </a:lnTo>
                  <a:lnTo>
                    <a:pt x="1447" y="354"/>
                  </a:lnTo>
                  <a:lnTo>
                    <a:pt x="1449" y="343"/>
                  </a:lnTo>
                  <a:lnTo>
                    <a:pt x="1449" y="331"/>
                  </a:lnTo>
                  <a:lnTo>
                    <a:pt x="1449" y="319"/>
                  </a:lnTo>
                  <a:lnTo>
                    <a:pt x="1449" y="306"/>
                  </a:lnTo>
                  <a:lnTo>
                    <a:pt x="1447" y="294"/>
                  </a:lnTo>
                  <a:lnTo>
                    <a:pt x="1445" y="280"/>
                  </a:lnTo>
                  <a:lnTo>
                    <a:pt x="1442" y="268"/>
                  </a:lnTo>
                  <a:lnTo>
                    <a:pt x="1438" y="254"/>
                  </a:lnTo>
                  <a:lnTo>
                    <a:pt x="1433" y="242"/>
                  </a:lnTo>
                  <a:lnTo>
                    <a:pt x="1429" y="230"/>
                  </a:lnTo>
                  <a:lnTo>
                    <a:pt x="1424" y="217"/>
                  </a:lnTo>
                  <a:lnTo>
                    <a:pt x="1418" y="206"/>
                  </a:lnTo>
                  <a:lnTo>
                    <a:pt x="1412" y="194"/>
                  </a:lnTo>
                  <a:lnTo>
                    <a:pt x="1404" y="184"/>
                  </a:lnTo>
                  <a:lnTo>
                    <a:pt x="1397" y="175"/>
                  </a:lnTo>
                  <a:lnTo>
                    <a:pt x="1389" y="166"/>
                  </a:lnTo>
                  <a:lnTo>
                    <a:pt x="1389" y="166"/>
                  </a:lnTo>
                  <a:lnTo>
                    <a:pt x="1381" y="158"/>
                  </a:lnTo>
                  <a:lnTo>
                    <a:pt x="1371" y="150"/>
                  </a:lnTo>
                  <a:lnTo>
                    <a:pt x="1354" y="134"/>
                  </a:lnTo>
                  <a:lnTo>
                    <a:pt x="1354" y="134"/>
                  </a:lnTo>
                  <a:lnTo>
                    <a:pt x="1336" y="121"/>
                  </a:lnTo>
                  <a:lnTo>
                    <a:pt x="1320" y="106"/>
                  </a:lnTo>
                  <a:lnTo>
                    <a:pt x="1320" y="106"/>
                  </a:lnTo>
                  <a:lnTo>
                    <a:pt x="1302" y="88"/>
                  </a:lnTo>
                  <a:lnTo>
                    <a:pt x="1282" y="72"/>
                  </a:lnTo>
                  <a:lnTo>
                    <a:pt x="1273" y="65"/>
                  </a:lnTo>
                  <a:lnTo>
                    <a:pt x="1263" y="59"/>
                  </a:lnTo>
                  <a:lnTo>
                    <a:pt x="1253" y="52"/>
                  </a:lnTo>
                  <a:lnTo>
                    <a:pt x="1242" y="47"/>
                  </a:lnTo>
                  <a:lnTo>
                    <a:pt x="1242" y="47"/>
                  </a:lnTo>
                  <a:lnTo>
                    <a:pt x="1227" y="41"/>
                  </a:lnTo>
                  <a:lnTo>
                    <a:pt x="1211" y="37"/>
                  </a:lnTo>
                  <a:lnTo>
                    <a:pt x="1195" y="35"/>
                  </a:lnTo>
                  <a:lnTo>
                    <a:pt x="1177" y="34"/>
                  </a:lnTo>
                  <a:lnTo>
                    <a:pt x="1177" y="34"/>
                  </a:lnTo>
                  <a:lnTo>
                    <a:pt x="1167" y="34"/>
                  </a:lnTo>
                  <a:lnTo>
                    <a:pt x="1157" y="35"/>
                  </a:lnTo>
                  <a:lnTo>
                    <a:pt x="1146" y="37"/>
                  </a:lnTo>
                  <a:lnTo>
                    <a:pt x="1137" y="39"/>
                  </a:lnTo>
                  <a:lnTo>
                    <a:pt x="1128" y="42"/>
                  </a:lnTo>
                  <a:lnTo>
                    <a:pt x="1119" y="45"/>
                  </a:lnTo>
                  <a:lnTo>
                    <a:pt x="1111" y="49"/>
                  </a:lnTo>
                  <a:lnTo>
                    <a:pt x="1103" y="54"/>
                  </a:lnTo>
                  <a:lnTo>
                    <a:pt x="1096" y="60"/>
                  </a:lnTo>
                  <a:lnTo>
                    <a:pt x="1088" y="66"/>
                  </a:lnTo>
                  <a:lnTo>
                    <a:pt x="1082" y="72"/>
                  </a:lnTo>
                  <a:lnTo>
                    <a:pt x="1077" y="79"/>
                  </a:lnTo>
                  <a:lnTo>
                    <a:pt x="1072" y="87"/>
                  </a:lnTo>
                  <a:lnTo>
                    <a:pt x="1068" y="94"/>
                  </a:lnTo>
                  <a:lnTo>
                    <a:pt x="1064" y="102"/>
                  </a:lnTo>
                  <a:lnTo>
                    <a:pt x="1061" y="111"/>
                  </a:lnTo>
                  <a:lnTo>
                    <a:pt x="1061" y="111"/>
                  </a:lnTo>
                  <a:lnTo>
                    <a:pt x="1058" y="123"/>
                  </a:lnTo>
                  <a:lnTo>
                    <a:pt x="1057" y="134"/>
                  </a:lnTo>
                  <a:lnTo>
                    <a:pt x="1055" y="157"/>
                  </a:lnTo>
                  <a:lnTo>
                    <a:pt x="1055" y="157"/>
                  </a:lnTo>
                  <a:lnTo>
                    <a:pt x="1054" y="175"/>
                  </a:lnTo>
                  <a:lnTo>
                    <a:pt x="1053" y="184"/>
                  </a:lnTo>
                  <a:lnTo>
                    <a:pt x="1051" y="192"/>
                  </a:lnTo>
                  <a:lnTo>
                    <a:pt x="1049" y="201"/>
                  </a:lnTo>
                  <a:lnTo>
                    <a:pt x="1045" y="209"/>
                  </a:lnTo>
                  <a:lnTo>
                    <a:pt x="1040" y="216"/>
                  </a:lnTo>
                  <a:lnTo>
                    <a:pt x="1032" y="224"/>
                  </a:lnTo>
                  <a:lnTo>
                    <a:pt x="1032" y="224"/>
                  </a:lnTo>
                  <a:lnTo>
                    <a:pt x="1021" y="235"/>
                  </a:lnTo>
                  <a:lnTo>
                    <a:pt x="1011" y="242"/>
                  </a:lnTo>
                  <a:lnTo>
                    <a:pt x="1004" y="244"/>
                  </a:lnTo>
                  <a:lnTo>
                    <a:pt x="999" y="246"/>
                  </a:lnTo>
                  <a:lnTo>
                    <a:pt x="994" y="247"/>
                  </a:lnTo>
                  <a:lnTo>
                    <a:pt x="989" y="248"/>
                  </a:lnTo>
                  <a:lnTo>
                    <a:pt x="989" y="248"/>
                  </a:lnTo>
                  <a:lnTo>
                    <a:pt x="984" y="247"/>
                  </a:lnTo>
                  <a:lnTo>
                    <a:pt x="978" y="246"/>
                  </a:lnTo>
                  <a:lnTo>
                    <a:pt x="973" y="244"/>
                  </a:lnTo>
                  <a:lnTo>
                    <a:pt x="968" y="242"/>
                  </a:lnTo>
                  <a:lnTo>
                    <a:pt x="964" y="239"/>
                  </a:lnTo>
                  <a:lnTo>
                    <a:pt x="963" y="240"/>
                  </a:lnTo>
                  <a:lnTo>
                    <a:pt x="963" y="240"/>
                  </a:lnTo>
                  <a:lnTo>
                    <a:pt x="959" y="235"/>
                  </a:lnTo>
                  <a:lnTo>
                    <a:pt x="959" y="235"/>
                  </a:lnTo>
                  <a:lnTo>
                    <a:pt x="954" y="231"/>
                  </a:lnTo>
                  <a:lnTo>
                    <a:pt x="954" y="231"/>
                  </a:lnTo>
                  <a:lnTo>
                    <a:pt x="950" y="225"/>
                  </a:lnTo>
                  <a:lnTo>
                    <a:pt x="949" y="224"/>
                  </a:lnTo>
                  <a:lnTo>
                    <a:pt x="939" y="213"/>
                  </a:lnTo>
                  <a:lnTo>
                    <a:pt x="939" y="213"/>
                  </a:lnTo>
                  <a:lnTo>
                    <a:pt x="927" y="199"/>
                  </a:lnTo>
                  <a:lnTo>
                    <a:pt x="914" y="184"/>
                  </a:lnTo>
                  <a:lnTo>
                    <a:pt x="887" y="157"/>
                  </a:lnTo>
                  <a:lnTo>
                    <a:pt x="887" y="157"/>
                  </a:lnTo>
                  <a:lnTo>
                    <a:pt x="875" y="145"/>
                  </a:lnTo>
                  <a:lnTo>
                    <a:pt x="875" y="145"/>
                  </a:lnTo>
                  <a:lnTo>
                    <a:pt x="854" y="124"/>
                  </a:lnTo>
                  <a:lnTo>
                    <a:pt x="854" y="124"/>
                  </a:lnTo>
                  <a:lnTo>
                    <a:pt x="825" y="93"/>
                  </a:lnTo>
                  <a:lnTo>
                    <a:pt x="808" y="78"/>
                  </a:lnTo>
                  <a:lnTo>
                    <a:pt x="792" y="64"/>
                  </a:lnTo>
                  <a:lnTo>
                    <a:pt x="774" y="52"/>
                  </a:lnTo>
                  <a:lnTo>
                    <a:pt x="765" y="47"/>
                  </a:lnTo>
                  <a:lnTo>
                    <a:pt x="756" y="43"/>
                  </a:lnTo>
                  <a:lnTo>
                    <a:pt x="745" y="39"/>
                  </a:lnTo>
                  <a:lnTo>
                    <a:pt x="736" y="37"/>
                  </a:lnTo>
                  <a:lnTo>
                    <a:pt x="726" y="35"/>
                  </a:lnTo>
                  <a:lnTo>
                    <a:pt x="716" y="34"/>
                  </a:lnTo>
                  <a:lnTo>
                    <a:pt x="716" y="34"/>
                  </a:lnTo>
                  <a:lnTo>
                    <a:pt x="708" y="35"/>
                  </a:lnTo>
                  <a:lnTo>
                    <a:pt x="700" y="36"/>
                  </a:lnTo>
                  <a:lnTo>
                    <a:pt x="692" y="38"/>
                  </a:lnTo>
                  <a:lnTo>
                    <a:pt x="684" y="40"/>
                  </a:lnTo>
                  <a:lnTo>
                    <a:pt x="684" y="40"/>
                  </a:lnTo>
                  <a:lnTo>
                    <a:pt x="664" y="48"/>
                  </a:lnTo>
                  <a:lnTo>
                    <a:pt x="646" y="59"/>
                  </a:lnTo>
                  <a:lnTo>
                    <a:pt x="628" y="70"/>
                  </a:lnTo>
                  <a:lnTo>
                    <a:pt x="612" y="82"/>
                  </a:lnTo>
                  <a:lnTo>
                    <a:pt x="597" y="95"/>
                  </a:lnTo>
                  <a:lnTo>
                    <a:pt x="581" y="109"/>
                  </a:lnTo>
                  <a:lnTo>
                    <a:pt x="552" y="138"/>
                  </a:lnTo>
                  <a:lnTo>
                    <a:pt x="552" y="138"/>
                  </a:lnTo>
                  <a:lnTo>
                    <a:pt x="535" y="158"/>
                  </a:lnTo>
                  <a:lnTo>
                    <a:pt x="515" y="177"/>
                  </a:lnTo>
                  <a:lnTo>
                    <a:pt x="515" y="177"/>
                  </a:lnTo>
                  <a:lnTo>
                    <a:pt x="480" y="208"/>
                  </a:lnTo>
                  <a:lnTo>
                    <a:pt x="448" y="235"/>
                  </a:lnTo>
                  <a:lnTo>
                    <a:pt x="447" y="236"/>
                  </a:lnTo>
                  <a:lnTo>
                    <a:pt x="447" y="236"/>
                  </a:lnTo>
                  <a:lnTo>
                    <a:pt x="444" y="247"/>
                  </a:lnTo>
                  <a:lnTo>
                    <a:pt x="444" y="247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8" y="268"/>
                  </a:lnTo>
                  <a:lnTo>
                    <a:pt x="448" y="268"/>
                  </a:lnTo>
                  <a:lnTo>
                    <a:pt x="451" y="265"/>
                  </a:lnTo>
                  <a:lnTo>
                    <a:pt x="455" y="264"/>
                  </a:lnTo>
                  <a:lnTo>
                    <a:pt x="463" y="261"/>
                  </a:lnTo>
                  <a:lnTo>
                    <a:pt x="463" y="261"/>
                  </a:lnTo>
                  <a:lnTo>
                    <a:pt x="470" y="260"/>
                  </a:lnTo>
                  <a:lnTo>
                    <a:pt x="477" y="260"/>
                  </a:lnTo>
                  <a:lnTo>
                    <a:pt x="477" y="260"/>
                  </a:lnTo>
                  <a:lnTo>
                    <a:pt x="489" y="260"/>
                  </a:lnTo>
                  <a:lnTo>
                    <a:pt x="502" y="262"/>
                  </a:lnTo>
                  <a:lnTo>
                    <a:pt x="502" y="262"/>
                  </a:lnTo>
                  <a:lnTo>
                    <a:pt x="514" y="263"/>
                  </a:lnTo>
                  <a:lnTo>
                    <a:pt x="526" y="264"/>
                  </a:lnTo>
                  <a:lnTo>
                    <a:pt x="526" y="264"/>
                  </a:lnTo>
                  <a:lnTo>
                    <a:pt x="541" y="265"/>
                  </a:lnTo>
                  <a:lnTo>
                    <a:pt x="557" y="268"/>
                  </a:lnTo>
                  <a:lnTo>
                    <a:pt x="572" y="273"/>
                  </a:lnTo>
                  <a:lnTo>
                    <a:pt x="588" y="280"/>
                  </a:lnTo>
                  <a:lnTo>
                    <a:pt x="603" y="291"/>
                  </a:lnTo>
                  <a:lnTo>
                    <a:pt x="618" y="301"/>
                  </a:lnTo>
                  <a:lnTo>
                    <a:pt x="632" y="315"/>
                  </a:lnTo>
                  <a:lnTo>
                    <a:pt x="646" y="329"/>
                  </a:lnTo>
                  <a:lnTo>
                    <a:pt x="646" y="329"/>
                  </a:lnTo>
                  <a:lnTo>
                    <a:pt x="658" y="345"/>
                  </a:lnTo>
                  <a:lnTo>
                    <a:pt x="670" y="361"/>
                  </a:lnTo>
                  <a:lnTo>
                    <a:pt x="679" y="378"/>
                  </a:lnTo>
                  <a:lnTo>
                    <a:pt x="687" y="394"/>
                  </a:lnTo>
                  <a:lnTo>
                    <a:pt x="695" y="412"/>
                  </a:lnTo>
                  <a:lnTo>
                    <a:pt x="702" y="431"/>
                  </a:lnTo>
                  <a:lnTo>
                    <a:pt x="706" y="449"/>
                  </a:lnTo>
                  <a:lnTo>
                    <a:pt x="710" y="469"/>
                  </a:lnTo>
                  <a:lnTo>
                    <a:pt x="710" y="469"/>
                  </a:lnTo>
                  <a:lnTo>
                    <a:pt x="711" y="484"/>
                  </a:lnTo>
                  <a:lnTo>
                    <a:pt x="710" y="497"/>
                  </a:lnTo>
                  <a:lnTo>
                    <a:pt x="708" y="508"/>
                  </a:lnTo>
                  <a:lnTo>
                    <a:pt x="704" y="521"/>
                  </a:lnTo>
                  <a:lnTo>
                    <a:pt x="698" y="532"/>
                  </a:lnTo>
                  <a:lnTo>
                    <a:pt x="691" y="543"/>
                  </a:lnTo>
                  <a:lnTo>
                    <a:pt x="676" y="565"/>
                  </a:lnTo>
                  <a:lnTo>
                    <a:pt x="676" y="565"/>
                  </a:lnTo>
                  <a:lnTo>
                    <a:pt x="664" y="581"/>
                  </a:lnTo>
                  <a:lnTo>
                    <a:pt x="664" y="581"/>
                  </a:lnTo>
                  <a:lnTo>
                    <a:pt x="659" y="589"/>
                  </a:lnTo>
                  <a:lnTo>
                    <a:pt x="653" y="597"/>
                  </a:lnTo>
                  <a:lnTo>
                    <a:pt x="646" y="604"/>
                  </a:lnTo>
                  <a:lnTo>
                    <a:pt x="640" y="610"/>
                  </a:lnTo>
                  <a:lnTo>
                    <a:pt x="624" y="621"/>
                  </a:lnTo>
                  <a:lnTo>
                    <a:pt x="608" y="631"/>
                  </a:lnTo>
                  <a:lnTo>
                    <a:pt x="592" y="639"/>
                  </a:lnTo>
                  <a:lnTo>
                    <a:pt x="574" y="645"/>
                  </a:lnTo>
                  <a:lnTo>
                    <a:pt x="538" y="659"/>
                  </a:lnTo>
                  <a:lnTo>
                    <a:pt x="535" y="660"/>
                  </a:lnTo>
                  <a:lnTo>
                    <a:pt x="535" y="660"/>
                  </a:lnTo>
                  <a:lnTo>
                    <a:pt x="521" y="663"/>
                  </a:lnTo>
                  <a:lnTo>
                    <a:pt x="508" y="666"/>
                  </a:lnTo>
                  <a:lnTo>
                    <a:pt x="495" y="668"/>
                  </a:lnTo>
                  <a:lnTo>
                    <a:pt x="482" y="668"/>
                  </a:lnTo>
                  <a:lnTo>
                    <a:pt x="482" y="668"/>
                  </a:lnTo>
                  <a:lnTo>
                    <a:pt x="472" y="668"/>
                  </a:lnTo>
                  <a:lnTo>
                    <a:pt x="461" y="667"/>
                  </a:lnTo>
                  <a:lnTo>
                    <a:pt x="451" y="665"/>
                  </a:lnTo>
                  <a:lnTo>
                    <a:pt x="441" y="663"/>
                  </a:lnTo>
                  <a:lnTo>
                    <a:pt x="430" y="659"/>
                  </a:lnTo>
                  <a:lnTo>
                    <a:pt x="420" y="655"/>
                  </a:lnTo>
                  <a:lnTo>
                    <a:pt x="409" y="649"/>
                  </a:lnTo>
                  <a:lnTo>
                    <a:pt x="398" y="644"/>
                  </a:lnTo>
                  <a:lnTo>
                    <a:pt x="398" y="644"/>
                  </a:lnTo>
                  <a:lnTo>
                    <a:pt x="381" y="634"/>
                  </a:lnTo>
                  <a:lnTo>
                    <a:pt x="367" y="623"/>
                  </a:lnTo>
                  <a:lnTo>
                    <a:pt x="354" y="613"/>
                  </a:lnTo>
                  <a:lnTo>
                    <a:pt x="343" y="602"/>
                  </a:lnTo>
                  <a:lnTo>
                    <a:pt x="334" y="589"/>
                  </a:lnTo>
                  <a:lnTo>
                    <a:pt x="325" y="575"/>
                  </a:lnTo>
                  <a:lnTo>
                    <a:pt x="318" y="559"/>
                  </a:lnTo>
                  <a:lnTo>
                    <a:pt x="312" y="543"/>
                  </a:lnTo>
                  <a:lnTo>
                    <a:pt x="312" y="543"/>
                  </a:lnTo>
                  <a:lnTo>
                    <a:pt x="306" y="521"/>
                  </a:lnTo>
                  <a:lnTo>
                    <a:pt x="300" y="499"/>
                  </a:lnTo>
                  <a:lnTo>
                    <a:pt x="300" y="499"/>
                  </a:lnTo>
                  <a:lnTo>
                    <a:pt x="294" y="478"/>
                  </a:lnTo>
                  <a:lnTo>
                    <a:pt x="288" y="459"/>
                  </a:lnTo>
                  <a:lnTo>
                    <a:pt x="277" y="462"/>
                  </a:lnTo>
                  <a:lnTo>
                    <a:pt x="278" y="457"/>
                  </a:lnTo>
                  <a:lnTo>
                    <a:pt x="282" y="455"/>
                  </a:lnTo>
                  <a:lnTo>
                    <a:pt x="287" y="457"/>
                  </a:lnTo>
                  <a:lnTo>
                    <a:pt x="287" y="457"/>
                  </a:lnTo>
                  <a:lnTo>
                    <a:pt x="283" y="450"/>
                  </a:lnTo>
                  <a:lnTo>
                    <a:pt x="283" y="450"/>
                  </a:lnTo>
                  <a:lnTo>
                    <a:pt x="273" y="433"/>
                  </a:lnTo>
                  <a:lnTo>
                    <a:pt x="265" y="421"/>
                  </a:lnTo>
                  <a:lnTo>
                    <a:pt x="259" y="415"/>
                  </a:lnTo>
                  <a:lnTo>
                    <a:pt x="256" y="414"/>
                  </a:lnTo>
                  <a:lnTo>
                    <a:pt x="254" y="413"/>
                  </a:lnTo>
                  <a:lnTo>
                    <a:pt x="254" y="413"/>
                  </a:lnTo>
                  <a:lnTo>
                    <a:pt x="252" y="414"/>
                  </a:lnTo>
                  <a:lnTo>
                    <a:pt x="249" y="415"/>
                  </a:lnTo>
                  <a:lnTo>
                    <a:pt x="222" y="442"/>
                  </a:lnTo>
                  <a:lnTo>
                    <a:pt x="222" y="442"/>
                  </a:lnTo>
                  <a:lnTo>
                    <a:pt x="218" y="446"/>
                  </a:lnTo>
                  <a:lnTo>
                    <a:pt x="213" y="447"/>
                  </a:lnTo>
                  <a:lnTo>
                    <a:pt x="210" y="447"/>
                  </a:lnTo>
                  <a:lnTo>
                    <a:pt x="208" y="449"/>
                  </a:lnTo>
                  <a:lnTo>
                    <a:pt x="208" y="449"/>
                  </a:lnTo>
                  <a:lnTo>
                    <a:pt x="196" y="461"/>
                  </a:lnTo>
                  <a:lnTo>
                    <a:pt x="182" y="472"/>
                  </a:lnTo>
                  <a:lnTo>
                    <a:pt x="157" y="494"/>
                  </a:lnTo>
                  <a:lnTo>
                    <a:pt x="157" y="494"/>
                  </a:lnTo>
                  <a:lnTo>
                    <a:pt x="136" y="510"/>
                  </a:lnTo>
                  <a:lnTo>
                    <a:pt x="115" y="528"/>
                  </a:lnTo>
                  <a:lnTo>
                    <a:pt x="95" y="548"/>
                  </a:lnTo>
                  <a:lnTo>
                    <a:pt x="86" y="558"/>
                  </a:lnTo>
                  <a:lnTo>
                    <a:pt x="77" y="569"/>
                  </a:lnTo>
                  <a:lnTo>
                    <a:pt x="77" y="569"/>
                  </a:lnTo>
                  <a:lnTo>
                    <a:pt x="68" y="581"/>
                  </a:lnTo>
                  <a:lnTo>
                    <a:pt x="60" y="594"/>
                  </a:lnTo>
                  <a:lnTo>
                    <a:pt x="53" y="609"/>
                  </a:lnTo>
                  <a:lnTo>
                    <a:pt x="48" y="623"/>
                  </a:lnTo>
                  <a:lnTo>
                    <a:pt x="43" y="639"/>
                  </a:lnTo>
                  <a:lnTo>
                    <a:pt x="39" y="655"/>
                  </a:lnTo>
                  <a:lnTo>
                    <a:pt x="36" y="670"/>
                  </a:lnTo>
                  <a:lnTo>
                    <a:pt x="35" y="687"/>
                  </a:lnTo>
                  <a:lnTo>
                    <a:pt x="35" y="702"/>
                  </a:lnTo>
                  <a:lnTo>
                    <a:pt x="36" y="718"/>
                  </a:lnTo>
                  <a:lnTo>
                    <a:pt x="38" y="733"/>
                  </a:lnTo>
                  <a:lnTo>
                    <a:pt x="41" y="748"/>
                  </a:lnTo>
                  <a:lnTo>
                    <a:pt x="47" y="762"/>
                  </a:lnTo>
                  <a:lnTo>
                    <a:pt x="52" y="776"/>
                  </a:lnTo>
                  <a:lnTo>
                    <a:pt x="59" y="789"/>
                  </a:lnTo>
                  <a:lnTo>
                    <a:pt x="66" y="801"/>
                  </a:lnTo>
                  <a:lnTo>
                    <a:pt x="66" y="801"/>
                  </a:lnTo>
                  <a:lnTo>
                    <a:pt x="94" y="837"/>
                  </a:lnTo>
                  <a:lnTo>
                    <a:pt x="124" y="873"/>
                  </a:lnTo>
                  <a:lnTo>
                    <a:pt x="159" y="911"/>
                  </a:lnTo>
                  <a:lnTo>
                    <a:pt x="199" y="952"/>
                  </a:lnTo>
                  <a:lnTo>
                    <a:pt x="199" y="952"/>
                  </a:lnTo>
                  <a:lnTo>
                    <a:pt x="210" y="963"/>
                  </a:lnTo>
                  <a:lnTo>
                    <a:pt x="216" y="969"/>
                  </a:lnTo>
                  <a:lnTo>
                    <a:pt x="218" y="969"/>
                  </a:lnTo>
                  <a:lnTo>
                    <a:pt x="218" y="969"/>
                  </a:lnTo>
                  <a:lnTo>
                    <a:pt x="221" y="970"/>
                  </a:lnTo>
                  <a:lnTo>
                    <a:pt x="224" y="971"/>
                  </a:lnTo>
                  <a:lnTo>
                    <a:pt x="226" y="973"/>
                  </a:lnTo>
                  <a:lnTo>
                    <a:pt x="229" y="975"/>
                  </a:lnTo>
                  <a:lnTo>
                    <a:pt x="229" y="975"/>
                  </a:lnTo>
                  <a:lnTo>
                    <a:pt x="234" y="981"/>
                  </a:lnTo>
                  <a:lnTo>
                    <a:pt x="240" y="985"/>
                  </a:lnTo>
                  <a:lnTo>
                    <a:pt x="246" y="988"/>
                  </a:lnTo>
                  <a:lnTo>
                    <a:pt x="251" y="989"/>
                  </a:lnTo>
                  <a:lnTo>
                    <a:pt x="251" y="989"/>
                  </a:lnTo>
                  <a:lnTo>
                    <a:pt x="254" y="988"/>
                  </a:lnTo>
                  <a:lnTo>
                    <a:pt x="257" y="987"/>
                  </a:lnTo>
                  <a:lnTo>
                    <a:pt x="261" y="985"/>
                  </a:lnTo>
                  <a:lnTo>
                    <a:pt x="265" y="982"/>
                  </a:lnTo>
                  <a:lnTo>
                    <a:pt x="265" y="982"/>
                  </a:lnTo>
                  <a:lnTo>
                    <a:pt x="268" y="977"/>
                  </a:lnTo>
                  <a:lnTo>
                    <a:pt x="272" y="971"/>
                  </a:lnTo>
                  <a:lnTo>
                    <a:pt x="275" y="963"/>
                  </a:lnTo>
                  <a:lnTo>
                    <a:pt x="276" y="956"/>
                  </a:lnTo>
                  <a:lnTo>
                    <a:pt x="278" y="942"/>
                  </a:lnTo>
                  <a:lnTo>
                    <a:pt x="277" y="928"/>
                  </a:lnTo>
                  <a:lnTo>
                    <a:pt x="277" y="928"/>
                  </a:lnTo>
                  <a:lnTo>
                    <a:pt x="275" y="915"/>
                  </a:lnTo>
                  <a:lnTo>
                    <a:pt x="275" y="915"/>
                  </a:lnTo>
                  <a:lnTo>
                    <a:pt x="271" y="882"/>
                  </a:lnTo>
                  <a:lnTo>
                    <a:pt x="270" y="865"/>
                  </a:lnTo>
                  <a:lnTo>
                    <a:pt x="268" y="848"/>
                  </a:lnTo>
                  <a:lnTo>
                    <a:pt x="268" y="848"/>
                  </a:lnTo>
                  <a:lnTo>
                    <a:pt x="270" y="838"/>
                  </a:lnTo>
                  <a:lnTo>
                    <a:pt x="271" y="828"/>
                  </a:lnTo>
                  <a:lnTo>
                    <a:pt x="273" y="818"/>
                  </a:lnTo>
                  <a:lnTo>
                    <a:pt x="275" y="809"/>
                  </a:lnTo>
                  <a:lnTo>
                    <a:pt x="280" y="792"/>
                  </a:lnTo>
                  <a:lnTo>
                    <a:pt x="288" y="777"/>
                  </a:lnTo>
                  <a:lnTo>
                    <a:pt x="297" y="762"/>
                  </a:lnTo>
                  <a:lnTo>
                    <a:pt x="309" y="748"/>
                  </a:lnTo>
                  <a:lnTo>
                    <a:pt x="322" y="735"/>
                  </a:lnTo>
                  <a:lnTo>
                    <a:pt x="337" y="722"/>
                  </a:lnTo>
                  <a:lnTo>
                    <a:pt x="337" y="722"/>
                  </a:lnTo>
                  <a:lnTo>
                    <a:pt x="341" y="719"/>
                  </a:lnTo>
                  <a:lnTo>
                    <a:pt x="346" y="716"/>
                  </a:lnTo>
                  <a:lnTo>
                    <a:pt x="352" y="714"/>
                  </a:lnTo>
                  <a:lnTo>
                    <a:pt x="359" y="712"/>
                  </a:lnTo>
                  <a:lnTo>
                    <a:pt x="373" y="708"/>
                  </a:lnTo>
                  <a:lnTo>
                    <a:pt x="391" y="707"/>
                  </a:lnTo>
                  <a:lnTo>
                    <a:pt x="391" y="707"/>
                  </a:lnTo>
                  <a:lnTo>
                    <a:pt x="402" y="708"/>
                  </a:lnTo>
                  <a:lnTo>
                    <a:pt x="414" y="709"/>
                  </a:lnTo>
                  <a:lnTo>
                    <a:pt x="434" y="713"/>
                  </a:lnTo>
                  <a:lnTo>
                    <a:pt x="453" y="718"/>
                  </a:lnTo>
                  <a:lnTo>
                    <a:pt x="469" y="724"/>
                  </a:lnTo>
                  <a:lnTo>
                    <a:pt x="469" y="724"/>
                  </a:lnTo>
                  <a:lnTo>
                    <a:pt x="495" y="737"/>
                  </a:lnTo>
                  <a:lnTo>
                    <a:pt x="520" y="752"/>
                  </a:lnTo>
                  <a:lnTo>
                    <a:pt x="543" y="767"/>
                  </a:lnTo>
                  <a:lnTo>
                    <a:pt x="564" y="782"/>
                  </a:lnTo>
                  <a:lnTo>
                    <a:pt x="584" y="799"/>
                  </a:lnTo>
                  <a:lnTo>
                    <a:pt x="601" y="815"/>
                  </a:lnTo>
                  <a:lnTo>
                    <a:pt x="617" y="833"/>
                  </a:lnTo>
                  <a:lnTo>
                    <a:pt x="631" y="850"/>
                  </a:lnTo>
                  <a:lnTo>
                    <a:pt x="642" y="865"/>
                  </a:lnTo>
                  <a:lnTo>
                    <a:pt x="642" y="865"/>
                  </a:lnTo>
                  <a:lnTo>
                    <a:pt x="669" y="902"/>
                  </a:lnTo>
                  <a:lnTo>
                    <a:pt x="681" y="922"/>
                  </a:lnTo>
                  <a:lnTo>
                    <a:pt x="693" y="942"/>
                  </a:lnTo>
                  <a:lnTo>
                    <a:pt x="705" y="962"/>
                  </a:lnTo>
                  <a:lnTo>
                    <a:pt x="715" y="983"/>
                  </a:lnTo>
                  <a:lnTo>
                    <a:pt x="723" y="1005"/>
                  </a:lnTo>
                  <a:lnTo>
                    <a:pt x="730" y="1027"/>
                  </a:lnTo>
                  <a:lnTo>
                    <a:pt x="730" y="1027"/>
                  </a:lnTo>
                  <a:lnTo>
                    <a:pt x="733" y="1040"/>
                  </a:lnTo>
                  <a:lnTo>
                    <a:pt x="735" y="1057"/>
                  </a:lnTo>
                  <a:lnTo>
                    <a:pt x="737" y="1076"/>
                  </a:lnTo>
                  <a:lnTo>
                    <a:pt x="737" y="1097"/>
                  </a:lnTo>
                  <a:lnTo>
                    <a:pt x="736" y="1108"/>
                  </a:lnTo>
                  <a:lnTo>
                    <a:pt x="735" y="1118"/>
                  </a:lnTo>
                  <a:lnTo>
                    <a:pt x="733" y="1129"/>
                  </a:lnTo>
                  <a:lnTo>
                    <a:pt x="730" y="1140"/>
                  </a:lnTo>
                  <a:lnTo>
                    <a:pt x="726" y="1149"/>
                  </a:lnTo>
                  <a:lnTo>
                    <a:pt x="720" y="1158"/>
                  </a:lnTo>
                  <a:lnTo>
                    <a:pt x="714" y="1168"/>
                  </a:lnTo>
                  <a:lnTo>
                    <a:pt x="707" y="1176"/>
                  </a:lnTo>
                  <a:lnTo>
                    <a:pt x="707" y="1176"/>
                  </a:lnTo>
                  <a:lnTo>
                    <a:pt x="699" y="1183"/>
                  </a:lnTo>
                  <a:lnTo>
                    <a:pt x="689" y="1189"/>
                  </a:lnTo>
                  <a:lnTo>
                    <a:pt x="681" y="1196"/>
                  </a:lnTo>
                  <a:lnTo>
                    <a:pt x="672" y="1200"/>
                  </a:lnTo>
                  <a:lnTo>
                    <a:pt x="662" y="1203"/>
                  </a:lnTo>
                  <a:lnTo>
                    <a:pt x="653" y="1206"/>
                  </a:lnTo>
                  <a:lnTo>
                    <a:pt x="643" y="1207"/>
                  </a:lnTo>
                  <a:lnTo>
                    <a:pt x="633" y="1208"/>
                  </a:lnTo>
                  <a:lnTo>
                    <a:pt x="633" y="1208"/>
                  </a:lnTo>
                  <a:lnTo>
                    <a:pt x="620" y="1207"/>
                  </a:lnTo>
                  <a:lnTo>
                    <a:pt x="607" y="1205"/>
                  </a:lnTo>
                  <a:lnTo>
                    <a:pt x="593" y="1202"/>
                  </a:lnTo>
                  <a:lnTo>
                    <a:pt x="578" y="1197"/>
                  </a:lnTo>
                  <a:lnTo>
                    <a:pt x="578" y="1197"/>
                  </a:lnTo>
                  <a:lnTo>
                    <a:pt x="568" y="1192"/>
                  </a:lnTo>
                  <a:lnTo>
                    <a:pt x="557" y="1186"/>
                  </a:lnTo>
                  <a:lnTo>
                    <a:pt x="557" y="1186"/>
                  </a:lnTo>
                  <a:lnTo>
                    <a:pt x="540" y="1179"/>
                  </a:lnTo>
                  <a:lnTo>
                    <a:pt x="523" y="1172"/>
                  </a:lnTo>
                  <a:lnTo>
                    <a:pt x="515" y="1169"/>
                  </a:lnTo>
                  <a:lnTo>
                    <a:pt x="507" y="1167"/>
                  </a:lnTo>
                  <a:lnTo>
                    <a:pt x="499" y="1166"/>
                  </a:lnTo>
                  <a:lnTo>
                    <a:pt x="490" y="1165"/>
                  </a:lnTo>
                  <a:lnTo>
                    <a:pt x="490" y="116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17690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Bucket Sort</a:t>
            </a:r>
          </a:p>
        </p:txBody>
      </p:sp>
      <p:pic>
        <p:nvPicPr>
          <p:cNvPr id="10" name="图片 9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1425" name="组合 1424"/>
          <p:cNvGrpSpPr/>
          <p:nvPr/>
        </p:nvGrpSpPr>
        <p:grpSpPr>
          <a:xfrm rot="21000000">
            <a:off x="7717790" y="5153025"/>
            <a:ext cx="914400" cy="935355"/>
            <a:chOff x="6108700" y="2038350"/>
            <a:chExt cx="787400" cy="804863"/>
          </a:xfrm>
          <a:solidFill>
            <a:schemeClr val="accent1">
              <a:lumMod val="75000"/>
              <a:alpha val="36000"/>
            </a:schemeClr>
          </a:solidFill>
        </p:grpSpPr>
        <p:sp>
          <p:nvSpPr>
            <p:cNvPr id="1426" name="Freeform 757"/>
            <p:cNvSpPr/>
            <p:nvPr>
              <p:custDataLst>
                <p:tags r:id="rId5"/>
              </p:custDataLst>
            </p:nvPr>
          </p:nvSpPr>
          <p:spPr bwMode="auto">
            <a:xfrm>
              <a:off x="6137275" y="2403475"/>
              <a:ext cx="25400" cy="46038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7" y="9"/>
                </a:cxn>
                <a:cxn ang="0">
                  <a:pos x="35" y="14"/>
                </a:cxn>
                <a:cxn ang="0">
                  <a:pos x="31" y="24"/>
                </a:cxn>
                <a:cxn ang="0">
                  <a:pos x="20" y="43"/>
                </a:cxn>
                <a:cxn ang="0">
                  <a:pos x="20" y="43"/>
                </a:cxn>
                <a:cxn ang="0">
                  <a:pos x="9" y="60"/>
                </a:cxn>
                <a:cxn ang="0">
                  <a:pos x="5" y="6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3" y="84"/>
                </a:cxn>
                <a:cxn ang="0">
                  <a:pos x="4" y="85"/>
                </a:cxn>
                <a:cxn ang="0">
                  <a:pos x="6" y="85"/>
                </a:cxn>
                <a:cxn ang="0">
                  <a:pos x="7" y="84"/>
                </a:cxn>
                <a:cxn ang="0">
                  <a:pos x="8" y="83"/>
                </a:cxn>
                <a:cxn ang="0">
                  <a:pos x="8" y="83"/>
                </a:cxn>
                <a:cxn ang="0">
                  <a:pos x="14" y="71"/>
                </a:cxn>
                <a:cxn ang="0">
                  <a:pos x="20" y="61"/>
                </a:cxn>
                <a:cxn ang="0">
                  <a:pos x="26" y="50"/>
                </a:cxn>
                <a:cxn ang="0">
                  <a:pos x="32" y="39"/>
                </a:cxn>
                <a:cxn ang="0">
                  <a:pos x="32" y="39"/>
                </a:cxn>
                <a:cxn ang="0">
                  <a:pos x="41" y="23"/>
                </a:cxn>
                <a:cxn ang="0">
                  <a:pos x="46" y="13"/>
                </a:cxn>
                <a:cxn ang="0">
                  <a:pos x="47" y="9"/>
                </a:cxn>
                <a:cxn ang="0">
                  <a:pos x="48" y="4"/>
                </a:cxn>
                <a:cxn ang="0">
                  <a:pos x="48" y="4"/>
                </a:cxn>
                <a:cxn ang="0">
                  <a:pos x="48" y="2"/>
                </a:cxn>
                <a:cxn ang="0">
                  <a:pos x="47" y="1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48" h="85">
                  <a:moveTo>
                    <a:pt x="38" y="4"/>
                  </a:moveTo>
                  <a:lnTo>
                    <a:pt x="38" y="4"/>
                  </a:lnTo>
                  <a:lnTo>
                    <a:pt x="37" y="9"/>
                  </a:lnTo>
                  <a:lnTo>
                    <a:pt x="35" y="14"/>
                  </a:lnTo>
                  <a:lnTo>
                    <a:pt x="31" y="24"/>
                  </a:lnTo>
                  <a:lnTo>
                    <a:pt x="20" y="43"/>
                  </a:lnTo>
                  <a:lnTo>
                    <a:pt x="20" y="43"/>
                  </a:lnTo>
                  <a:lnTo>
                    <a:pt x="9" y="60"/>
                  </a:lnTo>
                  <a:lnTo>
                    <a:pt x="5" y="6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3" y="84"/>
                  </a:lnTo>
                  <a:lnTo>
                    <a:pt x="4" y="85"/>
                  </a:lnTo>
                  <a:lnTo>
                    <a:pt x="6" y="85"/>
                  </a:lnTo>
                  <a:lnTo>
                    <a:pt x="7" y="84"/>
                  </a:lnTo>
                  <a:lnTo>
                    <a:pt x="8" y="83"/>
                  </a:lnTo>
                  <a:lnTo>
                    <a:pt x="8" y="83"/>
                  </a:lnTo>
                  <a:lnTo>
                    <a:pt x="14" y="71"/>
                  </a:lnTo>
                  <a:lnTo>
                    <a:pt x="20" y="61"/>
                  </a:lnTo>
                  <a:lnTo>
                    <a:pt x="26" y="50"/>
                  </a:lnTo>
                  <a:lnTo>
                    <a:pt x="32" y="39"/>
                  </a:lnTo>
                  <a:lnTo>
                    <a:pt x="32" y="39"/>
                  </a:lnTo>
                  <a:lnTo>
                    <a:pt x="41" y="23"/>
                  </a:lnTo>
                  <a:lnTo>
                    <a:pt x="46" y="13"/>
                  </a:lnTo>
                  <a:lnTo>
                    <a:pt x="47" y="9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8" y="2"/>
                  </a:lnTo>
                  <a:lnTo>
                    <a:pt x="47" y="1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7" name="Freeform 758"/>
            <p:cNvSpPr/>
            <p:nvPr>
              <p:custDataLst>
                <p:tags r:id="rId6"/>
              </p:custDataLst>
            </p:nvPr>
          </p:nvSpPr>
          <p:spPr bwMode="auto">
            <a:xfrm>
              <a:off x="6156325" y="2433638"/>
              <a:ext cx="25400" cy="57150"/>
            </a:xfrm>
            <a:custGeom>
              <a:avLst/>
              <a:gdLst/>
              <a:ahLst/>
              <a:cxnLst>
                <a:cxn ang="0">
                  <a:pos x="38" y="3"/>
                </a:cxn>
                <a:cxn ang="0">
                  <a:pos x="38" y="3"/>
                </a:cxn>
                <a:cxn ang="0">
                  <a:pos x="27" y="27"/>
                </a:cxn>
                <a:cxn ang="0">
                  <a:pos x="17" y="51"/>
                </a:cxn>
                <a:cxn ang="0">
                  <a:pos x="7" y="76"/>
                </a:cxn>
                <a:cxn ang="0">
                  <a:pos x="3" y="88"/>
                </a:cxn>
                <a:cxn ang="0">
                  <a:pos x="0" y="101"/>
                </a:cxn>
                <a:cxn ang="0">
                  <a:pos x="0" y="101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2" y="106"/>
                </a:cxn>
                <a:cxn ang="0">
                  <a:pos x="3" y="107"/>
                </a:cxn>
                <a:cxn ang="0">
                  <a:pos x="5" y="107"/>
                </a:cxn>
                <a:cxn ang="0">
                  <a:pos x="6" y="107"/>
                </a:cxn>
                <a:cxn ang="0">
                  <a:pos x="8" y="106"/>
                </a:cxn>
                <a:cxn ang="0">
                  <a:pos x="10" y="103"/>
                </a:cxn>
                <a:cxn ang="0">
                  <a:pos x="10" y="103"/>
                </a:cxn>
                <a:cxn ang="0">
                  <a:pos x="13" y="91"/>
                </a:cxn>
                <a:cxn ang="0">
                  <a:pos x="16" y="79"/>
                </a:cxn>
                <a:cxn ang="0">
                  <a:pos x="26" y="54"/>
                </a:cxn>
                <a:cxn ang="0">
                  <a:pos x="36" y="30"/>
                </a:cxn>
                <a:cxn ang="0">
                  <a:pos x="47" y="5"/>
                </a:cxn>
                <a:cxn ang="0">
                  <a:pos x="47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6" y="1"/>
                </a:cxn>
                <a:cxn ang="0">
                  <a:pos x="45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8" y="3"/>
                </a:cxn>
                <a:cxn ang="0">
                  <a:pos x="38" y="3"/>
                </a:cxn>
              </a:cxnLst>
              <a:rect l="0" t="0" r="r" b="b"/>
              <a:pathLst>
                <a:path w="48" h="107">
                  <a:moveTo>
                    <a:pt x="38" y="3"/>
                  </a:moveTo>
                  <a:lnTo>
                    <a:pt x="38" y="3"/>
                  </a:lnTo>
                  <a:lnTo>
                    <a:pt x="27" y="27"/>
                  </a:lnTo>
                  <a:lnTo>
                    <a:pt x="17" y="51"/>
                  </a:lnTo>
                  <a:lnTo>
                    <a:pt x="7" y="76"/>
                  </a:lnTo>
                  <a:lnTo>
                    <a:pt x="3" y="88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2" y="106"/>
                  </a:lnTo>
                  <a:lnTo>
                    <a:pt x="3" y="107"/>
                  </a:lnTo>
                  <a:lnTo>
                    <a:pt x="5" y="107"/>
                  </a:lnTo>
                  <a:lnTo>
                    <a:pt x="6" y="107"/>
                  </a:lnTo>
                  <a:lnTo>
                    <a:pt x="8" y="106"/>
                  </a:lnTo>
                  <a:lnTo>
                    <a:pt x="10" y="103"/>
                  </a:lnTo>
                  <a:lnTo>
                    <a:pt x="10" y="103"/>
                  </a:lnTo>
                  <a:lnTo>
                    <a:pt x="13" y="91"/>
                  </a:lnTo>
                  <a:lnTo>
                    <a:pt x="16" y="79"/>
                  </a:lnTo>
                  <a:lnTo>
                    <a:pt x="26" y="54"/>
                  </a:lnTo>
                  <a:lnTo>
                    <a:pt x="36" y="30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6" y="1"/>
                  </a:lnTo>
                  <a:lnTo>
                    <a:pt x="45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8" y="3"/>
                  </a:lnTo>
                  <a:lnTo>
                    <a:pt x="38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8" name="Freeform 759"/>
            <p:cNvSpPr/>
            <p:nvPr>
              <p:custDataLst>
                <p:tags r:id="rId7"/>
              </p:custDataLst>
            </p:nvPr>
          </p:nvSpPr>
          <p:spPr bwMode="auto">
            <a:xfrm>
              <a:off x="6183313" y="2476500"/>
              <a:ext cx="17463" cy="42863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2"/>
                </a:cxn>
                <a:cxn ang="0">
                  <a:pos x="18" y="20"/>
                </a:cxn>
                <a:cxn ang="0">
                  <a:pos x="10" y="38"/>
                </a:cxn>
                <a:cxn ang="0">
                  <a:pos x="5" y="57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0" y="78"/>
                </a:cxn>
                <a:cxn ang="0">
                  <a:pos x="0" y="79"/>
                </a:cxn>
                <a:cxn ang="0">
                  <a:pos x="1" y="80"/>
                </a:cxn>
                <a:cxn ang="0">
                  <a:pos x="3" y="81"/>
                </a:cxn>
                <a:cxn ang="0">
                  <a:pos x="5" y="81"/>
                </a:cxn>
                <a:cxn ang="0">
                  <a:pos x="6" y="81"/>
                </a:cxn>
                <a:cxn ang="0">
                  <a:pos x="8" y="80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13" y="60"/>
                </a:cxn>
                <a:cxn ang="0">
                  <a:pos x="20" y="42"/>
                </a:cxn>
                <a:cxn ang="0">
                  <a:pos x="26" y="24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4" y="5"/>
                </a:cxn>
                <a:cxn ang="0">
                  <a:pos x="34" y="3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81">
                  <a:moveTo>
                    <a:pt x="26" y="2"/>
                  </a:moveTo>
                  <a:lnTo>
                    <a:pt x="26" y="2"/>
                  </a:lnTo>
                  <a:lnTo>
                    <a:pt x="18" y="20"/>
                  </a:lnTo>
                  <a:lnTo>
                    <a:pt x="10" y="38"/>
                  </a:lnTo>
                  <a:lnTo>
                    <a:pt x="5" y="57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0" y="79"/>
                  </a:lnTo>
                  <a:lnTo>
                    <a:pt x="1" y="80"/>
                  </a:lnTo>
                  <a:lnTo>
                    <a:pt x="3" y="81"/>
                  </a:lnTo>
                  <a:lnTo>
                    <a:pt x="5" y="81"/>
                  </a:lnTo>
                  <a:lnTo>
                    <a:pt x="6" y="81"/>
                  </a:lnTo>
                  <a:lnTo>
                    <a:pt x="8" y="80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13" y="60"/>
                  </a:lnTo>
                  <a:lnTo>
                    <a:pt x="20" y="42"/>
                  </a:lnTo>
                  <a:lnTo>
                    <a:pt x="26" y="24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5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1" y="1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9" name="Freeform 760"/>
            <p:cNvSpPr/>
            <p:nvPr>
              <p:custDataLst>
                <p:tags r:id="rId8"/>
              </p:custDataLst>
            </p:nvPr>
          </p:nvSpPr>
          <p:spPr bwMode="auto">
            <a:xfrm>
              <a:off x="6203950" y="2500313"/>
              <a:ext cx="20638" cy="41275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29" y="3"/>
                </a:cxn>
                <a:cxn ang="0">
                  <a:pos x="23" y="20"/>
                </a:cxn>
                <a:cxn ang="0">
                  <a:pos x="17" y="37"/>
                </a:cxn>
                <a:cxn ang="0">
                  <a:pos x="1" y="69"/>
                </a:cxn>
                <a:cxn ang="0">
                  <a:pos x="1" y="69"/>
                </a:cxn>
                <a:cxn ang="0">
                  <a:pos x="0" y="71"/>
                </a:cxn>
                <a:cxn ang="0">
                  <a:pos x="1" y="73"/>
                </a:cxn>
                <a:cxn ang="0">
                  <a:pos x="2" y="75"/>
                </a:cxn>
                <a:cxn ang="0">
                  <a:pos x="4" y="76"/>
                </a:cxn>
                <a:cxn ang="0">
                  <a:pos x="5" y="76"/>
                </a:cxn>
                <a:cxn ang="0">
                  <a:pos x="7" y="76"/>
                </a:cxn>
                <a:cxn ang="0">
                  <a:pos x="9" y="76"/>
                </a:cxn>
                <a:cxn ang="0">
                  <a:pos x="10" y="74"/>
                </a:cxn>
                <a:cxn ang="0">
                  <a:pos x="10" y="74"/>
                </a:cxn>
                <a:cxn ang="0">
                  <a:pos x="25" y="41"/>
                </a:cxn>
                <a:cxn ang="0">
                  <a:pos x="33" y="23"/>
                </a:cxn>
                <a:cxn ang="0">
                  <a:pos x="39" y="7"/>
                </a:cxn>
                <a:cxn ang="0">
                  <a:pos x="39" y="7"/>
                </a:cxn>
                <a:cxn ang="0">
                  <a:pos x="39" y="4"/>
                </a:cxn>
                <a:cxn ang="0">
                  <a:pos x="38" y="2"/>
                </a:cxn>
                <a:cxn ang="0">
                  <a:pos x="37" y="1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2" y="0"/>
                </a:cxn>
                <a:cxn ang="0">
                  <a:pos x="30" y="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39" h="76">
                  <a:moveTo>
                    <a:pt x="29" y="3"/>
                  </a:moveTo>
                  <a:lnTo>
                    <a:pt x="29" y="3"/>
                  </a:lnTo>
                  <a:lnTo>
                    <a:pt x="23" y="20"/>
                  </a:lnTo>
                  <a:lnTo>
                    <a:pt x="17" y="37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1" y="73"/>
                  </a:lnTo>
                  <a:lnTo>
                    <a:pt x="2" y="75"/>
                  </a:lnTo>
                  <a:lnTo>
                    <a:pt x="4" y="76"/>
                  </a:lnTo>
                  <a:lnTo>
                    <a:pt x="5" y="76"/>
                  </a:lnTo>
                  <a:lnTo>
                    <a:pt x="7" y="76"/>
                  </a:lnTo>
                  <a:lnTo>
                    <a:pt x="9" y="76"/>
                  </a:lnTo>
                  <a:lnTo>
                    <a:pt x="10" y="74"/>
                  </a:lnTo>
                  <a:lnTo>
                    <a:pt x="10" y="74"/>
                  </a:lnTo>
                  <a:lnTo>
                    <a:pt x="25" y="41"/>
                  </a:lnTo>
                  <a:lnTo>
                    <a:pt x="33" y="23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9" y="4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0" name="Freeform 761"/>
            <p:cNvSpPr/>
            <p:nvPr>
              <p:custDataLst>
                <p:tags r:id="rId9"/>
              </p:custDataLst>
            </p:nvPr>
          </p:nvSpPr>
          <p:spPr bwMode="auto">
            <a:xfrm>
              <a:off x="6373813" y="2681288"/>
              <a:ext cx="12700" cy="38100"/>
            </a:xfrm>
            <a:custGeom>
              <a:avLst/>
              <a:gdLst/>
              <a:ahLst/>
              <a:cxnLst>
                <a:cxn ang="0">
                  <a:pos x="13" y="6"/>
                </a:cxn>
                <a:cxn ang="0">
                  <a:pos x="13" y="6"/>
                </a:cxn>
                <a:cxn ang="0">
                  <a:pos x="12" y="13"/>
                </a:cxn>
                <a:cxn ang="0">
                  <a:pos x="10" y="21"/>
                </a:cxn>
                <a:cxn ang="0">
                  <a:pos x="6" y="36"/>
                </a:cxn>
                <a:cxn ang="0">
                  <a:pos x="2" y="50"/>
                </a:cxn>
                <a:cxn ang="0">
                  <a:pos x="1" y="5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1" y="68"/>
                </a:cxn>
                <a:cxn ang="0">
                  <a:pos x="2" y="69"/>
                </a:cxn>
                <a:cxn ang="0">
                  <a:pos x="3" y="70"/>
                </a:cxn>
                <a:cxn ang="0">
                  <a:pos x="5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0" y="58"/>
                </a:cxn>
                <a:cxn ang="0">
                  <a:pos x="12" y="50"/>
                </a:cxn>
                <a:cxn ang="0">
                  <a:pos x="16" y="36"/>
                </a:cxn>
                <a:cxn ang="0">
                  <a:pos x="20" y="21"/>
                </a:cxn>
                <a:cxn ang="0">
                  <a:pos x="21" y="1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3" y="6"/>
                </a:cxn>
                <a:cxn ang="0">
                  <a:pos x="13" y="6"/>
                </a:cxn>
              </a:cxnLst>
              <a:rect l="0" t="0" r="r" b="b"/>
              <a:pathLst>
                <a:path w="22" h="70">
                  <a:moveTo>
                    <a:pt x="13" y="6"/>
                  </a:moveTo>
                  <a:lnTo>
                    <a:pt x="13" y="6"/>
                  </a:lnTo>
                  <a:lnTo>
                    <a:pt x="12" y="13"/>
                  </a:lnTo>
                  <a:lnTo>
                    <a:pt x="10" y="21"/>
                  </a:lnTo>
                  <a:lnTo>
                    <a:pt x="6" y="36"/>
                  </a:lnTo>
                  <a:lnTo>
                    <a:pt x="2" y="50"/>
                  </a:lnTo>
                  <a:lnTo>
                    <a:pt x="1" y="5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1" y="68"/>
                  </a:lnTo>
                  <a:lnTo>
                    <a:pt x="2" y="69"/>
                  </a:lnTo>
                  <a:lnTo>
                    <a:pt x="3" y="70"/>
                  </a:lnTo>
                  <a:lnTo>
                    <a:pt x="5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0" y="58"/>
                  </a:lnTo>
                  <a:lnTo>
                    <a:pt x="12" y="50"/>
                  </a:lnTo>
                  <a:lnTo>
                    <a:pt x="16" y="36"/>
                  </a:lnTo>
                  <a:lnTo>
                    <a:pt x="20" y="21"/>
                  </a:lnTo>
                  <a:lnTo>
                    <a:pt x="21" y="1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6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3" y="6"/>
                  </a:lnTo>
                  <a:lnTo>
                    <a:pt x="13" y="6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1" name="Freeform 762"/>
            <p:cNvSpPr/>
            <p:nvPr>
              <p:custDataLst>
                <p:tags r:id="rId10"/>
              </p:custDataLst>
            </p:nvPr>
          </p:nvSpPr>
          <p:spPr bwMode="auto">
            <a:xfrm>
              <a:off x="6407150" y="2698750"/>
              <a:ext cx="30163" cy="42863"/>
            </a:xfrm>
            <a:custGeom>
              <a:avLst/>
              <a:gdLst/>
              <a:ahLst/>
              <a:cxnLst>
                <a:cxn ang="0">
                  <a:pos x="45" y="3"/>
                </a:cxn>
                <a:cxn ang="0">
                  <a:pos x="45" y="3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6" y="26"/>
                </a:cxn>
                <a:cxn ang="0">
                  <a:pos x="19" y="35"/>
                </a:cxn>
                <a:cxn ang="0">
                  <a:pos x="19" y="35"/>
                </a:cxn>
                <a:cxn ang="0">
                  <a:pos x="16" y="39"/>
                </a:cxn>
                <a:cxn ang="0">
                  <a:pos x="14" y="44"/>
                </a:cxn>
                <a:cxn ang="0">
                  <a:pos x="10" y="54"/>
                </a:cxn>
                <a:cxn ang="0">
                  <a:pos x="10" y="54"/>
                </a:cxn>
                <a:cxn ang="0">
                  <a:pos x="5" y="66"/>
                </a:cxn>
                <a:cxn ang="0">
                  <a:pos x="1" y="77"/>
                </a:cxn>
                <a:cxn ang="0">
                  <a:pos x="1" y="77"/>
                </a:cxn>
                <a:cxn ang="0">
                  <a:pos x="0" y="79"/>
                </a:cxn>
                <a:cxn ang="0">
                  <a:pos x="1" y="80"/>
                </a:cxn>
                <a:cxn ang="0">
                  <a:pos x="2" y="81"/>
                </a:cxn>
                <a:cxn ang="0">
                  <a:pos x="4" y="82"/>
                </a:cxn>
                <a:cxn ang="0">
                  <a:pos x="6" y="82"/>
                </a:cxn>
                <a:cxn ang="0">
                  <a:pos x="7" y="82"/>
                </a:cxn>
                <a:cxn ang="0">
                  <a:pos x="9" y="81"/>
                </a:cxn>
                <a:cxn ang="0">
                  <a:pos x="10" y="79"/>
                </a:cxn>
                <a:cxn ang="0">
                  <a:pos x="10" y="79"/>
                </a:cxn>
                <a:cxn ang="0">
                  <a:pos x="18" y="59"/>
                </a:cxn>
                <a:cxn ang="0">
                  <a:pos x="22" y="48"/>
                </a:cxn>
                <a:cxn ang="0">
                  <a:pos x="27" y="39"/>
                </a:cxn>
                <a:cxn ang="0">
                  <a:pos x="27" y="39"/>
                </a:cxn>
                <a:cxn ang="0">
                  <a:pos x="33" y="31"/>
                </a:cxn>
                <a:cxn ang="0">
                  <a:pos x="40" y="23"/>
                </a:cxn>
                <a:cxn ang="0">
                  <a:pos x="48" y="16"/>
                </a:cxn>
                <a:cxn ang="0">
                  <a:pos x="54" y="8"/>
                </a:cxn>
                <a:cxn ang="0">
                  <a:pos x="54" y="8"/>
                </a:cxn>
                <a:cxn ang="0">
                  <a:pos x="55" y="6"/>
                </a:cxn>
                <a:cxn ang="0">
                  <a:pos x="54" y="4"/>
                </a:cxn>
                <a:cxn ang="0">
                  <a:pos x="53" y="3"/>
                </a:cxn>
                <a:cxn ang="0">
                  <a:pos x="52" y="1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7" y="1"/>
                </a:cxn>
                <a:cxn ang="0">
                  <a:pos x="45" y="3"/>
                </a:cxn>
                <a:cxn ang="0">
                  <a:pos x="45" y="3"/>
                </a:cxn>
              </a:cxnLst>
              <a:rect l="0" t="0" r="r" b="b"/>
              <a:pathLst>
                <a:path w="55" h="82">
                  <a:moveTo>
                    <a:pt x="45" y="3"/>
                  </a:moveTo>
                  <a:lnTo>
                    <a:pt x="45" y="3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6" y="26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6" y="39"/>
                  </a:lnTo>
                  <a:lnTo>
                    <a:pt x="14" y="4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5" y="66"/>
                  </a:lnTo>
                  <a:lnTo>
                    <a:pt x="1" y="77"/>
                  </a:lnTo>
                  <a:lnTo>
                    <a:pt x="1" y="77"/>
                  </a:lnTo>
                  <a:lnTo>
                    <a:pt x="0" y="79"/>
                  </a:lnTo>
                  <a:lnTo>
                    <a:pt x="1" y="80"/>
                  </a:lnTo>
                  <a:lnTo>
                    <a:pt x="2" y="81"/>
                  </a:lnTo>
                  <a:lnTo>
                    <a:pt x="4" y="82"/>
                  </a:lnTo>
                  <a:lnTo>
                    <a:pt x="6" y="82"/>
                  </a:lnTo>
                  <a:lnTo>
                    <a:pt x="7" y="82"/>
                  </a:lnTo>
                  <a:lnTo>
                    <a:pt x="9" y="81"/>
                  </a:lnTo>
                  <a:lnTo>
                    <a:pt x="10" y="79"/>
                  </a:lnTo>
                  <a:lnTo>
                    <a:pt x="10" y="79"/>
                  </a:lnTo>
                  <a:lnTo>
                    <a:pt x="18" y="59"/>
                  </a:lnTo>
                  <a:lnTo>
                    <a:pt x="22" y="48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33" y="31"/>
                  </a:lnTo>
                  <a:lnTo>
                    <a:pt x="40" y="23"/>
                  </a:lnTo>
                  <a:lnTo>
                    <a:pt x="48" y="16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55" y="6"/>
                  </a:lnTo>
                  <a:lnTo>
                    <a:pt x="54" y="4"/>
                  </a:lnTo>
                  <a:lnTo>
                    <a:pt x="53" y="3"/>
                  </a:lnTo>
                  <a:lnTo>
                    <a:pt x="52" y="1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7" y="1"/>
                  </a:lnTo>
                  <a:lnTo>
                    <a:pt x="45" y="3"/>
                  </a:lnTo>
                  <a:lnTo>
                    <a:pt x="45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2" name="Freeform 763"/>
            <p:cNvSpPr/>
            <p:nvPr>
              <p:custDataLst>
                <p:tags r:id="rId11"/>
              </p:custDataLst>
            </p:nvPr>
          </p:nvSpPr>
          <p:spPr bwMode="auto">
            <a:xfrm>
              <a:off x="6430963" y="2728913"/>
              <a:ext cx="26988" cy="50800"/>
            </a:xfrm>
            <a:custGeom>
              <a:avLst/>
              <a:gdLst/>
              <a:ahLst/>
              <a:cxnLst>
                <a:cxn ang="0">
                  <a:pos x="43" y="3"/>
                </a:cxn>
                <a:cxn ang="0">
                  <a:pos x="43" y="3"/>
                </a:cxn>
                <a:cxn ang="0">
                  <a:pos x="32" y="22"/>
                </a:cxn>
                <a:cxn ang="0">
                  <a:pos x="22" y="43"/>
                </a:cxn>
                <a:cxn ang="0">
                  <a:pos x="22" y="43"/>
                </a:cxn>
                <a:cxn ang="0">
                  <a:pos x="17" y="54"/>
                </a:cxn>
                <a:cxn ang="0">
                  <a:pos x="11" y="66"/>
                </a:cxn>
                <a:cxn ang="0">
                  <a:pos x="6" y="77"/>
                </a:cxn>
                <a:cxn ang="0">
                  <a:pos x="1" y="90"/>
                </a:cxn>
                <a:cxn ang="0">
                  <a:pos x="1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5" y="95"/>
                </a:cxn>
                <a:cxn ang="0">
                  <a:pos x="6" y="96"/>
                </a:cxn>
                <a:cxn ang="0">
                  <a:pos x="8" y="95"/>
                </a:cxn>
                <a:cxn ang="0">
                  <a:pos x="9" y="94"/>
                </a:cxn>
                <a:cxn ang="0">
                  <a:pos x="10" y="92"/>
                </a:cxn>
                <a:cxn ang="0">
                  <a:pos x="10" y="92"/>
                </a:cxn>
                <a:cxn ang="0">
                  <a:pos x="14" y="81"/>
                </a:cxn>
                <a:cxn ang="0">
                  <a:pos x="18" y="71"/>
                </a:cxn>
                <a:cxn ang="0">
                  <a:pos x="22" y="62"/>
                </a:cxn>
                <a:cxn ang="0">
                  <a:pos x="28" y="52"/>
                </a:cxn>
                <a:cxn ang="0">
                  <a:pos x="28" y="52"/>
                </a:cxn>
                <a:cxn ang="0">
                  <a:pos x="32" y="47"/>
                </a:cxn>
                <a:cxn ang="0">
                  <a:pos x="34" y="42"/>
                </a:cxn>
                <a:cxn ang="0">
                  <a:pos x="38" y="33"/>
                </a:cxn>
                <a:cxn ang="0">
                  <a:pos x="38" y="33"/>
                </a:cxn>
                <a:cxn ang="0">
                  <a:pos x="44" y="20"/>
                </a:cxn>
                <a:cxn ang="0">
                  <a:pos x="51" y="8"/>
                </a:cxn>
                <a:cxn ang="0">
                  <a:pos x="51" y="8"/>
                </a:cxn>
                <a:cxn ang="0">
                  <a:pos x="51" y="6"/>
                </a:cxn>
                <a:cxn ang="0">
                  <a:pos x="51" y="4"/>
                </a:cxn>
                <a:cxn ang="0">
                  <a:pos x="50" y="3"/>
                </a:cxn>
                <a:cxn ang="0">
                  <a:pos x="49" y="2"/>
                </a:cxn>
                <a:cxn ang="0">
                  <a:pos x="47" y="0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3" y="3"/>
                </a:cxn>
                <a:cxn ang="0">
                  <a:pos x="43" y="3"/>
                </a:cxn>
              </a:cxnLst>
              <a:rect l="0" t="0" r="r" b="b"/>
              <a:pathLst>
                <a:path w="51" h="96">
                  <a:moveTo>
                    <a:pt x="43" y="3"/>
                  </a:moveTo>
                  <a:lnTo>
                    <a:pt x="43" y="3"/>
                  </a:lnTo>
                  <a:lnTo>
                    <a:pt x="32" y="22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17" y="54"/>
                  </a:lnTo>
                  <a:lnTo>
                    <a:pt x="11" y="66"/>
                  </a:lnTo>
                  <a:lnTo>
                    <a:pt x="6" y="77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5" y="95"/>
                  </a:lnTo>
                  <a:lnTo>
                    <a:pt x="6" y="96"/>
                  </a:lnTo>
                  <a:lnTo>
                    <a:pt x="8" y="95"/>
                  </a:lnTo>
                  <a:lnTo>
                    <a:pt x="9" y="94"/>
                  </a:lnTo>
                  <a:lnTo>
                    <a:pt x="10" y="92"/>
                  </a:lnTo>
                  <a:lnTo>
                    <a:pt x="10" y="92"/>
                  </a:lnTo>
                  <a:lnTo>
                    <a:pt x="14" y="81"/>
                  </a:lnTo>
                  <a:lnTo>
                    <a:pt x="18" y="71"/>
                  </a:lnTo>
                  <a:lnTo>
                    <a:pt x="22" y="62"/>
                  </a:lnTo>
                  <a:lnTo>
                    <a:pt x="28" y="52"/>
                  </a:lnTo>
                  <a:lnTo>
                    <a:pt x="28" y="52"/>
                  </a:lnTo>
                  <a:lnTo>
                    <a:pt x="32" y="47"/>
                  </a:lnTo>
                  <a:lnTo>
                    <a:pt x="34" y="42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44" y="20"/>
                  </a:lnTo>
                  <a:lnTo>
                    <a:pt x="51" y="8"/>
                  </a:lnTo>
                  <a:lnTo>
                    <a:pt x="51" y="8"/>
                  </a:lnTo>
                  <a:lnTo>
                    <a:pt x="51" y="6"/>
                  </a:lnTo>
                  <a:lnTo>
                    <a:pt x="51" y="4"/>
                  </a:lnTo>
                  <a:lnTo>
                    <a:pt x="50" y="3"/>
                  </a:lnTo>
                  <a:lnTo>
                    <a:pt x="49" y="2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3" y="3"/>
                  </a:lnTo>
                  <a:lnTo>
                    <a:pt x="43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3" name="Freeform 764"/>
            <p:cNvSpPr/>
            <p:nvPr>
              <p:custDataLst>
                <p:tags r:id="rId12"/>
              </p:custDataLst>
            </p:nvPr>
          </p:nvSpPr>
          <p:spPr bwMode="auto">
            <a:xfrm>
              <a:off x="6461125" y="2754313"/>
              <a:ext cx="25400" cy="49213"/>
            </a:xfrm>
            <a:custGeom>
              <a:avLst/>
              <a:gdLst/>
              <a:ahLst/>
              <a:cxnLst>
                <a:cxn ang="0">
                  <a:pos x="39" y="2"/>
                </a:cxn>
                <a:cxn ang="0">
                  <a:pos x="39" y="2"/>
                </a:cxn>
                <a:cxn ang="0">
                  <a:pos x="26" y="22"/>
                </a:cxn>
                <a:cxn ang="0">
                  <a:pos x="15" y="43"/>
                </a:cxn>
                <a:cxn ang="0">
                  <a:pos x="7" y="64"/>
                </a:cxn>
                <a:cxn ang="0">
                  <a:pos x="3" y="7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0" y="89"/>
                </a:cxn>
                <a:cxn ang="0">
                  <a:pos x="2" y="91"/>
                </a:cxn>
                <a:cxn ang="0">
                  <a:pos x="4" y="91"/>
                </a:cxn>
                <a:cxn ang="0">
                  <a:pos x="6" y="92"/>
                </a:cxn>
                <a:cxn ang="0">
                  <a:pos x="7" y="91"/>
                </a:cxn>
                <a:cxn ang="0">
                  <a:pos x="9" y="90"/>
                </a:cxn>
                <a:cxn ang="0">
                  <a:pos x="9" y="88"/>
                </a:cxn>
                <a:cxn ang="0">
                  <a:pos x="9" y="88"/>
                </a:cxn>
                <a:cxn ang="0">
                  <a:pos x="12" y="78"/>
                </a:cxn>
                <a:cxn ang="0">
                  <a:pos x="15" y="66"/>
                </a:cxn>
                <a:cxn ang="0">
                  <a:pos x="24" y="46"/>
                </a:cxn>
                <a:cxn ang="0">
                  <a:pos x="35" y="26"/>
                </a:cxn>
                <a:cxn ang="0">
                  <a:pos x="47" y="7"/>
                </a:cxn>
                <a:cxn ang="0">
                  <a:pos x="47" y="7"/>
                </a:cxn>
                <a:cxn ang="0">
                  <a:pos x="48" y="5"/>
                </a:cxn>
                <a:cxn ang="0">
                  <a:pos x="47" y="3"/>
                </a:cxn>
                <a:cxn ang="0">
                  <a:pos x="47" y="2"/>
                </a:cxn>
                <a:cxn ang="0">
                  <a:pos x="45" y="1"/>
                </a:cxn>
                <a:cxn ang="0">
                  <a:pos x="42" y="0"/>
                </a:cxn>
                <a:cxn ang="0">
                  <a:pos x="40" y="1"/>
                </a:cxn>
                <a:cxn ang="0">
                  <a:pos x="39" y="2"/>
                </a:cxn>
                <a:cxn ang="0">
                  <a:pos x="39" y="2"/>
                </a:cxn>
              </a:cxnLst>
              <a:rect l="0" t="0" r="r" b="b"/>
              <a:pathLst>
                <a:path w="48" h="92">
                  <a:moveTo>
                    <a:pt x="39" y="2"/>
                  </a:moveTo>
                  <a:lnTo>
                    <a:pt x="39" y="2"/>
                  </a:lnTo>
                  <a:lnTo>
                    <a:pt x="26" y="22"/>
                  </a:lnTo>
                  <a:lnTo>
                    <a:pt x="15" y="43"/>
                  </a:lnTo>
                  <a:lnTo>
                    <a:pt x="7" y="64"/>
                  </a:lnTo>
                  <a:lnTo>
                    <a:pt x="3" y="7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0" y="89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2"/>
                  </a:lnTo>
                  <a:lnTo>
                    <a:pt x="7" y="91"/>
                  </a:lnTo>
                  <a:lnTo>
                    <a:pt x="9" y="90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2" y="78"/>
                  </a:lnTo>
                  <a:lnTo>
                    <a:pt x="15" y="66"/>
                  </a:lnTo>
                  <a:lnTo>
                    <a:pt x="24" y="46"/>
                  </a:lnTo>
                  <a:lnTo>
                    <a:pt x="35" y="26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8" y="5"/>
                  </a:lnTo>
                  <a:lnTo>
                    <a:pt x="47" y="3"/>
                  </a:lnTo>
                  <a:lnTo>
                    <a:pt x="47" y="2"/>
                  </a:lnTo>
                  <a:lnTo>
                    <a:pt x="45" y="1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9" y="2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4" name="Freeform 765"/>
            <p:cNvSpPr/>
            <p:nvPr>
              <p:custDataLst>
                <p:tags r:id="rId13"/>
              </p:custDataLst>
            </p:nvPr>
          </p:nvSpPr>
          <p:spPr bwMode="auto">
            <a:xfrm>
              <a:off x="6499225" y="2765425"/>
              <a:ext cx="22225" cy="53975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29" y="13"/>
                </a:cxn>
                <a:cxn ang="0">
                  <a:pos x="24" y="25"/>
                </a:cxn>
                <a:cxn ang="0">
                  <a:pos x="20" y="36"/>
                </a:cxn>
                <a:cxn ang="0">
                  <a:pos x="15" y="49"/>
                </a:cxn>
                <a:cxn ang="0">
                  <a:pos x="8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0" y="99"/>
                </a:cxn>
                <a:cxn ang="0">
                  <a:pos x="1" y="100"/>
                </a:cxn>
                <a:cxn ang="0">
                  <a:pos x="3" y="101"/>
                </a:cxn>
                <a:cxn ang="0">
                  <a:pos x="6" y="101"/>
                </a:cxn>
                <a:cxn ang="0">
                  <a:pos x="8" y="100"/>
                </a:cxn>
                <a:cxn ang="0">
                  <a:pos x="9" y="98"/>
                </a:cxn>
                <a:cxn ang="0">
                  <a:pos x="9" y="98"/>
                </a:cxn>
                <a:cxn ang="0">
                  <a:pos x="17" y="76"/>
                </a:cxn>
                <a:cxn ang="0">
                  <a:pos x="24" y="52"/>
                </a:cxn>
                <a:cxn ang="0">
                  <a:pos x="32" y="29"/>
                </a:cxn>
                <a:cxn ang="0">
                  <a:pos x="37" y="19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4" y="5"/>
                </a:cxn>
                <a:cxn ang="0">
                  <a:pos x="44" y="4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4" h="101">
                  <a:moveTo>
                    <a:pt x="35" y="3"/>
                  </a:moveTo>
                  <a:lnTo>
                    <a:pt x="35" y="3"/>
                  </a:lnTo>
                  <a:lnTo>
                    <a:pt x="29" y="13"/>
                  </a:lnTo>
                  <a:lnTo>
                    <a:pt x="24" y="25"/>
                  </a:lnTo>
                  <a:lnTo>
                    <a:pt x="20" y="36"/>
                  </a:lnTo>
                  <a:lnTo>
                    <a:pt x="15" y="49"/>
                  </a:lnTo>
                  <a:lnTo>
                    <a:pt x="8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0" y="99"/>
                  </a:lnTo>
                  <a:lnTo>
                    <a:pt x="1" y="100"/>
                  </a:lnTo>
                  <a:lnTo>
                    <a:pt x="3" y="101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17" y="76"/>
                  </a:lnTo>
                  <a:lnTo>
                    <a:pt x="24" y="52"/>
                  </a:lnTo>
                  <a:lnTo>
                    <a:pt x="32" y="29"/>
                  </a:lnTo>
                  <a:lnTo>
                    <a:pt x="37" y="19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5" name="Freeform 766"/>
            <p:cNvSpPr/>
            <p:nvPr>
              <p:custDataLst>
                <p:tags r:id="rId14"/>
              </p:custDataLst>
            </p:nvPr>
          </p:nvSpPr>
          <p:spPr bwMode="auto">
            <a:xfrm>
              <a:off x="6540500" y="2767013"/>
              <a:ext cx="23813" cy="53975"/>
            </a:xfrm>
            <a:custGeom>
              <a:avLst/>
              <a:gdLst/>
              <a:ahLst/>
              <a:cxnLst>
                <a:cxn ang="0">
                  <a:pos x="35" y="4"/>
                </a:cxn>
                <a:cxn ang="0">
                  <a:pos x="35" y="4"/>
                </a:cxn>
                <a:cxn ang="0">
                  <a:pos x="29" y="27"/>
                </a:cxn>
                <a:cxn ang="0">
                  <a:pos x="20" y="50"/>
                </a:cxn>
                <a:cxn ang="0">
                  <a:pos x="11" y="73"/>
                </a:cxn>
                <a:cxn ang="0">
                  <a:pos x="1" y="94"/>
                </a:cxn>
                <a:cxn ang="0">
                  <a:pos x="1" y="94"/>
                </a:cxn>
                <a:cxn ang="0">
                  <a:pos x="0" y="96"/>
                </a:cxn>
                <a:cxn ang="0">
                  <a:pos x="1" y="98"/>
                </a:cxn>
                <a:cxn ang="0">
                  <a:pos x="2" y="101"/>
                </a:cxn>
                <a:cxn ang="0">
                  <a:pos x="3" y="102"/>
                </a:cxn>
                <a:cxn ang="0">
                  <a:pos x="4" y="102"/>
                </a:cxn>
                <a:cxn ang="0">
                  <a:pos x="6" y="102"/>
                </a:cxn>
                <a:cxn ang="0">
                  <a:pos x="8" y="102"/>
                </a:cxn>
                <a:cxn ang="0">
                  <a:pos x="9" y="100"/>
                </a:cxn>
                <a:cxn ang="0">
                  <a:pos x="9" y="100"/>
                </a:cxn>
                <a:cxn ang="0">
                  <a:pos x="19" y="77"/>
                </a:cxn>
                <a:cxn ang="0">
                  <a:pos x="29" y="54"/>
                </a:cxn>
                <a:cxn ang="0">
                  <a:pos x="37" y="30"/>
                </a:cxn>
                <a:cxn ang="0">
                  <a:pos x="44" y="6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3" y="3"/>
                </a:cxn>
                <a:cxn ang="0">
                  <a:pos x="42" y="1"/>
                </a:cxn>
                <a:cxn ang="0">
                  <a:pos x="41" y="1"/>
                </a:cxn>
                <a:cxn ang="0">
                  <a:pos x="39" y="0"/>
                </a:cxn>
                <a:cxn ang="0">
                  <a:pos x="37" y="1"/>
                </a:cxn>
                <a:cxn ang="0">
                  <a:pos x="36" y="2"/>
                </a:cxn>
                <a:cxn ang="0">
                  <a:pos x="35" y="4"/>
                </a:cxn>
                <a:cxn ang="0">
                  <a:pos x="35" y="4"/>
                </a:cxn>
              </a:cxnLst>
              <a:rect l="0" t="0" r="r" b="b"/>
              <a:pathLst>
                <a:path w="44" h="102">
                  <a:moveTo>
                    <a:pt x="35" y="4"/>
                  </a:moveTo>
                  <a:lnTo>
                    <a:pt x="35" y="4"/>
                  </a:lnTo>
                  <a:lnTo>
                    <a:pt x="29" y="27"/>
                  </a:lnTo>
                  <a:lnTo>
                    <a:pt x="20" y="50"/>
                  </a:lnTo>
                  <a:lnTo>
                    <a:pt x="11" y="73"/>
                  </a:lnTo>
                  <a:lnTo>
                    <a:pt x="1" y="94"/>
                  </a:lnTo>
                  <a:lnTo>
                    <a:pt x="1" y="94"/>
                  </a:lnTo>
                  <a:lnTo>
                    <a:pt x="0" y="96"/>
                  </a:lnTo>
                  <a:lnTo>
                    <a:pt x="1" y="98"/>
                  </a:lnTo>
                  <a:lnTo>
                    <a:pt x="2" y="101"/>
                  </a:lnTo>
                  <a:lnTo>
                    <a:pt x="3" y="102"/>
                  </a:lnTo>
                  <a:lnTo>
                    <a:pt x="4" y="102"/>
                  </a:lnTo>
                  <a:lnTo>
                    <a:pt x="6" y="102"/>
                  </a:lnTo>
                  <a:lnTo>
                    <a:pt x="8" y="102"/>
                  </a:lnTo>
                  <a:lnTo>
                    <a:pt x="9" y="100"/>
                  </a:lnTo>
                  <a:lnTo>
                    <a:pt x="9" y="100"/>
                  </a:lnTo>
                  <a:lnTo>
                    <a:pt x="19" y="77"/>
                  </a:lnTo>
                  <a:lnTo>
                    <a:pt x="29" y="54"/>
                  </a:lnTo>
                  <a:lnTo>
                    <a:pt x="37" y="30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4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39" y="0"/>
                  </a:lnTo>
                  <a:lnTo>
                    <a:pt x="37" y="1"/>
                  </a:lnTo>
                  <a:lnTo>
                    <a:pt x="36" y="2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6" name="Freeform 767"/>
            <p:cNvSpPr/>
            <p:nvPr>
              <p:custDataLst>
                <p:tags r:id="rId15"/>
              </p:custDataLst>
            </p:nvPr>
          </p:nvSpPr>
          <p:spPr bwMode="auto">
            <a:xfrm>
              <a:off x="6386513" y="2139950"/>
              <a:ext cx="15875" cy="36513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22" y="4"/>
                </a:cxn>
                <a:cxn ang="0">
                  <a:pos x="21" y="12"/>
                </a:cxn>
                <a:cxn ang="0">
                  <a:pos x="19" y="19"/>
                </a:cxn>
                <a:cxn ang="0">
                  <a:pos x="14" y="32"/>
                </a:cxn>
                <a:cxn ang="0">
                  <a:pos x="14" y="32"/>
                </a:cxn>
                <a:cxn ang="0">
                  <a:pos x="9" y="48"/>
                </a:cxn>
                <a:cxn ang="0">
                  <a:pos x="5" y="55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0" y="65"/>
                </a:cxn>
                <a:cxn ang="0">
                  <a:pos x="0" y="67"/>
                </a:cxn>
                <a:cxn ang="0">
                  <a:pos x="2" y="68"/>
                </a:cxn>
                <a:cxn ang="0">
                  <a:pos x="3" y="69"/>
                </a:cxn>
                <a:cxn ang="0">
                  <a:pos x="5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9" y="68"/>
                </a:cxn>
                <a:cxn ang="0">
                  <a:pos x="13" y="60"/>
                </a:cxn>
                <a:cxn ang="0">
                  <a:pos x="16" y="53"/>
                </a:cxn>
                <a:cxn ang="0">
                  <a:pos x="22" y="38"/>
                </a:cxn>
                <a:cxn ang="0">
                  <a:pos x="22" y="38"/>
                </a:cxn>
                <a:cxn ang="0">
                  <a:pos x="28" y="22"/>
                </a:cxn>
                <a:cxn ang="0">
                  <a:pos x="31" y="14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2" y="3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2" y="4"/>
                </a:cxn>
                <a:cxn ang="0">
                  <a:pos x="22" y="4"/>
                </a:cxn>
              </a:cxnLst>
              <a:rect l="0" t="0" r="r" b="b"/>
              <a:pathLst>
                <a:path w="32" h="70">
                  <a:moveTo>
                    <a:pt x="22" y="4"/>
                  </a:moveTo>
                  <a:lnTo>
                    <a:pt x="22" y="4"/>
                  </a:lnTo>
                  <a:lnTo>
                    <a:pt x="21" y="12"/>
                  </a:lnTo>
                  <a:lnTo>
                    <a:pt x="19" y="19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9" y="48"/>
                  </a:lnTo>
                  <a:lnTo>
                    <a:pt x="5" y="55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8"/>
                  </a:lnTo>
                  <a:lnTo>
                    <a:pt x="3" y="69"/>
                  </a:lnTo>
                  <a:lnTo>
                    <a:pt x="5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9" y="68"/>
                  </a:lnTo>
                  <a:lnTo>
                    <a:pt x="13" y="60"/>
                  </a:lnTo>
                  <a:lnTo>
                    <a:pt x="16" y="53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8" y="22"/>
                  </a:lnTo>
                  <a:lnTo>
                    <a:pt x="31" y="1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3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2" y="4"/>
                  </a:lnTo>
                  <a:lnTo>
                    <a:pt x="22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7" name="Freeform 768"/>
            <p:cNvSpPr/>
            <p:nvPr>
              <p:custDataLst>
                <p:tags r:id="rId16"/>
              </p:custDataLst>
            </p:nvPr>
          </p:nvSpPr>
          <p:spPr bwMode="auto">
            <a:xfrm>
              <a:off x="6429375" y="2155825"/>
              <a:ext cx="9525" cy="33338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7" y="4"/>
                </a:cxn>
                <a:cxn ang="0">
                  <a:pos x="6" y="18"/>
                </a:cxn>
                <a:cxn ang="0">
                  <a:pos x="3" y="31"/>
                </a:cxn>
                <a:cxn ang="0">
                  <a:pos x="1" y="45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1" y="60"/>
                </a:cxn>
                <a:cxn ang="0">
                  <a:pos x="2" y="61"/>
                </a:cxn>
                <a:cxn ang="0">
                  <a:pos x="3" y="63"/>
                </a:cxn>
                <a:cxn ang="0">
                  <a:pos x="6" y="63"/>
                </a:cxn>
                <a:cxn ang="0">
                  <a:pos x="7" y="63"/>
                </a:cxn>
                <a:cxn ang="0">
                  <a:pos x="9" y="61"/>
                </a:cxn>
                <a:cxn ang="0">
                  <a:pos x="10" y="60"/>
                </a:cxn>
                <a:cxn ang="0">
                  <a:pos x="10" y="58"/>
                </a:cxn>
                <a:cxn ang="0">
                  <a:pos x="10" y="58"/>
                </a:cxn>
                <a:cxn ang="0">
                  <a:pos x="12" y="45"/>
                </a:cxn>
                <a:cxn ang="0">
                  <a:pos x="14" y="31"/>
                </a:cxn>
                <a:cxn ang="0">
                  <a:pos x="16" y="18"/>
                </a:cxn>
                <a:cxn ang="0">
                  <a:pos x="17" y="4"/>
                </a:cxn>
                <a:cxn ang="0">
                  <a:pos x="17" y="4"/>
                </a:cxn>
                <a:cxn ang="0">
                  <a:pos x="16" y="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8" y="2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17" h="63">
                  <a:moveTo>
                    <a:pt x="7" y="4"/>
                  </a:moveTo>
                  <a:lnTo>
                    <a:pt x="7" y="4"/>
                  </a:lnTo>
                  <a:lnTo>
                    <a:pt x="6" y="18"/>
                  </a:lnTo>
                  <a:lnTo>
                    <a:pt x="3" y="31"/>
                  </a:lnTo>
                  <a:lnTo>
                    <a:pt x="1" y="45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2" y="61"/>
                  </a:lnTo>
                  <a:lnTo>
                    <a:pt x="3" y="63"/>
                  </a:lnTo>
                  <a:lnTo>
                    <a:pt x="6" y="63"/>
                  </a:lnTo>
                  <a:lnTo>
                    <a:pt x="7" y="63"/>
                  </a:lnTo>
                  <a:lnTo>
                    <a:pt x="9" y="61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12" y="45"/>
                  </a:lnTo>
                  <a:lnTo>
                    <a:pt x="14" y="31"/>
                  </a:lnTo>
                  <a:lnTo>
                    <a:pt x="16" y="18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8" name="Freeform 769"/>
            <p:cNvSpPr/>
            <p:nvPr>
              <p:custDataLst>
                <p:tags r:id="rId17"/>
              </p:custDataLst>
            </p:nvPr>
          </p:nvSpPr>
          <p:spPr bwMode="auto">
            <a:xfrm>
              <a:off x="6461125" y="2173288"/>
              <a:ext cx="14288" cy="36513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7" y="2"/>
                </a:cxn>
                <a:cxn ang="0">
                  <a:pos x="14" y="9"/>
                </a:cxn>
                <a:cxn ang="0">
                  <a:pos x="11" y="17"/>
                </a:cxn>
                <a:cxn ang="0">
                  <a:pos x="7" y="32"/>
                </a:cxn>
                <a:cxn ang="0">
                  <a:pos x="5" y="47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6"/>
                </a:cxn>
                <a:cxn ang="0">
                  <a:pos x="1" y="67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7" y="69"/>
                </a:cxn>
                <a:cxn ang="0">
                  <a:pos x="8" y="69"/>
                </a:cxn>
                <a:cxn ang="0">
                  <a:pos x="10" y="68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4" y="51"/>
                </a:cxn>
                <a:cxn ang="0">
                  <a:pos x="16" y="36"/>
                </a:cxn>
                <a:cxn ang="0">
                  <a:pos x="19" y="21"/>
                </a:cxn>
                <a:cxn ang="0">
                  <a:pos x="22" y="14"/>
                </a:cxn>
                <a:cxn ang="0">
                  <a:pos x="25" y="7"/>
                </a:cxn>
                <a:cxn ang="0">
                  <a:pos x="25" y="7"/>
                </a:cxn>
                <a:cxn ang="0">
                  <a:pos x="26" y="5"/>
                </a:cxn>
                <a:cxn ang="0">
                  <a:pos x="26" y="3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9" y="1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26" h="69">
                  <a:moveTo>
                    <a:pt x="17" y="2"/>
                  </a:moveTo>
                  <a:lnTo>
                    <a:pt x="17" y="2"/>
                  </a:lnTo>
                  <a:lnTo>
                    <a:pt x="14" y="9"/>
                  </a:lnTo>
                  <a:lnTo>
                    <a:pt x="11" y="17"/>
                  </a:lnTo>
                  <a:lnTo>
                    <a:pt x="7" y="32"/>
                  </a:lnTo>
                  <a:lnTo>
                    <a:pt x="5" y="47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6"/>
                  </a:lnTo>
                  <a:lnTo>
                    <a:pt x="1" y="67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7" y="69"/>
                  </a:lnTo>
                  <a:lnTo>
                    <a:pt x="8" y="69"/>
                  </a:lnTo>
                  <a:lnTo>
                    <a:pt x="10" y="6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4" y="51"/>
                  </a:lnTo>
                  <a:lnTo>
                    <a:pt x="16" y="36"/>
                  </a:lnTo>
                  <a:lnTo>
                    <a:pt x="19" y="21"/>
                  </a:lnTo>
                  <a:lnTo>
                    <a:pt x="22" y="14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6" y="3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1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9" name="Freeform 770"/>
            <p:cNvSpPr/>
            <p:nvPr>
              <p:custDataLst>
                <p:tags r:id="rId18"/>
              </p:custDataLst>
            </p:nvPr>
          </p:nvSpPr>
          <p:spPr bwMode="auto">
            <a:xfrm>
              <a:off x="6475413" y="2203450"/>
              <a:ext cx="19050" cy="508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3" y="11"/>
                </a:cxn>
                <a:cxn ang="0">
                  <a:pos x="18" y="21"/>
                </a:cxn>
                <a:cxn ang="0">
                  <a:pos x="13" y="32"/>
                </a:cxn>
                <a:cxn ang="0">
                  <a:pos x="9" y="43"/>
                </a:cxn>
                <a:cxn ang="0">
                  <a:pos x="6" y="54"/>
                </a:cxn>
                <a:cxn ang="0">
                  <a:pos x="3" y="67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2" y="95"/>
                </a:cxn>
                <a:cxn ang="0">
                  <a:pos x="5" y="95"/>
                </a:cxn>
                <a:cxn ang="0">
                  <a:pos x="8" y="94"/>
                </a:cxn>
                <a:cxn ang="0">
                  <a:pos x="9" y="92"/>
                </a:cxn>
                <a:cxn ang="0">
                  <a:pos x="10" y="90"/>
                </a:cxn>
                <a:cxn ang="0">
                  <a:pos x="10" y="90"/>
                </a:cxn>
                <a:cxn ang="0">
                  <a:pos x="13" y="68"/>
                </a:cxn>
                <a:cxn ang="0">
                  <a:pos x="15" y="58"/>
                </a:cxn>
                <a:cxn ang="0">
                  <a:pos x="18" y="47"/>
                </a:cxn>
                <a:cxn ang="0">
                  <a:pos x="21" y="37"/>
                </a:cxn>
                <a:cxn ang="0">
                  <a:pos x="25" y="26"/>
                </a:cxn>
                <a:cxn ang="0">
                  <a:pos x="30" y="17"/>
                </a:cxn>
                <a:cxn ang="0">
                  <a:pos x="37" y="8"/>
                </a:cxn>
                <a:cxn ang="0">
                  <a:pos x="37" y="8"/>
                </a:cxn>
                <a:cxn ang="0">
                  <a:pos x="38" y="6"/>
                </a:cxn>
                <a:cxn ang="0">
                  <a:pos x="38" y="4"/>
                </a:cxn>
                <a:cxn ang="0">
                  <a:pos x="37" y="1"/>
                </a:cxn>
                <a:cxn ang="0">
                  <a:pos x="35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95">
                  <a:moveTo>
                    <a:pt x="30" y="2"/>
                  </a:moveTo>
                  <a:lnTo>
                    <a:pt x="30" y="2"/>
                  </a:lnTo>
                  <a:lnTo>
                    <a:pt x="23" y="11"/>
                  </a:lnTo>
                  <a:lnTo>
                    <a:pt x="18" y="21"/>
                  </a:lnTo>
                  <a:lnTo>
                    <a:pt x="13" y="32"/>
                  </a:lnTo>
                  <a:lnTo>
                    <a:pt x="9" y="43"/>
                  </a:lnTo>
                  <a:lnTo>
                    <a:pt x="6" y="54"/>
                  </a:lnTo>
                  <a:lnTo>
                    <a:pt x="3" y="6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2" y="95"/>
                  </a:lnTo>
                  <a:lnTo>
                    <a:pt x="5" y="95"/>
                  </a:lnTo>
                  <a:lnTo>
                    <a:pt x="8" y="94"/>
                  </a:lnTo>
                  <a:lnTo>
                    <a:pt x="9" y="92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3" y="68"/>
                  </a:lnTo>
                  <a:lnTo>
                    <a:pt x="15" y="58"/>
                  </a:lnTo>
                  <a:lnTo>
                    <a:pt x="18" y="47"/>
                  </a:lnTo>
                  <a:lnTo>
                    <a:pt x="21" y="37"/>
                  </a:lnTo>
                  <a:lnTo>
                    <a:pt x="25" y="26"/>
                  </a:lnTo>
                  <a:lnTo>
                    <a:pt x="30" y="17"/>
                  </a:lnTo>
                  <a:lnTo>
                    <a:pt x="37" y="8"/>
                  </a:lnTo>
                  <a:lnTo>
                    <a:pt x="37" y="8"/>
                  </a:lnTo>
                  <a:lnTo>
                    <a:pt x="38" y="6"/>
                  </a:lnTo>
                  <a:lnTo>
                    <a:pt x="38" y="4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0" name="Freeform 771"/>
            <p:cNvSpPr/>
            <p:nvPr>
              <p:custDataLst>
                <p:tags r:id="rId19"/>
              </p:custDataLst>
            </p:nvPr>
          </p:nvSpPr>
          <p:spPr bwMode="auto">
            <a:xfrm>
              <a:off x="6481763" y="2241550"/>
              <a:ext cx="26988" cy="55563"/>
            </a:xfrm>
            <a:custGeom>
              <a:avLst/>
              <a:gdLst/>
              <a:ahLst/>
              <a:cxnLst>
                <a:cxn ang="0">
                  <a:pos x="42" y="2"/>
                </a:cxn>
                <a:cxn ang="0">
                  <a:pos x="42" y="2"/>
                </a:cxn>
                <a:cxn ang="0">
                  <a:pos x="34" y="13"/>
                </a:cxn>
                <a:cxn ang="0">
                  <a:pos x="28" y="25"/>
                </a:cxn>
                <a:cxn ang="0">
                  <a:pos x="23" y="37"/>
                </a:cxn>
                <a:cxn ang="0">
                  <a:pos x="17" y="50"/>
                </a:cxn>
                <a:cxn ang="0">
                  <a:pos x="8" y="76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0" y="104"/>
                </a:cxn>
                <a:cxn ang="0">
                  <a:pos x="1" y="105"/>
                </a:cxn>
                <a:cxn ang="0">
                  <a:pos x="2" y="106"/>
                </a:cxn>
                <a:cxn ang="0">
                  <a:pos x="3" y="107"/>
                </a:cxn>
                <a:cxn ang="0">
                  <a:pos x="5" y="107"/>
                </a:cxn>
                <a:cxn ang="0">
                  <a:pos x="7" y="107"/>
                </a:cxn>
                <a:cxn ang="0">
                  <a:pos x="8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7" y="79"/>
                </a:cxn>
                <a:cxn ang="0">
                  <a:pos x="26" y="54"/>
                </a:cxn>
                <a:cxn ang="0">
                  <a:pos x="31" y="41"/>
                </a:cxn>
                <a:cxn ang="0">
                  <a:pos x="36" y="29"/>
                </a:cxn>
                <a:cxn ang="0">
                  <a:pos x="42" y="18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0" y="2"/>
                </a:cxn>
                <a:cxn ang="0">
                  <a:pos x="49" y="1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42" y="2"/>
                </a:cxn>
                <a:cxn ang="0">
                  <a:pos x="42" y="2"/>
                </a:cxn>
              </a:cxnLst>
              <a:rect l="0" t="0" r="r" b="b"/>
              <a:pathLst>
                <a:path w="51" h="107">
                  <a:moveTo>
                    <a:pt x="42" y="2"/>
                  </a:moveTo>
                  <a:lnTo>
                    <a:pt x="42" y="2"/>
                  </a:lnTo>
                  <a:lnTo>
                    <a:pt x="34" y="13"/>
                  </a:lnTo>
                  <a:lnTo>
                    <a:pt x="28" y="25"/>
                  </a:lnTo>
                  <a:lnTo>
                    <a:pt x="23" y="37"/>
                  </a:lnTo>
                  <a:lnTo>
                    <a:pt x="17" y="50"/>
                  </a:lnTo>
                  <a:lnTo>
                    <a:pt x="8" y="7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4"/>
                  </a:lnTo>
                  <a:lnTo>
                    <a:pt x="1" y="105"/>
                  </a:lnTo>
                  <a:lnTo>
                    <a:pt x="2" y="106"/>
                  </a:lnTo>
                  <a:lnTo>
                    <a:pt x="3" y="107"/>
                  </a:lnTo>
                  <a:lnTo>
                    <a:pt x="5" y="107"/>
                  </a:lnTo>
                  <a:lnTo>
                    <a:pt x="7" y="107"/>
                  </a:lnTo>
                  <a:lnTo>
                    <a:pt x="8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7" y="79"/>
                  </a:lnTo>
                  <a:lnTo>
                    <a:pt x="26" y="54"/>
                  </a:lnTo>
                  <a:lnTo>
                    <a:pt x="31" y="41"/>
                  </a:lnTo>
                  <a:lnTo>
                    <a:pt x="36" y="29"/>
                  </a:lnTo>
                  <a:lnTo>
                    <a:pt x="42" y="18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0" y="2"/>
                  </a:lnTo>
                  <a:lnTo>
                    <a:pt x="49" y="1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2" y="2"/>
                  </a:lnTo>
                  <a:lnTo>
                    <a:pt x="42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1" name="Freeform 772"/>
            <p:cNvSpPr/>
            <p:nvPr>
              <p:custDataLst>
                <p:tags r:id="rId20"/>
              </p:custDataLst>
            </p:nvPr>
          </p:nvSpPr>
          <p:spPr bwMode="auto">
            <a:xfrm>
              <a:off x="6770688" y="2238375"/>
              <a:ext cx="12700" cy="47625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7" y="4"/>
                </a:cxn>
                <a:cxn ang="0">
                  <a:pos x="12" y="25"/>
                </a:cxn>
                <a:cxn ang="0">
                  <a:pos x="7" y="45"/>
                </a:cxn>
                <a:cxn ang="0">
                  <a:pos x="3" y="65"/>
                </a:cxn>
                <a:cxn ang="0">
                  <a:pos x="1" y="75"/>
                </a:cxn>
                <a:cxn ang="0">
                  <a:pos x="0" y="87"/>
                </a:cxn>
                <a:cxn ang="0">
                  <a:pos x="0" y="87"/>
                </a:cxn>
                <a:cxn ang="0">
                  <a:pos x="1" y="88"/>
                </a:cxn>
                <a:cxn ang="0">
                  <a:pos x="2" y="90"/>
                </a:cxn>
                <a:cxn ang="0">
                  <a:pos x="3" y="91"/>
                </a:cxn>
                <a:cxn ang="0">
                  <a:pos x="5" y="91"/>
                </a:cxn>
                <a:cxn ang="0">
                  <a:pos x="7" y="91"/>
                </a:cxn>
                <a:cxn ang="0">
                  <a:pos x="8" y="90"/>
                </a:cxn>
                <a:cxn ang="0">
                  <a:pos x="9" y="88"/>
                </a:cxn>
                <a:cxn ang="0">
                  <a:pos x="10" y="87"/>
                </a:cxn>
                <a:cxn ang="0">
                  <a:pos x="10" y="87"/>
                </a:cxn>
                <a:cxn ang="0">
                  <a:pos x="10" y="75"/>
                </a:cxn>
                <a:cxn ang="0">
                  <a:pos x="12" y="65"/>
                </a:cxn>
                <a:cxn ang="0">
                  <a:pos x="17" y="45"/>
                </a:cxn>
                <a:cxn ang="0">
                  <a:pos x="22" y="25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2"/>
                </a:cxn>
                <a:cxn ang="0">
                  <a:pos x="25" y="1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19" y="1"/>
                </a:cxn>
                <a:cxn ang="0">
                  <a:pos x="17" y="2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26" h="91">
                  <a:moveTo>
                    <a:pt x="17" y="4"/>
                  </a:moveTo>
                  <a:lnTo>
                    <a:pt x="17" y="4"/>
                  </a:lnTo>
                  <a:lnTo>
                    <a:pt x="12" y="25"/>
                  </a:lnTo>
                  <a:lnTo>
                    <a:pt x="7" y="45"/>
                  </a:lnTo>
                  <a:lnTo>
                    <a:pt x="3" y="65"/>
                  </a:lnTo>
                  <a:lnTo>
                    <a:pt x="1" y="75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" y="88"/>
                  </a:lnTo>
                  <a:lnTo>
                    <a:pt x="2" y="90"/>
                  </a:lnTo>
                  <a:lnTo>
                    <a:pt x="3" y="91"/>
                  </a:lnTo>
                  <a:lnTo>
                    <a:pt x="5" y="91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9" y="88"/>
                  </a:lnTo>
                  <a:lnTo>
                    <a:pt x="10" y="87"/>
                  </a:lnTo>
                  <a:lnTo>
                    <a:pt x="10" y="87"/>
                  </a:lnTo>
                  <a:lnTo>
                    <a:pt x="10" y="75"/>
                  </a:lnTo>
                  <a:lnTo>
                    <a:pt x="12" y="65"/>
                  </a:lnTo>
                  <a:lnTo>
                    <a:pt x="17" y="45"/>
                  </a:lnTo>
                  <a:lnTo>
                    <a:pt x="22" y="25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19" y="1"/>
                  </a:lnTo>
                  <a:lnTo>
                    <a:pt x="17" y="2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2" name="Freeform 773"/>
            <p:cNvSpPr/>
            <p:nvPr>
              <p:custDataLst>
                <p:tags r:id="rId21"/>
              </p:custDataLst>
            </p:nvPr>
          </p:nvSpPr>
          <p:spPr bwMode="auto">
            <a:xfrm>
              <a:off x="6811963" y="2214563"/>
              <a:ext cx="17463" cy="50800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3" y="3"/>
                </a:cxn>
                <a:cxn ang="0">
                  <a:pos x="14" y="25"/>
                </a:cxn>
                <a:cxn ang="0">
                  <a:pos x="9" y="47"/>
                </a:cxn>
                <a:cxn ang="0">
                  <a:pos x="4" y="70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1" y="96"/>
                </a:cxn>
                <a:cxn ang="0">
                  <a:pos x="3" y="98"/>
                </a:cxn>
                <a:cxn ang="0">
                  <a:pos x="6" y="98"/>
                </a:cxn>
                <a:cxn ang="0">
                  <a:pos x="7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9" y="95"/>
                </a:cxn>
                <a:cxn ang="0">
                  <a:pos x="9" y="95"/>
                </a:cxn>
                <a:cxn ang="0">
                  <a:pos x="11" y="94"/>
                </a:cxn>
                <a:cxn ang="0">
                  <a:pos x="12" y="91"/>
                </a:cxn>
                <a:cxn ang="0">
                  <a:pos x="12" y="88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14" y="66"/>
                </a:cxn>
                <a:cxn ang="0">
                  <a:pos x="18" y="46"/>
                </a:cxn>
                <a:cxn ang="0">
                  <a:pos x="25" y="25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32" y="3"/>
                </a:cxn>
                <a:cxn ang="0">
                  <a:pos x="31" y="2"/>
                </a:cxn>
                <a:cxn ang="0">
                  <a:pos x="30" y="1"/>
                </a:cxn>
                <a:cxn ang="0">
                  <a:pos x="29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32" h="98">
                  <a:moveTo>
                    <a:pt x="23" y="3"/>
                  </a:moveTo>
                  <a:lnTo>
                    <a:pt x="23" y="3"/>
                  </a:lnTo>
                  <a:lnTo>
                    <a:pt x="14" y="25"/>
                  </a:lnTo>
                  <a:lnTo>
                    <a:pt x="9" y="47"/>
                  </a:lnTo>
                  <a:lnTo>
                    <a:pt x="4" y="70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1" y="96"/>
                  </a:lnTo>
                  <a:lnTo>
                    <a:pt x="3" y="98"/>
                  </a:lnTo>
                  <a:lnTo>
                    <a:pt x="6" y="98"/>
                  </a:lnTo>
                  <a:lnTo>
                    <a:pt x="7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9" y="95"/>
                  </a:lnTo>
                  <a:lnTo>
                    <a:pt x="9" y="95"/>
                  </a:lnTo>
                  <a:lnTo>
                    <a:pt x="11" y="94"/>
                  </a:lnTo>
                  <a:lnTo>
                    <a:pt x="12" y="91"/>
                  </a:lnTo>
                  <a:lnTo>
                    <a:pt x="12" y="88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4" y="66"/>
                  </a:lnTo>
                  <a:lnTo>
                    <a:pt x="18" y="46"/>
                  </a:lnTo>
                  <a:lnTo>
                    <a:pt x="25" y="25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2" y="3"/>
                  </a:lnTo>
                  <a:lnTo>
                    <a:pt x="31" y="2"/>
                  </a:lnTo>
                  <a:lnTo>
                    <a:pt x="30" y="1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3" name="Freeform 774"/>
            <p:cNvSpPr/>
            <p:nvPr>
              <p:custDataLst>
                <p:tags r:id="rId22"/>
              </p:custDataLst>
            </p:nvPr>
          </p:nvSpPr>
          <p:spPr bwMode="auto">
            <a:xfrm>
              <a:off x="6848475" y="2211388"/>
              <a:ext cx="19050" cy="46038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22" y="23"/>
                </a:cxn>
                <a:cxn ang="0">
                  <a:pos x="17" y="44"/>
                </a:cxn>
                <a:cxn ang="0">
                  <a:pos x="11" y="62"/>
                </a:cxn>
                <a:cxn ang="0">
                  <a:pos x="6" y="72"/>
                </a:cxn>
                <a:cxn ang="0">
                  <a:pos x="1" y="81"/>
                </a:cxn>
                <a:cxn ang="0">
                  <a:pos x="1" y="81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3" y="87"/>
                </a:cxn>
                <a:cxn ang="0">
                  <a:pos x="4" y="88"/>
                </a:cxn>
                <a:cxn ang="0">
                  <a:pos x="6" y="88"/>
                </a:cxn>
                <a:cxn ang="0">
                  <a:pos x="8" y="87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15" y="77"/>
                </a:cxn>
                <a:cxn ang="0">
                  <a:pos x="19" y="66"/>
                </a:cxn>
                <a:cxn ang="0">
                  <a:pos x="25" y="47"/>
                </a:cxn>
                <a:cxn ang="0">
                  <a:pos x="30" y="26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5" y="3"/>
                </a:cxn>
                <a:cxn ang="0">
                  <a:pos x="34" y="2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5" h="88">
                  <a:moveTo>
                    <a:pt x="26" y="3"/>
                  </a:moveTo>
                  <a:lnTo>
                    <a:pt x="26" y="3"/>
                  </a:lnTo>
                  <a:lnTo>
                    <a:pt x="22" y="23"/>
                  </a:lnTo>
                  <a:lnTo>
                    <a:pt x="17" y="44"/>
                  </a:lnTo>
                  <a:lnTo>
                    <a:pt x="11" y="62"/>
                  </a:lnTo>
                  <a:lnTo>
                    <a:pt x="6" y="72"/>
                  </a:lnTo>
                  <a:lnTo>
                    <a:pt x="1" y="81"/>
                  </a:lnTo>
                  <a:lnTo>
                    <a:pt x="1" y="81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3" y="87"/>
                  </a:lnTo>
                  <a:lnTo>
                    <a:pt x="4" y="88"/>
                  </a:lnTo>
                  <a:lnTo>
                    <a:pt x="6" y="88"/>
                  </a:lnTo>
                  <a:lnTo>
                    <a:pt x="8" y="87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5" y="77"/>
                  </a:lnTo>
                  <a:lnTo>
                    <a:pt x="19" y="66"/>
                  </a:lnTo>
                  <a:lnTo>
                    <a:pt x="25" y="47"/>
                  </a:lnTo>
                  <a:lnTo>
                    <a:pt x="30" y="26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4" name="Freeform 775"/>
            <p:cNvSpPr/>
            <p:nvPr>
              <p:custDataLst>
                <p:tags r:id="rId23"/>
              </p:custDataLst>
            </p:nvPr>
          </p:nvSpPr>
          <p:spPr bwMode="auto">
            <a:xfrm>
              <a:off x="6586538" y="2754313"/>
              <a:ext cx="7938" cy="46038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6" y="24"/>
                </a:cxn>
                <a:cxn ang="0">
                  <a:pos x="5" y="44"/>
                </a:cxn>
                <a:cxn ang="0">
                  <a:pos x="3" y="63"/>
                </a:cxn>
                <a:cxn ang="0">
                  <a:pos x="0" y="83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2" y="88"/>
                </a:cxn>
                <a:cxn ang="0">
                  <a:pos x="3" y="88"/>
                </a:cxn>
                <a:cxn ang="0">
                  <a:pos x="5" y="88"/>
                </a:cxn>
                <a:cxn ang="0">
                  <a:pos x="7" y="88"/>
                </a:cxn>
                <a:cxn ang="0">
                  <a:pos x="8" y="87"/>
                </a:cxn>
                <a:cxn ang="0">
                  <a:pos x="9" y="85"/>
                </a:cxn>
                <a:cxn ang="0">
                  <a:pos x="9" y="85"/>
                </a:cxn>
                <a:cxn ang="0">
                  <a:pos x="12" y="65"/>
                </a:cxn>
                <a:cxn ang="0">
                  <a:pos x="14" y="46"/>
                </a:cxn>
                <a:cxn ang="0">
                  <a:pos x="15" y="25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5" h="88">
                  <a:moveTo>
                    <a:pt x="6" y="4"/>
                  </a:moveTo>
                  <a:lnTo>
                    <a:pt x="6" y="4"/>
                  </a:lnTo>
                  <a:lnTo>
                    <a:pt x="6" y="24"/>
                  </a:lnTo>
                  <a:lnTo>
                    <a:pt x="5" y="44"/>
                  </a:lnTo>
                  <a:lnTo>
                    <a:pt x="3" y="63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2" y="88"/>
                  </a:lnTo>
                  <a:lnTo>
                    <a:pt x="3" y="88"/>
                  </a:lnTo>
                  <a:lnTo>
                    <a:pt x="5" y="88"/>
                  </a:lnTo>
                  <a:lnTo>
                    <a:pt x="7" y="88"/>
                  </a:lnTo>
                  <a:lnTo>
                    <a:pt x="8" y="87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12" y="65"/>
                  </a:lnTo>
                  <a:lnTo>
                    <a:pt x="14" y="46"/>
                  </a:lnTo>
                  <a:lnTo>
                    <a:pt x="15" y="2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5" name="Freeform 776"/>
            <p:cNvSpPr/>
            <p:nvPr>
              <p:custDataLst>
                <p:tags r:id="rId24"/>
              </p:custDataLst>
            </p:nvPr>
          </p:nvSpPr>
          <p:spPr bwMode="auto">
            <a:xfrm>
              <a:off x="6623050" y="2711450"/>
              <a:ext cx="12700" cy="47625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20" y="1"/>
                </a:cxn>
                <a:cxn ang="0">
                  <a:pos x="16" y="2"/>
                </a:cxn>
                <a:cxn ang="0">
                  <a:pos x="13" y="4"/>
                </a:cxn>
                <a:cxn ang="0">
                  <a:pos x="9" y="8"/>
                </a:cxn>
                <a:cxn ang="0">
                  <a:pos x="8" y="11"/>
                </a:cxn>
                <a:cxn ang="0">
                  <a:pos x="6" y="19"/>
                </a:cxn>
                <a:cxn ang="0">
                  <a:pos x="5" y="27"/>
                </a:cxn>
                <a:cxn ang="0">
                  <a:pos x="5" y="27"/>
                </a:cxn>
                <a:cxn ang="0">
                  <a:pos x="6" y="55"/>
                </a:cxn>
                <a:cxn ang="0">
                  <a:pos x="6" y="63"/>
                </a:cxn>
                <a:cxn ang="0">
                  <a:pos x="5" y="69"/>
                </a:cxn>
                <a:cxn ang="0">
                  <a:pos x="4" y="76"/>
                </a:cxn>
                <a:cxn ang="0">
                  <a:pos x="1" y="82"/>
                </a:cxn>
                <a:cxn ang="0">
                  <a:pos x="1" y="82"/>
                </a:cxn>
                <a:cxn ang="0">
                  <a:pos x="0" y="84"/>
                </a:cxn>
                <a:cxn ang="0">
                  <a:pos x="0" y="86"/>
                </a:cxn>
                <a:cxn ang="0">
                  <a:pos x="1" y="87"/>
                </a:cxn>
                <a:cxn ang="0">
                  <a:pos x="3" y="88"/>
                </a:cxn>
                <a:cxn ang="0">
                  <a:pos x="4" y="89"/>
                </a:cxn>
                <a:cxn ang="0">
                  <a:pos x="6" y="89"/>
                </a:cxn>
                <a:cxn ang="0">
                  <a:pos x="7" y="88"/>
                </a:cxn>
                <a:cxn ang="0">
                  <a:pos x="9" y="87"/>
                </a:cxn>
                <a:cxn ang="0">
                  <a:pos x="9" y="87"/>
                </a:cxn>
                <a:cxn ang="0">
                  <a:pos x="13" y="78"/>
                </a:cxn>
                <a:cxn ang="0">
                  <a:pos x="15" y="68"/>
                </a:cxn>
                <a:cxn ang="0">
                  <a:pos x="16" y="57"/>
                </a:cxn>
                <a:cxn ang="0">
                  <a:pos x="17" y="48"/>
                </a:cxn>
                <a:cxn ang="0">
                  <a:pos x="17" y="48"/>
                </a:cxn>
                <a:cxn ang="0">
                  <a:pos x="16" y="39"/>
                </a:cxn>
                <a:cxn ang="0">
                  <a:pos x="15" y="26"/>
                </a:cxn>
                <a:cxn ang="0">
                  <a:pos x="15" y="21"/>
                </a:cxn>
                <a:cxn ang="0">
                  <a:pos x="16" y="16"/>
                </a:cxn>
                <a:cxn ang="0">
                  <a:pos x="19" y="13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4" y="9"/>
                </a:cxn>
                <a:cxn ang="0">
                  <a:pos x="25" y="8"/>
                </a:cxn>
                <a:cxn ang="0">
                  <a:pos x="26" y="6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3" y="1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26" h="89">
                  <a:moveTo>
                    <a:pt x="20" y="1"/>
                  </a:moveTo>
                  <a:lnTo>
                    <a:pt x="20" y="1"/>
                  </a:lnTo>
                  <a:lnTo>
                    <a:pt x="16" y="2"/>
                  </a:lnTo>
                  <a:lnTo>
                    <a:pt x="13" y="4"/>
                  </a:lnTo>
                  <a:lnTo>
                    <a:pt x="9" y="8"/>
                  </a:lnTo>
                  <a:lnTo>
                    <a:pt x="8" y="11"/>
                  </a:lnTo>
                  <a:lnTo>
                    <a:pt x="6" y="19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6" y="55"/>
                  </a:lnTo>
                  <a:lnTo>
                    <a:pt x="6" y="63"/>
                  </a:lnTo>
                  <a:lnTo>
                    <a:pt x="5" y="69"/>
                  </a:lnTo>
                  <a:lnTo>
                    <a:pt x="4" y="76"/>
                  </a:lnTo>
                  <a:lnTo>
                    <a:pt x="1" y="82"/>
                  </a:lnTo>
                  <a:lnTo>
                    <a:pt x="1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88"/>
                  </a:lnTo>
                  <a:lnTo>
                    <a:pt x="9" y="87"/>
                  </a:lnTo>
                  <a:lnTo>
                    <a:pt x="9" y="87"/>
                  </a:lnTo>
                  <a:lnTo>
                    <a:pt x="13" y="78"/>
                  </a:lnTo>
                  <a:lnTo>
                    <a:pt x="15" y="68"/>
                  </a:lnTo>
                  <a:lnTo>
                    <a:pt x="16" y="57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6" y="39"/>
                  </a:lnTo>
                  <a:lnTo>
                    <a:pt x="15" y="26"/>
                  </a:lnTo>
                  <a:lnTo>
                    <a:pt x="15" y="21"/>
                  </a:lnTo>
                  <a:lnTo>
                    <a:pt x="16" y="16"/>
                  </a:lnTo>
                  <a:lnTo>
                    <a:pt x="19" y="13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9"/>
                  </a:lnTo>
                  <a:lnTo>
                    <a:pt x="25" y="8"/>
                  </a:lnTo>
                  <a:lnTo>
                    <a:pt x="26" y="6"/>
                  </a:lnTo>
                  <a:lnTo>
                    <a:pt x="25" y="4"/>
                  </a:lnTo>
                  <a:lnTo>
                    <a:pt x="25" y="2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6" name="Freeform 777"/>
            <p:cNvSpPr/>
            <p:nvPr>
              <p:custDataLst>
                <p:tags r:id="rId25"/>
              </p:custDataLst>
            </p:nvPr>
          </p:nvSpPr>
          <p:spPr bwMode="auto">
            <a:xfrm>
              <a:off x="6661150" y="2678113"/>
              <a:ext cx="23813" cy="50800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5" y="2"/>
                </a:cxn>
                <a:cxn ang="0">
                  <a:pos x="29" y="13"/>
                </a:cxn>
                <a:cxn ang="0">
                  <a:pos x="23" y="23"/>
                </a:cxn>
                <a:cxn ang="0">
                  <a:pos x="18" y="33"/>
                </a:cxn>
                <a:cxn ang="0">
                  <a:pos x="13" y="45"/>
                </a:cxn>
                <a:cxn ang="0">
                  <a:pos x="6" y="66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1"/>
                </a:cxn>
                <a:cxn ang="0">
                  <a:pos x="0" y="93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5" y="95"/>
                </a:cxn>
                <a:cxn ang="0">
                  <a:pos x="6" y="94"/>
                </a:cxn>
                <a:cxn ang="0">
                  <a:pos x="8" y="93"/>
                </a:cxn>
                <a:cxn ang="0">
                  <a:pos x="9" y="92"/>
                </a:cxn>
                <a:cxn ang="0">
                  <a:pos x="9" y="92"/>
                </a:cxn>
                <a:cxn ang="0">
                  <a:pos x="15" y="70"/>
                </a:cxn>
                <a:cxn ang="0">
                  <a:pos x="23" y="48"/>
                </a:cxn>
                <a:cxn ang="0">
                  <a:pos x="27" y="37"/>
                </a:cxn>
                <a:cxn ang="0">
                  <a:pos x="32" y="27"/>
                </a:cxn>
                <a:cxn ang="0">
                  <a:pos x="37" y="17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4" y="5"/>
                </a:cxn>
                <a:cxn ang="0">
                  <a:pos x="43" y="4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2"/>
                </a:cxn>
                <a:cxn ang="0">
                  <a:pos x="35" y="2"/>
                </a:cxn>
              </a:cxnLst>
              <a:rect l="0" t="0" r="r" b="b"/>
              <a:pathLst>
                <a:path w="44" h="95">
                  <a:moveTo>
                    <a:pt x="35" y="2"/>
                  </a:moveTo>
                  <a:lnTo>
                    <a:pt x="35" y="2"/>
                  </a:lnTo>
                  <a:lnTo>
                    <a:pt x="29" y="13"/>
                  </a:lnTo>
                  <a:lnTo>
                    <a:pt x="23" y="23"/>
                  </a:lnTo>
                  <a:lnTo>
                    <a:pt x="18" y="33"/>
                  </a:lnTo>
                  <a:lnTo>
                    <a:pt x="13" y="45"/>
                  </a:lnTo>
                  <a:lnTo>
                    <a:pt x="6" y="66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5" y="95"/>
                  </a:lnTo>
                  <a:lnTo>
                    <a:pt x="6" y="94"/>
                  </a:lnTo>
                  <a:lnTo>
                    <a:pt x="8" y="93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15" y="70"/>
                  </a:lnTo>
                  <a:lnTo>
                    <a:pt x="23" y="48"/>
                  </a:lnTo>
                  <a:lnTo>
                    <a:pt x="27" y="37"/>
                  </a:lnTo>
                  <a:lnTo>
                    <a:pt x="32" y="27"/>
                  </a:lnTo>
                  <a:lnTo>
                    <a:pt x="37" y="17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4" y="5"/>
                  </a:lnTo>
                  <a:lnTo>
                    <a:pt x="43" y="4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2"/>
                  </a:lnTo>
                  <a:lnTo>
                    <a:pt x="35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7" name="Freeform 778"/>
            <p:cNvSpPr/>
            <p:nvPr>
              <p:custDataLst>
                <p:tags r:id="rId26"/>
              </p:custDataLst>
            </p:nvPr>
          </p:nvSpPr>
          <p:spPr bwMode="auto">
            <a:xfrm>
              <a:off x="6719888" y="2638425"/>
              <a:ext cx="15875" cy="53975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5" y="14"/>
                </a:cxn>
                <a:cxn ang="0">
                  <a:pos x="12" y="25"/>
                </a:cxn>
                <a:cxn ang="0">
                  <a:pos x="9" y="49"/>
                </a:cxn>
                <a:cxn ang="0">
                  <a:pos x="6" y="73"/>
                </a:cxn>
                <a:cxn ang="0">
                  <a:pos x="3" y="84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8"/>
                </a:cxn>
                <a:cxn ang="0">
                  <a:pos x="0" y="99"/>
                </a:cxn>
                <a:cxn ang="0">
                  <a:pos x="1" y="101"/>
                </a:cxn>
                <a:cxn ang="0">
                  <a:pos x="3" y="101"/>
                </a:cxn>
                <a:cxn ang="0">
                  <a:pos x="6" y="101"/>
                </a:cxn>
                <a:cxn ang="0">
                  <a:pos x="8" y="100"/>
                </a:cxn>
                <a:cxn ang="0">
                  <a:pos x="9" y="98"/>
                </a:cxn>
                <a:cxn ang="0">
                  <a:pos x="9" y="98"/>
                </a:cxn>
                <a:cxn ang="0">
                  <a:pos x="12" y="88"/>
                </a:cxn>
                <a:cxn ang="0">
                  <a:pos x="14" y="76"/>
                </a:cxn>
                <a:cxn ang="0">
                  <a:pos x="17" y="52"/>
                </a:cxn>
                <a:cxn ang="0">
                  <a:pos x="20" y="29"/>
                </a:cxn>
                <a:cxn ang="0">
                  <a:pos x="23" y="18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8" y="6"/>
                </a:cxn>
                <a:cxn ang="0">
                  <a:pos x="28" y="4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8" h="101">
                  <a:moveTo>
                    <a:pt x="19" y="3"/>
                  </a:moveTo>
                  <a:lnTo>
                    <a:pt x="19" y="3"/>
                  </a:lnTo>
                  <a:lnTo>
                    <a:pt x="15" y="14"/>
                  </a:lnTo>
                  <a:lnTo>
                    <a:pt x="12" y="25"/>
                  </a:lnTo>
                  <a:lnTo>
                    <a:pt x="9" y="49"/>
                  </a:lnTo>
                  <a:lnTo>
                    <a:pt x="6" y="73"/>
                  </a:lnTo>
                  <a:lnTo>
                    <a:pt x="3" y="84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8"/>
                  </a:lnTo>
                  <a:lnTo>
                    <a:pt x="0" y="99"/>
                  </a:lnTo>
                  <a:lnTo>
                    <a:pt x="1" y="101"/>
                  </a:lnTo>
                  <a:lnTo>
                    <a:pt x="3" y="101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12" y="88"/>
                  </a:lnTo>
                  <a:lnTo>
                    <a:pt x="14" y="76"/>
                  </a:lnTo>
                  <a:lnTo>
                    <a:pt x="17" y="52"/>
                  </a:lnTo>
                  <a:lnTo>
                    <a:pt x="20" y="29"/>
                  </a:lnTo>
                  <a:lnTo>
                    <a:pt x="23" y="18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8" y="4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8" name="Freeform 779"/>
            <p:cNvSpPr/>
            <p:nvPr>
              <p:custDataLst>
                <p:tags r:id="rId27"/>
              </p:custDataLst>
            </p:nvPr>
          </p:nvSpPr>
          <p:spPr bwMode="auto">
            <a:xfrm>
              <a:off x="6767513" y="2584450"/>
              <a:ext cx="15875" cy="57150"/>
            </a:xfrm>
            <a:custGeom>
              <a:avLst/>
              <a:gdLst/>
              <a:ahLst/>
              <a:cxnLst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19" y="31"/>
                </a:cxn>
                <a:cxn ang="0">
                  <a:pos x="18" y="44"/>
                </a:cxn>
                <a:cxn ang="0">
                  <a:pos x="16" y="57"/>
                </a:cxn>
                <a:cxn ang="0">
                  <a:pos x="16" y="57"/>
                </a:cxn>
                <a:cxn ang="0">
                  <a:pos x="9" y="80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0" y="104"/>
                </a:cxn>
                <a:cxn ang="0">
                  <a:pos x="1" y="105"/>
                </a:cxn>
                <a:cxn ang="0">
                  <a:pos x="2" y="107"/>
                </a:cxn>
                <a:cxn ang="0">
                  <a:pos x="3" y="107"/>
                </a:cxn>
                <a:cxn ang="0">
                  <a:pos x="7" y="107"/>
                </a:cxn>
                <a:cxn ang="0">
                  <a:pos x="8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9" y="79"/>
                </a:cxn>
                <a:cxn ang="0">
                  <a:pos x="28" y="53"/>
                </a:cxn>
                <a:cxn ang="0">
                  <a:pos x="28" y="53"/>
                </a:cxn>
                <a:cxn ang="0">
                  <a:pos x="30" y="40"/>
                </a:cxn>
                <a:cxn ang="0">
                  <a:pos x="30" y="29"/>
                </a:cxn>
                <a:cxn ang="0">
                  <a:pos x="29" y="4"/>
                </a:cxn>
                <a:cxn ang="0">
                  <a:pos x="29" y="4"/>
                </a:cxn>
              </a:cxnLst>
              <a:rect l="0" t="0" r="r" b="b"/>
              <a:pathLst>
                <a:path w="30" h="107">
                  <a:moveTo>
                    <a:pt x="29" y="4"/>
                  </a:move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0" y="1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31"/>
                  </a:lnTo>
                  <a:lnTo>
                    <a:pt x="18" y="44"/>
                  </a:lnTo>
                  <a:lnTo>
                    <a:pt x="16" y="57"/>
                  </a:lnTo>
                  <a:lnTo>
                    <a:pt x="16" y="57"/>
                  </a:lnTo>
                  <a:lnTo>
                    <a:pt x="9" y="80"/>
                  </a:lnTo>
                  <a:lnTo>
                    <a:pt x="1" y="101"/>
                  </a:lnTo>
                  <a:lnTo>
                    <a:pt x="1" y="101"/>
                  </a:lnTo>
                  <a:lnTo>
                    <a:pt x="0" y="104"/>
                  </a:lnTo>
                  <a:lnTo>
                    <a:pt x="1" y="105"/>
                  </a:lnTo>
                  <a:lnTo>
                    <a:pt x="2" y="107"/>
                  </a:lnTo>
                  <a:lnTo>
                    <a:pt x="3" y="107"/>
                  </a:lnTo>
                  <a:lnTo>
                    <a:pt x="7" y="107"/>
                  </a:lnTo>
                  <a:lnTo>
                    <a:pt x="8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9" y="79"/>
                  </a:lnTo>
                  <a:lnTo>
                    <a:pt x="28" y="53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0" y="29"/>
                  </a:lnTo>
                  <a:lnTo>
                    <a:pt x="29" y="4"/>
                  </a:lnTo>
                  <a:lnTo>
                    <a:pt x="29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9" name="Freeform 780"/>
            <p:cNvSpPr/>
            <p:nvPr>
              <p:custDataLst>
                <p:tags r:id="rId28"/>
              </p:custDataLst>
            </p:nvPr>
          </p:nvSpPr>
          <p:spPr bwMode="auto">
            <a:xfrm>
              <a:off x="6805613" y="2538413"/>
              <a:ext cx="15875" cy="63500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1" y="19"/>
                </a:cxn>
                <a:cxn ang="0">
                  <a:pos x="20" y="33"/>
                </a:cxn>
                <a:cxn ang="0">
                  <a:pos x="15" y="62"/>
                </a:cxn>
                <a:cxn ang="0">
                  <a:pos x="15" y="62"/>
                </a:cxn>
                <a:cxn ang="0">
                  <a:pos x="14" y="75"/>
                </a:cxn>
                <a:cxn ang="0">
                  <a:pos x="12" y="88"/>
                </a:cxn>
                <a:cxn ang="0">
                  <a:pos x="11" y="95"/>
                </a:cxn>
                <a:cxn ang="0">
                  <a:pos x="9" y="101"/>
                </a:cxn>
                <a:cxn ang="0">
                  <a:pos x="6" y="106"/>
                </a:cxn>
                <a:cxn ang="0">
                  <a:pos x="1" y="113"/>
                </a:cxn>
                <a:cxn ang="0">
                  <a:pos x="1" y="113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2" y="119"/>
                </a:cxn>
                <a:cxn ang="0">
                  <a:pos x="3" y="120"/>
                </a:cxn>
                <a:cxn ang="0">
                  <a:pos x="4" y="121"/>
                </a:cxn>
                <a:cxn ang="0">
                  <a:pos x="7" y="120"/>
                </a:cxn>
                <a:cxn ang="0">
                  <a:pos x="9" y="119"/>
                </a:cxn>
                <a:cxn ang="0">
                  <a:pos x="9" y="119"/>
                </a:cxn>
                <a:cxn ang="0">
                  <a:pos x="14" y="110"/>
                </a:cxn>
                <a:cxn ang="0">
                  <a:pos x="18" y="100"/>
                </a:cxn>
                <a:cxn ang="0">
                  <a:pos x="21" y="90"/>
                </a:cxn>
                <a:cxn ang="0">
                  <a:pos x="22" y="80"/>
                </a:cxn>
                <a:cxn ang="0">
                  <a:pos x="22" y="80"/>
                </a:cxn>
                <a:cxn ang="0">
                  <a:pos x="28" y="42"/>
                </a:cxn>
                <a:cxn ang="0">
                  <a:pos x="30" y="24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31" y="3"/>
                </a:cxn>
                <a:cxn ang="0">
                  <a:pos x="30" y="1"/>
                </a:cxn>
                <a:cxn ang="0">
                  <a:pos x="29" y="1"/>
                </a:cxn>
                <a:cxn ang="0">
                  <a:pos x="27" y="0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1" h="121">
                  <a:moveTo>
                    <a:pt x="22" y="5"/>
                  </a:moveTo>
                  <a:lnTo>
                    <a:pt x="22" y="5"/>
                  </a:lnTo>
                  <a:lnTo>
                    <a:pt x="21" y="19"/>
                  </a:lnTo>
                  <a:lnTo>
                    <a:pt x="20" y="33"/>
                  </a:lnTo>
                  <a:lnTo>
                    <a:pt x="15" y="62"/>
                  </a:lnTo>
                  <a:lnTo>
                    <a:pt x="15" y="62"/>
                  </a:lnTo>
                  <a:lnTo>
                    <a:pt x="14" y="75"/>
                  </a:lnTo>
                  <a:lnTo>
                    <a:pt x="12" y="88"/>
                  </a:lnTo>
                  <a:lnTo>
                    <a:pt x="11" y="95"/>
                  </a:lnTo>
                  <a:lnTo>
                    <a:pt x="9" y="101"/>
                  </a:lnTo>
                  <a:lnTo>
                    <a:pt x="6" y="106"/>
                  </a:lnTo>
                  <a:lnTo>
                    <a:pt x="1" y="113"/>
                  </a:lnTo>
                  <a:lnTo>
                    <a:pt x="1" y="113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2" y="119"/>
                  </a:lnTo>
                  <a:lnTo>
                    <a:pt x="3" y="120"/>
                  </a:lnTo>
                  <a:lnTo>
                    <a:pt x="4" y="121"/>
                  </a:lnTo>
                  <a:lnTo>
                    <a:pt x="7" y="120"/>
                  </a:lnTo>
                  <a:lnTo>
                    <a:pt x="9" y="119"/>
                  </a:lnTo>
                  <a:lnTo>
                    <a:pt x="9" y="119"/>
                  </a:lnTo>
                  <a:lnTo>
                    <a:pt x="14" y="110"/>
                  </a:lnTo>
                  <a:lnTo>
                    <a:pt x="18" y="100"/>
                  </a:lnTo>
                  <a:lnTo>
                    <a:pt x="21" y="9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28" y="42"/>
                  </a:lnTo>
                  <a:lnTo>
                    <a:pt x="30" y="24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1" y="3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0" name="Freeform 781"/>
            <p:cNvSpPr/>
            <p:nvPr>
              <p:custDataLst>
                <p:tags r:id="rId29"/>
              </p:custDataLst>
            </p:nvPr>
          </p:nvSpPr>
          <p:spPr bwMode="auto">
            <a:xfrm>
              <a:off x="6854825" y="2497138"/>
              <a:ext cx="6350" cy="444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4"/>
                </a:cxn>
                <a:cxn ang="0">
                  <a:pos x="3" y="23"/>
                </a:cxn>
                <a:cxn ang="0">
                  <a:pos x="2" y="40"/>
                </a:cxn>
                <a:cxn ang="0">
                  <a:pos x="1" y="59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1" y="80"/>
                </a:cxn>
                <a:cxn ang="0">
                  <a:pos x="2" y="81"/>
                </a:cxn>
                <a:cxn ang="0">
                  <a:pos x="3" y="82"/>
                </a:cxn>
                <a:cxn ang="0">
                  <a:pos x="5" y="82"/>
                </a:cxn>
                <a:cxn ang="0">
                  <a:pos x="7" y="82"/>
                </a:cxn>
                <a:cxn ang="0">
                  <a:pos x="8" y="81"/>
                </a:cxn>
                <a:cxn ang="0">
                  <a:pos x="9" y="80"/>
                </a:cxn>
                <a:cxn ang="0">
                  <a:pos x="10" y="78"/>
                </a:cxn>
                <a:cxn ang="0">
                  <a:pos x="10" y="78"/>
                </a:cxn>
                <a:cxn ang="0">
                  <a:pos x="10" y="59"/>
                </a:cxn>
                <a:cxn ang="0">
                  <a:pos x="11" y="40"/>
                </a:cxn>
                <a:cxn ang="0">
                  <a:pos x="12" y="23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12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2">
                  <a:moveTo>
                    <a:pt x="4" y="4"/>
                  </a:moveTo>
                  <a:lnTo>
                    <a:pt x="4" y="4"/>
                  </a:lnTo>
                  <a:lnTo>
                    <a:pt x="3" y="23"/>
                  </a:lnTo>
                  <a:lnTo>
                    <a:pt x="2" y="40"/>
                  </a:lnTo>
                  <a:lnTo>
                    <a:pt x="1" y="59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1" y="80"/>
                  </a:lnTo>
                  <a:lnTo>
                    <a:pt x="2" y="81"/>
                  </a:lnTo>
                  <a:lnTo>
                    <a:pt x="3" y="82"/>
                  </a:lnTo>
                  <a:lnTo>
                    <a:pt x="5" y="82"/>
                  </a:lnTo>
                  <a:lnTo>
                    <a:pt x="7" y="82"/>
                  </a:lnTo>
                  <a:lnTo>
                    <a:pt x="8" y="81"/>
                  </a:lnTo>
                  <a:lnTo>
                    <a:pt x="9" y="80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10" y="59"/>
                  </a:lnTo>
                  <a:lnTo>
                    <a:pt x="11" y="40"/>
                  </a:lnTo>
                  <a:lnTo>
                    <a:pt x="12" y="2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1" name="Freeform 782"/>
            <p:cNvSpPr/>
            <p:nvPr>
              <p:custDataLst>
                <p:tags r:id="rId30"/>
              </p:custDataLst>
            </p:nvPr>
          </p:nvSpPr>
          <p:spPr bwMode="auto">
            <a:xfrm>
              <a:off x="6578600" y="2328863"/>
              <a:ext cx="12700" cy="52388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2" y="3"/>
                </a:cxn>
                <a:cxn ang="0">
                  <a:pos x="21" y="1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6" y="1"/>
                </a:cxn>
                <a:cxn ang="0">
                  <a:pos x="14" y="1"/>
                </a:cxn>
                <a:cxn ang="0">
                  <a:pos x="13" y="3"/>
                </a:cxn>
                <a:cxn ang="0">
                  <a:pos x="13" y="5"/>
                </a:cxn>
                <a:cxn ang="0">
                  <a:pos x="13" y="5"/>
                </a:cxn>
                <a:cxn ang="0">
                  <a:pos x="12" y="17"/>
                </a:cxn>
                <a:cxn ang="0">
                  <a:pos x="8" y="31"/>
                </a:cxn>
                <a:cxn ang="0">
                  <a:pos x="8" y="31"/>
                </a:cxn>
                <a:cxn ang="0">
                  <a:pos x="3" y="39"/>
                </a:cxn>
                <a:cxn ang="0">
                  <a:pos x="1" y="44"/>
                </a:cxn>
                <a:cxn ang="0">
                  <a:pos x="0" y="50"/>
                </a:cxn>
                <a:cxn ang="0">
                  <a:pos x="0" y="93"/>
                </a:cxn>
                <a:cxn ang="0">
                  <a:pos x="0" y="93"/>
                </a:cxn>
                <a:cxn ang="0">
                  <a:pos x="0" y="95"/>
                </a:cxn>
                <a:cxn ang="0">
                  <a:pos x="1" y="97"/>
                </a:cxn>
                <a:cxn ang="0">
                  <a:pos x="3" y="98"/>
                </a:cxn>
                <a:cxn ang="0">
                  <a:pos x="4" y="98"/>
                </a:cxn>
                <a:cxn ang="0">
                  <a:pos x="7" y="98"/>
                </a:cxn>
                <a:cxn ang="0">
                  <a:pos x="8" y="97"/>
                </a:cxn>
                <a:cxn ang="0">
                  <a:pos x="9" y="95"/>
                </a:cxn>
                <a:cxn ang="0">
                  <a:pos x="10" y="93"/>
                </a:cxn>
                <a:cxn ang="0">
                  <a:pos x="10" y="93"/>
                </a:cxn>
                <a:cxn ang="0">
                  <a:pos x="8" y="70"/>
                </a:cxn>
                <a:cxn ang="0">
                  <a:pos x="9" y="58"/>
                </a:cxn>
                <a:cxn ang="0">
                  <a:pos x="10" y="52"/>
                </a:cxn>
                <a:cxn ang="0">
                  <a:pos x="11" y="48"/>
                </a:cxn>
                <a:cxn ang="0">
                  <a:pos x="11" y="48"/>
                </a:cxn>
                <a:cxn ang="0">
                  <a:pos x="16" y="37"/>
                </a:cxn>
                <a:cxn ang="0">
                  <a:pos x="19" y="27"/>
                </a:cxn>
                <a:cxn ang="0">
                  <a:pos x="21" y="16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22" h="98">
                  <a:moveTo>
                    <a:pt x="22" y="5"/>
                  </a:moveTo>
                  <a:lnTo>
                    <a:pt x="22" y="5"/>
                  </a:lnTo>
                  <a:lnTo>
                    <a:pt x="22" y="3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2" y="17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3" y="39"/>
                  </a:lnTo>
                  <a:lnTo>
                    <a:pt x="1" y="44"/>
                  </a:lnTo>
                  <a:lnTo>
                    <a:pt x="0" y="5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7"/>
                  </a:lnTo>
                  <a:lnTo>
                    <a:pt x="3" y="98"/>
                  </a:lnTo>
                  <a:lnTo>
                    <a:pt x="4" y="98"/>
                  </a:lnTo>
                  <a:lnTo>
                    <a:pt x="7" y="98"/>
                  </a:lnTo>
                  <a:lnTo>
                    <a:pt x="8" y="97"/>
                  </a:lnTo>
                  <a:lnTo>
                    <a:pt x="9" y="95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70"/>
                  </a:lnTo>
                  <a:lnTo>
                    <a:pt x="9" y="58"/>
                  </a:lnTo>
                  <a:lnTo>
                    <a:pt x="10" y="52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6" y="37"/>
                  </a:lnTo>
                  <a:lnTo>
                    <a:pt x="19" y="27"/>
                  </a:lnTo>
                  <a:lnTo>
                    <a:pt x="21" y="16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2" name="Freeform 783"/>
            <p:cNvSpPr/>
            <p:nvPr>
              <p:custDataLst>
                <p:tags r:id="rId31"/>
              </p:custDataLst>
            </p:nvPr>
          </p:nvSpPr>
          <p:spPr bwMode="auto">
            <a:xfrm>
              <a:off x="6613525" y="2352675"/>
              <a:ext cx="14288" cy="44450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18" y="6"/>
                </a:cxn>
                <a:cxn ang="0">
                  <a:pos x="17" y="15"/>
                </a:cxn>
                <a:cxn ang="0">
                  <a:pos x="16" y="24"/>
                </a:cxn>
                <a:cxn ang="0">
                  <a:pos x="11" y="43"/>
                </a:cxn>
                <a:cxn ang="0">
                  <a:pos x="5" y="62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1" y="83"/>
                </a:cxn>
                <a:cxn ang="0">
                  <a:pos x="2" y="85"/>
                </a:cxn>
                <a:cxn ang="0">
                  <a:pos x="3" y="85"/>
                </a:cxn>
                <a:cxn ang="0">
                  <a:pos x="5" y="86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14" y="64"/>
                </a:cxn>
                <a:cxn ang="0">
                  <a:pos x="20" y="44"/>
                </a:cxn>
                <a:cxn ang="0">
                  <a:pos x="25" y="25"/>
                </a:cxn>
                <a:cxn ang="0">
                  <a:pos x="27" y="15"/>
                </a:cxn>
                <a:cxn ang="0">
                  <a:pos x="27" y="6"/>
                </a:cxn>
                <a:cxn ang="0">
                  <a:pos x="27" y="6"/>
                </a:cxn>
                <a:cxn ang="0">
                  <a:pos x="27" y="4"/>
                </a:cxn>
                <a:cxn ang="0">
                  <a:pos x="26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1"/>
                </a:cxn>
                <a:cxn ang="0">
                  <a:pos x="19" y="4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27" h="86">
                  <a:moveTo>
                    <a:pt x="18" y="6"/>
                  </a:moveTo>
                  <a:lnTo>
                    <a:pt x="18" y="6"/>
                  </a:lnTo>
                  <a:lnTo>
                    <a:pt x="17" y="15"/>
                  </a:lnTo>
                  <a:lnTo>
                    <a:pt x="16" y="24"/>
                  </a:lnTo>
                  <a:lnTo>
                    <a:pt x="11" y="43"/>
                  </a:lnTo>
                  <a:lnTo>
                    <a:pt x="5" y="62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1" y="83"/>
                  </a:lnTo>
                  <a:lnTo>
                    <a:pt x="2" y="85"/>
                  </a:lnTo>
                  <a:lnTo>
                    <a:pt x="3" y="85"/>
                  </a:lnTo>
                  <a:lnTo>
                    <a:pt x="5" y="86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14" y="64"/>
                  </a:lnTo>
                  <a:lnTo>
                    <a:pt x="20" y="44"/>
                  </a:lnTo>
                  <a:lnTo>
                    <a:pt x="25" y="25"/>
                  </a:lnTo>
                  <a:lnTo>
                    <a:pt x="27" y="15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6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1"/>
                  </a:lnTo>
                  <a:lnTo>
                    <a:pt x="19" y="4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3" name="Freeform 784"/>
            <p:cNvSpPr/>
            <p:nvPr>
              <p:custDataLst>
                <p:tags r:id="rId32"/>
              </p:custDataLst>
            </p:nvPr>
          </p:nvSpPr>
          <p:spPr bwMode="auto">
            <a:xfrm>
              <a:off x="6656388" y="2373313"/>
              <a:ext cx="38100" cy="58738"/>
            </a:xfrm>
            <a:custGeom>
              <a:avLst/>
              <a:gdLst/>
              <a:ahLst/>
              <a:cxnLst>
                <a:cxn ang="0">
                  <a:pos x="64" y="2"/>
                </a:cxn>
                <a:cxn ang="0">
                  <a:pos x="64" y="2"/>
                </a:cxn>
                <a:cxn ang="0">
                  <a:pos x="56" y="14"/>
                </a:cxn>
                <a:cxn ang="0">
                  <a:pos x="48" y="26"/>
                </a:cxn>
                <a:cxn ang="0">
                  <a:pos x="32" y="48"/>
                </a:cxn>
                <a:cxn ang="0">
                  <a:pos x="32" y="48"/>
                </a:cxn>
                <a:cxn ang="0">
                  <a:pos x="23" y="62"/>
                </a:cxn>
                <a:cxn ang="0">
                  <a:pos x="15" y="75"/>
                </a:cxn>
                <a:cxn ang="0">
                  <a:pos x="0" y="103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0" y="108"/>
                </a:cxn>
                <a:cxn ang="0">
                  <a:pos x="1" y="109"/>
                </a:cxn>
                <a:cxn ang="0">
                  <a:pos x="2" y="110"/>
                </a:cxn>
                <a:cxn ang="0">
                  <a:pos x="5" y="111"/>
                </a:cxn>
                <a:cxn ang="0">
                  <a:pos x="6" y="111"/>
                </a:cxn>
                <a:cxn ang="0">
                  <a:pos x="8" y="110"/>
                </a:cxn>
                <a:cxn ang="0">
                  <a:pos x="9" y="109"/>
                </a:cxn>
                <a:cxn ang="0">
                  <a:pos x="9" y="109"/>
                </a:cxn>
                <a:cxn ang="0">
                  <a:pos x="24" y="77"/>
                </a:cxn>
                <a:cxn ang="0">
                  <a:pos x="34" y="63"/>
                </a:cxn>
                <a:cxn ang="0">
                  <a:pos x="43" y="50"/>
                </a:cxn>
                <a:cxn ang="0">
                  <a:pos x="43" y="50"/>
                </a:cxn>
                <a:cxn ang="0">
                  <a:pos x="58" y="29"/>
                </a:cxn>
                <a:cxn ang="0">
                  <a:pos x="66" y="18"/>
                </a:cxn>
                <a:cxn ang="0">
                  <a:pos x="72" y="7"/>
                </a:cxn>
                <a:cxn ang="0">
                  <a:pos x="72" y="7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0" y="0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4" y="2"/>
                </a:cxn>
                <a:cxn ang="0">
                  <a:pos x="64" y="2"/>
                </a:cxn>
              </a:cxnLst>
              <a:rect l="0" t="0" r="r" b="b"/>
              <a:pathLst>
                <a:path w="73" h="111">
                  <a:moveTo>
                    <a:pt x="64" y="2"/>
                  </a:moveTo>
                  <a:lnTo>
                    <a:pt x="64" y="2"/>
                  </a:lnTo>
                  <a:lnTo>
                    <a:pt x="56" y="14"/>
                  </a:lnTo>
                  <a:lnTo>
                    <a:pt x="48" y="26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23" y="62"/>
                  </a:lnTo>
                  <a:lnTo>
                    <a:pt x="15" y="75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0" y="108"/>
                  </a:lnTo>
                  <a:lnTo>
                    <a:pt x="1" y="109"/>
                  </a:lnTo>
                  <a:lnTo>
                    <a:pt x="2" y="110"/>
                  </a:lnTo>
                  <a:lnTo>
                    <a:pt x="5" y="111"/>
                  </a:lnTo>
                  <a:lnTo>
                    <a:pt x="6" y="111"/>
                  </a:lnTo>
                  <a:lnTo>
                    <a:pt x="8" y="110"/>
                  </a:lnTo>
                  <a:lnTo>
                    <a:pt x="9" y="109"/>
                  </a:lnTo>
                  <a:lnTo>
                    <a:pt x="9" y="109"/>
                  </a:lnTo>
                  <a:lnTo>
                    <a:pt x="24" y="77"/>
                  </a:lnTo>
                  <a:lnTo>
                    <a:pt x="34" y="63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58" y="29"/>
                  </a:lnTo>
                  <a:lnTo>
                    <a:pt x="66" y="18"/>
                  </a:lnTo>
                  <a:lnTo>
                    <a:pt x="72" y="7"/>
                  </a:lnTo>
                  <a:lnTo>
                    <a:pt x="72" y="7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0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4" y="2"/>
                  </a:lnTo>
                  <a:lnTo>
                    <a:pt x="64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4" name="Freeform 785"/>
            <p:cNvSpPr/>
            <p:nvPr>
              <p:custDataLst>
                <p:tags r:id="rId33"/>
              </p:custDataLst>
            </p:nvPr>
          </p:nvSpPr>
          <p:spPr bwMode="auto">
            <a:xfrm>
              <a:off x="6532563" y="2520950"/>
              <a:ext cx="17463" cy="47625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20" y="23"/>
                </a:cxn>
                <a:cxn ang="0">
                  <a:pos x="13" y="44"/>
                </a:cxn>
                <a:cxn ang="0">
                  <a:pos x="5" y="6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1" y="90"/>
                </a:cxn>
                <a:cxn ang="0">
                  <a:pos x="2" y="91"/>
                </a:cxn>
                <a:cxn ang="0">
                  <a:pos x="4" y="92"/>
                </a:cxn>
                <a:cxn ang="0">
                  <a:pos x="5" y="92"/>
                </a:cxn>
                <a:cxn ang="0">
                  <a:pos x="7" y="91"/>
                </a:cxn>
                <a:cxn ang="0">
                  <a:pos x="8" y="90"/>
                </a:cxn>
                <a:cxn ang="0">
                  <a:pos x="9" y="88"/>
                </a:cxn>
                <a:cxn ang="0">
                  <a:pos x="9" y="88"/>
                </a:cxn>
                <a:cxn ang="0">
                  <a:pos x="15" y="67"/>
                </a:cxn>
                <a:cxn ang="0">
                  <a:pos x="22" y="46"/>
                </a:cxn>
                <a:cxn ang="0">
                  <a:pos x="28" y="27"/>
                </a:cxn>
                <a:cxn ang="0">
                  <a:pos x="34" y="6"/>
                </a:cxn>
                <a:cxn ang="0">
                  <a:pos x="34" y="6"/>
                </a:cxn>
                <a:cxn ang="0">
                  <a:pos x="35" y="4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1"/>
                </a:cxn>
                <a:cxn ang="0">
                  <a:pos x="26" y="2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5" h="92">
                  <a:moveTo>
                    <a:pt x="26" y="3"/>
                  </a:moveTo>
                  <a:lnTo>
                    <a:pt x="26" y="3"/>
                  </a:lnTo>
                  <a:lnTo>
                    <a:pt x="20" y="23"/>
                  </a:lnTo>
                  <a:lnTo>
                    <a:pt x="13" y="44"/>
                  </a:lnTo>
                  <a:lnTo>
                    <a:pt x="5" y="6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1" y="90"/>
                  </a:lnTo>
                  <a:lnTo>
                    <a:pt x="2" y="91"/>
                  </a:lnTo>
                  <a:lnTo>
                    <a:pt x="4" y="92"/>
                  </a:lnTo>
                  <a:lnTo>
                    <a:pt x="5" y="92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5" y="67"/>
                  </a:lnTo>
                  <a:lnTo>
                    <a:pt x="22" y="46"/>
                  </a:lnTo>
                  <a:lnTo>
                    <a:pt x="28" y="27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5" y="4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1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5" name="Freeform 786"/>
            <p:cNvSpPr/>
            <p:nvPr>
              <p:custDataLst>
                <p:tags r:id="rId34"/>
              </p:custDataLst>
            </p:nvPr>
          </p:nvSpPr>
          <p:spPr bwMode="auto">
            <a:xfrm>
              <a:off x="6569075" y="2543175"/>
              <a:ext cx="11113" cy="25400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1" y="5"/>
                </a:cxn>
                <a:cxn ang="0">
                  <a:pos x="8" y="11"/>
                </a:cxn>
                <a:cxn ang="0">
                  <a:pos x="4" y="21"/>
                </a:cxn>
                <a:cxn ang="0">
                  <a:pos x="1" y="32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1" y="45"/>
                </a:cxn>
                <a:cxn ang="0">
                  <a:pos x="2" y="47"/>
                </a:cxn>
                <a:cxn ang="0">
                  <a:pos x="3" y="47"/>
                </a:cxn>
                <a:cxn ang="0">
                  <a:pos x="5" y="48"/>
                </a:cxn>
                <a:cxn ang="0">
                  <a:pos x="6" y="47"/>
                </a:cxn>
                <a:cxn ang="0">
                  <a:pos x="8" y="47"/>
                </a:cxn>
                <a:cxn ang="0">
                  <a:pos x="9" y="45"/>
                </a:cxn>
                <a:cxn ang="0">
                  <a:pos x="9" y="43"/>
                </a:cxn>
                <a:cxn ang="0">
                  <a:pos x="9" y="43"/>
                </a:cxn>
                <a:cxn ang="0">
                  <a:pos x="10" y="34"/>
                </a:cxn>
                <a:cxn ang="0">
                  <a:pos x="12" y="24"/>
                </a:cxn>
                <a:cxn ang="0">
                  <a:pos x="16" y="16"/>
                </a:cxn>
                <a:cxn ang="0">
                  <a:pos x="18" y="12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1" y="6"/>
                </a:cxn>
                <a:cxn ang="0">
                  <a:pos x="22" y="4"/>
                </a:cxn>
                <a:cxn ang="0">
                  <a:pos x="21" y="3"/>
                </a:cxn>
                <a:cxn ang="0">
                  <a:pos x="20" y="1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4" y="1"/>
                </a:cxn>
                <a:cxn ang="0">
                  <a:pos x="14" y="1"/>
                </a:cxn>
              </a:cxnLst>
              <a:rect l="0" t="0" r="r" b="b"/>
              <a:pathLst>
                <a:path w="22" h="48">
                  <a:moveTo>
                    <a:pt x="14" y="1"/>
                  </a:moveTo>
                  <a:lnTo>
                    <a:pt x="14" y="1"/>
                  </a:lnTo>
                  <a:lnTo>
                    <a:pt x="11" y="5"/>
                  </a:lnTo>
                  <a:lnTo>
                    <a:pt x="8" y="11"/>
                  </a:lnTo>
                  <a:lnTo>
                    <a:pt x="4" y="21"/>
                  </a:lnTo>
                  <a:lnTo>
                    <a:pt x="1" y="3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45"/>
                  </a:lnTo>
                  <a:lnTo>
                    <a:pt x="2" y="47"/>
                  </a:lnTo>
                  <a:lnTo>
                    <a:pt x="3" y="47"/>
                  </a:lnTo>
                  <a:lnTo>
                    <a:pt x="5" y="48"/>
                  </a:lnTo>
                  <a:lnTo>
                    <a:pt x="6" y="47"/>
                  </a:lnTo>
                  <a:lnTo>
                    <a:pt x="8" y="47"/>
                  </a:lnTo>
                  <a:lnTo>
                    <a:pt x="9" y="45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10" y="34"/>
                  </a:lnTo>
                  <a:lnTo>
                    <a:pt x="12" y="24"/>
                  </a:lnTo>
                  <a:lnTo>
                    <a:pt x="16" y="16"/>
                  </a:lnTo>
                  <a:lnTo>
                    <a:pt x="18" y="12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1" y="6"/>
                  </a:lnTo>
                  <a:lnTo>
                    <a:pt x="22" y="4"/>
                  </a:lnTo>
                  <a:lnTo>
                    <a:pt x="21" y="3"/>
                  </a:lnTo>
                  <a:lnTo>
                    <a:pt x="20" y="1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1"/>
                  </a:lnTo>
                  <a:lnTo>
                    <a:pt x="14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6" name="Freeform 787"/>
            <p:cNvSpPr/>
            <p:nvPr>
              <p:custDataLst>
                <p:tags r:id="rId35"/>
              </p:custDataLst>
            </p:nvPr>
          </p:nvSpPr>
          <p:spPr bwMode="auto">
            <a:xfrm>
              <a:off x="6665913" y="2536825"/>
              <a:ext cx="9525" cy="3492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4" y="9"/>
                </a:cxn>
                <a:cxn ang="0">
                  <a:pos x="2" y="16"/>
                </a:cxn>
                <a:cxn ang="0">
                  <a:pos x="0" y="24"/>
                </a:cxn>
                <a:cxn ang="0">
                  <a:pos x="0" y="31"/>
                </a:cxn>
                <a:cxn ang="0">
                  <a:pos x="0" y="45"/>
                </a:cxn>
                <a:cxn ang="0">
                  <a:pos x="1" y="61"/>
                </a:cxn>
                <a:cxn ang="0">
                  <a:pos x="1" y="61"/>
                </a:cxn>
                <a:cxn ang="0">
                  <a:pos x="1" y="63"/>
                </a:cxn>
                <a:cxn ang="0">
                  <a:pos x="2" y="65"/>
                </a:cxn>
                <a:cxn ang="0">
                  <a:pos x="4" y="65"/>
                </a:cxn>
                <a:cxn ang="0">
                  <a:pos x="5" y="66"/>
                </a:cxn>
                <a:cxn ang="0">
                  <a:pos x="7" y="65"/>
                </a:cxn>
                <a:cxn ang="0">
                  <a:pos x="9" y="65"/>
                </a:cxn>
                <a:cxn ang="0">
                  <a:pos x="10" y="63"/>
                </a:cxn>
                <a:cxn ang="0">
                  <a:pos x="10" y="61"/>
                </a:cxn>
                <a:cxn ang="0">
                  <a:pos x="10" y="61"/>
                </a:cxn>
                <a:cxn ang="0">
                  <a:pos x="9" y="47"/>
                </a:cxn>
                <a:cxn ang="0">
                  <a:pos x="9" y="33"/>
                </a:cxn>
                <a:cxn ang="0">
                  <a:pos x="9" y="27"/>
                </a:cxn>
                <a:cxn ang="0">
                  <a:pos x="10" y="19"/>
                </a:cxn>
                <a:cxn ang="0">
                  <a:pos x="12" y="13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7" y="5"/>
                </a:cxn>
                <a:cxn ang="0">
                  <a:pos x="17" y="3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7" h="66">
                  <a:moveTo>
                    <a:pt x="8" y="2"/>
                  </a:moveTo>
                  <a:lnTo>
                    <a:pt x="8" y="2"/>
                  </a:lnTo>
                  <a:lnTo>
                    <a:pt x="4" y="9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0" y="31"/>
                  </a:lnTo>
                  <a:lnTo>
                    <a:pt x="0" y="45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3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5" y="66"/>
                  </a:lnTo>
                  <a:lnTo>
                    <a:pt x="7" y="65"/>
                  </a:lnTo>
                  <a:lnTo>
                    <a:pt x="9" y="65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0" y="61"/>
                  </a:lnTo>
                  <a:lnTo>
                    <a:pt x="9" y="47"/>
                  </a:lnTo>
                  <a:lnTo>
                    <a:pt x="9" y="33"/>
                  </a:lnTo>
                  <a:lnTo>
                    <a:pt x="9" y="27"/>
                  </a:lnTo>
                  <a:lnTo>
                    <a:pt x="10" y="19"/>
                  </a:lnTo>
                  <a:lnTo>
                    <a:pt x="12" y="13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7" name="Freeform 788"/>
            <p:cNvSpPr/>
            <p:nvPr>
              <p:custDataLst>
                <p:tags r:id="rId36"/>
              </p:custDataLst>
            </p:nvPr>
          </p:nvSpPr>
          <p:spPr bwMode="auto">
            <a:xfrm>
              <a:off x="6735763" y="2103438"/>
              <a:ext cx="9525" cy="49213"/>
            </a:xfrm>
            <a:custGeom>
              <a:avLst/>
              <a:gdLst/>
              <a:ahLst/>
              <a:cxnLst>
                <a:cxn ang="0">
                  <a:pos x="16" y="85"/>
                </a:cxn>
                <a:cxn ang="0">
                  <a:pos x="16" y="85"/>
                </a:cxn>
                <a:cxn ang="0">
                  <a:pos x="13" y="76"/>
                </a:cxn>
                <a:cxn ang="0">
                  <a:pos x="10" y="65"/>
                </a:cxn>
                <a:cxn ang="0">
                  <a:pos x="9" y="56"/>
                </a:cxn>
                <a:cxn ang="0">
                  <a:pos x="9" y="45"/>
                </a:cxn>
                <a:cxn ang="0">
                  <a:pos x="10" y="25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27"/>
                </a:cxn>
                <a:cxn ang="0">
                  <a:pos x="0" y="48"/>
                </a:cxn>
                <a:cxn ang="0">
                  <a:pos x="1" y="58"/>
                </a:cxn>
                <a:cxn ang="0">
                  <a:pos x="2" y="69"/>
                </a:cxn>
                <a:cxn ang="0">
                  <a:pos x="4" y="80"/>
                </a:cxn>
                <a:cxn ang="0">
                  <a:pos x="8" y="90"/>
                </a:cxn>
                <a:cxn ang="0">
                  <a:pos x="8" y="90"/>
                </a:cxn>
                <a:cxn ang="0">
                  <a:pos x="9" y="91"/>
                </a:cxn>
                <a:cxn ang="0">
                  <a:pos x="11" y="92"/>
                </a:cxn>
                <a:cxn ang="0">
                  <a:pos x="12" y="92"/>
                </a:cxn>
                <a:cxn ang="0">
                  <a:pos x="14" y="91"/>
                </a:cxn>
                <a:cxn ang="0">
                  <a:pos x="16" y="89"/>
                </a:cxn>
                <a:cxn ang="0">
                  <a:pos x="16" y="87"/>
                </a:cxn>
                <a:cxn ang="0">
                  <a:pos x="16" y="85"/>
                </a:cxn>
                <a:cxn ang="0">
                  <a:pos x="16" y="85"/>
                </a:cxn>
              </a:cxnLst>
              <a:rect l="0" t="0" r="r" b="b"/>
              <a:pathLst>
                <a:path w="16" h="92">
                  <a:moveTo>
                    <a:pt x="16" y="85"/>
                  </a:moveTo>
                  <a:lnTo>
                    <a:pt x="16" y="85"/>
                  </a:lnTo>
                  <a:lnTo>
                    <a:pt x="13" y="76"/>
                  </a:lnTo>
                  <a:lnTo>
                    <a:pt x="10" y="65"/>
                  </a:lnTo>
                  <a:lnTo>
                    <a:pt x="9" y="56"/>
                  </a:lnTo>
                  <a:lnTo>
                    <a:pt x="9" y="45"/>
                  </a:lnTo>
                  <a:lnTo>
                    <a:pt x="10" y="2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27"/>
                  </a:lnTo>
                  <a:lnTo>
                    <a:pt x="0" y="48"/>
                  </a:lnTo>
                  <a:lnTo>
                    <a:pt x="1" y="58"/>
                  </a:lnTo>
                  <a:lnTo>
                    <a:pt x="2" y="69"/>
                  </a:lnTo>
                  <a:lnTo>
                    <a:pt x="4" y="80"/>
                  </a:lnTo>
                  <a:lnTo>
                    <a:pt x="8" y="90"/>
                  </a:lnTo>
                  <a:lnTo>
                    <a:pt x="8" y="90"/>
                  </a:lnTo>
                  <a:lnTo>
                    <a:pt x="9" y="91"/>
                  </a:lnTo>
                  <a:lnTo>
                    <a:pt x="11" y="92"/>
                  </a:lnTo>
                  <a:lnTo>
                    <a:pt x="12" y="92"/>
                  </a:lnTo>
                  <a:lnTo>
                    <a:pt x="14" y="91"/>
                  </a:lnTo>
                  <a:lnTo>
                    <a:pt x="16" y="89"/>
                  </a:lnTo>
                  <a:lnTo>
                    <a:pt x="16" y="87"/>
                  </a:lnTo>
                  <a:lnTo>
                    <a:pt x="16" y="85"/>
                  </a:lnTo>
                  <a:lnTo>
                    <a:pt x="16" y="8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8" name="Freeform 789"/>
            <p:cNvSpPr/>
            <p:nvPr>
              <p:custDataLst>
                <p:tags r:id="rId37"/>
              </p:custDataLst>
            </p:nvPr>
          </p:nvSpPr>
          <p:spPr bwMode="auto">
            <a:xfrm>
              <a:off x="6777038" y="2109788"/>
              <a:ext cx="14288" cy="36513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20" y="1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5" y="1"/>
                </a:cxn>
                <a:cxn ang="0">
                  <a:pos x="14" y="3"/>
                </a:cxn>
                <a:cxn ang="0">
                  <a:pos x="13" y="4"/>
                </a:cxn>
                <a:cxn ang="0">
                  <a:pos x="13" y="7"/>
                </a:cxn>
                <a:cxn ang="0">
                  <a:pos x="14" y="9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17" y="11"/>
                </a:cxn>
                <a:cxn ang="0">
                  <a:pos x="18" y="14"/>
                </a:cxn>
                <a:cxn ang="0">
                  <a:pos x="18" y="19"/>
                </a:cxn>
                <a:cxn ang="0">
                  <a:pos x="16" y="26"/>
                </a:cxn>
                <a:cxn ang="0">
                  <a:pos x="13" y="35"/>
                </a:cxn>
                <a:cxn ang="0">
                  <a:pos x="6" y="50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0" y="63"/>
                </a:cxn>
                <a:cxn ang="0">
                  <a:pos x="0" y="64"/>
                </a:cxn>
                <a:cxn ang="0">
                  <a:pos x="1" y="66"/>
                </a:cxn>
                <a:cxn ang="0">
                  <a:pos x="3" y="67"/>
                </a:cxn>
                <a:cxn ang="0">
                  <a:pos x="5" y="68"/>
                </a:cxn>
                <a:cxn ang="0">
                  <a:pos x="7" y="68"/>
                </a:cxn>
                <a:cxn ang="0">
                  <a:pos x="8" y="67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16" y="51"/>
                </a:cxn>
                <a:cxn ang="0">
                  <a:pos x="20" y="42"/>
                </a:cxn>
                <a:cxn ang="0">
                  <a:pos x="24" y="32"/>
                </a:cxn>
                <a:cxn ang="0">
                  <a:pos x="26" y="23"/>
                </a:cxn>
                <a:cxn ang="0">
                  <a:pos x="27" y="15"/>
                </a:cxn>
                <a:cxn ang="0">
                  <a:pos x="26" y="11"/>
                </a:cxn>
                <a:cxn ang="0">
                  <a:pos x="25" y="7"/>
                </a:cxn>
                <a:cxn ang="0">
                  <a:pos x="23" y="3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27" h="68">
                  <a:moveTo>
                    <a:pt x="20" y="1"/>
                  </a:moveTo>
                  <a:lnTo>
                    <a:pt x="20" y="1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1"/>
                  </a:lnTo>
                  <a:lnTo>
                    <a:pt x="14" y="3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4" y="9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7" y="11"/>
                  </a:lnTo>
                  <a:lnTo>
                    <a:pt x="18" y="14"/>
                  </a:lnTo>
                  <a:lnTo>
                    <a:pt x="18" y="19"/>
                  </a:lnTo>
                  <a:lnTo>
                    <a:pt x="16" y="26"/>
                  </a:lnTo>
                  <a:lnTo>
                    <a:pt x="13" y="35"/>
                  </a:lnTo>
                  <a:lnTo>
                    <a:pt x="6" y="5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0" y="64"/>
                  </a:lnTo>
                  <a:lnTo>
                    <a:pt x="1" y="66"/>
                  </a:lnTo>
                  <a:lnTo>
                    <a:pt x="3" y="67"/>
                  </a:lnTo>
                  <a:lnTo>
                    <a:pt x="5" y="68"/>
                  </a:lnTo>
                  <a:lnTo>
                    <a:pt x="7" y="68"/>
                  </a:lnTo>
                  <a:lnTo>
                    <a:pt x="8" y="67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16" y="51"/>
                  </a:lnTo>
                  <a:lnTo>
                    <a:pt x="20" y="42"/>
                  </a:lnTo>
                  <a:lnTo>
                    <a:pt x="24" y="32"/>
                  </a:lnTo>
                  <a:lnTo>
                    <a:pt x="26" y="23"/>
                  </a:lnTo>
                  <a:lnTo>
                    <a:pt x="27" y="15"/>
                  </a:lnTo>
                  <a:lnTo>
                    <a:pt x="26" y="11"/>
                  </a:lnTo>
                  <a:lnTo>
                    <a:pt x="25" y="7"/>
                  </a:lnTo>
                  <a:lnTo>
                    <a:pt x="23" y="3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9" name="Freeform 790"/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6108700" y="2038350"/>
              <a:ext cx="787400" cy="804863"/>
            </a:xfrm>
            <a:custGeom>
              <a:avLst/>
              <a:gdLst/>
              <a:ahLst/>
              <a:cxnLst>
                <a:cxn ang="0">
                  <a:pos x="578" y="1404"/>
                </a:cxn>
                <a:cxn ang="0">
                  <a:pos x="407" y="1195"/>
                </a:cxn>
                <a:cxn ang="0">
                  <a:pos x="531" y="1138"/>
                </a:cxn>
                <a:cxn ang="0">
                  <a:pos x="680" y="1150"/>
                </a:cxn>
                <a:cxn ang="0">
                  <a:pos x="645" y="932"/>
                </a:cxn>
                <a:cxn ang="0">
                  <a:pos x="408" y="748"/>
                </a:cxn>
                <a:cxn ang="0">
                  <a:pos x="309" y="884"/>
                </a:cxn>
                <a:cxn ang="0">
                  <a:pos x="256" y="1027"/>
                </a:cxn>
                <a:cxn ang="0">
                  <a:pos x="27" y="808"/>
                </a:cxn>
                <a:cxn ang="0">
                  <a:pos x="28" y="580"/>
                </a:cxn>
                <a:cxn ang="0">
                  <a:pos x="237" y="380"/>
                </a:cxn>
                <a:cxn ang="0">
                  <a:pos x="342" y="519"/>
                </a:cxn>
                <a:cxn ang="0">
                  <a:pos x="488" y="635"/>
                </a:cxn>
                <a:cxn ang="0">
                  <a:pos x="644" y="548"/>
                </a:cxn>
                <a:cxn ang="0">
                  <a:pos x="628" y="366"/>
                </a:cxn>
                <a:cxn ang="0">
                  <a:pos x="492" y="300"/>
                </a:cxn>
                <a:cxn ang="0">
                  <a:pos x="415" y="290"/>
                </a:cxn>
                <a:cxn ang="0">
                  <a:pos x="435" y="200"/>
                </a:cxn>
                <a:cxn ang="0">
                  <a:pos x="676" y="5"/>
                </a:cxn>
                <a:cxn ang="0">
                  <a:pos x="880" y="97"/>
                </a:cxn>
                <a:cxn ang="0">
                  <a:pos x="996" y="212"/>
                </a:cxn>
                <a:cxn ang="0">
                  <a:pos x="1057" y="40"/>
                </a:cxn>
                <a:cxn ang="0">
                  <a:pos x="1286" y="30"/>
                </a:cxn>
                <a:cxn ang="0">
                  <a:pos x="1459" y="212"/>
                </a:cxn>
                <a:cxn ang="0">
                  <a:pos x="1441" y="427"/>
                </a:cxn>
                <a:cxn ang="0">
                  <a:pos x="1284" y="473"/>
                </a:cxn>
                <a:cxn ang="0">
                  <a:pos x="1353" y="601"/>
                </a:cxn>
                <a:cxn ang="0">
                  <a:pos x="1487" y="856"/>
                </a:cxn>
                <a:cxn ang="0">
                  <a:pos x="1299" y="1117"/>
                </a:cxn>
                <a:cxn ang="0">
                  <a:pos x="1017" y="1376"/>
                </a:cxn>
                <a:cxn ang="0">
                  <a:pos x="789" y="1521"/>
                </a:cxn>
                <a:cxn ang="0">
                  <a:pos x="453" y="1210"/>
                </a:cxn>
                <a:cxn ang="0">
                  <a:pos x="633" y="1401"/>
                </a:cxn>
                <a:cxn ang="0">
                  <a:pos x="800" y="1483"/>
                </a:cxn>
                <a:cxn ang="0">
                  <a:pos x="1004" y="1338"/>
                </a:cxn>
                <a:cxn ang="0">
                  <a:pos x="1270" y="1096"/>
                </a:cxn>
                <a:cxn ang="0">
                  <a:pos x="1454" y="851"/>
                </a:cxn>
                <a:cxn ang="0">
                  <a:pos x="1336" y="635"/>
                </a:cxn>
                <a:cxn ang="0">
                  <a:pos x="1274" y="564"/>
                </a:cxn>
                <a:cxn ang="0">
                  <a:pos x="1278" y="427"/>
                </a:cxn>
                <a:cxn ang="0">
                  <a:pos x="1442" y="370"/>
                </a:cxn>
                <a:cxn ang="0">
                  <a:pos x="1397" y="175"/>
                </a:cxn>
                <a:cxn ang="0">
                  <a:pos x="1211" y="37"/>
                </a:cxn>
                <a:cxn ang="0">
                  <a:pos x="1064" y="102"/>
                </a:cxn>
                <a:cxn ang="0">
                  <a:pos x="999" y="246"/>
                </a:cxn>
                <a:cxn ang="0">
                  <a:pos x="939" y="213"/>
                </a:cxn>
                <a:cxn ang="0">
                  <a:pos x="716" y="34"/>
                </a:cxn>
                <a:cxn ang="0">
                  <a:pos x="480" y="208"/>
                </a:cxn>
                <a:cxn ang="0">
                  <a:pos x="502" y="262"/>
                </a:cxn>
                <a:cxn ang="0">
                  <a:pos x="695" y="412"/>
                </a:cxn>
                <a:cxn ang="0">
                  <a:pos x="640" y="610"/>
                </a:cxn>
                <a:cxn ang="0">
                  <a:pos x="420" y="655"/>
                </a:cxn>
                <a:cxn ang="0">
                  <a:pos x="277" y="462"/>
                </a:cxn>
                <a:cxn ang="0">
                  <a:pos x="213" y="447"/>
                </a:cxn>
                <a:cxn ang="0">
                  <a:pos x="43" y="639"/>
                </a:cxn>
                <a:cxn ang="0">
                  <a:pos x="210" y="963"/>
                </a:cxn>
                <a:cxn ang="0">
                  <a:pos x="265" y="982"/>
                </a:cxn>
                <a:cxn ang="0">
                  <a:pos x="280" y="792"/>
                </a:cxn>
                <a:cxn ang="0">
                  <a:pos x="469" y="724"/>
                </a:cxn>
                <a:cxn ang="0">
                  <a:pos x="730" y="1027"/>
                </a:cxn>
                <a:cxn ang="0">
                  <a:pos x="672" y="1200"/>
                </a:cxn>
                <a:cxn ang="0">
                  <a:pos x="499" y="1166"/>
                </a:cxn>
              </a:cxnLst>
              <a:rect l="0" t="0" r="r" b="b"/>
              <a:pathLst>
                <a:path w="1489" h="1521">
                  <a:moveTo>
                    <a:pt x="789" y="1521"/>
                  </a:moveTo>
                  <a:lnTo>
                    <a:pt x="789" y="1521"/>
                  </a:lnTo>
                  <a:lnTo>
                    <a:pt x="778" y="1521"/>
                  </a:lnTo>
                  <a:lnTo>
                    <a:pt x="778" y="1521"/>
                  </a:lnTo>
                  <a:lnTo>
                    <a:pt x="762" y="1519"/>
                  </a:lnTo>
                  <a:lnTo>
                    <a:pt x="747" y="1516"/>
                  </a:lnTo>
                  <a:lnTo>
                    <a:pt x="733" y="1512"/>
                  </a:lnTo>
                  <a:lnTo>
                    <a:pt x="718" y="1507"/>
                  </a:lnTo>
                  <a:lnTo>
                    <a:pt x="705" y="1501"/>
                  </a:lnTo>
                  <a:lnTo>
                    <a:pt x="691" y="1494"/>
                  </a:lnTo>
                  <a:lnTo>
                    <a:pt x="678" y="1486"/>
                  </a:lnTo>
                  <a:lnTo>
                    <a:pt x="663" y="1476"/>
                  </a:lnTo>
                  <a:lnTo>
                    <a:pt x="663" y="1476"/>
                  </a:lnTo>
                  <a:lnTo>
                    <a:pt x="643" y="1461"/>
                  </a:lnTo>
                  <a:lnTo>
                    <a:pt x="621" y="1444"/>
                  </a:lnTo>
                  <a:lnTo>
                    <a:pt x="599" y="1425"/>
                  </a:lnTo>
                  <a:lnTo>
                    <a:pt x="578" y="1404"/>
                  </a:lnTo>
                  <a:lnTo>
                    <a:pt x="578" y="1404"/>
                  </a:lnTo>
                  <a:lnTo>
                    <a:pt x="552" y="1378"/>
                  </a:lnTo>
                  <a:lnTo>
                    <a:pt x="529" y="1352"/>
                  </a:lnTo>
                  <a:lnTo>
                    <a:pt x="505" y="1326"/>
                  </a:lnTo>
                  <a:lnTo>
                    <a:pt x="484" y="1300"/>
                  </a:lnTo>
                  <a:lnTo>
                    <a:pt x="484" y="1300"/>
                  </a:lnTo>
                  <a:lnTo>
                    <a:pt x="475" y="1289"/>
                  </a:lnTo>
                  <a:lnTo>
                    <a:pt x="463" y="1277"/>
                  </a:lnTo>
                  <a:lnTo>
                    <a:pt x="442" y="1256"/>
                  </a:lnTo>
                  <a:lnTo>
                    <a:pt x="442" y="1256"/>
                  </a:lnTo>
                  <a:lnTo>
                    <a:pt x="436" y="1251"/>
                  </a:lnTo>
                  <a:lnTo>
                    <a:pt x="439" y="1249"/>
                  </a:lnTo>
                  <a:lnTo>
                    <a:pt x="434" y="1244"/>
                  </a:lnTo>
                  <a:lnTo>
                    <a:pt x="434" y="1244"/>
                  </a:lnTo>
                  <a:lnTo>
                    <a:pt x="426" y="1233"/>
                  </a:lnTo>
                  <a:lnTo>
                    <a:pt x="419" y="1223"/>
                  </a:lnTo>
                  <a:lnTo>
                    <a:pt x="414" y="1213"/>
                  </a:lnTo>
                  <a:lnTo>
                    <a:pt x="409" y="1204"/>
                  </a:lnTo>
                  <a:lnTo>
                    <a:pt x="407" y="1195"/>
                  </a:lnTo>
                  <a:lnTo>
                    <a:pt x="407" y="1186"/>
                  </a:lnTo>
                  <a:lnTo>
                    <a:pt x="409" y="1178"/>
                  </a:lnTo>
                  <a:lnTo>
                    <a:pt x="413" y="1171"/>
                  </a:lnTo>
                  <a:lnTo>
                    <a:pt x="413" y="1171"/>
                  </a:lnTo>
                  <a:lnTo>
                    <a:pt x="419" y="1161"/>
                  </a:lnTo>
                  <a:lnTo>
                    <a:pt x="426" y="1153"/>
                  </a:lnTo>
                  <a:lnTo>
                    <a:pt x="434" y="1147"/>
                  </a:lnTo>
                  <a:lnTo>
                    <a:pt x="444" y="1141"/>
                  </a:lnTo>
                  <a:lnTo>
                    <a:pt x="454" y="1135"/>
                  </a:lnTo>
                  <a:lnTo>
                    <a:pt x="465" y="1132"/>
                  </a:lnTo>
                  <a:lnTo>
                    <a:pt x="477" y="1130"/>
                  </a:lnTo>
                  <a:lnTo>
                    <a:pt x="489" y="1129"/>
                  </a:lnTo>
                  <a:lnTo>
                    <a:pt x="489" y="1129"/>
                  </a:lnTo>
                  <a:lnTo>
                    <a:pt x="501" y="1130"/>
                  </a:lnTo>
                  <a:lnTo>
                    <a:pt x="511" y="1131"/>
                  </a:lnTo>
                  <a:lnTo>
                    <a:pt x="521" y="1134"/>
                  </a:lnTo>
                  <a:lnTo>
                    <a:pt x="531" y="1138"/>
                  </a:lnTo>
                  <a:lnTo>
                    <a:pt x="531" y="1138"/>
                  </a:lnTo>
                  <a:lnTo>
                    <a:pt x="553" y="1148"/>
                  </a:lnTo>
                  <a:lnTo>
                    <a:pt x="553" y="1148"/>
                  </a:lnTo>
                  <a:lnTo>
                    <a:pt x="571" y="1156"/>
                  </a:lnTo>
                  <a:lnTo>
                    <a:pt x="591" y="1165"/>
                  </a:lnTo>
                  <a:lnTo>
                    <a:pt x="600" y="1168"/>
                  </a:lnTo>
                  <a:lnTo>
                    <a:pt x="609" y="1170"/>
                  </a:lnTo>
                  <a:lnTo>
                    <a:pt x="619" y="1171"/>
                  </a:lnTo>
                  <a:lnTo>
                    <a:pt x="629" y="1172"/>
                  </a:lnTo>
                  <a:lnTo>
                    <a:pt x="631" y="1172"/>
                  </a:lnTo>
                  <a:lnTo>
                    <a:pt x="631" y="1172"/>
                  </a:lnTo>
                  <a:lnTo>
                    <a:pt x="638" y="1171"/>
                  </a:lnTo>
                  <a:lnTo>
                    <a:pt x="646" y="1170"/>
                  </a:lnTo>
                  <a:lnTo>
                    <a:pt x="652" y="1168"/>
                  </a:lnTo>
                  <a:lnTo>
                    <a:pt x="658" y="1166"/>
                  </a:lnTo>
                  <a:lnTo>
                    <a:pt x="664" y="1162"/>
                  </a:lnTo>
                  <a:lnTo>
                    <a:pt x="671" y="1158"/>
                  </a:lnTo>
                  <a:lnTo>
                    <a:pt x="676" y="1154"/>
                  </a:lnTo>
                  <a:lnTo>
                    <a:pt x="680" y="1150"/>
                  </a:lnTo>
                  <a:lnTo>
                    <a:pt x="680" y="1150"/>
                  </a:lnTo>
                  <a:lnTo>
                    <a:pt x="686" y="1143"/>
                  </a:lnTo>
                  <a:lnTo>
                    <a:pt x="690" y="1134"/>
                  </a:lnTo>
                  <a:lnTo>
                    <a:pt x="694" y="1125"/>
                  </a:lnTo>
                  <a:lnTo>
                    <a:pt x="698" y="1116"/>
                  </a:lnTo>
                  <a:lnTo>
                    <a:pt x="700" y="1105"/>
                  </a:lnTo>
                  <a:lnTo>
                    <a:pt x="702" y="1095"/>
                  </a:lnTo>
                  <a:lnTo>
                    <a:pt x="702" y="1085"/>
                  </a:lnTo>
                  <a:lnTo>
                    <a:pt x="702" y="1073"/>
                  </a:lnTo>
                  <a:lnTo>
                    <a:pt x="702" y="1073"/>
                  </a:lnTo>
                  <a:lnTo>
                    <a:pt x="700" y="1061"/>
                  </a:lnTo>
                  <a:lnTo>
                    <a:pt x="698" y="1048"/>
                  </a:lnTo>
                  <a:lnTo>
                    <a:pt x="694" y="1036"/>
                  </a:lnTo>
                  <a:lnTo>
                    <a:pt x="690" y="1024"/>
                  </a:lnTo>
                  <a:lnTo>
                    <a:pt x="682" y="1000"/>
                  </a:lnTo>
                  <a:lnTo>
                    <a:pt x="671" y="976"/>
                  </a:lnTo>
                  <a:lnTo>
                    <a:pt x="658" y="954"/>
                  </a:lnTo>
                  <a:lnTo>
                    <a:pt x="645" y="932"/>
                  </a:lnTo>
                  <a:lnTo>
                    <a:pt x="630" y="911"/>
                  </a:lnTo>
                  <a:lnTo>
                    <a:pt x="616" y="891"/>
                  </a:lnTo>
                  <a:lnTo>
                    <a:pt x="616" y="891"/>
                  </a:lnTo>
                  <a:lnTo>
                    <a:pt x="596" y="865"/>
                  </a:lnTo>
                  <a:lnTo>
                    <a:pt x="574" y="840"/>
                  </a:lnTo>
                  <a:lnTo>
                    <a:pt x="562" y="828"/>
                  </a:lnTo>
                  <a:lnTo>
                    <a:pt x="549" y="816"/>
                  </a:lnTo>
                  <a:lnTo>
                    <a:pt x="537" y="805"/>
                  </a:lnTo>
                  <a:lnTo>
                    <a:pt x="523" y="794"/>
                  </a:lnTo>
                  <a:lnTo>
                    <a:pt x="510" y="785"/>
                  </a:lnTo>
                  <a:lnTo>
                    <a:pt x="495" y="776"/>
                  </a:lnTo>
                  <a:lnTo>
                    <a:pt x="481" y="768"/>
                  </a:lnTo>
                  <a:lnTo>
                    <a:pt x="467" y="761"/>
                  </a:lnTo>
                  <a:lnTo>
                    <a:pt x="453" y="755"/>
                  </a:lnTo>
                  <a:lnTo>
                    <a:pt x="438" y="751"/>
                  </a:lnTo>
                  <a:lnTo>
                    <a:pt x="423" y="749"/>
                  </a:lnTo>
                  <a:lnTo>
                    <a:pt x="408" y="748"/>
                  </a:lnTo>
                  <a:lnTo>
                    <a:pt x="408" y="748"/>
                  </a:lnTo>
                  <a:lnTo>
                    <a:pt x="404" y="748"/>
                  </a:lnTo>
                  <a:lnTo>
                    <a:pt x="404" y="748"/>
                  </a:lnTo>
                  <a:lnTo>
                    <a:pt x="393" y="748"/>
                  </a:lnTo>
                  <a:lnTo>
                    <a:pt x="382" y="749"/>
                  </a:lnTo>
                  <a:lnTo>
                    <a:pt x="372" y="751"/>
                  </a:lnTo>
                  <a:lnTo>
                    <a:pt x="363" y="754"/>
                  </a:lnTo>
                  <a:lnTo>
                    <a:pt x="354" y="758"/>
                  </a:lnTo>
                  <a:lnTo>
                    <a:pt x="346" y="763"/>
                  </a:lnTo>
                  <a:lnTo>
                    <a:pt x="339" y="770"/>
                  </a:lnTo>
                  <a:lnTo>
                    <a:pt x="333" y="776"/>
                  </a:lnTo>
                  <a:lnTo>
                    <a:pt x="333" y="776"/>
                  </a:lnTo>
                  <a:lnTo>
                    <a:pt x="324" y="786"/>
                  </a:lnTo>
                  <a:lnTo>
                    <a:pt x="318" y="799"/>
                  </a:lnTo>
                  <a:lnTo>
                    <a:pt x="313" y="813"/>
                  </a:lnTo>
                  <a:lnTo>
                    <a:pt x="310" y="829"/>
                  </a:lnTo>
                  <a:lnTo>
                    <a:pt x="308" y="845"/>
                  </a:lnTo>
                  <a:lnTo>
                    <a:pt x="308" y="864"/>
                  </a:lnTo>
                  <a:lnTo>
                    <a:pt x="309" y="884"/>
                  </a:lnTo>
                  <a:lnTo>
                    <a:pt x="311" y="905"/>
                  </a:lnTo>
                  <a:lnTo>
                    <a:pt x="311" y="905"/>
                  </a:lnTo>
                  <a:lnTo>
                    <a:pt x="313" y="922"/>
                  </a:lnTo>
                  <a:lnTo>
                    <a:pt x="315" y="938"/>
                  </a:lnTo>
                  <a:lnTo>
                    <a:pt x="315" y="952"/>
                  </a:lnTo>
                  <a:lnTo>
                    <a:pt x="313" y="966"/>
                  </a:lnTo>
                  <a:lnTo>
                    <a:pt x="312" y="972"/>
                  </a:lnTo>
                  <a:lnTo>
                    <a:pt x="310" y="978"/>
                  </a:lnTo>
                  <a:lnTo>
                    <a:pt x="307" y="984"/>
                  </a:lnTo>
                  <a:lnTo>
                    <a:pt x="303" y="990"/>
                  </a:lnTo>
                  <a:lnTo>
                    <a:pt x="299" y="997"/>
                  </a:lnTo>
                  <a:lnTo>
                    <a:pt x="294" y="1002"/>
                  </a:lnTo>
                  <a:lnTo>
                    <a:pt x="288" y="1008"/>
                  </a:lnTo>
                  <a:lnTo>
                    <a:pt x="281" y="1013"/>
                  </a:lnTo>
                  <a:lnTo>
                    <a:pt x="281" y="1013"/>
                  </a:lnTo>
                  <a:lnTo>
                    <a:pt x="273" y="1019"/>
                  </a:lnTo>
                  <a:lnTo>
                    <a:pt x="264" y="1024"/>
                  </a:lnTo>
                  <a:lnTo>
                    <a:pt x="256" y="1027"/>
                  </a:lnTo>
                  <a:lnTo>
                    <a:pt x="248" y="1028"/>
                  </a:lnTo>
                  <a:lnTo>
                    <a:pt x="248" y="1028"/>
                  </a:lnTo>
                  <a:lnTo>
                    <a:pt x="239" y="1027"/>
                  </a:lnTo>
                  <a:lnTo>
                    <a:pt x="232" y="1024"/>
                  </a:lnTo>
                  <a:lnTo>
                    <a:pt x="224" y="1019"/>
                  </a:lnTo>
                  <a:lnTo>
                    <a:pt x="216" y="1014"/>
                  </a:lnTo>
                  <a:lnTo>
                    <a:pt x="213" y="1010"/>
                  </a:lnTo>
                  <a:lnTo>
                    <a:pt x="209" y="1013"/>
                  </a:lnTo>
                  <a:lnTo>
                    <a:pt x="164" y="968"/>
                  </a:lnTo>
                  <a:lnTo>
                    <a:pt x="164" y="968"/>
                  </a:lnTo>
                  <a:lnTo>
                    <a:pt x="125" y="929"/>
                  </a:lnTo>
                  <a:lnTo>
                    <a:pt x="108" y="911"/>
                  </a:lnTo>
                  <a:lnTo>
                    <a:pt x="90" y="891"/>
                  </a:lnTo>
                  <a:lnTo>
                    <a:pt x="73" y="871"/>
                  </a:lnTo>
                  <a:lnTo>
                    <a:pt x="57" y="851"/>
                  </a:lnTo>
                  <a:lnTo>
                    <a:pt x="41" y="830"/>
                  </a:lnTo>
                  <a:lnTo>
                    <a:pt x="27" y="808"/>
                  </a:lnTo>
                  <a:lnTo>
                    <a:pt x="27" y="808"/>
                  </a:lnTo>
                  <a:lnTo>
                    <a:pt x="22" y="798"/>
                  </a:lnTo>
                  <a:lnTo>
                    <a:pt x="17" y="786"/>
                  </a:lnTo>
                  <a:lnTo>
                    <a:pt x="11" y="776"/>
                  </a:lnTo>
                  <a:lnTo>
                    <a:pt x="8" y="764"/>
                  </a:lnTo>
                  <a:lnTo>
                    <a:pt x="5" y="752"/>
                  </a:lnTo>
                  <a:lnTo>
                    <a:pt x="2" y="741"/>
                  </a:lnTo>
                  <a:lnTo>
                    <a:pt x="1" y="728"/>
                  </a:lnTo>
                  <a:lnTo>
                    <a:pt x="0" y="716"/>
                  </a:lnTo>
                  <a:lnTo>
                    <a:pt x="0" y="702"/>
                  </a:lnTo>
                  <a:lnTo>
                    <a:pt x="0" y="689"/>
                  </a:lnTo>
                  <a:lnTo>
                    <a:pt x="2" y="675"/>
                  </a:lnTo>
                  <a:lnTo>
                    <a:pt x="4" y="662"/>
                  </a:lnTo>
                  <a:lnTo>
                    <a:pt x="6" y="647"/>
                  </a:lnTo>
                  <a:lnTo>
                    <a:pt x="9" y="633"/>
                  </a:lnTo>
                  <a:lnTo>
                    <a:pt x="19" y="602"/>
                  </a:lnTo>
                  <a:lnTo>
                    <a:pt x="19" y="602"/>
                  </a:lnTo>
                  <a:lnTo>
                    <a:pt x="23" y="590"/>
                  </a:lnTo>
                  <a:lnTo>
                    <a:pt x="28" y="580"/>
                  </a:lnTo>
                  <a:lnTo>
                    <a:pt x="33" y="570"/>
                  </a:lnTo>
                  <a:lnTo>
                    <a:pt x="39" y="560"/>
                  </a:lnTo>
                  <a:lnTo>
                    <a:pt x="53" y="541"/>
                  </a:lnTo>
                  <a:lnTo>
                    <a:pt x="68" y="523"/>
                  </a:lnTo>
                  <a:lnTo>
                    <a:pt x="85" y="506"/>
                  </a:lnTo>
                  <a:lnTo>
                    <a:pt x="104" y="490"/>
                  </a:lnTo>
                  <a:lnTo>
                    <a:pt x="141" y="459"/>
                  </a:lnTo>
                  <a:lnTo>
                    <a:pt x="141" y="459"/>
                  </a:lnTo>
                  <a:lnTo>
                    <a:pt x="156" y="446"/>
                  </a:lnTo>
                  <a:lnTo>
                    <a:pt x="156" y="446"/>
                  </a:lnTo>
                  <a:lnTo>
                    <a:pt x="178" y="428"/>
                  </a:lnTo>
                  <a:lnTo>
                    <a:pt x="202" y="405"/>
                  </a:lnTo>
                  <a:lnTo>
                    <a:pt x="205" y="408"/>
                  </a:lnTo>
                  <a:lnTo>
                    <a:pt x="209" y="404"/>
                  </a:lnTo>
                  <a:lnTo>
                    <a:pt x="209" y="404"/>
                  </a:lnTo>
                  <a:lnTo>
                    <a:pt x="220" y="393"/>
                  </a:lnTo>
                  <a:lnTo>
                    <a:pt x="231" y="384"/>
                  </a:lnTo>
                  <a:lnTo>
                    <a:pt x="237" y="380"/>
                  </a:lnTo>
                  <a:lnTo>
                    <a:pt x="244" y="377"/>
                  </a:lnTo>
                  <a:lnTo>
                    <a:pt x="249" y="375"/>
                  </a:lnTo>
                  <a:lnTo>
                    <a:pt x="255" y="375"/>
                  </a:lnTo>
                  <a:lnTo>
                    <a:pt x="255" y="375"/>
                  </a:lnTo>
                  <a:lnTo>
                    <a:pt x="261" y="376"/>
                  </a:lnTo>
                  <a:lnTo>
                    <a:pt x="267" y="378"/>
                  </a:lnTo>
                  <a:lnTo>
                    <a:pt x="274" y="381"/>
                  </a:lnTo>
                  <a:lnTo>
                    <a:pt x="280" y="386"/>
                  </a:lnTo>
                  <a:lnTo>
                    <a:pt x="280" y="386"/>
                  </a:lnTo>
                  <a:lnTo>
                    <a:pt x="290" y="399"/>
                  </a:lnTo>
                  <a:lnTo>
                    <a:pt x="300" y="411"/>
                  </a:lnTo>
                  <a:lnTo>
                    <a:pt x="307" y="422"/>
                  </a:lnTo>
                  <a:lnTo>
                    <a:pt x="314" y="435"/>
                  </a:lnTo>
                  <a:lnTo>
                    <a:pt x="319" y="447"/>
                  </a:lnTo>
                  <a:lnTo>
                    <a:pt x="324" y="461"/>
                  </a:lnTo>
                  <a:lnTo>
                    <a:pt x="333" y="489"/>
                  </a:lnTo>
                  <a:lnTo>
                    <a:pt x="333" y="489"/>
                  </a:lnTo>
                  <a:lnTo>
                    <a:pt x="342" y="519"/>
                  </a:lnTo>
                  <a:lnTo>
                    <a:pt x="345" y="527"/>
                  </a:lnTo>
                  <a:lnTo>
                    <a:pt x="345" y="527"/>
                  </a:lnTo>
                  <a:lnTo>
                    <a:pt x="352" y="549"/>
                  </a:lnTo>
                  <a:lnTo>
                    <a:pt x="357" y="559"/>
                  </a:lnTo>
                  <a:lnTo>
                    <a:pt x="362" y="570"/>
                  </a:lnTo>
                  <a:lnTo>
                    <a:pt x="368" y="580"/>
                  </a:lnTo>
                  <a:lnTo>
                    <a:pt x="375" y="588"/>
                  </a:lnTo>
                  <a:lnTo>
                    <a:pt x="385" y="595"/>
                  </a:lnTo>
                  <a:lnTo>
                    <a:pt x="395" y="602"/>
                  </a:lnTo>
                  <a:lnTo>
                    <a:pt x="395" y="602"/>
                  </a:lnTo>
                  <a:lnTo>
                    <a:pt x="411" y="610"/>
                  </a:lnTo>
                  <a:lnTo>
                    <a:pt x="411" y="610"/>
                  </a:lnTo>
                  <a:lnTo>
                    <a:pt x="428" y="617"/>
                  </a:lnTo>
                  <a:lnTo>
                    <a:pt x="446" y="625"/>
                  </a:lnTo>
                  <a:lnTo>
                    <a:pt x="462" y="631"/>
                  </a:lnTo>
                  <a:lnTo>
                    <a:pt x="480" y="635"/>
                  </a:lnTo>
                  <a:lnTo>
                    <a:pt x="480" y="635"/>
                  </a:lnTo>
                  <a:lnTo>
                    <a:pt x="488" y="635"/>
                  </a:lnTo>
                  <a:lnTo>
                    <a:pt x="488" y="635"/>
                  </a:lnTo>
                  <a:lnTo>
                    <a:pt x="498" y="635"/>
                  </a:lnTo>
                  <a:lnTo>
                    <a:pt x="507" y="633"/>
                  </a:lnTo>
                  <a:lnTo>
                    <a:pt x="517" y="631"/>
                  </a:lnTo>
                  <a:lnTo>
                    <a:pt x="528" y="627"/>
                  </a:lnTo>
                  <a:lnTo>
                    <a:pt x="547" y="619"/>
                  </a:lnTo>
                  <a:lnTo>
                    <a:pt x="566" y="611"/>
                  </a:lnTo>
                  <a:lnTo>
                    <a:pt x="574" y="607"/>
                  </a:lnTo>
                  <a:lnTo>
                    <a:pt x="574" y="607"/>
                  </a:lnTo>
                  <a:lnTo>
                    <a:pt x="584" y="603"/>
                  </a:lnTo>
                  <a:lnTo>
                    <a:pt x="592" y="598"/>
                  </a:lnTo>
                  <a:lnTo>
                    <a:pt x="599" y="593"/>
                  </a:lnTo>
                  <a:lnTo>
                    <a:pt x="605" y="588"/>
                  </a:lnTo>
                  <a:lnTo>
                    <a:pt x="618" y="577"/>
                  </a:lnTo>
                  <a:lnTo>
                    <a:pt x="629" y="564"/>
                  </a:lnTo>
                  <a:lnTo>
                    <a:pt x="629" y="564"/>
                  </a:lnTo>
                  <a:lnTo>
                    <a:pt x="644" y="548"/>
                  </a:lnTo>
                  <a:lnTo>
                    <a:pt x="644" y="548"/>
                  </a:lnTo>
                  <a:lnTo>
                    <a:pt x="652" y="538"/>
                  </a:lnTo>
                  <a:lnTo>
                    <a:pt x="659" y="529"/>
                  </a:lnTo>
                  <a:lnTo>
                    <a:pt x="664" y="519"/>
                  </a:lnTo>
                  <a:lnTo>
                    <a:pt x="667" y="508"/>
                  </a:lnTo>
                  <a:lnTo>
                    <a:pt x="671" y="497"/>
                  </a:lnTo>
                  <a:lnTo>
                    <a:pt x="673" y="486"/>
                  </a:lnTo>
                  <a:lnTo>
                    <a:pt x="673" y="474"/>
                  </a:lnTo>
                  <a:lnTo>
                    <a:pt x="673" y="463"/>
                  </a:lnTo>
                  <a:lnTo>
                    <a:pt x="671" y="451"/>
                  </a:lnTo>
                  <a:lnTo>
                    <a:pt x="669" y="440"/>
                  </a:lnTo>
                  <a:lnTo>
                    <a:pt x="665" y="430"/>
                  </a:lnTo>
                  <a:lnTo>
                    <a:pt x="661" y="418"/>
                  </a:lnTo>
                  <a:lnTo>
                    <a:pt x="656" y="408"/>
                  </a:lnTo>
                  <a:lnTo>
                    <a:pt x="651" y="398"/>
                  </a:lnTo>
                  <a:lnTo>
                    <a:pt x="645" y="388"/>
                  </a:lnTo>
                  <a:lnTo>
                    <a:pt x="637" y="379"/>
                  </a:lnTo>
                  <a:lnTo>
                    <a:pt x="637" y="379"/>
                  </a:lnTo>
                  <a:lnTo>
                    <a:pt x="628" y="366"/>
                  </a:lnTo>
                  <a:lnTo>
                    <a:pt x="628" y="366"/>
                  </a:lnTo>
                  <a:lnTo>
                    <a:pt x="619" y="355"/>
                  </a:lnTo>
                  <a:lnTo>
                    <a:pt x="609" y="344"/>
                  </a:lnTo>
                  <a:lnTo>
                    <a:pt x="597" y="332"/>
                  </a:lnTo>
                  <a:lnTo>
                    <a:pt x="591" y="328"/>
                  </a:lnTo>
                  <a:lnTo>
                    <a:pt x="584" y="324"/>
                  </a:lnTo>
                  <a:lnTo>
                    <a:pt x="584" y="324"/>
                  </a:lnTo>
                  <a:lnTo>
                    <a:pt x="570" y="316"/>
                  </a:lnTo>
                  <a:lnTo>
                    <a:pt x="570" y="316"/>
                  </a:lnTo>
                  <a:lnTo>
                    <a:pt x="563" y="311"/>
                  </a:lnTo>
                  <a:lnTo>
                    <a:pt x="555" y="307"/>
                  </a:lnTo>
                  <a:lnTo>
                    <a:pt x="546" y="304"/>
                  </a:lnTo>
                  <a:lnTo>
                    <a:pt x="537" y="301"/>
                  </a:lnTo>
                  <a:lnTo>
                    <a:pt x="537" y="301"/>
                  </a:lnTo>
                  <a:lnTo>
                    <a:pt x="520" y="300"/>
                  </a:lnTo>
                  <a:lnTo>
                    <a:pt x="506" y="300"/>
                  </a:lnTo>
                  <a:lnTo>
                    <a:pt x="492" y="300"/>
                  </a:lnTo>
                  <a:lnTo>
                    <a:pt x="492" y="300"/>
                  </a:lnTo>
                  <a:lnTo>
                    <a:pt x="483" y="298"/>
                  </a:lnTo>
                  <a:lnTo>
                    <a:pt x="483" y="298"/>
                  </a:lnTo>
                  <a:lnTo>
                    <a:pt x="473" y="296"/>
                  </a:lnTo>
                  <a:lnTo>
                    <a:pt x="471" y="296"/>
                  </a:lnTo>
                  <a:lnTo>
                    <a:pt x="469" y="297"/>
                  </a:lnTo>
                  <a:lnTo>
                    <a:pt x="469" y="297"/>
                  </a:lnTo>
                  <a:lnTo>
                    <a:pt x="464" y="300"/>
                  </a:lnTo>
                  <a:lnTo>
                    <a:pt x="460" y="302"/>
                  </a:lnTo>
                  <a:lnTo>
                    <a:pt x="451" y="303"/>
                  </a:lnTo>
                  <a:lnTo>
                    <a:pt x="450" y="303"/>
                  </a:lnTo>
                  <a:lnTo>
                    <a:pt x="450" y="303"/>
                  </a:lnTo>
                  <a:lnTo>
                    <a:pt x="445" y="304"/>
                  </a:lnTo>
                  <a:lnTo>
                    <a:pt x="445" y="304"/>
                  </a:lnTo>
                  <a:lnTo>
                    <a:pt x="437" y="303"/>
                  </a:lnTo>
                  <a:lnTo>
                    <a:pt x="429" y="300"/>
                  </a:lnTo>
                  <a:lnTo>
                    <a:pt x="422" y="296"/>
                  </a:lnTo>
                  <a:lnTo>
                    <a:pt x="415" y="290"/>
                  </a:lnTo>
                  <a:lnTo>
                    <a:pt x="415" y="290"/>
                  </a:lnTo>
                  <a:lnTo>
                    <a:pt x="408" y="282"/>
                  </a:lnTo>
                  <a:lnTo>
                    <a:pt x="403" y="275"/>
                  </a:lnTo>
                  <a:lnTo>
                    <a:pt x="400" y="268"/>
                  </a:lnTo>
                  <a:lnTo>
                    <a:pt x="400" y="261"/>
                  </a:lnTo>
                  <a:lnTo>
                    <a:pt x="400" y="252"/>
                  </a:lnTo>
                  <a:lnTo>
                    <a:pt x="402" y="244"/>
                  </a:lnTo>
                  <a:lnTo>
                    <a:pt x="406" y="235"/>
                  </a:lnTo>
                  <a:lnTo>
                    <a:pt x="410" y="225"/>
                  </a:lnTo>
                  <a:lnTo>
                    <a:pt x="413" y="220"/>
                  </a:lnTo>
                  <a:lnTo>
                    <a:pt x="411" y="220"/>
                  </a:lnTo>
                  <a:lnTo>
                    <a:pt x="415" y="218"/>
                  </a:lnTo>
                  <a:lnTo>
                    <a:pt x="419" y="209"/>
                  </a:lnTo>
                  <a:lnTo>
                    <a:pt x="419" y="209"/>
                  </a:lnTo>
                  <a:lnTo>
                    <a:pt x="423" y="204"/>
                  </a:lnTo>
                  <a:lnTo>
                    <a:pt x="426" y="202"/>
                  </a:lnTo>
                  <a:lnTo>
                    <a:pt x="430" y="200"/>
                  </a:lnTo>
                  <a:lnTo>
                    <a:pt x="433" y="200"/>
                  </a:lnTo>
                  <a:lnTo>
                    <a:pt x="435" y="200"/>
                  </a:lnTo>
                  <a:lnTo>
                    <a:pt x="438" y="199"/>
                  </a:lnTo>
                  <a:lnTo>
                    <a:pt x="438" y="199"/>
                  </a:lnTo>
                  <a:lnTo>
                    <a:pt x="459" y="180"/>
                  </a:lnTo>
                  <a:lnTo>
                    <a:pt x="479" y="163"/>
                  </a:lnTo>
                  <a:lnTo>
                    <a:pt x="495" y="147"/>
                  </a:lnTo>
                  <a:lnTo>
                    <a:pt x="511" y="131"/>
                  </a:lnTo>
                  <a:lnTo>
                    <a:pt x="522" y="119"/>
                  </a:lnTo>
                  <a:lnTo>
                    <a:pt x="522" y="119"/>
                  </a:lnTo>
                  <a:lnTo>
                    <a:pt x="541" y="99"/>
                  </a:lnTo>
                  <a:lnTo>
                    <a:pt x="560" y="80"/>
                  </a:lnTo>
                  <a:lnTo>
                    <a:pt x="578" y="63"/>
                  </a:lnTo>
                  <a:lnTo>
                    <a:pt x="597" y="47"/>
                  </a:lnTo>
                  <a:lnTo>
                    <a:pt x="618" y="32"/>
                  </a:lnTo>
                  <a:lnTo>
                    <a:pt x="629" y="25"/>
                  </a:lnTo>
                  <a:lnTo>
                    <a:pt x="640" y="19"/>
                  </a:lnTo>
                  <a:lnTo>
                    <a:pt x="651" y="14"/>
                  </a:lnTo>
                  <a:lnTo>
                    <a:pt x="663" y="9"/>
                  </a:lnTo>
                  <a:lnTo>
                    <a:pt x="676" y="5"/>
                  </a:lnTo>
                  <a:lnTo>
                    <a:pt x="689" y="2"/>
                  </a:lnTo>
                  <a:lnTo>
                    <a:pt x="689" y="2"/>
                  </a:lnTo>
                  <a:lnTo>
                    <a:pt x="701" y="0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723" y="0"/>
                  </a:lnTo>
                  <a:lnTo>
                    <a:pt x="734" y="1"/>
                  </a:lnTo>
                  <a:lnTo>
                    <a:pt x="744" y="3"/>
                  </a:lnTo>
                  <a:lnTo>
                    <a:pt x="755" y="6"/>
                  </a:lnTo>
                  <a:lnTo>
                    <a:pt x="765" y="10"/>
                  </a:lnTo>
                  <a:lnTo>
                    <a:pt x="775" y="14"/>
                  </a:lnTo>
                  <a:lnTo>
                    <a:pt x="795" y="23"/>
                  </a:lnTo>
                  <a:lnTo>
                    <a:pt x="813" y="35"/>
                  </a:lnTo>
                  <a:lnTo>
                    <a:pt x="829" y="47"/>
                  </a:lnTo>
                  <a:lnTo>
                    <a:pt x="845" y="61"/>
                  </a:lnTo>
                  <a:lnTo>
                    <a:pt x="857" y="73"/>
                  </a:lnTo>
                  <a:lnTo>
                    <a:pt x="857" y="73"/>
                  </a:lnTo>
                  <a:lnTo>
                    <a:pt x="880" y="97"/>
                  </a:lnTo>
                  <a:lnTo>
                    <a:pt x="903" y="120"/>
                  </a:lnTo>
                  <a:lnTo>
                    <a:pt x="903" y="120"/>
                  </a:lnTo>
                  <a:lnTo>
                    <a:pt x="923" y="142"/>
                  </a:lnTo>
                  <a:lnTo>
                    <a:pt x="945" y="164"/>
                  </a:lnTo>
                  <a:lnTo>
                    <a:pt x="945" y="164"/>
                  </a:lnTo>
                  <a:lnTo>
                    <a:pt x="956" y="177"/>
                  </a:lnTo>
                  <a:lnTo>
                    <a:pt x="966" y="188"/>
                  </a:lnTo>
                  <a:lnTo>
                    <a:pt x="966" y="188"/>
                  </a:lnTo>
                  <a:lnTo>
                    <a:pt x="978" y="204"/>
                  </a:lnTo>
                  <a:lnTo>
                    <a:pt x="978" y="205"/>
                  </a:lnTo>
                  <a:lnTo>
                    <a:pt x="979" y="205"/>
                  </a:lnTo>
                  <a:lnTo>
                    <a:pt x="979" y="205"/>
                  </a:lnTo>
                  <a:lnTo>
                    <a:pt x="983" y="208"/>
                  </a:lnTo>
                  <a:lnTo>
                    <a:pt x="986" y="210"/>
                  </a:lnTo>
                  <a:lnTo>
                    <a:pt x="990" y="212"/>
                  </a:lnTo>
                  <a:lnTo>
                    <a:pt x="993" y="212"/>
                  </a:lnTo>
                  <a:lnTo>
                    <a:pt x="993" y="212"/>
                  </a:lnTo>
                  <a:lnTo>
                    <a:pt x="996" y="212"/>
                  </a:lnTo>
                  <a:lnTo>
                    <a:pt x="999" y="210"/>
                  </a:lnTo>
                  <a:lnTo>
                    <a:pt x="1002" y="209"/>
                  </a:lnTo>
                  <a:lnTo>
                    <a:pt x="1004" y="206"/>
                  </a:lnTo>
                  <a:lnTo>
                    <a:pt x="1008" y="200"/>
                  </a:lnTo>
                  <a:lnTo>
                    <a:pt x="1013" y="190"/>
                  </a:lnTo>
                  <a:lnTo>
                    <a:pt x="1015" y="181"/>
                  </a:lnTo>
                  <a:lnTo>
                    <a:pt x="1017" y="169"/>
                  </a:lnTo>
                  <a:lnTo>
                    <a:pt x="1019" y="147"/>
                  </a:lnTo>
                  <a:lnTo>
                    <a:pt x="1019" y="147"/>
                  </a:lnTo>
                  <a:lnTo>
                    <a:pt x="1021" y="130"/>
                  </a:lnTo>
                  <a:lnTo>
                    <a:pt x="1023" y="114"/>
                  </a:lnTo>
                  <a:lnTo>
                    <a:pt x="1027" y="97"/>
                  </a:lnTo>
                  <a:lnTo>
                    <a:pt x="1032" y="80"/>
                  </a:lnTo>
                  <a:lnTo>
                    <a:pt x="1032" y="80"/>
                  </a:lnTo>
                  <a:lnTo>
                    <a:pt x="1034" y="73"/>
                  </a:lnTo>
                  <a:lnTo>
                    <a:pt x="1037" y="66"/>
                  </a:lnTo>
                  <a:lnTo>
                    <a:pt x="1047" y="52"/>
                  </a:lnTo>
                  <a:lnTo>
                    <a:pt x="1057" y="40"/>
                  </a:lnTo>
                  <a:lnTo>
                    <a:pt x="1069" y="30"/>
                  </a:lnTo>
                  <a:lnTo>
                    <a:pt x="1082" y="20"/>
                  </a:lnTo>
                  <a:lnTo>
                    <a:pt x="1097" y="12"/>
                  </a:lnTo>
                  <a:lnTo>
                    <a:pt x="1112" y="7"/>
                  </a:lnTo>
                  <a:lnTo>
                    <a:pt x="1128" y="4"/>
                  </a:lnTo>
                  <a:lnTo>
                    <a:pt x="1128" y="4"/>
                  </a:lnTo>
                  <a:lnTo>
                    <a:pt x="1153" y="1"/>
                  </a:lnTo>
                  <a:lnTo>
                    <a:pt x="1176" y="1"/>
                  </a:lnTo>
                  <a:lnTo>
                    <a:pt x="1176" y="1"/>
                  </a:lnTo>
                  <a:lnTo>
                    <a:pt x="1192" y="1"/>
                  </a:lnTo>
                  <a:lnTo>
                    <a:pt x="1207" y="2"/>
                  </a:lnTo>
                  <a:lnTo>
                    <a:pt x="1222" y="5"/>
                  </a:lnTo>
                  <a:lnTo>
                    <a:pt x="1235" y="8"/>
                  </a:lnTo>
                  <a:lnTo>
                    <a:pt x="1249" y="12"/>
                  </a:lnTo>
                  <a:lnTo>
                    <a:pt x="1262" y="17"/>
                  </a:lnTo>
                  <a:lnTo>
                    <a:pt x="1274" y="22"/>
                  </a:lnTo>
                  <a:lnTo>
                    <a:pt x="1286" y="30"/>
                  </a:lnTo>
                  <a:lnTo>
                    <a:pt x="1286" y="30"/>
                  </a:lnTo>
                  <a:lnTo>
                    <a:pt x="1298" y="38"/>
                  </a:lnTo>
                  <a:lnTo>
                    <a:pt x="1309" y="47"/>
                  </a:lnTo>
                  <a:lnTo>
                    <a:pt x="1331" y="67"/>
                  </a:lnTo>
                  <a:lnTo>
                    <a:pt x="1331" y="67"/>
                  </a:lnTo>
                  <a:lnTo>
                    <a:pt x="1343" y="79"/>
                  </a:lnTo>
                  <a:lnTo>
                    <a:pt x="1357" y="91"/>
                  </a:lnTo>
                  <a:lnTo>
                    <a:pt x="1357" y="91"/>
                  </a:lnTo>
                  <a:lnTo>
                    <a:pt x="1373" y="104"/>
                  </a:lnTo>
                  <a:lnTo>
                    <a:pt x="1373" y="104"/>
                  </a:lnTo>
                  <a:lnTo>
                    <a:pt x="1387" y="116"/>
                  </a:lnTo>
                  <a:lnTo>
                    <a:pt x="1400" y="128"/>
                  </a:lnTo>
                  <a:lnTo>
                    <a:pt x="1413" y="140"/>
                  </a:lnTo>
                  <a:lnTo>
                    <a:pt x="1425" y="154"/>
                  </a:lnTo>
                  <a:lnTo>
                    <a:pt x="1425" y="154"/>
                  </a:lnTo>
                  <a:lnTo>
                    <a:pt x="1433" y="166"/>
                  </a:lnTo>
                  <a:lnTo>
                    <a:pt x="1443" y="180"/>
                  </a:lnTo>
                  <a:lnTo>
                    <a:pt x="1451" y="195"/>
                  </a:lnTo>
                  <a:lnTo>
                    <a:pt x="1459" y="212"/>
                  </a:lnTo>
                  <a:lnTo>
                    <a:pt x="1468" y="230"/>
                  </a:lnTo>
                  <a:lnTo>
                    <a:pt x="1474" y="248"/>
                  </a:lnTo>
                  <a:lnTo>
                    <a:pt x="1480" y="267"/>
                  </a:lnTo>
                  <a:lnTo>
                    <a:pt x="1484" y="286"/>
                  </a:lnTo>
                  <a:lnTo>
                    <a:pt x="1487" y="305"/>
                  </a:lnTo>
                  <a:lnTo>
                    <a:pt x="1488" y="324"/>
                  </a:lnTo>
                  <a:lnTo>
                    <a:pt x="1487" y="343"/>
                  </a:lnTo>
                  <a:lnTo>
                    <a:pt x="1484" y="360"/>
                  </a:lnTo>
                  <a:lnTo>
                    <a:pt x="1482" y="368"/>
                  </a:lnTo>
                  <a:lnTo>
                    <a:pt x="1479" y="378"/>
                  </a:lnTo>
                  <a:lnTo>
                    <a:pt x="1476" y="386"/>
                  </a:lnTo>
                  <a:lnTo>
                    <a:pt x="1472" y="393"/>
                  </a:lnTo>
                  <a:lnTo>
                    <a:pt x="1467" y="401"/>
                  </a:lnTo>
                  <a:lnTo>
                    <a:pt x="1461" y="408"/>
                  </a:lnTo>
                  <a:lnTo>
                    <a:pt x="1455" y="415"/>
                  </a:lnTo>
                  <a:lnTo>
                    <a:pt x="1448" y="421"/>
                  </a:lnTo>
                  <a:lnTo>
                    <a:pt x="1448" y="421"/>
                  </a:lnTo>
                  <a:lnTo>
                    <a:pt x="1441" y="427"/>
                  </a:lnTo>
                  <a:lnTo>
                    <a:pt x="1432" y="431"/>
                  </a:lnTo>
                  <a:lnTo>
                    <a:pt x="1424" y="433"/>
                  </a:lnTo>
                  <a:lnTo>
                    <a:pt x="1416" y="435"/>
                  </a:lnTo>
                  <a:lnTo>
                    <a:pt x="1406" y="436"/>
                  </a:lnTo>
                  <a:lnTo>
                    <a:pt x="1397" y="437"/>
                  </a:lnTo>
                  <a:lnTo>
                    <a:pt x="1377" y="437"/>
                  </a:lnTo>
                  <a:lnTo>
                    <a:pt x="1377" y="437"/>
                  </a:lnTo>
                  <a:lnTo>
                    <a:pt x="1359" y="437"/>
                  </a:lnTo>
                  <a:lnTo>
                    <a:pt x="1339" y="439"/>
                  </a:lnTo>
                  <a:lnTo>
                    <a:pt x="1331" y="441"/>
                  </a:lnTo>
                  <a:lnTo>
                    <a:pt x="1321" y="443"/>
                  </a:lnTo>
                  <a:lnTo>
                    <a:pt x="1313" y="447"/>
                  </a:lnTo>
                  <a:lnTo>
                    <a:pt x="1305" y="452"/>
                  </a:lnTo>
                  <a:lnTo>
                    <a:pt x="1305" y="452"/>
                  </a:lnTo>
                  <a:lnTo>
                    <a:pt x="1298" y="458"/>
                  </a:lnTo>
                  <a:lnTo>
                    <a:pt x="1292" y="463"/>
                  </a:lnTo>
                  <a:lnTo>
                    <a:pt x="1287" y="468"/>
                  </a:lnTo>
                  <a:lnTo>
                    <a:pt x="1284" y="473"/>
                  </a:lnTo>
                  <a:lnTo>
                    <a:pt x="1281" y="478"/>
                  </a:lnTo>
                  <a:lnTo>
                    <a:pt x="1280" y="484"/>
                  </a:lnTo>
                  <a:lnTo>
                    <a:pt x="1279" y="488"/>
                  </a:lnTo>
                  <a:lnTo>
                    <a:pt x="1279" y="493"/>
                  </a:lnTo>
                  <a:lnTo>
                    <a:pt x="1281" y="501"/>
                  </a:lnTo>
                  <a:lnTo>
                    <a:pt x="1284" y="510"/>
                  </a:lnTo>
                  <a:lnTo>
                    <a:pt x="1289" y="518"/>
                  </a:lnTo>
                  <a:lnTo>
                    <a:pt x="1295" y="526"/>
                  </a:lnTo>
                  <a:lnTo>
                    <a:pt x="1295" y="526"/>
                  </a:lnTo>
                  <a:lnTo>
                    <a:pt x="1302" y="537"/>
                  </a:lnTo>
                  <a:lnTo>
                    <a:pt x="1308" y="549"/>
                  </a:lnTo>
                  <a:lnTo>
                    <a:pt x="1308" y="549"/>
                  </a:lnTo>
                  <a:lnTo>
                    <a:pt x="1308" y="549"/>
                  </a:lnTo>
                  <a:lnTo>
                    <a:pt x="1316" y="559"/>
                  </a:lnTo>
                  <a:lnTo>
                    <a:pt x="1316" y="559"/>
                  </a:lnTo>
                  <a:lnTo>
                    <a:pt x="1333" y="581"/>
                  </a:lnTo>
                  <a:lnTo>
                    <a:pt x="1342" y="591"/>
                  </a:lnTo>
                  <a:lnTo>
                    <a:pt x="1353" y="601"/>
                  </a:lnTo>
                  <a:lnTo>
                    <a:pt x="1353" y="601"/>
                  </a:lnTo>
                  <a:lnTo>
                    <a:pt x="1367" y="614"/>
                  </a:lnTo>
                  <a:lnTo>
                    <a:pt x="1367" y="614"/>
                  </a:lnTo>
                  <a:lnTo>
                    <a:pt x="1400" y="644"/>
                  </a:lnTo>
                  <a:lnTo>
                    <a:pt x="1416" y="660"/>
                  </a:lnTo>
                  <a:lnTo>
                    <a:pt x="1431" y="677"/>
                  </a:lnTo>
                  <a:lnTo>
                    <a:pt x="1446" y="694"/>
                  </a:lnTo>
                  <a:lnTo>
                    <a:pt x="1459" y="713"/>
                  </a:lnTo>
                  <a:lnTo>
                    <a:pt x="1464" y="721"/>
                  </a:lnTo>
                  <a:lnTo>
                    <a:pt x="1470" y="730"/>
                  </a:lnTo>
                  <a:lnTo>
                    <a:pt x="1474" y="741"/>
                  </a:lnTo>
                  <a:lnTo>
                    <a:pt x="1477" y="750"/>
                  </a:lnTo>
                  <a:lnTo>
                    <a:pt x="1477" y="750"/>
                  </a:lnTo>
                  <a:lnTo>
                    <a:pt x="1483" y="773"/>
                  </a:lnTo>
                  <a:lnTo>
                    <a:pt x="1487" y="794"/>
                  </a:lnTo>
                  <a:lnTo>
                    <a:pt x="1489" y="816"/>
                  </a:lnTo>
                  <a:lnTo>
                    <a:pt x="1489" y="836"/>
                  </a:lnTo>
                  <a:lnTo>
                    <a:pt x="1487" y="856"/>
                  </a:lnTo>
                  <a:lnTo>
                    <a:pt x="1483" y="876"/>
                  </a:lnTo>
                  <a:lnTo>
                    <a:pt x="1476" y="896"/>
                  </a:lnTo>
                  <a:lnTo>
                    <a:pt x="1467" y="918"/>
                  </a:lnTo>
                  <a:lnTo>
                    <a:pt x="1467" y="918"/>
                  </a:lnTo>
                  <a:lnTo>
                    <a:pt x="1458" y="933"/>
                  </a:lnTo>
                  <a:lnTo>
                    <a:pt x="1448" y="949"/>
                  </a:lnTo>
                  <a:lnTo>
                    <a:pt x="1437" y="963"/>
                  </a:lnTo>
                  <a:lnTo>
                    <a:pt x="1425" y="978"/>
                  </a:lnTo>
                  <a:lnTo>
                    <a:pt x="1425" y="978"/>
                  </a:lnTo>
                  <a:lnTo>
                    <a:pt x="1404" y="1004"/>
                  </a:lnTo>
                  <a:lnTo>
                    <a:pt x="1404" y="1004"/>
                  </a:lnTo>
                  <a:lnTo>
                    <a:pt x="1389" y="1024"/>
                  </a:lnTo>
                  <a:lnTo>
                    <a:pt x="1373" y="1041"/>
                  </a:lnTo>
                  <a:lnTo>
                    <a:pt x="1340" y="1075"/>
                  </a:lnTo>
                  <a:lnTo>
                    <a:pt x="1340" y="1075"/>
                  </a:lnTo>
                  <a:lnTo>
                    <a:pt x="1320" y="1096"/>
                  </a:lnTo>
                  <a:lnTo>
                    <a:pt x="1320" y="1096"/>
                  </a:lnTo>
                  <a:lnTo>
                    <a:pt x="1299" y="1117"/>
                  </a:lnTo>
                  <a:lnTo>
                    <a:pt x="1278" y="1137"/>
                  </a:lnTo>
                  <a:lnTo>
                    <a:pt x="1233" y="1175"/>
                  </a:lnTo>
                  <a:lnTo>
                    <a:pt x="1233" y="1175"/>
                  </a:lnTo>
                  <a:lnTo>
                    <a:pt x="1194" y="1209"/>
                  </a:lnTo>
                  <a:lnTo>
                    <a:pt x="1174" y="1227"/>
                  </a:lnTo>
                  <a:lnTo>
                    <a:pt x="1155" y="1245"/>
                  </a:lnTo>
                  <a:lnTo>
                    <a:pt x="1155" y="1245"/>
                  </a:lnTo>
                  <a:lnTo>
                    <a:pt x="1134" y="1266"/>
                  </a:lnTo>
                  <a:lnTo>
                    <a:pt x="1112" y="1286"/>
                  </a:lnTo>
                  <a:lnTo>
                    <a:pt x="1112" y="1286"/>
                  </a:lnTo>
                  <a:lnTo>
                    <a:pt x="1089" y="1305"/>
                  </a:lnTo>
                  <a:lnTo>
                    <a:pt x="1068" y="1326"/>
                  </a:lnTo>
                  <a:lnTo>
                    <a:pt x="1063" y="1330"/>
                  </a:lnTo>
                  <a:lnTo>
                    <a:pt x="1063" y="1330"/>
                  </a:lnTo>
                  <a:lnTo>
                    <a:pt x="1041" y="1352"/>
                  </a:lnTo>
                  <a:lnTo>
                    <a:pt x="1018" y="1374"/>
                  </a:lnTo>
                  <a:lnTo>
                    <a:pt x="1017" y="1375"/>
                  </a:lnTo>
                  <a:lnTo>
                    <a:pt x="1017" y="1376"/>
                  </a:lnTo>
                  <a:lnTo>
                    <a:pt x="1017" y="1376"/>
                  </a:lnTo>
                  <a:lnTo>
                    <a:pt x="1013" y="1381"/>
                  </a:lnTo>
                  <a:lnTo>
                    <a:pt x="1013" y="1381"/>
                  </a:lnTo>
                  <a:lnTo>
                    <a:pt x="988" y="1404"/>
                  </a:lnTo>
                  <a:lnTo>
                    <a:pt x="962" y="1427"/>
                  </a:lnTo>
                  <a:lnTo>
                    <a:pt x="935" y="1447"/>
                  </a:lnTo>
                  <a:lnTo>
                    <a:pt x="909" y="1468"/>
                  </a:lnTo>
                  <a:lnTo>
                    <a:pt x="909" y="1468"/>
                  </a:lnTo>
                  <a:lnTo>
                    <a:pt x="883" y="1489"/>
                  </a:lnTo>
                  <a:lnTo>
                    <a:pt x="883" y="1489"/>
                  </a:lnTo>
                  <a:lnTo>
                    <a:pt x="873" y="1496"/>
                  </a:lnTo>
                  <a:lnTo>
                    <a:pt x="861" y="1502"/>
                  </a:lnTo>
                  <a:lnTo>
                    <a:pt x="850" y="1509"/>
                  </a:lnTo>
                  <a:lnTo>
                    <a:pt x="839" y="1513"/>
                  </a:lnTo>
                  <a:lnTo>
                    <a:pt x="826" y="1517"/>
                  </a:lnTo>
                  <a:lnTo>
                    <a:pt x="814" y="1519"/>
                  </a:lnTo>
                  <a:lnTo>
                    <a:pt x="801" y="1521"/>
                  </a:lnTo>
                  <a:lnTo>
                    <a:pt x="789" y="1521"/>
                  </a:lnTo>
                  <a:lnTo>
                    <a:pt x="789" y="1521"/>
                  </a:lnTo>
                  <a:lnTo>
                    <a:pt x="789" y="1521"/>
                  </a:lnTo>
                  <a:lnTo>
                    <a:pt x="789" y="1521"/>
                  </a:lnTo>
                  <a:close/>
                  <a:moveTo>
                    <a:pt x="490" y="1165"/>
                  </a:moveTo>
                  <a:lnTo>
                    <a:pt x="490" y="1165"/>
                  </a:lnTo>
                  <a:lnTo>
                    <a:pt x="484" y="1165"/>
                  </a:lnTo>
                  <a:lnTo>
                    <a:pt x="478" y="1166"/>
                  </a:lnTo>
                  <a:lnTo>
                    <a:pt x="473" y="1168"/>
                  </a:lnTo>
                  <a:lnTo>
                    <a:pt x="467" y="1171"/>
                  </a:lnTo>
                  <a:lnTo>
                    <a:pt x="467" y="1171"/>
                  </a:lnTo>
                  <a:lnTo>
                    <a:pt x="460" y="1176"/>
                  </a:lnTo>
                  <a:lnTo>
                    <a:pt x="454" y="1181"/>
                  </a:lnTo>
                  <a:lnTo>
                    <a:pt x="450" y="1187"/>
                  </a:lnTo>
                  <a:lnTo>
                    <a:pt x="449" y="1194"/>
                  </a:lnTo>
                  <a:lnTo>
                    <a:pt x="449" y="1194"/>
                  </a:lnTo>
                  <a:lnTo>
                    <a:pt x="449" y="1200"/>
                  </a:lnTo>
                  <a:lnTo>
                    <a:pt x="450" y="1205"/>
                  </a:lnTo>
                  <a:lnTo>
                    <a:pt x="453" y="1210"/>
                  </a:lnTo>
                  <a:lnTo>
                    <a:pt x="456" y="1215"/>
                  </a:lnTo>
                  <a:lnTo>
                    <a:pt x="465" y="1226"/>
                  </a:lnTo>
                  <a:lnTo>
                    <a:pt x="476" y="1236"/>
                  </a:lnTo>
                  <a:lnTo>
                    <a:pt x="476" y="1236"/>
                  </a:lnTo>
                  <a:lnTo>
                    <a:pt x="485" y="1244"/>
                  </a:lnTo>
                  <a:lnTo>
                    <a:pt x="485" y="1244"/>
                  </a:lnTo>
                  <a:lnTo>
                    <a:pt x="487" y="1247"/>
                  </a:lnTo>
                  <a:lnTo>
                    <a:pt x="489" y="1252"/>
                  </a:lnTo>
                  <a:lnTo>
                    <a:pt x="489" y="1253"/>
                  </a:lnTo>
                  <a:lnTo>
                    <a:pt x="504" y="1268"/>
                  </a:lnTo>
                  <a:lnTo>
                    <a:pt x="504" y="1268"/>
                  </a:lnTo>
                  <a:lnTo>
                    <a:pt x="545" y="1312"/>
                  </a:lnTo>
                  <a:lnTo>
                    <a:pt x="545" y="1312"/>
                  </a:lnTo>
                  <a:lnTo>
                    <a:pt x="567" y="1334"/>
                  </a:lnTo>
                  <a:lnTo>
                    <a:pt x="567" y="1334"/>
                  </a:lnTo>
                  <a:lnTo>
                    <a:pt x="598" y="1369"/>
                  </a:lnTo>
                  <a:lnTo>
                    <a:pt x="615" y="1385"/>
                  </a:lnTo>
                  <a:lnTo>
                    <a:pt x="633" y="1401"/>
                  </a:lnTo>
                  <a:lnTo>
                    <a:pt x="633" y="1401"/>
                  </a:lnTo>
                  <a:lnTo>
                    <a:pt x="646" y="1412"/>
                  </a:lnTo>
                  <a:lnTo>
                    <a:pt x="658" y="1424"/>
                  </a:lnTo>
                  <a:lnTo>
                    <a:pt x="658" y="1424"/>
                  </a:lnTo>
                  <a:lnTo>
                    <a:pt x="676" y="1440"/>
                  </a:lnTo>
                  <a:lnTo>
                    <a:pt x="685" y="1447"/>
                  </a:lnTo>
                  <a:lnTo>
                    <a:pt x="694" y="1455"/>
                  </a:lnTo>
                  <a:lnTo>
                    <a:pt x="705" y="1462"/>
                  </a:lnTo>
                  <a:lnTo>
                    <a:pt x="715" y="1468"/>
                  </a:lnTo>
                  <a:lnTo>
                    <a:pt x="727" y="1472"/>
                  </a:lnTo>
                  <a:lnTo>
                    <a:pt x="739" y="1476"/>
                  </a:lnTo>
                  <a:lnTo>
                    <a:pt x="739" y="1476"/>
                  </a:lnTo>
                  <a:lnTo>
                    <a:pt x="752" y="1480"/>
                  </a:lnTo>
                  <a:lnTo>
                    <a:pt x="765" y="1482"/>
                  </a:lnTo>
                  <a:lnTo>
                    <a:pt x="776" y="1483"/>
                  </a:lnTo>
                  <a:lnTo>
                    <a:pt x="787" y="1483"/>
                  </a:lnTo>
                  <a:lnTo>
                    <a:pt x="787" y="1483"/>
                  </a:lnTo>
                  <a:lnTo>
                    <a:pt x="800" y="1483"/>
                  </a:lnTo>
                  <a:lnTo>
                    <a:pt x="813" y="1481"/>
                  </a:lnTo>
                  <a:lnTo>
                    <a:pt x="824" y="1478"/>
                  </a:lnTo>
                  <a:lnTo>
                    <a:pt x="836" y="1473"/>
                  </a:lnTo>
                  <a:lnTo>
                    <a:pt x="848" y="1467"/>
                  </a:lnTo>
                  <a:lnTo>
                    <a:pt x="859" y="1460"/>
                  </a:lnTo>
                  <a:lnTo>
                    <a:pt x="872" y="1452"/>
                  </a:lnTo>
                  <a:lnTo>
                    <a:pt x="883" y="1442"/>
                  </a:lnTo>
                  <a:lnTo>
                    <a:pt x="883" y="1442"/>
                  </a:lnTo>
                  <a:lnTo>
                    <a:pt x="905" y="1424"/>
                  </a:lnTo>
                  <a:lnTo>
                    <a:pt x="928" y="1405"/>
                  </a:lnTo>
                  <a:lnTo>
                    <a:pt x="928" y="1405"/>
                  </a:lnTo>
                  <a:lnTo>
                    <a:pt x="945" y="1391"/>
                  </a:lnTo>
                  <a:lnTo>
                    <a:pt x="949" y="1388"/>
                  </a:lnTo>
                  <a:lnTo>
                    <a:pt x="946" y="1384"/>
                  </a:lnTo>
                  <a:lnTo>
                    <a:pt x="959" y="1376"/>
                  </a:lnTo>
                  <a:lnTo>
                    <a:pt x="959" y="1376"/>
                  </a:lnTo>
                  <a:lnTo>
                    <a:pt x="982" y="1357"/>
                  </a:lnTo>
                  <a:lnTo>
                    <a:pt x="1004" y="1338"/>
                  </a:lnTo>
                  <a:lnTo>
                    <a:pt x="1025" y="1317"/>
                  </a:lnTo>
                  <a:lnTo>
                    <a:pt x="1047" y="1296"/>
                  </a:lnTo>
                  <a:lnTo>
                    <a:pt x="1053" y="1289"/>
                  </a:lnTo>
                  <a:lnTo>
                    <a:pt x="1053" y="1289"/>
                  </a:lnTo>
                  <a:lnTo>
                    <a:pt x="1070" y="1274"/>
                  </a:lnTo>
                  <a:lnTo>
                    <a:pt x="1086" y="1260"/>
                  </a:lnTo>
                  <a:lnTo>
                    <a:pt x="1086" y="1260"/>
                  </a:lnTo>
                  <a:lnTo>
                    <a:pt x="1102" y="1246"/>
                  </a:lnTo>
                  <a:lnTo>
                    <a:pt x="1118" y="1231"/>
                  </a:lnTo>
                  <a:lnTo>
                    <a:pt x="1118" y="1231"/>
                  </a:lnTo>
                  <a:lnTo>
                    <a:pt x="1136" y="1214"/>
                  </a:lnTo>
                  <a:lnTo>
                    <a:pt x="1155" y="1198"/>
                  </a:lnTo>
                  <a:lnTo>
                    <a:pt x="1192" y="1166"/>
                  </a:lnTo>
                  <a:lnTo>
                    <a:pt x="1192" y="1166"/>
                  </a:lnTo>
                  <a:lnTo>
                    <a:pt x="1231" y="1132"/>
                  </a:lnTo>
                  <a:lnTo>
                    <a:pt x="1251" y="1115"/>
                  </a:lnTo>
                  <a:lnTo>
                    <a:pt x="1270" y="1096"/>
                  </a:lnTo>
                  <a:lnTo>
                    <a:pt x="1270" y="1096"/>
                  </a:lnTo>
                  <a:lnTo>
                    <a:pt x="1307" y="1057"/>
                  </a:lnTo>
                  <a:lnTo>
                    <a:pt x="1343" y="1017"/>
                  </a:lnTo>
                  <a:lnTo>
                    <a:pt x="1377" y="977"/>
                  </a:lnTo>
                  <a:lnTo>
                    <a:pt x="1410" y="936"/>
                  </a:lnTo>
                  <a:lnTo>
                    <a:pt x="1410" y="936"/>
                  </a:lnTo>
                  <a:lnTo>
                    <a:pt x="1419" y="924"/>
                  </a:lnTo>
                  <a:lnTo>
                    <a:pt x="1427" y="911"/>
                  </a:lnTo>
                  <a:lnTo>
                    <a:pt x="1431" y="903"/>
                  </a:lnTo>
                  <a:lnTo>
                    <a:pt x="1434" y="896"/>
                  </a:lnTo>
                  <a:lnTo>
                    <a:pt x="1438" y="888"/>
                  </a:lnTo>
                  <a:lnTo>
                    <a:pt x="1440" y="878"/>
                  </a:lnTo>
                  <a:lnTo>
                    <a:pt x="1440" y="878"/>
                  </a:lnTo>
                  <a:lnTo>
                    <a:pt x="1442" y="874"/>
                  </a:lnTo>
                  <a:lnTo>
                    <a:pt x="1443" y="871"/>
                  </a:lnTo>
                  <a:lnTo>
                    <a:pt x="1448" y="864"/>
                  </a:lnTo>
                  <a:lnTo>
                    <a:pt x="1448" y="864"/>
                  </a:lnTo>
                  <a:lnTo>
                    <a:pt x="1451" y="858"/>
                  </a:lnTo>
                  <a:lnTo>
                    <a:pt x="1454" y="851"/>
                  </a:lnTo>
                  <a:lnTo>
                    <a:pt x="1456" y="843"/>
                  </a:lnTo>
                  <a:lnTo>
                    <a:pt x="1457" y="834"/>
                  </a:lnTo>
                  <a:lnTo>
                    <a:pt x="1457" y="834"/>
                  </a:lnTo>
                  <a:lnTo>
                    <a:pt x="1455" y="816"/>
                  </a:lnTo>
                  <a:lnTo>
                    <a:pt x="1452" y="800"/>
                  </a:lnTo>
                  <a:lnTo>
                    <a:pt x="1449" y="783"/>
                  </a:lnTo>
                  <a:lnTo>
                    <a:pt x="1444" y="769"/>
                  </a:lnTo>
                  <a:lnTo>
                    <a:pt x="1439" y="755"/>
                  </a:lnTo>
                  <a:lnTo>
                    <a:pt x="1431" y="743"/>
                  </a:lnTo>
                  <a:lnTo>
                    <a:pt x="1424" y="730"/>
                  </a:lnTo>
                  <a:lnTo>
                    <a:pt x="1415" y="719"/>
                  </a:lnTo>
                  <a:lnTo>
                    <a:pt x="1410" y="713"/>
                  </a:lnTo>
                  <a:lnTo>
                    <a:pt x="1410" y="713"/>
                  </a:lnTo>
                  <a:lnTo>
                    <a:pt x="1381" y="678"/>
                  </a:lnTo>
                  <a:lnTo>
                    <a:pt x="1366" y="663"/>
                  </a:lnTo>
                  <a:lnTo>
                    <a:pt x="1349" y="647"/>
                  </a:lnTo>
                  <a:lnTo>
                    <a:pt x="1349" y="647"/>
                  </a:lnTo>
                  <a:lnTo>
                    <a:pt x="1336" y="635"/>
                  </a:lnTo>
                  <a:lnTo>
                    <a:pt x="1336" y="635"/>
                  </a:lnTo>
                  <a:lnTo>
                    <a:pt x="1323" y="623"/>
                  </a:lnTo>
                  <a:lnTo>
                    <a:pt x="1310" y="612"/>
                  </a:lnTo>
                  <a:lnTo>
                    <a:pt x="1300" y="600"/>
                  </a:lnTo>
                  <a:lnTo>
                    <a:pt x="1295" y="593"/>
                  </a:lnTo>
                  <a:lnTo>
                    <a:pt x="1290" y="586"/>
                  </a:lnTo>
                  <a:lnTo>
                    <a:pt x="1290" y="586"/>
                  </a:lnTo>
                  <a:lnTo>
                    <a:pt x="1288" y="582"/>
                  </a:lnTo>
                  <a:lnTo>
                    <a:pt x="1286" y="580"/>
                  </a:lnTo>
                  <a:lnTo>
                    <a:pt x="1285" y="579"/>
                  </a:lnTo>
                  <a:lnTo>
                    <a:pt x="1285" y="579"/>
                  </a:lnTo>
                  <a:lnTo>
                    <a:pt x="1281" y="577"/>
                  </a:lnTo>
                  <a:lnTo>
                    <a:pt x="1279" y="574"/>
                  </a:lnTo>
                  <a:lnTo>
                    <a:pt x="1277" y="571"/>
                  </a:lnTo>
                  <a:lnTo>
                    <a:pt x="1276" y="566"/>
                  </a:lnTo>
                  <a:lnTo>
                    <a:pt x="1275" y="565"/>
                  </a:lnTo>
                  <a:lnTo>
                    <a:pt x="1274" y="564"/>
                  </a:lnTo>
                  <a:lnTo>
                    <a:pt x="1274" y="564"/>
                  </a:lnTo>
                  <a:lnTo>
                    <a:pt x="1263" y="552"/>
                  </a:lnTo>
                  <a:lnTo>
                    <a:pt x="1263" y="552"/>
                  </a:lnTo>
                  <a:lnTo>
                    <a:pt x="1259" y="547"/>
                  </a:lnTo>
                  <a:lnTo>
                    <a:pt x="1257" y="543"/>
                  </a:lnTo>
                  <a:lnTo>
                    <a:pt x="1257" y="543"/>
                  </a:lnTo>
                  <a:lnTo>
                    <a:pt x="1248" y="527"/>
                  </a:lnTo>
                  <a:lnTo>
                    <a:pt x="1244" y="520"/>
                  </a:lnTo>
                  <a:lnTo>
                    <a:pt x="1242" y="514"/>
                  </a:lnTo>
                  <a:lnTo>
                    <a:pt x="1240" y="506"/>
                  </a:lnTo>
                  <a:lnTo>
                    <a:pt x="1239" y="500"/>
                  </a:lnTo>
                  <a:lnTo>
                    <a:pt x="1239" y="493"/>
                  </a:lnTo>
                  <a:lnTo>
                    <a:pt x="1240" y="487"/>
                  </a:lnTo>
                  <a:lnTo>
                    <a:pt x="1240" y="487"/>
                  </a:lnTo>
                  <a:lnTo>
                    <a:pt x="1244" y="473"/>
                  </a:lnTo>
                  <a:lnTo>
                    <a:pt x="1250" y="460"/>
                  </a:lnTo>
                  <a:lnTo>
                    <a:pt x="1257" y="447"/>
                  </a:lnTo>
                  <a:lnTo>
                    <a:pt x="1267" y="436"/>
                  </a:lnTo>
                  <a:lnTo>
                    <a:pt x="1278" y="427"/>
                  </a:lnTo>
                  <a:lnTo>
                    <a:pt x="1289" y="418"/>
                  </a:lnTo>
                  <a:lnTo>
                    <a:pt x="1302" y="412"/>
                  </a:lnTo>
                  <a:lnTo>
                    <a:pt x="1315" y="408"/>
                  </a:lnTo>
                  <a:lnTo>
                    <a:pt x="1315" y="408"/>
                  </a:lnTo>
                  <a:lnTo>
                    <a:pt x="1324" y="407"/>
                  </a:lnTo>
                  <a:lnTo>
                    <a:pt x="1333" y="406"/>
                  </a:lnTo>
                  <a:lnTo>
                    <a:pt x="1353" y="405"/>
                  </a:lnTo>
                  <a:lnTo>
                    <a:pt x="1353" y="405"/>
                  </a:lnTo>
                  <a:lnTo>
                    <a:pt x="1368" y="404"/>
                  </a:lnTo>
                  <a:lnTo>
                    <a:pt x="1383" y="403"/>
                  </a:lnTo>
                  <a:lnTo>
                    <a:pt x="1397" y="401"/>
                  </a:lnTo>
                  <a:lnTo>
                    <a:pt x="1412" y="396"/>
                  </a:lnTo>
                  <a:lnTo>
                    <a:pt x="1418" y="393"/>
                  </a:lnTo>
                  <a:lnTo>
                    <a:pt x="1423" y="390"/>
                  </a:lnTo>
                  <a:lnTo>
                    <a:pt x="1429" y="386"/>
                  </a:lnTo>
                  <a:lnTo>
                    <a:pt x="1433" y="382"/>
                  </a:lnTo>
                  <a:lnTo>
                    <a:pt x="1439" y="376"/>
                  </a:lnTo>
                  <a:lnTo>
                    <a:pt x="1442" y="370"/>
                  </a:lnTo>
                  <a:lnTo>
                    <a:pt x="1445" y="362"/>
                  </a:lnTo>
                  <a:lnTo>
                    <a:pt x="1447" y="354"/>
                  </a:lnTo>
                  <a:lnTo>
                    <a:pt x="1447" y="354"/>
                  </a:lnTo>
                  <a:lnTo>
                    <a:pt x="1449" y="343"/>
                  </a:lnTo>
                  <a:lnTo>
                    <a:pt x="1449" y="331"/>
                  </a:lnTo>
                  <a:lnTo>
                    <a:pt x="1449" y="319"/>
                  </a:lnTo>
                  <a:lnTo>
                    <a:pt x="1449" y="306"/>
                  </a:lnTo>
                  <a:lnTo>
                    <a:pt x="1447" y="294"/>
                  </a:lnTo>
                  <a:lnTo>
                    <a:pt x="1445" y="280"/>
                  </a:lnTo>
                  <a:lnTo>
                    <a:pt x="1442" y="268"/>
                  </a:lnTo>
                  <a:lnTo>
                    <a:pt x="1438" y="254"/>
                  </a:lnTo>
                  <a:lnTo>
                    <a:pt x="1433" y="242"/>
                  </a:lnTo>
                  <a:lnTo>
                    <a:pt x="1429" y="230"/>
                  </a:lnTo>
                  <a:lnTo>
                    <a:pt x="1424" y="217"/>
                  </a:lnTo>
                  <a:lnTo>
                    <a:pt x="1418" y="206"/>
                  </a:lnTo>
                  <a:lnTo>
                    <a:pt x="1412" y="194"/>
                  </a:lnTo>
                  <a:lnTo>
                    <a:pt x="1404" y="184"/>
                  </a:lnTo>
                  <a:lnTo>
                    <a:pt x="1397" y="175"/>
                  </a:lnTo>
                  <a:lnTo>
                    <a:pt x="1389" y="166"/>
                  </a:lnTo>
                  <a:lnTo>
                    <a:pt x="1389" y="166"/>
                  </a:lnTo>
                  <a:lnTo>
                    <a:pt x="1381" y="158"/>
                  </a:lnTo>
                  <a:lnTo>
                    <a:pt x="1371" y="150"/>
                  </a:lnTo>
                  <a:lnTo>
                    <a:pt x="1354" y="134"/>
                  </a:lnTo>
                  <a:lnTo>
                    <a:pt x="1354" y="134"/>
                  </a:lnTo>
                  <a:lnTo>
                    <a:pt x="1336" y="121"/>
                  </a:lnTo>
                  <a:lnTo>
                    <a:pt x="1320" y="106"/>
                  </a:lnTo>
                  <a:lnTo>
                    <a:pt x="1320" y="106"/>
                  </a:lnTo>
                  <a:lnTo>
                    <a:pt x="1302" y="88"/>
                  </a:lnTo>
                  <a:lnTo>
                    <a:pt x="1282" y="72"/>
                  </a:lnTo>
                  <a:lnTo>
                    <a:pt x="1273" y="65"/>
                  </a:lnTo>
                  <a:lnTo>
                    <a:pt x="1263" y="59"/>
                  </a:lnTo>
                  <a:lnTo>
                    <a:pt x="1253" y="52"/>
                  </a:lnTo>
                  <a:lnTo>
                    <a:pt x="1242" y="47"/>
                  </a:lnTo>
                  <a:lnTo>
                    <a:pt x="1242" y="47"/>
                  </a:lnTo>
                  <a:lnTo>
                    <a:pt x="1227" y="41"/>
                  </a:lnTo>
                  <a:lnTo>
                    <a:pt x="1211" y="37"/>
                  </a:lnTo>
                  <a:lnTo>
                    <a:pt x="1195" y="35"/>
                  </a:lnTo>
                  <a:lnTo>
                    <a:pt x="1177" y="34"/>
                  </a:lnTo>
                  <a:lnTo>
                    <a:pt x="1177" y="34"/>
                  </a:lnTo>
                  <a:lnTo>
                    <a:pt x="1167" y="34"/>
                  </a:lnTo>
                  <a:lnTo>
                    <a:pt x="1157" y="35"/>
                  </a:lnTo>
                  <a:lnTo>
                    <a:pt x="1146" y="37"/>
                  </a:lnTo>
                  <a:lnTo>
                    <a:pt x="1137" y="39"/>
                  </a:lnTo>
                  <a:lnTo>
                    <a:pt x="1128" y="42"/>
                  </a:lnTo>
                  <a:lnTo>
                    <a:pt x="1119" y="45"/>
                  </a:lnTo>
                  <a:lnTo>
                    <a:pt x="1111" y="49"/>
                  </a:lnTo>
                  <a:lnTo>
                    <a:pt x="1103" y="54"/>
                  </a:lnTo>
                  <a:lnTo>
                    <a:pt x="1096" y="60"/>
                  </a:lnTo>
                  <a:lnTo>
                    <a:pt x="1088" y="66"/>
                  </a:lnTo>
                  <a:lnTo>
                    <a:pt x="1082" y="72"/>
                  </a:lnTo>
                  <a:lnTo>
                    <a:pt x="1077" y="79"/>
                  </a:lnTo>
                  <a:lnTo>
                    <a:pt x="1072" y="87"/>
                  </a:lnTo>
                  <a:lnTo>
                    <a:pt x="1068" y="94"/>
                  </a:lnTo>
                  <a:lnTo>
                    <a:pt x="1064" y="102"/>
                  </a:lnTo>
                  <a:lnTo>
                    <a:pt x="1061" y="111"/>
                  </a:lnTo>
                  <a:lnTo>
                    <a:pt x="1061" y="111"/>
                  </a:lnTo>
                  <a:lnTo>
                    <a:pt x="1058" y="123"/>
                  </a:lnTo>
                  <a:lnTo>
                    <a:pt x="1057" y="134"/>
                  </a:lnTo>
                  <a:lnTo>
                    <a:pt x="1055" y="157"/>
                  </a:lnTo>
                  <a:lnTo>
                    <a:pt x="1055" y="157"/>
                  </a:lnTo>
                  <a:lnTo>
                    <a:pt x="1054" y="175"/>
                  </a:lnTo>
                  <a:lnTo>
                    <a:pt x="1053" y="184"/>
                  </a:lnTo>
                  <a:lnTo>
                    <a:pt x="1051" y="192"/>
                  </a:lnTo>
                  <a:lnTo>
                    <a:pt x="1049" y="201"/>
                  </a:lnTo>
                  <a:lnTo>
                    <a:pt x="1045" y="209"/>
                  </a:lnTo>
                  <a:lnTo>
                    <a:pt x="1040" y="216"/>
                  </a:lnTo>
                  <a:lnTo>
                    <a:pt x="1032" y="224"/>
                  </a:lnTo>
                  <a:lnTo>
                    <a:pt x="1032" y="224"/>
                  </a:lnTo>
                  <a:lnTo>
                    <a:pt x="1021" y="235"/>
                  </a:lnTo>
                  <a:lnTo>
                    <a:pt x="1011" y="242"/>
                  </a:lnTo>
                  <a:lnTo>
                    <a:pt x="1004" y="244"/>
                  </a:lnTo>
                  <a:lnTo>
                    <a:pt x="999" y="246"/>
                  </a:lnTo>
                  <a:lnTo>
                    <a:pt x="994" y="247"/>
                  </a:lnTo>
                  <a:lnTo>
                    <a:pt x="989" y="248"/>
                  </a:lnTo>
                  <a:lnTo>
                    <a:pt x="989" y="248"/>
                  </a:lnTo>
                  <a:lnTo>
                    <a:pt x="984" y="247"/>
                  </a:lnTo>
                  <a:lnTo>
                    <a:pt x="978" y="246"/>
                  </a:lnTo>
                  <a:lnTo>
                    <a:pt x="973" y="244"/>
                  </a:lnTo>
                  <a:lnTo>
                    <a:pt x="968" y="242"/>
                  </a:lnTo>
                  <a:lnTo>
                    <a:pt x="964" y="239"/>
                  </a:lnTo>
                  <a:lnTo>
                    <a:pt x="963" y="240"/>
                  </a:lnTo>
                  <a:lnTo>
                    <a:pt x="963" y="240"/>
                  </a:lnTo>
                  <a:lnTo>
                    <a:pt x="959" y="235"/>
                  </a:lnTo>
                  <a:lnTo>
                    <a:pt x="959" y="235"/>
                  </a:lnTo>
                  <a:lnTo>
                    <a:pt x="954" y="231"/>
                  </a:lnTo>
                  <a:lnTo>
                    <a:pt x="954" y="231"/>
                  </a:lnTo>
                  <a:lnTo>
                    <a:pt x="950" y="225"/>
                  </a:lnTo>
                  <a:lnTo>
                    <a:pt x="949" y="224"/>
                  </a:lnTo>
                  <a:lnTo>
                    <a:pt x="939" y="213"/>
                  </a:lnTo>
                  <a:lnTo>
                    <a:pt x="939" y="213"/>
                  </a:lnTo>
                  <a:lnTo>
                    <a:pt x="927" y="199"/>
                  </a:lnTo>
                  <a:lnTo>
                    <a:pt x="914" y="184"/>
                  </a:lnTo>
                  <a:lnTo>
                    <a:pt x="887" y="157"/>
                  </a:lnTo>
                  <a:lnTo>
                    <a:pt x="887" y="157"/>
                  </a:lnTo>
                  <a:lnTo>
                    <a:pt x="875" y="145"/>
                  </a:lnTo>
                  <a:lnTo>
                    <a:pt x="875" y="145"/>
                  </a:lnTo>
                  <a:lnTo>
                    <a:pt x="854" y="124"/>
                  </a:lnTo>
                  <a:lnTo>
                    <a:pt x="854" y="124"/>
                  </a:lnTo>
                  <a:lnTo>
                    <a:pt x="825" y="93"/>
                  </a:lnTo>
                  <a:lnTo>
                    <a:pt x="808" y="78"/>
                  </a:lnTo>
                  <a:lnTo>
                    <a:pt x="792" y="64"/>
                  </a:lnTo>
                  <a:lnTo>
                    <a:pt x="774" y="52"/>
                  </a:lnTo>
                  <a:lnTo>
                    <a:pt x="765" y="47"/>
                  </a:lnTo>
                  <a:lnTo>
                    <a:pt x="756" y="43"/>
                  </a:lnTo>
                  <a:lnTo>
                    <a:pt x="745" y="39"/>
                  </a:lnTo>
                  <a:lnTo>
                    <a:pt x="736" y="37"/>
                  </a:lnTo>
                  <a:lnTo>
                    <a:pt x="726" y="35"/>
                  </a:lnTo>
                  <a:lnTo>
                    <a:pt x="716" y="34"/>
                  </a:lnTo>
                  <a:lnTo>
                    <a:pt x="716" y="34"/>
                  </a:lnTo>
                  <a:lnTo>
                    <a:pt x="708" y="35"/>
                  </a:lnTo>
                  <a:lnTo>
                    <a:pt x="700" y="36"/>
                  </a:lnTo>
                  <a:lnTo>
                    <a:pt x="692" y="38"/>
                  </a:lnTo>
                  <a:lnTo>
                    <a:pt x="684" y="40"/>
                  </a:lnTo>
                  <a:lnTo>
                    <a:pt x="684" y="40"/>
                  </a:lnTo>
                  <a:lnTo>
                    <a:pt x="664" y="48"/>
                  </a:lnTo>
                  <a:lnTo>
                    <a:pt x="646" y="59"/>
                  </a:lnTo>
                  <a:lnTo>
                    <a:pt x="628" y="70"/>
                  </a:lnTo>
                  <a:lnTo>
                    <a:pt x="612" y="82"/>
                  </a:lnTo>
                  <a:lnTo>
                    <a:pt x="597" y="95"/>
                  </a:lnTo>
                  <a:lnTo>
                    <a:pt x="581" y="109"/>
                  </a:lnTo>
                  <a:lnTo>
                    <a:pt x="552" y="138"/>
                  </a:lnTo>
                  <a:lnTo>
                    <a:pt x="552" y="138"/>
                  </a:lnTo>
                  <a:lnTo>
                    <a:pt x="535" y="158"/>
                  </a:lnTo>
                  <a:lnTo>
                    <a:pt x="515" y="177"/>
                  </a:lnTo>
                  <a:lnTo>
                    <a:pt x="515" y="177"/>
                  </a:lnTo>
                  <a:lnTo>
                    <a:pt x="480" y="208"/>
                  </a:lnTo>
                  <a:lnTo>
                    <a:pt x="448" y="235"/>
                  </a:lnTo>
                  <a:lnTo>
                    <a:pt x="447" y="236"/>
                  </a:lnTo>
                  <a:lnTo>
                    <a:pt x="447" y="236"/>
                  </a:lnTo>
                  <a:lnTo>
                    <a:pt x="444" y="247"/>
                  </a:lnTo>
                  <a:lnTo>
                    <a:pt x="444" y="247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8" y="268"/>
                  </a:lnTo>
                  <a:lnTo>
                    <a:pt x="448" y="268"/>
                  </a:lnTo>
                  <a:lnTo>
                    <a:pt x="451" y="265"/>
                  </a:lnTo>
                  <a:lnTo>
                    <a:pt x="455" y="264"/>
                  </a:lnTo>
                  <a:lnTo>
                    <a:pt x="463" y="261"/>
                  </a:lnTo>
                  <a:lnTo>
                    <a:pt x="463" y="261"/>
                  </a:lnTo>
                  <a:lnTo>
                    <a:pt x="470" y="260"/>
                  </a:lnTo>
                  <a:lnTo>
                    <a:pt x="477" y="260"/>
                  </a:lnTo>
                  <a:lnTo>
                    <a:pt x="477" y="260"/>
                  </a:lnTo>
                  <a:lnTo>
                    <a:pt x="489" y="260"/>
                  </a:lnTo>
                  <a:lnTo>
                    <a:pt x="502" y="262"/>
                  </a:lnTo>
                  <a:lnTo>
                    <a:pt x="502" y="262"/>
                  </a:lnTo>
                  <a:lnTo>
                    <a:pt x="514" y="263"/>
                  </a:lnTo>
                  <a:lnTo>
                    <a:pt x="526" y="264"/>
                  </a:lnTo>
                  <a:lnTo>
                    <a:pt x="526" y="264"/>
                  </a:lnTo>
                  <a:lnTo>
                    <a:pt x="541" y="265"/>
                  </a:lnTo>
                  <a:lnTo>
                    <a:pt x="557" y="268"/>
                  </a:lnTo>
                  <a:lnTo>
                    <a:pt x="572" y="273"/>
                  </a:lnTo>
                  <a:lnTo>
                    <a:pt x="588" y="280"/>
                  </a:lnTo>
                  <a:lnTo>
                    <a:pt x="603" y="291"/>
                  </a:lnTo>
                  <a:lnTo>
                    <a:pt x="618" y="301"/>
                  </a:lnTo>
                  <a:lnTo>
                    <a:pt x="632" y="315"/>
                  </a:lnTo>
                  <a:lnTo>
                    <a:pt x="646" y="329"/>
                  </a:lnTo>
                  <a:lnTo>
                    <a:pt x="646" y="329"/>
                  </a:lnTo>
                  <a:lnTo>
                    <a:pt x="658" y="345"/>
                  </a:lnTo>
                  <a:lnTo>
                    <a:pt x="670" y="361"/>
                  </a:lnTo>
                  <a:lnTo>
                    <a:pt x="679" y="378"/>
                  </a:lnTo>
                  <a:lnTo>
                    <a:pt x="687" y="394"/>
                  </a:lnTo>
                  <a:lnTo>
                    <a:pt x="695" y="412"/>
                  </a:lnTo>
                  <a:lnTo>
                    <a:pt x="702" y="431"/>
                  </a:lnTo>
                  <a:lnTo>
                    <a:pt x="706" y="449"/>
                  </a:lnTo>
                  <a:lnTo>
                    <a:pt x="710" y="469"/>
                  </a:lnTo>
                  <a:lnTo>
                    <a:pt x="710" y="469"/>
                  </a:lnTo>
                  <a:lnTo>
                    <a:pt x="711" y="484"/>
                  </a:lnTo>
                  <a:lnTo>
                    <a:pt x="710" y="497"/>
                  </a:lnTo>
                  <a:lnTo>
                    <a:pt x="708" y="508"/>
                  </a:lnTo>
                  <a:lnTo>
                    <a:pt x="704" y="521"/>
                  </a:lnTo>
                  <a:lnTo>
                    <a:pt x="698" y="532"/>
                  </a:lnTo>
                  <a:lnTo>
                    <a:pt x="691" y="543"/>
                  </a:lnTo>
                  <a:lnTo>
                    <a:pt x="676" y="565"/>
                  </a:lnTo>
                  <a:lnTo>
                    <a:pt x="676" y="565"/>
                  </a:lnTo>
                  <a:lnTo>
                    <a:pt x="664" y="581"/>
                  </a:lnTo>
                  <a:lnTo>
                    <a:pt x="664" y="581"/>
                  </a:lnTo>
                  <a:lnTo>
                    <a:pt x="659" y="589"/>
                  </a:lnTo>
                  <a:lnTo>
                    <a:pt x="653" y="597"/>
                  </a:lnTo>
                  <a:lnTo>
                    <a:pt x="646" y="604"/>
                  </a:lnTo>
                  <a:lnTo>
                    <a:pt x="640" y="610"/>
                  </a:lnTo>
                  <a:lnTo>
                    <a:pt x="624" y="621"/>
                  </a:lnTo>
                  <a:lnTo>
                    <a:pt x="608" y="631"/>
                  </a:lnTo>
                  <a:lnTo>
                    <a:pt x="592" y="639"/>
                  </a:lnTo>
                  <a:lnTo>
                    <a:pt x="574" y="645"/>
                  </a:lnTo>
                  <a:lnTo>
                    <a:pt x="538" y="659"/>
                  </a:lnTo>
                  <a:lnTo>
                    <a:pt x="535" y="660"/>
                  </a:lnTo>
                  <a:lnTo>
                    <a:pt x="535" y="660"/>
                  </a:lnTo>
                  <a:lnTo>
                    <a:pt x="521" y="663"/>
                  </a:lnTo>
                  <a:lnTo>
                    <a:pt x="508" y="666"/>
                  </a:lnTo>
                  <a:lnTo>
                    <a:pt x="495" y="668"/>
                  </a:lnTo>
                  <a:lnTo>
                    <a:pt x="482" y="668"/>
                  </a:lnTo>
                  <a:lnTo>
                    <a:pt x="482" y="668"/>
                  </a:lnTo>
                  <a:lnTo>
                    <a:pt x="472" y="668"/>
                  </a:lnTo>
                  <a:lnTo>
                    <a:pt x="461" y="667"/>
                  </a:lnTo>
                  <a:lnTo>
                    <a:pt x="451" y="665"/>
                  </a:lnTo>
                  <a:lnTo>
                    <a:pt x="441" y="663"/>
                  </a:lnTo>
                  <a:lnTo>
                    <a:pt x="430" y="659"/>
                  </a:lnTo>
                  <a:lnTo>
                    <a:pt x="420" y="655"/>
                  </a:lnTo>
                  <a:lnTo>
                    <a:pt x="409" y="649"/>
                  </a:lnTo>
                  <a:lnTo>
                    <a:pt x="398" y="644"/>
                  </a:lnTo>
                  <a:lnTo>
                    <a:pt x="398" y="644"/>
                  </a:lnTo>
                  <a:lnTo>
                    <a:pt x="381" y="634"/>
                  </a:lnTo>
                  <a:lnTo>
                    <a:pt x="367" y="623"/>
                  </a:lnTo>
                  <a:lnTo>
                    <a:pt x="354" y="613"/>
                  </a:lnTo>
                  <a:lnTo>
                    <a:pt x="343" y="602"/>
                  </a:lnTo>
                  <a:lnTo>
                    <a:pt x="334" y="589"/>
                  </a:lnTo>
                  <a:lnTo>
                    <a:pt x="325" y="575"/>
                  </a:lnTo>
                  <a:lnTo>
                    <a:pt x="318" y="559"/>
                  </a:lnTo>
                  <a:lnTo>
                    <a:pt x="312" y="543"/>
                  </a:lnTo>
                  <a:lnTo>
                    <a:pt x="312" y="543"/>
                  </a:lnTo>
                  <a:lnTo>
                    <a:pt x="306" y="521"/>
                  </a:lnTo>
                  <a:lnTo>
                    <a:pt x="300" y="499"/>
                  </a:lnTo>
                  <a:lnTo>
                    <a:pt x="300" y="499"/>
                  </a:lnTo>
                  <a:lnTo>
                    <a:pt x="294" y="478"/>
                  </a:lnTo>
                  <a:lnTo>
                    <a:pt x="288" y="459"/>
                  </a:lnTo>
                  <a:lnTo>
                    <a:pt x="277" y="462"/>
                  </a:lnTo>
                  <a:lnTo>
                    <a:pt x="278" y="457"/>
                  </a:lnTo>
                  <a:lnTo>
                    <a:pt x="282" y="455"/>
                  </a:lnTo>
                  <a:lnTo>
                    <a:pt x="287" y="457"/>
                  </a:lnTo>
                  <a:lnTo>
                    <a:pt x="287" y="457"/>
                  </a:lnTo>
                  <a:lnTo>
                    <a:pt x="283" y="450"/>
                  </a:lnTo>
                  <a:lnTo>
                    <a:pt x="283" y="450"/>
                  </a:lnTo>
                  <a:lnTo>
                    <a:pt x="273" y="433"/>
                  </a:lnTo>
                  <a:lnTo>
                    <a:pt x="265" y="421"/>
                  </a:lnTo>
                  <a:lnTo>
                    <a:pt x="259" y="415"/>
                  </a:lnTo>
                  <a:lnTo>
                    <a:pt x="256" y="414"/>
                  </a:lnTo>
                  <a:lnTo>
                    <a:pt x="254" y="413"/>
                  </a:lnTo>
                  <a:lnTo>
                    <a:pt x="254" y="413"/>
                  </a:lnTo>
                  <a:lnTo>
                    <a:pt x="252" y="414"/>
                  </a:lnTo>
                  <a:lnTo>
                    <a:pt x="249" y="415"/>
                  </a:lnTo>
                  <a:lnTo>
                    <a:pt x="222" y="442"/>
                  </a:lnTo>
                  <a:lnTo>
                    <a:pt x="222" y="442"/>
                  </a:lnTo>
                  <a:lnTo>
                    <a:pt x="218" y="446"/>
                  </a:lnTo>
                  <a:lnTo>
                    <a:pt x="213" y="447"/>
                  </a:lnTo>
                  <a:lnTo>
                    <a:pt x="210" y="447"/>
                  </a:lnTo>
                  <a:lnTo>
                    <a:pt x="208" y="449"/>
                  </a:lnTo>
                  <a:lnTo>
                    <a:pt x="208" y="449"/>
                  </a:lnTo>
                  <a:lnTo>
                    <a:pt x="196" y="461"/>
                  </a:lnTo>
                  <a:lnTo>
                    <a:pt x="182" y="472"/>
                  </a:lnTo>
                  <a:lnTo>
                    <a:pt x="157" y="494"/>
                  </a:lnTo>
                  <a:lnTo>
                    <a:pt x="157" y="494"/>
                  </a:lnTo>
                  <a:lnTo>
                    <a:pt x="136" y="510"/>
                  </a:lnTo>
                  <a:lnTo>
                    <a:pt x="115" y="528"/>
                  </a:lnTo>
                  <a:lnTo>
                    <a:pt x="95" y="548"/>
                  </a:lnTo>
                  <a:lnTo>
                    <a:pt x="86" y="558"/>
                  </a:lnTo>
                  <a:lnTo>
                    <a:pt x="77" y="569"/>
                  </a:lnTo>
                  <a:lnTo>
                    <a:pt x="77" y="569"/>
                  </a:lnTo>
                  <a:lnTo>
                    <a:pt x="68" y="581"/>
                  </a:lnTo>
                  <a:lnTo>
                    <a:pt x="60" y="594"/>
                  </a:lnTo>
                  <a:lnTo>
                    <a:pt x="53" y="609"/>
                  </a:lnTo>
                  <a:lnTo>
                    <a:pt x="48" y="623"/>
                  </a:lnTo>
                  <a:lnTo>
                    <a:pt x="43" y="639"/>
                  </a:lnTo>
                  <a:lnTo>
                    <a:pt x="39" y="655"/>
                  </a:lnTo>
                  <a:lnTo>
                    <a:pt x="36" y="670"/>
                  </a:lnTo>
                  <a:lnTo>
                    <a:pt x="35" y="687"/>
                  </a:lnTo>
                  <a:lnTo>
                    <a:pt x="35" y="702"/>
                  </a:lnTo>
                  <a:lnTo>
                    <a:pt x="36" y="718"/>
                  </a:lnTo>
                  <a:lnTo>
                    <a:pt x="38" y="733"/>
                  </a:lnTo>
                  <a:lnTo>
                    <a:pt x="41" y="748"/>
                  </a:lnTo>
                  <a:lnTo>
                    <a:pt x="47" y="762"/>
                  </a:lnTo>
                  <a:lnTo>
                    <a:pt x="52" y="776"/>
                  </a:lnTo>
                  <a:lnTo>
                    <a:pt x="59" y="789"/>
                  </a:lnTo>
                  <a:lnTo>
                    <a:pt x="66" y="801"/>
                  </a:lnTo>
                  <a:lnTo>
                    <a:pt x="66" y="801"/>
                  </a:lnTo>
                  <a:lnTo>
                    <a:pt x="94" y="837"/>
                  </a:lnTo>
                  <a:lnTo>
                    <a:pt x="124" y="873"/>
                  </a:lnTo>
                  <a:lnTo>
                    <a:pt x="159" y="911"/>
                  </a:lnTo>
                  <a:lnTo>
                    <a:pt x="199" y="952"/>
                  </a:lnTo>
                  <a:lnTo>
                    <a:pt x="199" y="952"/>
                  </a:lnTo>
                  <a:lnTo>
                    <a:pt x="210" y="963"/>
                  </a:lnTo>
                  <a:lnTo>
                    <a:pt x="216" y="969"/>
                  </a:lnTo>
                  <a:lnTo>
                    <a:pt x="218" y="969"/>
                  </a:lnTo>
                  <a:lnTo>
                    <a:pt x="218" y="969"/>
                  </a:lnTo>
                  <a:lnTo>
                    <a:pt x="221" y="970"/>
                  </a:lnTo>
                  <a:lnTo>
                    <a:pt x="224" y="971"/>
                  </a:lnTo>
                  <a:lnTo>
                    <a:pt x="226" y="973"/>
                  </a:lnTo>
                  <a:lnTo>
                    <a:pt x="229" y="975"/>
                  </a:lnTo>
                  <a:lnTo>
                    <a:pt x="229" y="975"/>
                  </a:lnTo>
                  <a:lnTo>
                    <a:pt x="234" y="981"/>
                  </a:lnTo>
                  <a:lnTo>
                    <a:pt x="240" y="985"/>
                  </a:lnTo>
                  <a:lnTo>
                    <a:pt x="246" y="988"/>
                  </a:lnTo>
                  <a:lnTo>
                    <a:pt x="251" y="989"/>
                  </a:lnTo>
                  <a:lnTo>
                    <a:pt x="251" y="989"/>
                  </a:lnTo>
                  <a:lnTo>
                    <a:pt x="254" y="988"/>
                  </a:lnTo>
                  <a:lnTo>
                    <a:pt x="257" y="987"/>
                  </a:lnTo>
                  <a:lnTo>
                    <a:pt x="261" y="985"/>
                  </a:lnTo>
                  <a:lnTo>
                    <a:pt x="265" y="982"/>
                  </a:lnTo>
                  <a:lnTo>
                    <a:pt x="265" y="982"/>
                  </a:lnTo>
                  <a:lnTo>
                    <a:pt x="268" y="977"/>
                  </a:lnTo>
                  <a:lnTo>
                    <a:pt x="272" y="971"/>
                  </a:lnTo>
                  <a:lnTo>
                    <a:pt x="275" y="963"/>
                  </a:lnTo>
                  <a:lnTo>
                    <a:pt x="276" y="956"/>
                  </a:lnTo>
                  <a:lnTo>
                    <a:pt x="278" y="942"/>
                  </a:lnTo>
                  <a:lnTo>
                    <a:pt x="277" y="928"/>
                  </a:lnTo>
                  <a:lnTo>
                    <a:pt x="277" y="928"/>
                  </a:lnTo>
                  <a:lnTo>
                    <a:pt x="275" y="915"/>
                  </a:lnTo>
                  <a:lnTo>
                    <a:pt x="275" y="915"/>
                  </a:lnTo>
                  <a:lnTo>
                    <a:pt x="271" y="882"/>
                  </a:lnTo>
                  <a:lnTo>
                    <a:pt x="270" y="865"/>
                  </a:lnTo>
                  <a:lnTo>
                    <a:pt x="268" y="848"/>
                  </a:lnTo>
                  <a:lnTo>
                    <a:pt x="268" y="848"/>
                  </a:lnTo>
                  <a:lnTo>
                    <a:pt x="270" y="838"/>
                  </a:lnTo>
                  <a:lnTo>
                    <a:pt x="271" y="828"/>
                  </a:lnTo>
                  <a:lnTo>
                    <a:pt x="273" y="818"/>
                  </a:lnTo>
                  <a:lnTo>
                    <a:pt x="275" y="809"/>
                  </a:lnTo>
                  <a:lnTo>
                    <a:pt x="280" y="792"/>
                  </a:lnTo>
                  <a:lnTo>
                    <a:pt x="288" y="777"/>
                  </a:lnTo>
                  <a:lnTo>
                    <a:pt x="297" y="762"/>
                  </a:lnTo>
                  <a:lnTo>
                    <a:pt x="309" y="748"/>
                  </a:lnTo>
                  <a:lnTo>
                    <a:pt x="322" y="735"/>
                  </a:lnTo>
                  <a:lnTo>
                    <a:pt x="337" y="722"/>
                  </a:lnTo>
                  <a:lnTo>
                    <a:pt x="337" y="722"/>
                  </a:lnTo>
                  <a:lnTo>
                    <a:pt x="341" y="719"/>
                  </a:lnTo>
                  <a:lnTo>
                    <a:pt x="346" y="716"/>
                  </a:lnTo>
                  <a:lnTo>
                    <a:pt x="352" y="714"/>
                  </a:lnTo>
                  <a:lnTo>
                    <a:pt x="359" y="712"/>
                  </a:lnTo>
                  <a:lnTo>
                    <a:pt x="373" y="708"/>
                  </a:lnTo>
                  <a:lnTo>
                    <a:pt x="391" y="707"/>
                  </a:lnTo>
                  <a:lnTo>
                    <a:pt x="391" y="707"/>
                  </a:lnTo>
                  <a:lnTo>
                    <a:pt x="402" y="708"/>
                  </a:lnTo>
                  <a:lnTo>
                    <a:pt x="414" y="709"/>
                  </a:lnTo>
                  <a:lnTo>
                    <a:pt x="434" y="713"/>
                  </a:lnTo>
                  <a:lnTo>
                    <a:pt x="453" y="718"/>
                  </a:lnTo>
                  <a:lnTo>
                    <a:pt x="469" y="724"/>
                  </a:lnTo>
                  <a:lnTo>
                    <a:pt x="469" y="724"/>
                  </a:lnTo>
                  <a:lnTo>
                    <a:pt x="495" y="737"/>
                  </a:lnTo>
                  <a:lnTo>
                    <a:pt x="520" y="752"/>
                  </a:lnTo>
                  <a:lnTo>
                    <a:pt x="543" y="767"/>
                  </a:lnTo>
                  <a:lnTo>
                    <a:pt x="564" y="782"/>
                  </a:lnTo>
                  <a:lnTo>
                    <a:pt x="584" y="799"/>
                  </a:lnTo>
                  <a:lnTo>
                    <a:pt x="601" y="815"/>
                  </a:lnTo>
                  <a:lnTo>
                    <a:pt x="617" y="833"/>
                  </a:lnTo>
                  <a:lnTo>
                    <a:pt x="631" y="850"/>
                  </a:lnTo>
                  <a:lnTo>
                    <a:pt x="642" y="865"/>
                  </a:lnTo>
                  <a:lnTo>
                    <a:pt x="642" y="865"/>
                  </a:lnTo>
                  <a:lnTo>
                    <a:pt x="669" y="902"/>
                  </a:lnTo>
                  <a:lnTo>
                    <a:pt x="681" y="922"/>
                  </a:lnTo>
                  <a:lnTo>
                    <a:pt x="693" y="942"/>
                  </a:lnTo>
                  <a:lnTo>
                    <a:pt x="705" y="962"/>
                  </a:lnTo>
                  <a:lnTo>
                    <a:pt x="715" y="983"/>
                  </a:lnTo>
                  <a:lnTo>
                    <a:pt x="723" y="1005"/>
                  </a:lnTo>
                  <a:lnTo>
                    <a:pt x="730" y="1027"/>
                  </a:lnTo>
                  <a:lnTo>
                    <a:pt x="730" y="1027"/>
                  </a:lnTo>
                  <a:lnTo>
                    <a:pt x="733" y="1040"/>
                  </a:lnTo>
                  <a:lnTo>
                    <a:pt x="735" y="1057"/>
                  </a:lnTo>
                  <a:lnTo>
                    <a:pt x="737" y="1076"/>
                  </a:lnTo>
                  <a:lnTo>
                    <a:pt x="737" y="1097"/>
                  </a:lnTo>
                  <a:lnTo>
                    <a:pt x="736" y="1108"/>
                  </a:lnTo>
                  <a:lnTo>
                    <a:pt x="735" y="1118"/>
                  </a:lnTo>
                  <a:lnTo>
                    <a:pt x="733" y="1129"/>
                  </a:lnTo>
                  <a:lnTo>
                    <a:pt x="730" y="1140"/>
                  </a:lnTo>
                  <a:lnTo>
                    <a:pt x="726" y="1149"/>
                  </a:lnTo>
                  <a:lnTo>
                    <a:pt x="720" y="1158"/>
                  </a:lnTo>
                  <a:lnTo>
                    <a:pt x="714" y="1168"/>
                  </a:lnTo>
                  <a:lnTo>
                    <a:pt x="707" y="1176"/>
                  </a:lnTo>
                  <a:lnTo>
                    <a:pt x="707" y="1176"/>
                  </a:lnTo>
                  <a:lnTo>
                    <a:pt x="699" y="1183"/>
                  </a:lnTo>
                  <a:lnTo>
                    <a:pt x="689" y="1189"/>
                  </a:lnTo>
                  <a:lnTo>
                    <a:pt x="681" y="1196"/>
                  </a:lnTo>
                  <a:lnTo>
                    <a:pt x="672" y="1200"/>
                  </a:lnTo>
                  <a:lnTo>
                    <a:pt x="662" y="1203"/>
                  </a:lnTo>
                  <a:lnTo>
                    <a:pt x="653" y="1206"/>
                  </a:lnTo>
                  <a:lnTo>
                    <a:pt x="643" y="1207"/>
                  </a:lnTo>
                  <a:lnTo>
                    <a:pt x="633" y="1208"/>
                  </a:lnTo>
                  <a:lnTo>
                    <a:pt x="633" y="1208"/>
                  </a:lnTo>
                  <a:lnTo>
                    <a:pt x="620" y="1207"/>
                  </a:lnTo>
                  <a:lnTo>
                    <a:pt x="607" y="1205"/>
                  </a:lnTo>
                  <a:lnTo>
                    <a:pt x="593" y="1202"/>
                  </a:lnTo>
                  <a:lnTo>
                    <a:pt x="578" y="1197"/>
                  </a:lnTo>
                  <a:lnTo>
                    <a:pt x="578" y="1197"/>
                  </a:lnTo>
                  <a:lnTo>
                    <a:pt x="568" y="1192"/>
                  </a:lnTo>
                  <a:lnTo>
                    <a:pt x="557" y="1186"/>
                  </a:lnTo>
                  <a:lnTo>
                    <a:pt x="557" y="1186"/>
                  </a:lnTo>
                  <a:lnTo>
                    <a:pt x="540" y="1179"/>
                  </a:lnTo>
                  <a:lnTo>
                    <a:pt x="523" y="1172"/>
                  </a:lnTo>
                  <a:lnTo>
                    <a:pt x="515" y="1169"/>
                  </a:lnTo>
                  <a:lnTo>
                    <a:pt x="507" y="1167"/>
                  </a:lnTo>
                  <a:lnTo>
                    <a:pt x="499" y="1166"/>
                  </a:lnTo>
                  <a:lnTo>
                    <a:pt x="490" y="1165"/>
                  </a:lnTo>
                  <a:lnTo>
                    <a:pt x="490" y="116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FBB6D8-B933-45A0-9F43-F39F5BFE7820}" type="datetime1">
              <a:rPr lang="zh-CN" altLang="en-US" sz="465" smtClean="0"/>
              <a:pPr>
                <a:defRPr/>
              </a:pPr>
              <a:t>2024/10/16</a:t>
            </a:fld>
            <a:endParaRPr lang="zh-CN" altLang="en-US" sz="465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7-3 Sorting III</a:t>
            </a:r>
            <a:endParaRPr lang="zh-CN" altLang="en-US" sz="46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z="465" smtClean="0"/>
              <a:pPr>
                <a:defRPr/>
              </a:pPr>
              <a:t>4</a:t>
            </a:fld>
            <a:endParaRPr lang="zh-CN" altLang="en-US" sz="465"/>
          </a:p>
        </p:txBody>
      </p:sp>
      <p:sp>
        <p:nvSpPr>
          <p:cNvPr id="7" name="矩形 6"/>
          <p:cNvSpPr/>
          <p:nvPr/>
        </p:nvSpPr>
        <p:spPr>
          <a:xfrm>
            <a:off x="611505" y="1465580"/>
            <a:ext cx="8086725" cy="45046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sz="1600" dirty="0" smtClean="0">
                <a:solidFill>
                  <a:srgbClr val="008000"/>
                </a:solidFill>
                <a:latin typeface="Sitka Text" pitchFamily="2" charset="0"/>
              </a:rPr>
              <a:t>/** </a:t>
            </a:r>
          </a:p>
          <a:p>
            <a:r>
              <a:rPr lang="en-US" altLang="zh-CN" sz="1600" dirty="0" smtClean="0">
                <a:solidFill>
                  <a:srgbClr val="008000"/>
                </a:solidFill>
                <a:latin typeface="Sitka Text" pitchFamily="2" charset="0"/>
              </a:rPr>
              <a:t>* Bucket Sort</a:t>
            </a:r>
          </a:p>
          <a:p>
            <a:r>
              <a:rPr lang="en-US" altLang="zh-CN" sz="1600" dirty="0" smtClean="0">
                <a:solidFill>
                  <a:srgbClr val="008000"/>
                </a:solidFill>
                <a:latin typeface="Sitka Text" pitchFamily="2" charset="0"/>
              </a:rPr>
              <a:t>* Allow </a:t>
            </a:r>
            <a:r>
              <a:rPr lang="en-US" altLang="zh-CN" sz="1600" dirty="0">
                <a:solidFill>
                  <a:srgbClr val="008000"/>
                </a:solidFill>
                <a:latin typeface="Sitka Text" pitchFamily="2" charset="0"/>
              </a:rPr>
              <a:t>for duplicate values among </a:t>
            </a:r>
            <a:r>
              <a:rPr lang="en-US" altLang="zh-CN" sz="1600" dirty="0" smtClean="0">
                <a:solidFill>
                  <a:srgbClr val="008000"/>
                </a:solidFill>
                <a:latin typeface="Sitka Text" pitchFamily="2" charset="0"/>
              </a:rPr>
              <a:t>keys</a:t>
            </a:r>
          </a:p>
          <a:p>
            <a:r>
              <a:rPr lang="en-US" altLang="zh-CN" sz="1600" dirty="0" smtClean="0">
                <a:solidFill>
                  <a:srgbClr val="008000"/>
                </a:solidFill>
                <a:latin typeface="Sitka Text" pitchFamily="2" charset="0"/>
              </a:rPr>
              <a:t>* Allow </a:t>
            </a:r>
            <a:r>
              <a:rPr lang="en-US" altLang="zh-CN" sz="1600" dirty="0">
                <a:solidFill>
                  <a:srgbClr val="008000"/>
                </a:solidFill>
                <a:latin typeface="Sitka Text" pitchFamily="2" charset="0"/>
              </a:rPr>
              <a:t>for a set of </a:t>
            </a:r>
            <a:r>
              <a:rPr lang="en-US" altLang="zh-CN" sz="1600" dirty="0" smtClean="0">
                <a:solidFill>
                  <a:srgbClr val="008000"/>
                </a:solidFill>
                <a:latin typeface="Sitka Text" pitchFamily="2" charset="0"/>
              </a:rPr>
              <a:t>N </a:t>
            </a:r>
            <a:r>
              <a:rPr lang="en-US" altLang="zh-CN" sz="1600" dirty="0">
                <a:solidFill>
                  <a:srgbClr val="008000"/>
                </a:solidFill>
                <a:latin typeface="Sitka Text" pitchFamily="2" charset="0"/>
              </a:rPr>
              <a:t>records falling in a range larger </a:t>
            </a:r>
            <a:endParaRPr lang="en-US" altLang="zh-CN" sz="1600" dirty="0" smtClean="0">
              <a:solidFill>
                <a:srgbClr val="008000"/>
              </a:solidFill>
              <a:latin typeface="Sitka Text" pitchFamily="2" charset="0"/>
            </a:endParaRPr>
          </a:p>
          <a:p>
            <a:r>
              <a:rPr lang="en-US" altLang="zh-CN" sz="1600" dirty="0" smtClean="0">
                <a:solidFill>
                  <a:srgbClr val="008000"/>
                </a:solidFill>
                <a:latin typeface="Sitka Text" pitchFamily="2" charset="0"/>
              </a:rPr>
              <a:t>* </a:t>
            </a:r>
            <a:r>
              <a:rPr lang="en-US" altLang="zh-CN" sz="1600" dirty="0">
                <a:solidFill>
                  <a:srgbClr val="008000"/>
                </a:solidFill>
                <a:latin typeface="Sitka Text" pitchFamily="2" charset="0"/>
              </a:rPr>
              <a:t>than N </a:t>
            </a:r>
            <a:r>
              <a:rPr lang="en-US" altLang="zh-CN" sz="1600" dirty="0" smtClean="0">
                <a:solidFill>
                  <a:srgbClr val="008000"/>
                </a:solidFill>
                <a:latin typeface="Sitka Text" pitchFamily="2" charset="0"/>
              </a:rPr>
              <a:t>([0,MaxKeyValue-1])</a:t>
            </a:r>
            <a:endParaRPr lang="en-US" altLang="zh-CN" sz="1600" dirty="0">
              <a:solidFill>
                <a:srgbClr val="008000"/>
              </a:solidFill>
              <a:latin typeface="Sitka Text" pitchFamily="2" charset="0"/>
            </a:endParaRPr>
          </a:p>
          <a:p>
            <a:r>
              <a:rPr lang="en-US" altLang="zh-CN" sz="1600" dirty="0" smtClean="0">
                <a:solidFill>
                  <a:srgbClr val="008000"/>
                </a:solidFill>
                <a:latin typeface="Sitka Text" pitchFamily="2" charset="0"/>
              </a:rPr>
              <a:t>**/</a:t>
            </a:r>
          </a:p>
          <a:p>
            <a:r>
              <a:rPr lang="en-US" altLang="zh-CN" sz="1600" dirty="0" smtClean="0">
                <a:latin typeface="Sitka Text" pitchFamily="2" charset="0"/>
              </a:rPr>
              <a:t>template </a:t>
            </a:r>
            <a:r>
              <a:rPr lang="en-US" altLang="zh-CN" sz="1600" dirty="0">
                <a:latin typeface="Sitka Text" pitchFamily="2" charset="0"/>
              </a:rPr>
              <a:t>&lt;</a:t>
            </a:r>
            <a:r>
              <a:rPr lang="en-US" altLang="zh-CN" sz="1600" dirty="0" err="1">
                <a:latin typeface="Sitka Text" pitchFamily="2" charset="0"/>
              </a:rPr>
              <a:t>typename</a:t>
            </a:r>
            <a:r>
              <a:rPr lang="en-US" altLang="zh-CN" sz="1600" dirty="0">
                <a:latin typeface="Sitka Text" pitchFamily="2" charset="0"/>
              </a:rPr>
              <a:t> E, class </a:t>
            </a:r>
            <a:r>
              <a:rPr lang="en-US" altLang="zh-CN" sz="1600" dirty="0" err="1">
                <a:latin typeface="Sitka Text" pitchFamily="2" charset="0"/>
              </a:rPr>
              <a:t>getKey</a:t>
            </a:r>
            <a:r>
              <a:rPr lang="en-US" altLang="zh-CN" sz="1600" dirty="0">
                <a:latin typeface="Sitka Text" pitchFamily="2" charset="0"/>
              </a:rPr>
              <a:t>&gt;</a:t>
            </a:r>
          </a:p>
          <a:p>
            <a:r>
              <a:rPr lang="en-US" altLang="zh-CN" sz="1600" dirty="0">
                <a:latin typeface="Sitka Text" pitchFamily="2" charset="0"/>
              </a:rPr>
              <a:t>void </a:t>
            </a:r>
            <a:r>
              <a:rPr lang="en-US" altLang="zh-CN" sz="1600" dirty="0" err="1" smtClean="0">
                <a:latin typeface="Sitka Text" pitchFamily="2" charset="0"/>
              </a:rPr>
              <a:t>bucketsort</a:t>
            </a:r>
            <a:r>
              <a:rPr lang="en-US" altLang="zh-CN" sz="1600" dirty="0" smtClean="0">
                <a:latin typeface="Sitka Text" pitchFamily="2" charset="0"/>
              </a:rPr>
              <a:t>(E </a:t>
            </a:r>
            <a:r>
              <a:rPr lang="en-US" altLang="zh-CN" sz="1600" dirty="0">
                <a:latin typeface="Sitka Text" pitchFamily="2" charset="0"/>
              </a:rPr>
              <a:t>A[], </a:t>
            </a:r>
            <a:r>
              <a:rPr lang="en-US" altLang="zh-CN" sz="1600" dirty="0" err="1">
                <a:latin typeface="Sitka Text" pitchFamily="2" charset="0"/>
              </a:rPr>
              <a:t>int</a:t>
            </a:r>
            <a:r>
              <a:rPr lang="en-US" altLang="zh-CN" sz="1600" dirty="0">
                <a:latin typeface="Sitka Text" pitchFamily="2" charset="0"/>
              </a:rPr>
              <a:t> n) </a:t>
            </a:r>
            <a:r>
              <a:rPr lang="en-US" altLang="zh-CN" sz="1600" dirty="0" smtClean="0">
                <a:latin typeface="Sitka Text" pitchFamily="2" charset="0"/>
              </a:rPr>
              <a:t>{</a:t>
            </a:r>
            <a:endParaRPr lang="en-US" altLang="zh-CN" sz="1600" dirty="0">
              <a:latin typeface="Sitka Text" pitchFamily="2" charset="0"/>
            </a:endParaRPr>
          </a:p>
          <a:p>
            <a:r>
              <a:rPr lang="en-US" altLang="zh-CN" sz="1600" dirty="0">
                <a:latin typeface="Sitka Text" pitchFamily="2" charset="0"/>
              </a:rPr>
              <a:t>  List&lt;E&gt; B[</a:t>
            </a:r>
            <a:r>
              <a:rPr lang="en-US" altLang="zh-CN" sz="1600" dirty="0" err="1">
                <a:latin typeface="Sitka Text" pitchFamily="2" charset="0"/>
              </a:rPr>
              <a:t>MaxKeyValue</a:t>
            </a:r>
            <a:r>
              <a:rPr lang="en-US" altLang="zh-CN" sz="1600" dirty="0">
                <a:latin typeface="Sitka Text" pitchFamily="2" charset="0"/>
              </a:rPr>
              <a:t>]; </a:t>
            </a:r>
            <a:r>
              <a:rPr lang="en-US" altLang="zh-CN" sz="1600" dirty="0" smtClean="0">
                <a:solidFill>
                  <a:srgbClr val="008000"/>
                </a:solidFill>
                <a:latin typeface="Sitka Text" pitchFamily="2" charset="0"/>
              </a:rPr>
              <a:t>//</a:t>
            </a:r>
            <a:r>
              <a:rPr lang="en-US" altLang="zh-CN" sz="1600" dirty="0" smtClean="0">
                <a:solidFill>
                  <a:srgbClr val="FF0000"/>
                </a:solidFill>
                <a:latin typeface="Sitka Text" pitchFamily="2" charset="0"/>
              </a:rPr>
              <a:t>An </a:t>
            </a:r>
            <a:r>
              <a:rPr lang="en-US" altLang="zh-CN" sz="1600" dirty="0">
                <a:solidFill>
                  <a:srgbClr val="FF0000"/>
                </a:solidFill>
                <a:latin typeface="Sitka Text" pitchFamily="2" charset="0"/>
              </a:rPr>
              <a:t>array of linked </a:t>
            </a:r>
            <a:r>
              <a:rPr lang="en-US" altLang="zh-CN" sz="1600" dirty="0" smtClean="0">
                <a:solidFill>
                  <a:srgbClr val="FF0000"/>
                </a:solidFill>
                <a:latin typeface="Sitka Text" pitchFamily="2" charset="0"/>
              </a:rPr>
              <a:t>lists</a:t>
            </a:r>
          </a:p>
          <a:p>
            <a:r>
              <a:rPr lang="en-US" altLang="zh-CN" sz="1600" dirty="0">
                <a:latin typeface="Sitka Text" pitchFamily="2" charset="0"/>
              </a:rPr>
              <a:t> </a:t>
            </a:r>
            <a:r>
              <a:rPr lang="en-US" altLang="zh-CN" sz="1600" dirty="0" smtClean="0">
                <a:latin typeface="Sitka Text" pitchFamily="2" charset="0"/>
              </a:rPr>
              <a:t> E </a:t>
            </a:r>
            <a:r>
              <a:rPr lang="en-US" altLang="zh-CN" sz="1600" dirty="0">
                <a:latin typeface="Sitka Text" pitchFamily="2" charset="0"/>
              </a:rPr>
              <a:t>item;</a:t>
            </a:r>
          </a:p>
          <a:p>
            <a:r>
              <a:rPr lang="en-US" altLang="zh-CN" sz="1600" dirty="0">
                <a:latin typeface="Sitka Text" pitchFamily="2" charset="0"/>
              </a:rPr>
              <a:t>  </a:t>
            </a:r>
            <a:r>
              <a:rPr lang="en-US" altLang="zh-CN" sz="1600" dirty="0">
                <a:solidFill>
                  <a:srgbClr val="008000"/>
                </a:solidFill>
                <a:latin typeface="Sitka Text" pitchFamily="2" charset="0"/>
              </a:rPr>
              <a:t>//assign records to bins </a:t>
            </a:r>
          </a:p>
          <a:p>
            <a:r>
              <a:rPr lang="en-US" altLang="zh-CN" sz="1600" dirty="0">
                <a:latin typeface="Sitka Text" pitchFamily="2" charset="0"/>
              </a:rPr>
              <a:t>  for (</a:t>
            </a:r>
            <a:r>
              <a:rPr lang="en-US" altLang="zh-CN" sz="1600" dirty="0" err="1">
                <a:latin typeface="Sitka Text" pitchFamily="2" charset="0"/>
              </a:rPr>
              <a:t>i</a:t>
            </a:r>
            <a:r>
              <a:rPr lang="en-US" altLang="zh-CN" sz="1600" dirty="0">
                <a:latin typeface="Sitka Text" pitchFamily="2" charset="0"/>
              </a:rPr>
              <a:t>=0; </a:t>
            </a:r>
            <a:r>
              <a:rPr lang="en-US" altLang="zh-CN" sz="1600" dirty="0" err="1">
                <a:latin typeface="Sitka Text" pitchFamily="2" charset="0"/>
              </a:rPr>
              <a:t>i</a:t>
            </a:r>
            <a:r>
              <a:rPr lang="en-US" altLang="zh-CN" sz="1600" dirty="0">
                <a:latin typeface="Sitka Text" pitchFamily="2" charset="0"/>
              </a:rPr>
              <a:t>&lt;n; </a:t>
            </a:r>
            <a:r>
              <a:rPr lang="en-US" altLang="zh-CN" sz="1600" dirty="0" err="1">
                <a:latin typeface="Sitka Text" pitchFamily="2" charset="0"/>
              </a:rPr>
              <a:t>i</a:t>
            </a:r>
            <a:r>
              <a:rPr lang="en-US" altLang="zh-CN" sz="1600" dirty="0" smtClean="0">
                <a:latin typeface="Sitka Text" pitchFamily="2" charset="0"/>
              </a:rPr>
              <a:t>++)</a:t>
            </a:r>
          </a:p>
          <a:p>
            <a:r>
              <a:rPr lang="en-US" altLang="zh-CN" sz="1600" dirty="0">
                <a:latin typeface="Sitka Text" pitchFamily="2" charset="0"/>
              </a:rPr>
              <a:t>    </a:t>
            </a:r>
            <a:r>
              <a:rPr lang="en-US" altLang="zh-CN" sz="1600" dirty="0">
                <a:solidFill>
                  <a:srgbClr val="008000"/>
                </a:solidFill>
                <a:latin typeface="Sitka Text" pitchFamily="2" charset="0"/>
              </a:rPr>
              <a:t>//All records with key value </a:t>
            </a:r>
            <a:r>
              <a:rPr lang="en-US" altLang="zh-CN" sz="1600" dirty="0" err="1">
                <a:solidFill>
                  <a:srgbClr val="008000"/>
                </a:solidFill>
                <a:latin typeface="Sitka Text" pitchFamily="2" charset="0"/>
              </a:rPr>
              <a:t>i</a:t>
            </a:r>
            <a:r>
              <a:rPr lang="en-US" altLang="zh-CN" sz="1600" dirty="0">
                <a:solidFill>
                  <a:srgbClr val="008000"/>
                </a:solidFill>
                <a:latin typeface="Sitka Text" pitchFamily="2" charset="0"/>
              </a:rPr>
              <a:t> are placed in bin B[</a:t>
            </a:r>
            <a:r>
              <a:rPr lang="en-US" altLang="zh-CN" sz="1600" dirty="0" err="1">
                <a:solidFill>
                  <a:srgbClr val="008000"/>
                </a:solidFill>
                <a:latin typeface="Sitka Text" pitchFamily="2" charset="0"/>
              </a:rPr>
              <a:t>i</a:t>
            </a:r>
            <a:r>
              <a:rPr lang="en-US" altLang="zh-CN" sz="1600" dirty="0" smtClean="0">
                <a:solidFill>
                  <a:srgbClr val="008000"/>
                </a:solidFill>
                <a:latin typeface="Sitka Text" pitchFamily="2" charset="0"/>
              </a:rPr>
              <a:t>]</a:t>
            </a:r>
            <a:endParaRPr lang="en-US" altLang="zh-CN" sz="1600" dirty="0">
              <a:latin typeface="Sitka Text" pitchFamily="2" charset="0"/>
            </a:endParaRPr>
          </a:p>
          <a:p>
            <a:r>
              <a:rPr lang="en-US" altLang="zh-CN" sz="1600" dirty="0">
                <a:latin typeface="Sitka Text" pitchFamily="2" charset="0"/>
              </a:rPr>
              <a:t>    B[</a:t>
            </a:r>
            <a:r>
              <a:rPr lang="en-US" altLang="zh-CN" sz="1600" dirty="0" err="1">
                <a:latin typeface="Sitka Text" pitchFamily="2" charset="0"/>
              </a:rPr>
              <a:t>getKey</a:t>
            </a:r>
            <a:r>
              <a:rPr lang="en-US" altLang="zh-CN" sz="1600" dirty="0">
                <a:latin typeface="Sitka Text" pitchFamily="2" charset="0"/>
              </a:rPr>
              <a:t>::key(A[</a:t>
            </a:r>
            <a:r>
              <a:rPr lang="en-US" altLang="zh-CN" sz="1600" dirty="0" err="1">
                <a:latin typeface="Sitka Text" pitchFamily="2" charset="0"/>
              </a:rPr>
              <a:t>i</a:t>
            </a:r>
            <a:r>
              <a:rPr lang="en-US" altLang="zh-CN" sz="1600" dirty="0">
                <a:latin typeface="Sitka Text" pitchFamily="2" charset="0"/>
              </a:rPr>
              <a:t>])].append(</a:t>
            </a:r>
            <a:r>
              <a:rPr lang="en-US" altLang="zh-CN" sz="1600" dirty="0" err="1">
                <a:latin typeface="Sitka Text" pitchFamily="2" charset="0"/>
              </a:rPr>
              <a:t>getKey</a:t>
            </a:r>
            <a:r>
              <a:rPr lang="en-US" altLang="zh-CN" sz="1600" dirty="0">
                <a:latin typeface="Sitka Text" pitchFamily="2" charset="0"/>
              </a:rPr>
              <a:t>::key(A[</a:t>
            </a:r>
            <a:r>
              <a:rPr lang="en-US" altLang="zh-CN" sz="1600" dirty="0" err="1">
                <a:latin typeface="Sitka Text" pitchFamily="2" charset="0"/>
              </a:rPr>
              <a:t>i</a:t>
            </a:r>
            <a:r>
              <a:rPr lang="en-US" altLang="zh-CN" sz="1600" dirty="0">
                <a:latin typeface="Sitka Text" pitchFamily="2" charset="0"/>
              </a:rPr>
              <a:t>]));</a:t>
            </a:r>
          </a:p>
          <a:p>
            <a:r>
              <a:rPr lang="en-US" altLang="zh-CN" sz="1600" dirty="0" smtClean="0">
                <a:latin typeface="Sitka Text" pitchFamily="2" charset="0"/>
              </a:rPr>
              <a:t>  </a:t>
            </a:r>
            <a:r>
              <a:rPr lang="en-US" altLang="zh-CN" sz="1600" dirty="0">
                <a:solidFill>
                  <a:srgbClr val="008000"/>
                </a:solidFill>
                <a:latin typeface="Sitka Text" pitchFamily="2" charset="0"/>
              </a:rPr>
              <a:t>//process </a:t>
            </a:r>
            <a:r>
              <a:rPr lang="en-US" altLang="zh-CN" sz="1600" dirty="0" err="1">
                <a:solidFill>
                  <a:srgbClr val="008000"/>
                </a:solidFill>
                <a:latin typeface="Sitka Text" pitchFamily="2" charset="0"/>
              </a:rPr>
              <a:t>MaxKeyValue</a:t>
            </a:r>
            <a:r>
              <a:rPr lang="en-US" altLang="zh-CN" sz="1600" dirty="0">
                <a:solidFill>
                  <a:srgbClr val="008000"/>
                </a:solidFill>
                <a:latin typeface="Sitka Text" pitchFamily="2" charset="0"/>
              </a:rPr>
              <a:t> bins to output records</a:t>
            </a:r>
          </a:p>
          <a:p>
            <a:r>
              <a:rPr lang="en-US" altLang="zh-CN" sz="1600" dirty="0">
                <a:latin typeface="Sitka Text" pitchFamily="2" charset="0"/>
              </a:rPr>
              <a:t>  for (</a:t>
            </a:r>
            <a:r>
              <a:rPr lang="en-US" altLang="zh-CN" sz="1600" dirty="0" err="1">
                <a:latin typeface="Sitka Text" pitchFamily="2" charset="0"/>
              </a:rPr>
              <a:t>i</a:t>
            </a:r>
            <a:r>
              <a:rPr lang="en-US" altLang="zh-CN" sz="1600" dirty="0">
                <a:latin typeface="Sitka Text" pitchFamily="2" charset="0"/>
              </a:rPr>
              <a:t>=0; </a:t>
            </a:r>
            <a:r>
              <a:rPr lang="en-US" altLang="zh-CN" sz="1600" dirty="0" err="1">
                <a:latin typeface="Sitka Text" pitchFamily="2" charset="0"/>
              </a:rPr>
              <a:t>i</a:t>
            </a:r>
            <a:r>
              <a:rPr lang="en-US" altLang="zh-CN" sz="1600" dirty="0">
                <a:latin typeface="Sitka Text" pitchFamily="2" charset="0"/>
              </a:rPr>
              <a:t>&lt;</a:t>
            </a:r>
            <a:r>
              <a:rPr lang="en-US" altLang="zh-CN" sz="1600" dirty="0" err="1">
                <a:latin typeface="Sitka Text" pitchFamily="2" charset="0"/>
              </a:rPr>
              <a:t>MaxKeyValue</a:t>
            </a:r>
            <a:r>
              <a:rPr lang="en-US" altLang="zh-CN" sz="1600" dirty="0">
                <a:latin typeface="Sitka Text" pitchFamily="2" charset="0"/>
              </a:rPr>
              <a:t>; </a:t>
            </a:r>
            <a:r>
              <a:rPr lang="en-US" altLang="zh-CN" sz="1600" dirty="0" err="1">
                <a:latin typeface="Sitka Text" pitchFamily="2" charset="0"/>
              </a:rPr>
              <a:t>i</a:t>
            </a:r>
            <a:r>
              <a:rPr lang="en-US" altLang="zh-CN" sz="1600" dirty="0">
                <a:latin typeface="Sitka Text" pitchFamily="2" charset="0"/>
              </a:rPr>
              <a:t>++)</a:t>
            </a:r>
          </a:p>
          <a:p>
            <a:r>
              <a:rPr lang="en-US" altLang="zh-CN" sz="1600" dirty="0">
                <a:latin typeface="Sitka Text" pitchFamily="2" charset="0"/>
              </a:rPr>
              <a:t>    for (B[</a:t>
            </a:r>
            <a:r>
              <a:rPr lang="en-US" altLang="zh-CN" sz="1600" dirty="0" err="1">
                <a:latin typeface="Sitka Text" pitchFamily="2" charset="0"/>
              </a:rPr>
              <a:t>i</a:t>
            </a:r>
            <a:r>
              <a:rPr lang="en-US" altLang="zh-CN" sz="1600" dirty="0">
                <a:latin typeface="Sitka Text" pitchFamily="2" charset="0"/>
              </a:rPr>
              <a:t>].</a:t>
            </a:r>
            <a:r>
              <a:rPr lang="en-US" altLang="zh-CN" sz="1600" dirty="0" err="1">
                <a:latin typeface="Sitka Text" pitchFamily="2" charset="0"/>
              </a:rPr>
              <a:t>setStart</a:t>
            </a:r>
            <a:r>
              <a:rPr lang="en-US" altLang="zh-CN" sz="1600" dirty="0">
                <a:latin typeface="Sitka Text" pitchFamily="2" charset="0"/>
              </a:rPr>
              <a:t>(); B[</a:t>
            </a:r>
            <a:r>
              <a:rPr lang="en-US" altLang="zh-CN" sz="1600" dirty="0" err="1">
                <a:latin typeface="Sitka Text" pitchFamily="2" charset="0"/>
              </a:rPr>
              <a:t>i</a:t>
            </a:r>
            <a:r>
              <a:rPr lang="en-US" altLang="zh-CN" sz="1600" dirty="0">
                <a:latin typeface="Sitka Text" pitchFamily="2" charset="0"/>
              </a:rPr>
              <a:t>].</a:t>
            </a:r>
            <a:r>
              <a:rPr lang="en-US" altLang="zh-CN" sz="1600" dirty="0" err="1">
                <a:latin typeface="Sitka Text" pitchFamily="2" charset="0"/>
              </a:rPr>
              <a:t>getValue</a:t>
            </a:r>
            <a:r>
              <a:rPr lang="en-US" altLang="zh-CN" sz="1600" dirty="0">
                <a:latin typeface="Sitka Text" pitchFamily="2" charset="0"/>
              </a:rPr>
              <a:t>(item); </a:t>
            </a:r>
            <a:r>
              <a:rPr lang="en-US" altLang="zh-CN" sz="1600" dirty="0" smtClean="0">
                <a:latin typeface="Sitka Text" pitchFamily="2" charset="0"/>
              </a:rPr>
              <a:t>B[</a:t>
            </a:r>
            <a:r>
              <a:rPr lang="en-US" altLang="zh-CN" sz="1600" dirty="0" err="1" smtClean="0">
                <a:latin typeface="Sitka Text" pitchFamily="2" charset="0"/>
              </a:rPr>
              <a:t>i</a:t>
            </a:r>
            <a:r>
              <a:rPr lang="en-US" altLang="zh-CN" sz="1600" dirty="0">
                <a:latin typeface="Sitka Text" pitchFamily="2" charset="0"/>
              </a:rPr>
              <a:t>].next())</a:t>
            </a:r>
          </a:p>
          <a:p>
            <a:r>
              <a:rPr lang="en-US" altLang="zh-CN" sz="1600" dirty="0">
                <a:latin typeface="Sitka Text" pitchFamily="2" charset="0"/>
              </a:rPr>
              <a:t>      output(item);</a:t>
            </a:r>
          </a:p>
          <a:p>
            <a:r>
              <a:rPr lang="en-US" altLang="zh-CN" sz="1600" dirty="0">
                <a:latin typeface="Sitka Text" pitchFamily="2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17690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Bucket Sort</a:t>
            </a:r>
          </a:p>
        </p:txBody>
      </p:sp>
      <p:pic>
        <p:nvPicPr>
          <p:cNvPr id="10" name="图片 9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1425" name="组合 1424"/>
          <p:cNvGrpSpPr/>
          <p:nvPr/>
        </p:nvGrpSpPr>
        <p:grpSpPr>
          <a:xfrm rot="21000000">
            <a:off x="7717790" y="5153025"/>
            <a:ext cx="914400" cy="935355"/>
            <a:chOff x="6108700" y="2038350"/>
            <a:chExt cx="787400" cy="804863"/>
          </a:xfrm>
          <a:solidFill>
            <a:schemeClr val="accent1">
              <a:lumMod val="75000"/>
              <a:alpha val="36000"/>
            </a:schemeClr>
          </a:solidFill>
        </p:grpSpPr>
        <p:sp>
          <p:nvSpPr>
            <p:cNvPr id="1426" name="Freeform 757"/>
            <p:cNvSpPr/>
            <p:nvPr>
              <p:custDataLst>
                <p:tags r:id="rId5"/>
              </p:custDataLst>
            </p:nvPr>
          </p:nvSpPr>
          <p:spPr bwMode="auto">
            <a:xfrm>
              <a:off x="6137275" y="2403475"/>
              <a:ext cx="25400" cy="46038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7" y="9"/>
                </a:cxn>
                <a:cxn ang="0">
                  <a:pos x="35" y="14"/>
                </a:cxn>
                <a:cxn ang="0">
                  <a:pos x="31" y="24"/>
                </a:cxn>
                <a:cxn ang="0">
                  <a:pos x="20" y="43"/>
                </a:cxn>
                <a:cxn ang="0">
                  <a:pos x="20" y="43"/>
                </a:cxn>
                <a:cxn ang="0">
                  <a:pos x="9" y="60"/>
                </a:cxn>
                <a:cxn ang="0">
                  <a:pos x="5" y="6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3" y="84"/>
                </a:cxn>
                <a:cxn ang="0">
                  <a:pos x="4" y="85"/>
                </a:cxn>
                <a:cxn ang="0">
                  <a:pos x="6" y="85"/>
                </a:cxn>
                <a:cxn ang="0">
                  <a:pos x="7" y="84"/>
                </a:cxn>
                <a:cxn ang="0">
                  <a:pos x="8" y="83"/>
                </a:cxn>
                <a:cxn ang="0">
                  <a:pos x="8" y="83"/>
                </a:cxn>
                <a:cxn ang="0">
                  <a:pos x="14" y="71"/>
                </a:cxn>
                <a:cxn ang="0">
                  <a:pos x="20" y="61"/>
                </a:cxn>
                <a:cxn ang="0">
                  <a:pos x="26" y="50"/>
                </a:cxn>
                <a:cxn ang="0">
                  <a:pos x="32" y="39"/>
                </a:cxn>
                <a:cxn ang="0">
                  <a:pos x="32" y="39"/>
                </a:cxn>
                <a:cxn ang="0">
                  <a:pos x="41" y="23"/>
                </a:cxn>
                <a:cxn ang="0">
                  <a:pos x="46" y="13"/>
                </a:cxn>
                <a:cxn ang="0">
                  <a:pos x="47" y="9"/>
                </a:cxn>
                <a:cxn ang="0">
                  <a:pos x="48" y="4"/>
                </a:cxn>
                <a:cxn ang="0">
                  <a:pos x="48" y="4"/>
                </a:cxn>
                <a:cxn ang="0">
                  <a:pos x="48" y="2"/>
                </a:cxn>
                <a:cxn ang="0">
                  <a:pos x="47" y="1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48" h="85">
                  <a:moveTo>
                    <a:pt x="38" y="4"/>
                  </a:moveTo>
                  <a:lnTo>
                    <a:pt x="38" y="4"/>
                  </a:lnTo>
                  <a:lnTo>
                    <a:pt x="37" y="9"/>
                  </a:lnTo>
                  <a:lnTo>
                    <a:pt x="35" y="14"/>
                  </a:lnTo>
                  <a:lnTo>
                    <a:pt x="31" y="24"/>
                  </a:lnTo>
                  <a:lnTo>
                    <a:pt x="20" y="43"/>
                  </a:lnTo>
                  <a:lnTo>
                    <a:pt x="20" y="43"/>
                  </a:lnTo>
                  <a:lnTo>
                    <a:pt x="9" y="60"/>
                  </a:lnTo>
                  <a:lnTo>
                    <a:pt x="5" y="6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3" y="84"/>
                  </a:lnTo>
                  <a:lnTo>
                    <a:pt x="4" y="85"/>
                  </a:lnTo>
                  <a:lnTo>
                    <a:pt x="6" y="85"/>
                  </a:lnTo>
                  <a:lnTo>
                    <a:pt x="7" y="84"/>
                  </a:lnTo>
                  <a:lnTo>
                    <a:pt x="8" y="83"/>
                  </a:lnTo>
                  <a:lnTo>
                    <a:pt x="8" y="83"/>
                  </a:lnTo>
                  <a:lnTo>
                    <a:pt x="14" y="71"/>
                  </a:lnTo>
                  <a:lnTo>
                    <a:pt x="20" y="61"/>
                  </a:lnTo>
                  <a:lnTo>
                    <a:pt x="26" y="50"/>
                  </a:lnTo>
                  <a:lnTo>
                    <a:pt x="32" y="39"/>
                  </a:lnTo>
                  <a:lnTo>
                    <a:pt x="32" y="39"/>
                  </a:lnTo>
                  <a:lnTo>
                    <a:pt x="41" y="23"/>
                  </a:lnTo>
                  <a:lnTo>
                    <a:pt x="46" y="13"/>
                  </a:lnTo>
                  <a:lnTo>
                    <a:pt x="47" y="9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8" y="2"/>
                  </a:lnTo>
                  <a:lnTo>
                    <a:pt x="47" y="1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7" name="Freeform 758"/>
            <p:cNvSpPr/>
            <p:nvPr>
              <p:custDataLst>
                <p:tags r:id="rId6"/>
              </p:custDataLst>
            </p:nvPr>
          </p:nvSpPr>
          <p:spPr bwMode="auto">
            <a:xfrm>
              <a:off x="6156325" y="2433638"/>
              <a:ext cx="25400" cy="57150"/>
            </a:xfrm>
            <a:custGeom>
              <a:avLst/>
              <a:gdLst/>
              <a:ahLst/>
              <a:cxnLst>
                <a:cxn ang="0">
                  <a:pos x="38" y="3"/>
                </a:cxn>
                <a:cxn ang="0">
                  <a:pos x="38" y="3"/>
                </a:cxn>
                <a:cxn ang="0">
                  <a:pos x="27" y="27"/>
                </a:cxn>
                <a:cxn ang="0">
                  <a:pos x="17" y="51"/>
                </a:cxn>
                <a:cxn ang="0">
                  <a:pos x="7" y="76"/>
                </a:cxn>
                <a:cxn ang="0">
                  <a:pos x="3" y="88"/>
                </a:cxn>
                <a:cxn ang="0">
                  <a:pos x="0" y="101"/>
                </a:cxn>
                <a:cxn ang="0">
                  <a:pos x="0" y="101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2" y="106"/>
                </a:cxn>
                <a:cxn ang="0">
                  <a:pos x="3" y="107"/>
                </a:cxn>
                <a:cxn ang="0">
                  <a:pos x="5" y="107"/>
                </a:cxn>
                <a:cxn ang="0">
                  <a:pos x="6" y="107"/>
                </a:cxn>
                <a:cxn ang="0">
                  <a:pos x="8" y="106"/>
                </a:cxn>
                <a:cxn ang="0">
                  <a:pos x="10" y="103"/>
                </a:cxn>
                <a:cxn ang="0">
                  <a:pos x="10" y="103"/>
                </a:cxn>
                <a:cxn ang="0">
                  <a:pos x="13" y="91"/>
                </a:cxn>
                <a:cxn ang="0">
                  <a:pos x="16" y="79"/>
                </a:cxn>
                <a:cxn ang="0">
                  <a:pos x="26" y="54"/>
                </a:cxn>
                <a:cxn ang="0">
                  <a:pos x="36" y="30"/>
                </a:cxn>
                <a:cxn ang="0">
                  <a:pos x="47" y="5"/>
                </a:cxn>
                <a:cxn ang="0">
                  <a:pos x="47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6" y="1"/>
                </a:cxn>
                <a:cxn ang="0">
                  <a:pos x="45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8" y="3"/>
                </a:cxn>
                <a:cxn ang="0">
                  <a:pos x="38" y="3"/>
                </a:cxn>
              </a:cxnLst>
              <a:rect l="0" t="0" r="r" b="b"/>
              <a:pathLst>
                <a:path w="48" h="107">
                  <a:moveTo>
                    <a:pt x="38" y="3"/>
                  </a:moveTo>
                  <a:lnTo>
                    <a:pt x="38" y="3"/>
                  </a:lnTo>
                  <a:lnTo>
                    <a:pt x="27" y="27"/>
                  </a:lnTo>
                  <a:lnTo>
                    <a:pt x="17" y="51"/>
                  </a:lnTo>
                  <a:lnTo>
                    <a:pt x="7" y="76"/>
                  </a:lnTo>
                  <a:lnTo>
                    <a:pt x="3" y="88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2" y="106"/>
                  </a:lnTo>
                  <a:lnTo>
                    <a:pt x="3" y="107"/>
                  </a:lnTo>
                  <a:lnTo>
                    <a:pt x="5" y="107"/>
                  </a:lnTo>
                  <a:lnTo>
                    <a:pt x="6" y="107"/>
                  </a:lnTo>
                  <a:lnTo>
                    <a:pt x="8" y="106"/>
                  </a:lnTo>
                  <a:lnTo>
                    <a:pt x="10" y="103"/>
                  </a:lnTo>
                  <a:lnTo>
                    <a:pt x="10" y="103"/>
                  </a:lnTo>
                  <a:lnTo>
                    <a:pt x="13" y="91"/>
                  </a:lnTo>
                  <a:lnTo>
                    <a:pt x="16" y="79"/>
                  </a:lnTo>
                  <a:lnTo>
                    <a:pt x="26" y="54"/>
                  </a:lnTo>
                  <a:lnTo>
                    <a:pt x="36" y="30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6" y="1"/>
                  </a:lnTo>
                  <a:lnTo>
                    <a:pt x="45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8" y="3"/>
                  </a:lnTo>
                  <a:lnTo>
                    <a:pt x="38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8" name="Freeform 759"/>
            <p:cNvSpPr/>
            <p:nvPr>
              <p:custDataLst>
                <p:tags r:id="rId7"/>
              </p:custDataLst>
            </p:nvPr>
          </p:nvSpPr>
          <p:spPr bwMode="auto">
            <a:xfrm>
              <a:off x="6183313" y="2476500"/>
              <a:ext cx="17463" cy="42863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2"/>
                </a:cxn>
                <a:cxn ang="0">
                  <a:pos x="18" y="20"/>
                </a:cxn>
                <a:cxn ang="0">
                  <a:pos x="10" y="38"/>
                </a:cxn>
                <a:cxn ang="0">
                  <a:pos x="5" y="57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0" y="78"/>
                </a:cxn>
                <a:cxn ang="0">
                  <a:pos x="0" y="79"/>
                </a:cxn>
                <a:cxn ang="0">
                  <a:pos x="1" y="80"/>
                </a:cxn>
                <a:cxn ang="0">
                  <a:pos x="3" y="81"/>
                </a:cxn>
                <a:cxn ang="0">
                  <a:pos x="5" y="81"/>
                </a:cxn>
                <a:cxn ang="0">
                  <a:pos x="6" y="81"/>
                </a:cxn>
                <a:cxn ang="0">
                  <a:pos x="8" y="80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13" y="60"/>
                </a:cxn>
                <a:cxn ang="0">
                  <a:pos x="20" y="42"/>
                </a:cxn>
                <a:cxn ang="0">
                  <a:pos x="26" y="24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4" y="5"/>
                </a:cxn>
                <a:cxn ang="0">
                  <a:pos x="34" y="3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81">
                  <a:moveTo>
                    <a:pt x="26" y="2"/>
                  </a:moveTo>
                  <a:lnTo>
                    <a:pt x="26" y="2"/>
                  </a:lnTo>
                  <a:lnTo>
                    <a:pt x="18" y="20"/>
                  </a:lnTo>
                  <a:lnTo>
                    <a:pt x="10" y="38"/>
                  </a:lnTo>
                  <a:lnTo>
                    <a:pt x="5" y="57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0" y="79"/>
                  </a:lnTo>
                  <a:lnTo>
                    <a:pt x="1" y="80"/>
                  </a:lnTo>
                  <a:lnTo>
                    <a:pt x="3" y="81"/>
                  </a:lnTo>
                  <a:lnTo>
                    <a:pt x="5" y="81"/>
                  </a:lnTo>
                  <a:lnTo>
                    <a:pt x="6" y="81"/>
                  </a:lnTo>
                  <a:lnTo>
                    <a:pt x="8" y="80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13" y="60"/>
                  </a:lnTo>
                  <a:lnTo>
                    <a:pt x="20" y="42"/>
                  </a:lnTo>
                  <a:lnTo>
                    <a:pt x="26" y="24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5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1" y="1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9" name="Freeform 760"/>
            <p:cNvSpPr/>
            <p:nvPr>
              <p:custDataLst>
                <p:tags r:id="rId8"/>
              </p:custDataLst>
            </p:nvPr>
          </p:nvSpPr>
          <p:spPr bwMode="auto">
            <a:xfrm>
              <a:off x="6203950" y="2500313"/>
              <a:ext cx="20638" cy="41275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29" y="3"/>
                </a:cxn>
                <a:cxn ang="0">
                  <a:pos x="23" y="20"/>
                </a:cxn>
                <a:cxn ang="0">
                  <a:pos x="17" y="37"/>
                </a:cxn>
                <a:cxn ang="0">
                  <a:pos x="1" y="69"/>
                </a:cxn>
                <a:cxn ang="0">
                  <a:pos x="1" y="69"/>
                </a:cxn>
                <a:cxn ang="0">
                  <a:pos x="0" y="71"/>
                </a:cxn>
                <a:cxn ang="0">
                  <a:pos x="1" y="73"/>
                </a:cxn>
                <a:cxn ang="0">
                  <a:pos x="2" y="75"/>
                </a:cxn>
                <a:cxn ang="0">
                  <a:pos x="4" y="76"/>
                </a:cxn>
                <a:cxn ang="0">
                  <a:pos x="5" y="76"/>
                </a:cxn>
                <a:cxn ang="0">
                  <a:pos x="7" y="76"/>
                </a:cxn>
                <a:cxn ang="0">
                  <a:pos x="9" y="76"/>
                </a:cxn>
                <a:cxn ang="0">
                  <a:pos x="10" y="74"/>
                </a:cxn>
                <a:cxn ang="0">
                  <a:pos x="10" y="74"/>
                </a:cxn>
                <a:cxn ang="0">
                  <a:pos x="25" y="41"/>
                </a:cxn>
                <a:cxn ang="0">
                  <a:pos x="33" y="23"/>
                </a:cxn>
                <a:cxn ang="0">
                  <a:pos x="39" y="7"/>
                </a:cxn>
                <a:cxn ang="0">
                  <a:pos x="39" y="7"/>
                </a:cxn>
                <a:cxn ang="0">
                  <a:pos x="39" y="4"/>
                </a:cxn>
                <a:cxn ang="0">
                  <a:pos x="38" y="2"/>
                </a:cxn>
                <a:cxn ang="0">
                  <a:pos x="37" y="1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2" y="0"/>
                </a:cxn>
                <a:cxn ang="0">
                  <a:pos x="30" y="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39" h="76">
                  <a:moveTo>
                    <a:pt x="29" y="3"/>
                  </a:moveTo>
                  <a:lnTo>
                    <a:pt x="29" y="3"/>
                  </a:lnTo>
                  <a:lnTo>
                    <a:pt x="23" y="20"/>
                  </a:lnTo>
                  <a:lnTo>
                    <a:pt x="17" y="37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1" y="73"/>
                  </a:lnTo>
                  <a:lnTo>
                    <a:pt x="2" y="75"/>
                  </a:lnTo>
                  <a:lnTo>
                    <a:pt x="4" y="76"/>
                  </a:lnTo>
                  <a:lnTo>
                    <a:pt x="5" y="76"/>
                  </a:lnTo>
                  <a:lnTo>
                    <a:pt x="7" y="76"/>
                  </a:lnTo>
                  <a:lnTo>
                    <a:pt x="9" y="76"/>
                  </a:lnTo>
                  <a:lnTo>
                    <a:pt x="10" y="74"/>
                  </a:lnTo>
                  <a:lnTo>
                    <a:pt x="10" y="74"/>
                  </a:lnTo>
                  <a:lnTo>
                    <a:pt x="25" y="41"/>
                  </a:lnTo>
                  <a:lnTo>
                    <a:pt x="33" y="23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9" y="4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0" name="Freeform 761"/>
            <p:cNvSpPr/>
            <p:nvPr>
              <p:custDataLst>
                <p:tags r:id="rId9"/>
              </p:custDataLst>
            </p:nvPr>
          </p:nvSpPr>
          <p:spPr bwMode="auto">
            <a:xfrm>
              <a:off x="6373813" y="2681288"/>
              <a:ext cx="12700" cy="38100"/>
            </a:xfrm>
            <a:custGeom>
              <a:avLst/>
              <a:gdLst/>
              <a:ahLst/>
              <a:cxnLst>
                <a:cxn ang="0">
                  <a:pos x="13" y="6"/>
                </a:cxn>
                <a:cxn ang="0">
                  <a:pos x="13" y="6"/>
                </a:cxn>
                <a:cxn ang="0">
                  <a:pos x="12" y="13"/>
                </a:cxn>
                <a:cxn ang="0">
                  <a:pos x="10" y="21"/>
                </a:cxn>
                <a:cxn ang="0">
                  <a:pos x="6" y="36"/>
                </a:cxn>
                <a:cxn ang="0">
                  <a:pos x="2" y="50"/>
                </a:cxn>
                <a:cxn ang="0">
                  <a:pos x="1" y="5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1" y="68"/>
                </a:cxn>
                <a:cxn ang="0">
                  <a:pos x="2" y="69"/>
                </a:cxn>
                <a:cxn ang="0">
                  <a:pos x="3" y="70"/>
                </a:cxn>
                <a:cxn ang="0">
                  <a:pos x="5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0" y="58"/>
                </a:cxn>
                <a:cxn ang="0">
                  <a:pos x="12" y="50"/>
                </a:cxn>
                <a:cxn ang="0">
                  <a:pos x="16" y="36"/>
                </a:cxn>
                <a:cxn ang="0">
                  <a:pos x="20" y="21"/>
                </a:cxn>
                <a:cxn ang="0">
                  <a:pos x="21" y="1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3" y="6"/>
                </a:cxn>
                <a:cxn ang="0">
                  <a:pos x="13" y="6"/>
                </a:cxn>
              </a:cxnLst>
              <a:rect l="0" t="0" r="r" b="b"/>
              <a:pathLst>
                <a:path w="22" h="70">
                  <a:moveTo>
                    <a:pt x="13" y="6"/>
                  </a:moveTo>
                  <a:lnTo>
                    <a:pt x="13" y="6"/>
                  </a:lnTo>
                  <a:lnTo>
                    <a:pt x="12" y="13"/>
                  </a:lnTo>
                  <a:lnTo>
                    <a:pt x="10" y="21"/>
                  </a:lnTo>
                  <a:lnTo>
                    <a:pt x="6" y="36"/>
                  </a:lnTo>
                  <a:lnTo>
                    <a:pt x="2" y="50"/>
                  </a:lnTo>
                  <a:lnTo>
                    <a:pt x="1" y="5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1" y="68"/>
                  </a:lnTo>
                  <a:lnTo>
                    <a:pt x="2" y="69"/>
                  </a:lnTo>
                  <a:lnTo>
                    <a:pt x="3" y="70"/>
                  </a:lnTo>
                  <a:lnTo>
                    <a:pt x="5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0" y="58"/>
                  </a:lnTo>
                  <a:lnTo>
                    <a:pt x="12" y="50"/>
                  </a:lnTo>
                  <a:lnTo>
                    <a:pt x="16" y="36"/>
                  </a:lnTo>
                  <a:lnTo>
                    <a:pt x="20" y="21"/>
                  </a:lnTo>
                  <a:lnTo>
                    <a:pt x="21" y="1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6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3" y="6"/>
                  </a:lnTo>
                  <a:lnTo>
                    <a:pt x="13" y="6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1" name="Freeform 762"/>
            <p:cNvSpPr/>
            <p:nvPr>
              <p:custDataLst>
                <p:tags r:id="rId10"/>
              </p:custDataLst>
            </p:nvPr>
          </p:nvSpPr>
          <p:spPr bwMode="auto">
            <a:xfrm>
              <a:off x="6407150" y="2698750"/>
              <a:ext cx="30163" cy="42863"/>
            </a:xfrm>
            <a:custGeom>
              <a:avLst/>
              <a:gdLst/>
              <a:ahLst/>
              <a:cxnLst>
                <a:cxn ang="0">
                  <a:pos x="45" y="3"/>
                </a:cxn>
                <a:cxn ang="0">
                  <a:pos x="45" y="3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6" y="26"/>
                </a:cxn>
                <a:cxn ang="0">
                  <a:pos x="19" y="35"/>
                </a:cxn>
                <a:cxn ang="0">
                  <a:pos x="19" y="35"/>
                </a:cxn>
                <a:cxn ang="0">
                  <a:pos x="16" y="39"/>
                </a:cxn>
                <a:cxn ang="0">
                  <a:pos x="14" y="44"/>
                </a:cxn>
                <a:cxn ang="0">
                  <a:pos x="10" y="54"/>
                </a:cxn>
                <a:cxn ang="0">
                  <a:pos x="10" y="54"/>
                </a:cxn>
                <a:cxn ang="0">
                  <a:pos x="5" y="66"/>
                </a:cxn>
                <a:cxn ang="0">
                  <a:pos x="1" y="77"/>
                </a:cxn>
                <a:cxn ang="0">
                  <a:pos x="1" y="77"/>
                </a:cxn>
                <a:cxn ang="0">
                  <a:pos x="0" y="79"/>
                </a:cxn>
                <a:cxn ang="0">
                  <a:pos x="1" y="80"/>
                </a:cxn>
                <a:cxn ang="0">
                  <a:pos x="2" y="81"/>
                </a:cxn>
                <a:cxn ang="0">
                  <a:pos x="4" y="82"/>
                </a:cxn>
                <a:cxn ang="0">
                  <a:pos x="6" y="82"/>
                </a:cxn>
                <a:cxn ang="0">
                  <a:pos x="7" y="82"/>
                </a:cxn>
                <a:cxn ang="0">
                  <a:pos x="9" y="81"/>
                </a:cxn>
                <a:cxn ang="0">
                  <a:pos x="10" y="79"/>
                </a:cxn>
                <a:cxn ang="0">
                  <a:pos x="10" y="79"/>
                </a:cxn>
                <a:cxn ang="0">
                  <a:pos x="18" y="59"/>
                </a:cxn>
                <a:cxn ang="0">
                  <a:pos x="22" y="48"/>
                </a:cxn>
                <a:cxn ang="0">
                  <a:pos x="27" y="39"/>
                </a:cxn>
                <a:cxn ang="0">
                  <a:pos x="27" y="39"/>
                </a:cxn>
                <a:cxn ang="0">
                  <a:pos x="33" y="31"/>
                </a:cxn>
                <a:cxn ang="0">
                  <a:pos x="40" y="23"/>
                </a:cxn>
                <a:cxn ang="0">
                  <a:pos x="48" y="16"/>
                </a:cxn>
                <a:cxn ang="0">
                  <a:pos x="54" y="8"/>
                </a:cxn>
                <a:cxn ang="0">
                  <a:pos x="54" y="8"/>
                </a:cxn>
                <a:cxn ang="0">
                  <a:pos x="55" y="6"/>
                </a:cxn>
                <a:cxn ang="0">
                  <a:pos x="54" y="4"/>
                </a:cxn>
                <a:cxn ang="0">
                  <a:pos x="53" y="3"/>
                </a:cxn>
                <a:cxn ang="0">
                  <a:pos x="52" y="1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7" y="1"/>
                </a:cxn>
                <a:cxn ang="0">
                  <a:pos x="45" y="3"/>
                </a:cxn>
                <a:cxn ang="0">
                  <a:pos x="45" y="3"/>
                </a:cxn>
              </a:cxnLst>
              <a:rect l="0" t="0" r="r" b="b"/>
              <a:pathLst>
                <a:path w="55" h="82">
                  <a:moveTo>
                    <a:pt x="45" y="3"/>
                  </a:moveTo>
                  <a:lnTo>
                    <a:pt x="45" y="3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6" y="26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6" y="39"/>
                  </a:lnTo>
                  <a:lnTo>
                    <a:pt x="14" y="4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5" y="66"/>
                  </a:lnTo>
                  <a:lnTo>
                    <a:pt x="1" y="77"/>
                  </a:lnTo>
                  <a:lnTo>
                    <a:pt x="1" y="77"/>
                  </a:lnTo>
                  <a:lnTo>
                    <a:pt x="0" y="79"/>
                  </a:lnTo>
                  <a:lnTo>
                    <a:pt x="1" y="80"/>
                  </a:lnTo>
                  <a:lnTo>
                    <a:pt x="2" y="81"/>
                  </a:lnTo>
                  <a:lnTo>
                    <a:pt x="4" y="82"/>
                  </a:lnTo>
                  <a:lnTo>
                    <a:pt x="6" y="82"/>
                  </a:lnTo>
                  <a:lnTo>
                    <a:pt x="7" y="82"/>
                  </a:lnTo>
                  <a:lnTo>
                    <a:pt x="9" y="81"/>
                  </a:lnTo>
                  <a:lnTo>
                    <a:pt x="10" y="79"/>
                  </a:lnTo>
                  <a:lnTo>
                    <a:pt x="10" y="79"/>
                  </a:lnTo>
                  <a:lnTo>
                    <a:pt x="18" y="59"/>
                  </a:lnTo>
                  <a:lnTo>
                    <a:pt x="22" y="48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33" y="31"/>
                  </a:lnTo>
                  <a:lnTo>
                    <a:pt x="40" y="23"/>
                  </a:lnTo>
                  <a:lnTo>
                    <a:pt x="48" y="16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55" y="6"/>
                  </a:lnTo>
                  <a:lnTo>
                    <a:pt x="54" y="4"/>
                  </a:lnTo>
                  <a:lnTo>
                    <a:pt x="53" y="3"/>
                  </a:lnTo>
                  <a:lnTo>
                    <a:pt x="52" y="1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7" y="1"/>
                  </a:lnTo>
                  <a:lnTo>
                    <a:pt x="45" y="3"/>
                  </a:lnTo>
                  <a:lnTo>
                    <a:pt x="45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2" name="Freeform 763"/>
            <p:cNvSpPr/>
            <p:nvPr>
              <p:custDataLst>
                <p:tags r:id="rId11"/>
              </p:custDataLst>
            </p:nvPr>
          </p:nvSpPr>
          <p:spPr bwMode="auto">
            <a:xfrm>
              <a:off x="6430963" y="2728913"/>
              <a:ext cx="26988" cy="50800"/>
            </a:xfrm>
            <a:custGeom>
              <a:avLst/>
              <a:gdLst/>
              <a:ahLst/>
              <a:cxnLst>
                <a:cxn ang="0">
                  <a:pos x="43" y="3"/>
                </a:cxn>
                <a:cxn ang="0">
                  <a:pos x="43" y="3"/>
                </a:cxn>
                <a:cxn ang="0">
                  <a:pos x="32" y="22"/>
                </a:cxn>
                <a:cxn ang="0">
                  <a:pos x="22" y="43"/>
                </a:cxn>
                <a:cxn ang="0">
                  <a:pos x="22" y="43"/>
                </a:cxn>
                <a:cxn ang="0">
                  <a:pos x="17" y="54"/>
                </a:cxn>
                <a:cxn ang="0">
                  <a:pos x="11" y="66"/>
                </a:cxn>
                <a:cxn ang="0">
                  <a:pos x="6" y="77"/>
                </a:cxn>
                <a:cxn ang="0">
                  <a:pos x="1" y="90"/>
                </a:cxn>
                <a:cxn ang="0">
                  <a:pos x="1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5" y="95"/>
                </a:cxn>
                <a:cxn ang="0">
                  <a:pos x="6" y="96"/>
                </a:cxn>
                <a:cxn ang="0">
                  <a:pos x="8" y="95"/>
                </a:cxn>
                <a:cxn ang="0">
                  <a:pos x="9" y="94"/>
                </a:cxn>
                <a:cxn ang="0">
                  <a:pos x="10" y="92"/>
                </a:cxn>
                <a:cxn ang="0">
                  <a:pos x="10" y="92"/>
                </a:cxn>
                <a:cxn ang="0">
                  <a:pos x="14" y="81"/>
                </a:cxn>
                <a:cxn ang="0">
                  <a:pos x="18" y="71"/>
                </a:cxn>
                <a:cxn ang="0">
                  <a:pos x="22" y="62"/>
                </a:cxn>
                <a:cxn ang="0">
                  <a:pos x="28" y="52"/>
                </a:cxn>
                <a:cxn ang="0">
                  <a:pos x="28" y="52"/>
                </a:cxn>
                <a:cxn ang="0">
                  <a:pos x="32" y="47"/>
                </a:cxn>
                <a:cxn ang="0">
                  <a:pos x="34" y="42"/>
                </a:cxn>
                <a:cxn ang="0">
                  <a:pos x="38" y="33"/>
                </a:cxn>
                <a:cxn ang="0">
                  <a:pos x="38" y="33"/>
                </a:cxn>
                <a:cxn ang="0">
                  <a:pos x="44" y="20"/>
                </a:cxn>
                <a:cxn ang="0">
                  <a:pos x="51" y="8"/>
                </a:cxn>
                <a:cxn ang="0">
                  <a:pos x="51" y="8"/>
                </a:cxn>
                <a:cxn ang="0">
                  <a:pos x="51" y="6"/>
                </a:cxn>
                <a:cxn ang="0">
                  <a:pos x="51" y="4"/>
                </a:cxn>
                <a:cxn ang="0">
                  <a:pos x="50" y="3"/>
                </a:cxn>
                <a:cxn ang="0">
                  <a:pos x="49" y="2"/>
                </a:cxn>
                <a:cxn ang="0">
                  <a:pos x="47" y="0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3" y="3"/>
                </a:cxn>
                <a:cxn ang="0">
                  <a:pos x="43" y="3"/>
                </a:cxn>
              </a:cxnLst>
              <a:rect l="0" t="0" r="r" b="b"/>
              <a:pathLst>
                <a:path w="51" h="96">
                  <a:moveTo>
                    <a:pt x="43" y="3"/>
                  </a:moveTo>
                  <a:lnTo>
                    <a:pt x="43" y="3"/>
                  </a:lnTo>
                  <a:lnTo>
                    <a:pt x="32" y="22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17" y="54"/>
                  </a:lnTo>
                  <a:lnTo>
                    <a:pt x="11" y="66"/>
                  </a:lnTo>
                  <a:lnTo>
                    <a:pt x="6" y="77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5" y="95"/>
                  </a:lnTo>
                  <a:lnTo>
                    <a:pt x="6" y="96"/>
                  </a:lnTo>
                  <a:lnTo>
                    <a:pt x="8" y="95"/>
                  </a:lnTo>
                  <a:lnTo>
                    <a:pt x="9" y="94"/>
                  </a:lnTo>
                  <a:lnTo>
                    <a:pt x="10" y="92"/>
                  </a:lnTo>
                  <a:lnTo>
                    <a:pt x="10" y="92"/>
                  </a:lnTo>
                  <a:lnTo>
                    <a:pt x="14" y="81"/>
                  </a:lnTo>
                  <a:lnTo>
                    <a:pt x="18" y="71"/>
                  </a:lnTo>
                  <a:lnTo>
                    <a:pt x="22" y="62"/>
                  </a:lnTo>
                  <a:lnTo>
                    <a:pt x="28" y="52"/>
                  </a:lnTo>
                  <a:lnTo>
                    <a:pt x="28" y="52"/>
                  </a:lnTo>
                  <a:lnTo>
                    <a:pt x="32" y="47"/>
                  </a:lnTo>
                  <a:lnTo>
                    <a:pt x="34" y="42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44" y="20"/>
                  </a:lnTo>
                  <a:lnTo>
                    <a:pt x="51" y="8"/>
                  </a:lnTo>
                  <a:lnTo>
                    <a:pt x="51" y="8"/>
                  </a:lnTo>
                  <a:lnTo>
                    <a:pt x="51" y="6"/>
                  </a:lnTo>
                  <a:lnTo>
                    <a:pt x="51" y="4"/>
                  </a:lnTo>
                  <a:lnTo>
                    <a:pt x="50" y="3"/>
                  </a:lnTo>
                  <a:lnTo>
                    <a:pt x="49" y="2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3" y="3"/>
                  </a:lnTo>
                  <a:lnTo>
                    <a:pt x="43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3" name="Freeform 764"/>
            <p:cNvSpPr/>
            <p:nvPr>
              <p:custDataLst>
                <p:tags r:id="rId12"/>
              </p:custDataLst>
            </p:nvPr>
          </p:nvSpPr>
          <p:spPr bwMode="auto">
            <a:xfrm>
              <a:off x="6461125" y="2754313"/>
              <a:ext cx="25400" cy="49213"/>
            </a:xfrm>
            <a:custGeom>
              <a:avLst/>
              <a:gdLst/>
              <a:ahLst/>
              <a:cxnLst>
                <a:cxn ang="0">
                  <a:pos x="39" y="2"/>
                </a:cxn>
                <a:cxn ang="0">
                  <a:pos x="39" y="2"/>
                </a:cxn>
                <a:cxn ang="0">
                  <a:pos x="26" y="22"/>
                </a:cxn>
                <a:cxn ang="0">
                  <a:pos x="15" y="43"/>
                </a:cxn>
                <a:cxn ang="0">
                  <a:pos x="7" y="64"/>
                </a:cxn>
                <a:cxn ang="0">
                  <a:pos x="3" y="7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0" y="89"/>
                </a:cxn>
                <a:cxn ang="0">
                  <a:pos x="2" y="91"/>
                </a:cxn>
                <a:cxn ang="0">
                  <a:pos x="4" y="91"/>
                </a:cxn>
                <a:cxn ang="0">
                  <a:pos x="6" y="92"/>
                </a:cxn>
                <a:cxn ang="0">
                  <a:pos x="7" y="91"/>
                </a:cxn>
                <a:cxn ang="0">
                  <a:pos x="9" y="90"/>
                </a:cxn>
                <a:cxn ang="0">
                  <a:pos x="9" y="88"/>
                </a:cxn>
                <a:cxn ang="0">
                  <a:pos x="9" y="88"/>
                </a:cxn>
                <a:cxn ang="0">
                  <a:pos x="12" y="78"/>
                </a:cxn>
                <a:cxn ang="0">
                  <a:pos x="15" y="66"/>
                </a:cxn>
                <a:cxn ang="0">
                  <a:pos x="24" y="46"/>
                </a:cxn>
                <a:cxn ang="0">
                  <a:pos x="35" y="26"/>
                </a:cxn>
                <a:cxn ang="0">
                  <a:pos x="47" y="7"/>
                </a:cxn>
                <a:cxn ang="0">
                  <a:pos x="47" y="7"/>
                </a:cxn>
                <a:cxn ang="0">
                  <a:pos x="48" y="5"/>
                </a:cxn>
                <a:cxn ang="0">
                  <a:pos x="47" y="3"/>
                </a:cxn>
                <a:cxn ang="0">
                  <a:pos x="47" y="2"/>
                </a:cxn>
                <a:cxn ang="0">
                  <a:pos x="45" y="1"/>
                </a:cxn>
                <a:cxn ang="0">
                  <a:pos x="42" y="0"/>
                </a:cxn>
                <a:cxn ang="0">
                  <a:pos x="40" y="1"/>
                </a:cxn>
                <a:cxn ang="0">
                  <a:pos x="39" y="2"/>
                </a:cxn>
                <a:cxn ang="0">
                  <a:pos x="39" y="2"/>
                </a:cxn>
              </a:cxnLst>
              <a:rect l="0" t="0" r="r" b="b"/>
              <a:pathLst>
                <a:path w="48" h="92">
                  <a:moveTo>
                    <a:pt x="39" y="2"/>
                  </a:moveTo>
                  <a:lnTo>
                    <a:pt x="39" y="2"/>
                  </a:lnTo>
                  <a:lnTo>
                    <a:pt x="26" y="22"/>
                  </a:lnTo>
                  <a:lnTo>
                    <a:pt x="15" y="43"/>
                  </a:lnTo>
                  <a:lnTo>
                    <a:pt x="7" y="64"/>
                  </a:lnTo>
                  <a:lnTo>
                    <a:pt x="3" y="7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0" y="89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2"/>
                  </a:lnTo>
                  <a:lnTo>
                    <a:pt x="7" y="91"/>
                  </a:lnTo>
                  <a:lnTo>
                    <a:pt x="9" y="90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2" y="78"/>
                  </a:lnTo>
                  <a:lnTo>
                    <a:pt x="15" y="66"/>
                  </a:lnTo>
                  <a:lnTo>
                    <a:pt x="24" y="46"/>
                  </a:lnTo>
                  <a:lnTo>
                    <a:pt x="35" y="26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8" y="5"/>
                  </a:lnTo>
                  <a:lnTo>
                    <a:pt x="47" y="3"/>
                  </a:lnTo>
                  <a:lnTo>
                    <a:pt x="47" y="2"/>
                  </a:lnTo>
                  <a:lnTo>
                    <a:pt x="45" y="1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9" y="2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4" name="Freeform 765"/>
            <p:cNvSpPr/>
            <p:nvPr>
              <p:custDataLst>
                <p:tags r:id="rId13"/>
              </p:custDataLst>
            </p:nvPr>
          </p:nvSpPr>
          <p:spPr bwMode="auto">
            <a:xfrm>
              <a:off x="6499225" y="2765425"/>
              <a:ext cx="22225" cy="53975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29" y="13"/>
                </a:cxn>
                <a:cxn ang="0">
                  <a:pos x="24" y="25"/>
                </a:cxn>
                <a:cxn ang="0">
                  <a:pos x="20" y="36"/>
                </a:cxn>
                <a:cxn ang="0">
                  <a:pos x="15" y="49"/>
                </a:cxn>
                <a:cxn ang="0">
                  <a:pos x="8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0" y="99"/>
                </a:cxn>
                <a:cxn ang="0">
                  <a:pos x="1" y="100"/>
                </a:cxn>
                <a:cxn ang="0">
                  <a:pos x="3" y="101"/>
                </a:cxn>
                <a:cxn ang="0">
                  <a:pos x="6" y="101"/>
                </a:cxn>
                <a:cxn ang="0">
                  <a:pos x="8" y="100"/>
                </a:cxn>
                <a:cxn ang="0">
                  <a:pos x="9" y="98"/>
                </a:cxn>
                <a:cxn ang="0">
                  <a:pos x="9" y="98"/>
                </a:cxn>
                <a:cxn ang="0">
                  <a:pos x="17" y="76"/>
                </a:cxn>
                <a:cxn ang="0">
                  <a:pos x="24" y="52"/>
                </a:cxn>
                <a:cxn ang="0">
                  <a:pos x="32" y="29"/>
                </a:cxn>
                <a:cxn ang="0">
                  <a:pos x="37" y="19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4" y="5"/>
                </a:cxn>
                <a:cxn ang="0">
                  <a:pos x="44" y="4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4" h="101">
                  <a:moveTo>
                    <a:pt x="35" y="3"/>
                  </a:moveTo>
                  <a:lnTo>
                    <a:pt x="35" y="3"/>
                  </a:lnTo>
                  <a:lnTo>
                    <a:pt x="29" y="13"/>
                  </a:lnTo>
                  <a:lnTo>
                    <a:pt x="24" y="25"/>
                  </a:lnTo>
                  <a:lnTo>
                    <a:pt x="20" y="36"/>
                  </a:lnTo>
                  <a:lnTo>
                    <a:pt x="15" y="49"/>
                  </a:lnTo>
                  <a:lnTo>
                    <a:pt x="8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0" y="99"/>
                  </a:lnTo>
                  <a:lnTo>
                    <a:pt x="1" y="100"/>
                  </a:lnTo>
                  <a:lnTo>
                    <a:pt x="3" y="101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17" y="76"/>
                  </a:lnTo>
                  <a:lnTo>
                    <a:pt x="24" y="52"/>
                  </a:lnTo>
                  <a:lnTo>
                    <a:pt x="32" y="29"/>
                  </a:lnTo>
                  <a:lnTo>
                    <a:pt x="37" y="19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5" name="Freeform 766"/>
            <p:cNvSpPr/>
            <p:nvPr>
              <p:custDataLst>
                <p:tags r:id="rId14"/>
              </p:custDataLst>
            </p:nvPr>
          </p:nvSpPr>
          <p:spPr bwMode="auto">
            <a:xfrm>
              <a:off x="6540500" y="2767013"/>
              <a:ext cx="23813" cy="53975"/>
            </a:xfrm>
            <a:custGeom>
              <a:avLst/>
              <a:gdLst/>
              <a:ahLst/>
              <a:cxnLst>
                <a:cxn ang="0">
                  <a:pos x="35" y="4"/>
                </a:cxn>
                <a:cxn ang="0">
                  <a:pos x="35" y="4"/>
                </a:cxn>
                <a:cxn ang="0">
                  <a:pos x="29" y="27"/>
                </a:cxn>
                <a:cxn ang="0">
                  <a:pos x="20" y="50"/>
                </a:cxn>
                <a:cxn ang="0">
                  <a:pos x="11" y="73"/>
                </a:cxn>
                <a:cxn ang="0">
                  <a:pos x="1" y="94"/>
                </a:cxn>
                <a:cxn ang="0">
                  <a:pos x="1" y="94"/>
                </a:cxn>
                <a:cxn ang="0">
                  <a:pos x="0" y="96"/>
                </a:cxn>
                <a:cxn ang="0">
                  <a:pos x="1" y="98"/>
                </a:cxn>
                <a:cxn ang="0">
                  <a:pos x="2" y="101"/>
                </a:cxn>
                <a:cxn ang="0">
                  <a:pos x="3" y="102"/>
                </a:cxn>
                <a:cxn ang="0">
                  <a:pos x="4" y="102"/>
                </a:cxn>
                <a:cxn ang="0">
                  <a:pos x="6" y="102"/>
                </a:cxn>
                <a:cxn ang="0">
                  <a:pos x="8" y="102"/>
                </a:cxn>
                <a:cxn ang="0">
                  <a:pos x="9" y="100"/>
                </a:cxn>
                <a:cxn ang="0">
                  <a:pos x="9" y="100"/>
                </a:cxn>
                <a:cxn ang="0">
                  <a:pos x="19" y="77"/>
                </a:cxn>
                <a:cxn ang="0">
                  <a:pos x="29" y="54"/>
                </a:cxn>
                <a:cxn ang="0">
                  <a:pos x="37" y="30"/>
                </a:cxn>
                <a:cxn ang="0">
                  <a:pos x="44" y="6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3" y="3"/>
                </a:cxn>
                <a:cxn ang="0">
                  <a:pos x="42" y="1"/>
                </a:cxn>
                <a:cxn ang="0">
                  <a:pos x="41" y="1"/>
                </a:cxn>
                <a:cxn ang="0">
                  <a:pos x="39" y="0"/>
                </a:cxn>
                <a:cxn ang="0">
                  <a:pos x="37" y="1"/>
                </a:cxn>
                <a:cxn ang="0">
                  <a:pos x="36" y="2"/>
                </a:cxn>
                <a:cxn ang="0">
                  <a:pos x="35" y="4"/>
                </a:cxn>
                <a:cxn ang="0">
                  <a:pos x="35" y="4"/>
                </a:cxn>
              </a:cxnLst>
              <a:rect l="0" t="0" r="r" b="b"/>
              <a:pathLst>
                <a:path w="44" h="102">
                  <a:moveTo>
                    <a:pt x="35" y="4"/>
                  </a:moveTo>
                  <a:lnTo>
                    <a:pt x="35" y="4"/>
                  </a:lnTo>
                  <a:lnTo>
                    <a:pt x="29" y="27"/>
                  </a:lnTo>
                  <a:lnTo>
                    <a:pt x="20" y="50"/>
                  </a:lnTo>
                  <a:lnTo>
                    <a:pt x="11" y="73"/>
                  </a:lnTo>
                  <a:lnTo>
                    <a:pt x="1" y="94"/>
                  </a:lnTo>
                  <a:lnTo>
                    <a:pt x="1" y="94"/>
                  </a:lnTo>
                  <a:lnTo>
                    <a:pt x="0" y="96"/>
                  </a:lnTo>
                  <a:lnTo>
                    <a:pt x="1" y="98"/>
                  </a:lnTo>
                  <a:lnTo>
                    <a:pt x="2" y="101"/>
                  </a:lnTo>
                  <a:lnTo>
                    <a:pt x="3" y="102"/>
                  </a:lnTo>
                  <a:lnTo>
                    <a:pt x="4" y="102"/>
                  </a:lnTo>
                  <a:lnTo>
                    <a:pt x="6" y="102"/>
                  </a:lnTo>
                  <a:lnTo>
                    <a:pt x="8" y="102"/>
                  </a:lnTo>
                  <a:lnTo>
                    <a:pt x="9" y="100"/>
                  </a:lnTo>
                  <a:lnTo>
                    <a:pt x="9" y="100"/>
                  </a:lnTo>
                  <a:lnTo>
                    <a:pt x="19" y="77"/>
                  </a:lnTo>
                  <a:lnTo>
                    <a:pt x="29" y="54"/>
                  </a:lnTo>
                  <a:lnTo>
                    <a:pt x="37" y="30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4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39" y="0"/>
                  </a:lnTo>
                  <a:lnTo>
                    <a:pt x="37" y="1"/>
                  </a:lnTo>
                  <a:lnTo>
                    <a:pt x="36" y="2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6" name="Freeform 767"/>
            <p:cNvSpPr/>
            <p:nvPr>
              <p:custDataLst>
                <p:tags r:id="rId15"/>
              </p:custDataLst>
            </p:nvPr>
          </p:nvSpPr>
          <p:spPr bwMode="auto">
            <a:xfrm>
              <a:off x="6386513" y="2139950"/>
              <a:ext cx="15875" cy="36513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22" y="4"/>
                </a:cxn>
                <a:cxn ang="0">
                  <a:pos x="21" y="12"/>
                </a:cxn>
                <a:cxn ang="0">
                  <a:pos x="19" y="19"/>
                </a:cxn>
                <a:cxn ang="0">
                  <a:pos x="14" y="32"/>
                </a:cxn>
                <a:cxn ang="0">
                  <a:pos x="14" y="32"/>
                </a:cxn>
                <a:cxn ang="0">
                  <a:pos x="9" y="48"/>
                </a:cxn>
                <a:cxn ang="0">
                  <a:pos x="5" y="55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0" y="65"/>
                </a:cxn>
                <a:cxn ang="0">
                  <a:pos x="0" y="67"/>
                </a:cxn>
                <a:cxn ang="0">
                  <a:pos x="2" y="68"/>
                </a:cxn>
                <a:cxn ang="0">
                  <a:pos x="3" y="69"/>
                </a:cxn>
                <a:cxn ang="0">
                  <a:pos x="5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9" y="68"/>
                </a:cxn>
                <a:cxn ang="0">
                  <a:pos x="13" y="60"/>
                </a:cxn>
                <a:cxn ang="0">
                  <a:pos x="16" y="53"/>
                </a:cxn>
                <a:cxn ang="0">
                  <a:pos x="22" y="38"/>
                </a:cxn>
                <a:cxn ang="0">
                  <a:pos x="22" y="38"/>
                </a:cxn>
                <a:cxn ang="0">
                  <a:pos x="28" y="22"/>
                </a:cxn>
                <a:cxn ang="0">
                  <a:pos x="31" y="14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2" y="3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2" y="4"/>
                </a:cxn>
                <a:cxn ang="0">
                  <a:pos x="22" y="4"/>
                </a:cxn>
              </a:cxnLst>
              <a:rect l="0" t="0" r="r" b="b"/>
              <a:pathLst>
                <a:path w="32" h="70">
                  <a:moveTo>
                    <a:pt x="22" y="4"/>
                  </a:moveTo>
                  <a:lnTo>
                    <a:pt x="22" y="4"/>
                  </a:lnTo>
                  <a:lnTo>
                    <a:pt x="21" y="12"/>
                  </a:lnTo>
                  <a:lnTo>
                    <a:pt x="19" y="19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9" y="48"/>
                  </a:lnTo>
                  <a:lnTo>
                    <a:pt x="5" y="55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8"/>
                  </a:lnTo>
                  <a:lnTo>
                    <a:pt x="3" y="69"/>
                  </a:lnTo>
                  <a:lnTo>
                    <a:pt x="5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9" y="68"/>
                  </a:lnTo>
                  <a:lnTo>
                    <a:pt x="13" y="60"/>
                  </a:lnTo>
                  <a:lnTo>
                    <a:pt x="16" y="53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8" y="22"/>
                  </a:lnTo>
                  <a:lnTo>
                    <a:pt x="31" y="1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3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2" y="4"/>
                  </a:lnTo>
                  <a:lnTo>
                    <a:pt x="22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7" name="Freeform 768"/>
            <p:cNvSpPr/>
            <p:nvPr>
              <p:custDataLst>
                <p:tags r:id="rId16"/>
              </p:custDataLst>
            </p:nvPr>
          </p:nvSpPr>
          <p:spPr bwMode="auto">
            <a:xfrm>
              <a:off x="6429375" y="2155825"/>
              <a:ext cx="9525" cy="33338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7" y="4"/>
                </a:cxn>
                <a:cxn ang="0">
                  <a:pos x="6" y="18"/>
                </a:cxn>
                <a:cxn ang="0">
                  <a:pos x="3" y="31"/>
                </a:cxn>
                <a:cxn ang="0">
                  <a:pos x="1" y="45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1" y="60"/>
                </a:cxn>
                <a:cxn ang="0">
                  <a:pos x="2" y="61"/>
                </a:cxn>
                <a:cxn ang="0">
                  <a:pos x="3" y="63"/>
                </a:cxn>
                <a:cxn ang="0">
                  <a:pos x="6" y="63"/>
                </a:cxn>
                <a:cxn ang="0">
                  <a:pos x="7" y="63"/>
                </a:cxn>
                <a:cxn ang="0">
                  <a:pos x="9" y="61"/>
                </a:cxn>
                <a:cxn ang="0">
                  <a:pos x="10" y="60"/>
                </a:cxn>
                <a:cxn ang="0">
                  <a:pos x="10" y="58"/>
                </a:cxn>
                <a:cxn ang="0">
                  <a:pos x="10" y="58"/>
                </a:cxn>
                <a:cxn ang="0">
                  <a:pos x="12" y="45"/>
                </a:cxn>
                <a:cxn ang="0">
                  <a:pos x="14" y="31"/>
                </a:cxn>
                <a:cxn ang="0">
                  <a:pos x="16" y="18"/>
                </a:cxn>
                <a:cxn ang="0">
                  <a:pos x="17" y="4"/>
                </a:cxn>
                <a:cxn ang="0">
                  <a:pos x="17" y="4"/>
                </a:cxn>
                <a:cxn ang="0">
                  <a:pos x="16" y="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8" y="2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17" h="63">
                  <a:moveTo>
                    <a:pt x="7" y="4"/>
                  </a:moveTo>
                  <a:lnTo>
                    <a:pt x="7" y="4"/>
                  </a:lnTo>
                  <a:lnTo>
                    <a:pt x="6" y="18"/>
                  </a:lnTo>
                  <a:lnTo>
                    <a:pt x="3" y="31"/>
                  </a:lnTo>
                  <a:lnTo>
                    <a:pt x="1" y="45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2" y="61"/>
                  </a:lnTo>
                  <a:lnTo>
                    <a:pt x="3" y="63"/>
                  </a:lnTo>
                  <a:lnTo>
                    <a:pt x="6" y="63"/>
                  </a:lnTo>
                  <a:lnTo>
                    <a:pt x="7" y="63"/>
                  </a:lnTo>
                  <a:lnTo>
                    <a:pt x="9" y="61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12" y="45"/>
                  </a:lnTo>
                  <a:lnTo>
                    <a:pt x="14" y="31"/>
                  </a:lnTo>
                  <a:lnTo>
                    <a:pt x="16" y="18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8" name="Freeform 769"/>
            <p:cNvSpPr/>
            <p:nvPr>
              <p:custDataLst>
                <p:tags r:id="rId17"/>
              </p:custDataLst>
            </p:nvPr>
          </p:nvSpPr>
          <p:spPr bwMode="auto">
            <a:xfrm>
              <a:off x="6461125" y="2173288"/>
              <a:ext cx="14288" cy="36513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7" y="2"/>
                </a:cxn>
                <a:cxn ang="0">
                  <a:pos x="14" y="9"/>
                </a:cxn>
                <a:cxn ang="0">
                  <a:pos x="11" y="17"/>
                </a:cxn>
                <a:cxn ang="0">
                  <a:pos x="7" y="32"/>
                </a:cxn>
                <a:cxn ang="0">
                  <a:pos x="5" y="47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6"/>
                </a:cxn>
                <a:cxn ang="0">
                  <a:pos x="1" y="67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7" y="69"/>
                </a:cxn>
                <a:cxn ang="0">
                  <a:pos x="8" y="69"/>
                </a:cxn>
                <a:cxn ang="0">
                  <a:pos x="10" y="68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4" y="51"/>
                </a:cxn>
                <a:cxn ang="0">
                  <a:pos x="16" y="36"/>
                </a:cxn>
                <a:cxn ang="0">
                  <a:pos x="19" y="21"/>
                </a:cxn>
                <a:cxn ang="0">
                  <a:pos x="22" y="14"/>
                </a:cxn>
                <a:cxn ang="0">
                  <a:pos x="25" y="7"/>
                </a:cxn>
                <a:cxn ang="0">
                  <a:pos x="25" y="7"/>
                </a:cxn>
                <a:cxn ang="0">
                  <a:pos x="26" y="5"/>
                </a:cxn>
                <a:cxn ang="0">
                  <a:pos x="26" y="3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9" y="1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26" h="69">
                  <a:moveTo>
                    <a:pt x="17" y="2"/>
                  </a:moveTo>
                  <a:lnTo>
                    <a:pt x="17" y="2"/>
                  </a:lnTo>
                  <a:lnTo>
                    <a:pt x="14" y="9"/>
                  </a:lnTo>
                  <a:lnTo>
                    <a:pt x="11" y="17"/>
                  </a:lnTo>
                  <a:lnTo>
                    <a:pt x="7" y="32"/>
                  </a:lnTo>
                  <a:lnTo>
                    <a:pt x="5" y="47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6"/>
                  </a:lnTo>
                  <a:lnTo>
                    <a:pt x="1" y="67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7" y="69"/>
                  </a:lnTo>
                  <a:lnTo>
                    <a:pt x="8" y="69"/>
                  </a:lnTo>
                  <a:lnTo>
                    <a:pt x="10" y="6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4" y="51"/>
                  </a:lnTo>
                  <a:lnTo>
                    <a:pt x="16" y="36"/>
                  </a:lnTo>
                  <a:lnTo>
                    <a:pt x="19" y="21"/>
                  </a:lnTo>
                  <a:lnTo>
                    <a:pt x="22" y="14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6" y="3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1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9" name="Freeform 770"/>
            <p:cNvSpPr/>
            <p:nvPr>
              <p:custDataLst>
                <p:tags r:id="rId18"/>
              </p:custDataLst>
            </p:nvPr>
          </p:nvSpPr>
          <p:spPr bwMode="auto">
            <a:xfrm>
              <a:off x="6475413" y="2203450"/>
              <a:ext cx="19050" cy="508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3" y="11"/>
                </a:cxn>
                <a:cxn ang="0">
                  <a:pos x="18" y="21"/>
                </a:cxn>
                <a:cxn ang="0">
                  <a:pos x="13" y="32"/>
                </a:cxn>
                <a:cxn ang="0">
                  <a:pos x="9" y="43"/>
                </a:cxn>
                <a:cxn ang="0">
                  <a:pos x="6" y="54"/>
                </a:cxn>
                <a:cxn ang="0">
                  <a:pos x="3" y="67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2" y="95"/>
                </a:cxn>
                <a:cxn ang="0">
                  <a:pos x="5" y="95"/>
                </a:cxn>
                <a:cxn ang="0">
                  <a:pos x="8" y="94"/>
                </a:cxn>
                <a:cxn ang="0">
                  <a:pos x="9" y="92"/>
                </a:cxn>
                <a:cxn ang="0">
                  <a:pos x="10" y="90"/>
                </a:cxn>
                <a:cxn ang="0">
                  <a:pos x="10" y="90"/>
                </a:cxn>
                <a:cxn ang="0">
                  <a:pos x="13" y="68"/>
                </a:cxn>
                <a:cxn ang="0">
                  <a:pos x="15" y="58"/>
                </a:cxn>
                <a:cxn ang="0">
                  <a:pos x="18" y="47"/>
                </a:cxn>
                <a:cxn ang="0">
                  <a:pos x="21" y="37"/>
                </a:cxn>
                <a:cxn ang="0">
                  <a:pos x="25" y="26"/>
                </a:cxn>
                <a:cxn ang="0">
                  <a:pos x="30" y="17"/>
                </a:cxn>
                <a:cxn ang="0">
                  <a:pos x="37" y="8"/>
                </a:cxn>
                <a:cxn ang="0">
                  <a:pos x="37" y="8"/>
                </a:cxn>
                <a:cxn ang="0">
                  <a:pos x="38" y="6"/>
                </a:cxn>
                <a:cxn ang="0">
                  <a:pos x="38" y="4"/>
                </a:cxn>
                <a:cxn ang="0">
                  <a:pos x="37" y="1"/>
                </a:cxn>
                <a:cxn ang="0">
                  <a:pos x="35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95">
                  <a:moveTo>
                    <a:pt x="30" y="2"/>
                  </a:moveTo>
                  <a:lnTo>
                    <a:pt x="30" y="2"/>
                  </a:lnTo>
                  <a:lnTo>
                    <a:pt x="23" y="11"/>
                  </a:lnTo>
                  <a:lnTo>
                    <a:pt x="18" y="21"/>
                  </a:lnTo>
                  <a:lnTo>
                    <a:pt x="13" y="32"/>
                  </a:lnTo>
                  <a:lnTo>
                    <a:pt x="9" y="43"/>
                  </a:lnTo>
                  <a:lnTo>
                    <a:pt x="6" y="54"/>
                  </a:lnTo>
                  <a:lnTo>
                    <a:pt x="3" y="6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2" y="95"/>
                  </a:lnTo>
                  <a:lnTo>
                    <a:pt x="5" y="95"/>
                  </a:lnTo>
                  <a:lnTo>
                    <a:pt x="8" y="94"/>
                  </a:lnTo>
                  <a:lnTo>
                    <a:pt x="9" y="92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3" y="68"/>
                  </a:lnTo>
                  <a:lnTo>
                    <a:pt x="15" y="58"/>
                  </a:lnTo>
                  <a:lnTo>
                    <a:pt x="18" y="47"/>
                  </a:lnTo>
                  <a:lnTo>
                    <a:pt x="21" y="37"/>
                  </a:lnTo>
                  <a:lnTo>
                    <a:pt x="25" y="26"/>
                  </a:lnTo>
                  <a:lnTo>
                    <a:pt x="30" y="17"/>
                  </a:lnTo>
                  <a:lnTo>
                    <a:pt x="37" y="8"/>
                  </a:lnTo>
                  <a:lnTo>
                    <a:pt x="37" y="8"/>
                  </a:lnTo>
                  <a:lnTo>
                    <a:pt x="38" y="6"/>
                  </a:lnTo>
                  <a:lnTo>
                    <a:pt x="38" y="4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0" name="Freeform 771"/>
            <p:cNvSpPr/>
            <p:nvPr>
              <p:custDataLst>
                <p:tags r:id="rId19"/>
              </p:custDataLst>
            </p:nvPr>
          </p:nvSpPr>
          <p:spPr bwMode="auto">
            <a:xfrm>
              <a:off x="6481763" y="2241550"/>
              <a:ext cx="26988" cy="55563"/>
            </a:xfrm>
            <a:custGeom>
              <a:avLst/>
              <a:gdLst/>
              <a:ahLst/>
              <a:cxnLst>
                <a:cxn ang="0">
                  <a:pos x="42" y="2"/>
                </a:cxn>
                <a:cxn ang="0">
                  <a:pos x="42" y="2"/>
                </a:cxn>
                <a:cxn ang="0">
                  <a:pos x="34" y="13"/>
                </a:cxn>
                <a:cxn ang="0">
                  <a:pos x="28" y="25"/>
                </a:cxn>
                <a:cxn ang="0">
                  <a:pos x="23" y="37"/>
                </a:cxn>
                <a:cxn ang="0">
                  <a:pos x="17" y="50"/>
                </a:cxn>
                <a:cxn ang="0">
                  <a:pos x="8" y="76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0" y="104"/>
                </a:cxn>
                <a:cxn ang="0">
                  <a:pos x="1" y="105"/>
                </a:cxn>
                <a:cxn ang="0">
                  <a:pos x="2" y="106"/>
                </a:cxn>
                <a:cxn ang="0">
                  <a:pos x="3" y="107"/>
                </a:cxn>
                <a:cxn ang="0">
                  <a:pos x="5" y="107"/>
                </a:cxn>
                <a:cxn ang="0">
                  <a:pos x="7" y="107"/>
                </a:cxn>
                <a:cxn ang="0">
                  <a:pos x="8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7" y="79"/>
                </a:cxn>
                <a:cxn ang="0">
                  <a:pos x="26" y="54"/>
                </a:cxn>
                <a:cxn ang="0">
                  <a:pos x="31" y="41"/>
                </a:cxn>
                <a:cxn ang="0">
                  <a:pos x="36" y="29"/>
                </a:cxn>
                <a:cxn ang="0">
                  <a:pos x="42" y="18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0" y="2"/>
                </a:cxn>
                <a:cxn ang="0">
                  <a:pos x="49" y="1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42" y="2"/>
                </a:cxn>
                <a:cxn ang="0">
                  <a:pos x="42" y="2"/>
                </a:cxn>
              </a:cxnLst>
              <a:rect l="0" t="0" r="r" b="b"/>
              <a:pathLst>
                <a:path w="51" h="107">
                  <a:moveTo>
                    <a:pt x="42" y="2"/>
                  </a:moveTo>
                  <a:lnTo>
                    <a:pt x="42" y="2"/>
                  </a:lnTo>
                  <a:lnTo>
                    <a:pt x="34" y="13"/>
                  </a:lnTo>
                  <a:lnTo>
                    <a:pt x="28" y="25"/>
                  </a:lnTo>
                  <a:lnTo>
                    <a:pt x="23" y="37"/>
                  </a:lnTo>
                  <a:lnTo>
                    <a:pt x="17" y="50"/>
                  </a:lnTo>
                  <a:lnTo>
                    <a:pt x="8" y="7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4"/>
                  </a:lnTo>
                  <a:lnTo>
                    <a:pt x="1" y="105"/>
                  </a:lnTo>
                  <a:lnTo>
                    <a:pt x="2" y="106"/>
                  </a:lnTo>
                  <a:lnTo>
                    <a:pt x="3" y="107"/>
                  </a:lnTo>
                  <a:lnTo>
                    <a:pt x="5" y="107"/>
                  </a:lnTo>
                  <a:lnTo>
                    <a:pt x="7" y="107"/>
                  </a:lnTo>
                  <a:lnTo>
                    <a:pt x="8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7" y="79"/>
                  </a:lnTo>
                  <a:lnTo>
                    <a:pt x="26" y="54"/>
                  </a:lnTo>
                  <a:lnTo>
                    <a:pt x="31" y="41"/>
                  </a:lnTo>
                  <a:lnTo>
                    <a:pt x="36" y="29"/>
                  </a:lnTo>
                  <a:lnTo>
                    <a:pt x="42" y="18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0" y="2"/>
                  </a:lnTo>
                  <a:lnTo>
                    <a:pt x="49" y="1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2" y="2"/>
                  </a:lnTo>
                  <a:lnTo>
                    <a:pt x="42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1" name="Freeform 772"/>
            <p:cNvSpPr/>
            <p:nvPr>
              <p:custDataLst>
                <p:tags r:id="rId20"/>
              </p:custDataLst>
            </p:nvPr>
          </p:nvSpPr>
          <p:spPr bwMode="auto">
            <a:xfrm>
              <a:off x="6770688" y="2238375"/>
              <a:ext cx="12700" cy="47625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7" y="4"/>
                </a:cxn>
                <a:cxn ang="0">
                  <a:pos x="12" y="25"/>
                </a:cxn>
                <a:cxn ang="0">
                  <a:pos x="7" y="45"/>
                </a:cxn>
                <a:cxn ang="0">
                  <a:pos x="3" y="65"/>
                </a:cxn>
                <a:cxn ang="0">
                  <a:pos x="1" y="75"/>
                </a:cxn>
                <a:cxn ang="0">
                  <a:pos x="0" y="87"/>
                </a:cxn>
                <a:cxn ang="0">
                  <a:pos x="0" y="87"/>
                </a:cxn>
                <a:cxn ang="0">
                  <a:pos x="1" y="88"/>
                </a:cxn>
                <a:cxn ang="0">
                  <a:pos x="2" y="90"/>
                </a:cxn>
                <a:cxn ang="0">
                  <a:pos x="3" y="91"/>
                </a:cxn>
                <a:cxn ang="0">
                  <a:pos x="5" y="91"/>
                </a:cxn>
                <a:cxn ang="0">
                  <a:pos x="7" y="91"/>
                </a:cxn>
                <a:cxn ang="0">
                  <a:pos x="8" y="90"/>
                </a:cxn>
                <a:cxn ang="0">
                  <a:pos x="9" y="88"/>
                </a:cxn>
                <a:cxn ang="0">
                  <a:pos x="10" y="87"/>
                </a:cxn>
                <a:cxn ang="0">
                  <a:pos x="10" y="87"/>
                </a:cxn>
                <a:cxn ang="0">
                  <a:pos x="10" y="75"/>
                </a:cxn>
                <a:cxn ang="0">
                  <a:pos x="12" y="65"/>
                </a:cxn>
                <a:cxn ang="0">
                  <a:pos x="17" y="45"/>
                </a:cxn>
                <a:cxn ang="0">
                  <a:pos x="22" y="25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2"/>
                </a:cxn>
                <a:cxn ang="0">
                  <a:pos x="25" y="1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19" y="1"/>
                </a:cxn>
                <a:cxn ang="0">
                  <a:pos x="17" y="2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26" h="91">
                  <a:moveTo>
                    <a:pt x="17" y="4"/>
                  </a:moveTo>
                  <a:lnTo>
                    <a:pt x="17" y="4"/>
                  </a:lnTo>
                  <a:lnTo>
                    <a:pt x="12" y="25"/>
                  </a:lnTo>
                  <a:lnTo>
                    <a:pt x="7" y="45"/>
                  </a:lnTo>
                  <a:lnTo>
                    <a:pt x="3" y="65"/>
                  </a:lnTo>
                  <a:lnTo>
                    <a:pt x="1" y="75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" y="88"/>
                  </a:lnTo>
                  <a:lnTo>
                    <a:pt x="2" y="90"/>
                  </a:lnTo>
                  <a:lnTo>
                    <a:pt x="3" y="91"/>
                  </a:lnTo>
                  <a:lnTo>
                    <a:pt x="5" y="91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9" y="88"/>
                  </a:lnTo>
                  <a:lnTo>
                    <a:pt x="10" y="87"/>
                  </a:lnTo>
                  <a:lnTo>
                    <a:pt x="10" y="87"/>
                  </a:lnTo>
                  <a:lnTo>
                    <a:pt x="10" y="75"/>
                  </a:lnTo>
                  <a:lnTo>
                    <a:pt x="12" y="65"/>
                  </a:lnTo>
                  <a:lnTo>
                    <a:pt x="17" y="45"/>
                  </a:lnTo>
                  <a:lnTo>
                    <a:pt x="22" y="25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19" y="1"/>
                  </a:lnTo>
                  <a:lnTo>
                    <a:pt x="17" y="2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2" name="Freeform 773"/>
            <p:cNvSpPr/>
            <p:nvPr>
              <p:custDataLst>
                <p:tags r:id="rId21"/>
              </p:custDataLst>
            </p:nvPr>
          </p:nvSpPr>
          <p:spPr bwMode="auto">
            <a:xfrm>
              <a:off x="6811963" y="2214563"/>
              <a:ext cx="17463" cy="50800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3" y="3"/>
                </a:cxn>
                <a:cxn ang="0">
                  <a:pos x="14" y="25"/>
                </a:cxn>
                <a:cxn ang="0">
                  <a:pos x="9" y="47"/>
                </a:cxn>
                <a:cxn ang="0">
                  <a:pos x="4" y="70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1" y="96"/>
                </a:cxn>
                <a:cxn ang="0">
                  <a:pos x="3" y="98"/>
                </a:cxn>
                <a:cxn ang="0">
                  <a:pos x="6" y="98"/>
                </a:cxn>
                <a:cxn ang="0">
                  <a:pos x="7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9" y="95"/>
                </a:cxn>
                <a:cxn ang="0">
                  <a:pos x="9" y="95"/>
                </a:cxn>
                <a:cxn ang="0">
                  <a:pos x="11" y="94"/>
                </a:cxn>
                <a:cxn ang="0">
                  <a:pos x="12" y="91"/>
                </a:cxn>
                <a:cxn ang="0">
                  <a:pos x="12" y="88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14" y="66"/>
                </a:cxn>
                <a:cxn ang="0">
                  <a:pos x="18" y="46"/>
                </a:cxn>
                <a:cxn ang="0">
                  <a:pos x="25" y="25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32" y="3"/>
                </a:cxn>
                <a:cxn ang="0">
                  <a:pos x="31" y="2"/>
                </a:cxn>
                <a:cxn ang="0">
                  <a:pos x="30" y="1"/>
                </a:cxn>
                <a:cxn ang="0">
                  <a:pos x="29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32" h="98">
                  <a:moveTo>
                    <a:pt x="23" y="3"/>
                  </a:moveTo>
                  <a:lnTo>
                    <a:pt x="23" y="3"/>
                  </a:lnTo>
                  <a:lnTo>
                    <a:pt x="14" y="25"/>
                  </a:lnTo>
                  <a:lnTo>
                    <a:pt x="9" y="47"/>
                  </a:lnTo>
                  <a:lnTo>
                    <a:pt x="4" y="70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1" y="96"/>
                  </a:lnTo>
                  <a:lnTo>
                    <a:pt x="3" y="98"/>
                  </a:lnTo>
                  <a:lnTo>
                    <a:pt x="6" y="98"/>
                  </a:lnTo>
                  <a:lnTo>
                    <a:pt x="7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9" y="95"/>
                  </a:lnTo>
                  <a:lnTo>
                    <a:pt x="9" y="95"/>
                  </a:lnTo>
                  <a:lnTo>
                    <a:pt x="11" y="94"/>
                  </a:lnTo>
                  <a:lnTo>
                    <a:pt x="12" y="91"/>
                  </a:lnTo>
                  <a:lnTo>
                    <a:pt x="12" y="88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4" y="66"/>
                  </a:lnTo>
                  <a:lnTo>
                    <a:pt x="18" y="46"/>
                  </a:lnTo>
                  <a:lnTo>
                    <a:pt x="25" y="25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2" y="3"/>
                  </a:lnTo>
                  <a:lnTo>
                    <a:pt x="31" y="2"/>
                  </a:lnTo>
                  <a:lnTo>
                    <a:pt x="30" y="1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3" name="Freeform 774"/>
            <p:cNvSpPr/>
            <p:nvPr>
              <p:custDataLst>
                <p:tags r:id="rId22"/>
              </p:custDataLst>
            </p:nvPr>
          </p:nvSpPr>
          <p:spPr bwMode="auto">
            <a:xfrm>
              <a:off x="6848475" y="2211388"/>
              <a:ext cx="19050" cy="46038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22" y="23"/>
                </a:cxn>
                <a:cxn ang="0">
                  <a:pos x="17" y="44"/>
                </a:cxn>
                <a:cxn ang="0">
                  <a:pos x="11" y="62"/>
                </a:cxn>
                <a:cxn ang="0">
                  <a:pos x="6" y="72"/>
                </a:cxn>
                <a:cxn ang="0">
                  <a:pos x="1" y="81"/>
                </a:cxn>
                <a:cxn ang="0">
                  <a:pos x="1" y="81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3" y="87"/>
                </a:cxn>
                <a:cxn ang="0">
                  <a:pos x="4" y="88"/>
                </a:cxn>
                <a:cxn ang="0">
                  <a:pos x="6" y="88"/>
                </a:cxn>
                <a:cxn ang="0">
                  <a:pos x="8" y="87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15" y="77"/>
                </a:cxn>
                <a:cxn ang="0">
                  <a:pos x="19" y="66"/>
                </a:cxn>
                <a:cxn ang="0">
                  <a:pos x="25" y="47"/>
                </a:cxn>
                <a:cxn ang="0">
                  <a:pos x="30" y="26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5" y="3"/>
                </a:cxn>
                <a:cxn ang="0">
                  <a:pos x="34" y="2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5" h="88">
                  <a:moveTo>
                    <a:pt x="26" y="3"/>
                  </a:moveTo>
                  <a:lnTo>
                    <a:pt x="26" y="3"/>
                  </a:lnTo>
                  <a:lnTo>
                    <a:pt x="22" y="23"/>
                  </a:lnTo>
                  <a:lnTo>
                    <a:pt x="17" y="44"/>
                  </a:lnTo>
                  <a:lnTo>
                    <a:pt x="11" y="62"/>
                  </a:lnTo>
                  <a:lnTo>
                    <a:pt x="6" y="72"/>
                  </a:lnTo>
                  <a:lnTo>
                    <a:pt x="1" y="81"/>
                  </a:lnTo>
                  <a:lnTo>
                    <a:pt x="1" y="81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3" y="87"/>
                  </a:lnTo>
                  <a:lnTo>
                    <a:pt x="4" y="88"/>
                  </a:lnTo>
                  <a:lnTo>
                    <a:pt x="6" y="88"/>
                  </a:lnTo>
                  <a:lnTo>
                    <a:pt x="8" y="87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5" y="77"/>
                  </a:lnTo>
                  <a:lnTo>
                    <a:pt x="19" y="66"/>
                  </a:lnTo>
                  <a:lnTo>
                    <a:pt x="25" y="47"/>
                  </a:lnTo>
                  <a:lnTo>
                    <a:pt x="30" y="26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4" name="Freeform 775"/>
            <p:cNvSpPr/>
            <p:nvPr>
              <p:custDataLst>
                <p:tags r:id="rId23"/>
              </p:custDataLst>
            </p:nvPr>
          </p:nvSpPr>
          <p:spPr bwMode="auto">
            <a:xfrm>
              <a:off x="6586538" y="2754313"/>
              <a:ext cx="7938" cy="46038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6" y="24"/>
                </a:cxn>
                <a:cxn ang="0">
                  <a:pos x="5" y="44"/>
                </a:cxn>
                <a:cxn ang="0">
                  <a:pos x="3" y="63"/>
                </a:cxn>
                <a:cxn ang="0">
                  <a:pos x="0" y="83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2" y="88"/>
                </a:cxn>
                <a:cxn ang="0">
                  <a:pos x="3" y="88"/>
                </a:cxn>
                <a:cxn ang="0">
                  <a:pos x="5" y="88"/>
                </a:cxn>
                <a:cxn ang="0">
                  <a:pos x="7" y="88"/>
                </a:cxn>
                <a:cxn ang="0">
                  <a:pos x="8" y="87"/>
                </a:cxn>
                <a:cxn ang="0">
                  <a:pos x="9" y="85"/>
                </a:cxn>
                <a:cxn ang="0">
                  <a:pos x="9" y="85"/>
                </a:cxn>
                <a:cxn ang="0">
                  <a:pos x="12" y="65"/>
                </a:cxn>
                <a:cxn ang="0">
                  <a:pos x="14" y="46"/>
                </a:cxn>
                <a:cxn ang="0">
                  <a:pos x="15" y="25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5" h="88">
                  <a:moveTo>
                    <a:pt x="6" y="4"/>
                  </a:moveTo>
                  <a:lnTo>
                    <a:pt x="6" y="4"/>
                  </a:lnTo>
                  <a:lnTo>
                    <a:pt x="6" y="24"/>
                  </a:lnTo>
                  <a:lnTo>
                    <a:pt x="5" y="44"/>
                  </a:lnTo>
                  <a:lnTo>
                    <a:pt x="3" y="63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2" y="88"/>
                  </a:lnTo>
                  <a:lnTo>
                    <a:pt x="3" y="88"/>
                  </a:lnTo>
                  <a:lnTo>
                    <a:pt x="5" y="88"/>
                  </a:lnTo>
                  <a:lnTo>
                    <a:pt x="7" y="88"/>
                  </a:lnTo>
                  <a:lnTo>
                    <a:pt x="8" y="87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12" y="65"/>
                  </a:lnTo>
                  <a:lnTo>
                    <a:pt x="14" y="46"/>
                  </a:lnTo>
                  <a:lnTo>
                    <a:pt x="15" y="2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5" name="Freeform 776"/>
            <p:cNvSpPr/>
            <p:nvPr>
              <p:custDataLst>
                <p:tags r:id="rId24"/>
              </p:custDataLst>
            </p:nvPr>
          </p:nvSpPr>
          <p:spPr bwMode="auto">
            <a:xfrm>
              <a:off x="6623050" y="2711450"/>
              <a:ext cx="12700" cy="47625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20" y="1"/>
                </a:cxn>
                <a:cxn ang="0">
                  <a:pos x="16" y="2"/>
                </a:cxn>
                <a:cxn ang="0">
                  <a:pos x="13" y="4"/>
                </a:cxn>
                <a:cxn ang="0">
                  <a:pos x="9" y="8"/>
                </a:cxn>
                <a:cxn ang="0">
                  <a:pos x="8" y="11"/>
                </a:cxn>
                <a:cxn ang="0">
                  <a:pos x="6" y="19"/>
                </a:cxn>
                <a:cxn ang="0">
                  <a:pos x="5" y="27"/>
                </a:cxn>
                <a:cxn ang="0">
                  <a:pos x="5" y="27"/>
                </a:cxn>
                <a:cxn ang="0">
                  <a:pos x="6" y="55"/>
                </a:cxn>
                <a:cxn ang="0">
                  <a:pos x="6" y="63"/>
                </a:cxn>
                <a:cxn ang="0">
                  <a:pos x="5" y="69"/>
                </a:cxn>
                <a:cxn ang="0">
                  <a:pos x="4" y="76"/>
                </a:cxn>
                <a:cxn ang="0">
                  <a:pos x="1" y="82"/>
                </a:cxn>
                <a:cxn ang="0">
                  <a:pos x="1" y="82"/>
                </a:cxn>
                <a:cxn ang="0">
                  <a:pos x="0" y="84"/>
                </a:cxn>
                <a:cxn ang="0">
                  <a:pos x="0" y="86"/>
                </a:cxn>
                <a:cxn ang="0">
                  <a:pos x="1" y="87"/>
                </a:cxn>
                <a:cxn ang="0">
                  <a:pos x="3" y="88"/>
                </a:cxn>
                <a:cxn ang="0">
                  <a:pos x="4" y="89"/>
                </a:cxn>
                <a:cxn ang="0">
                  <a:pos x="6" y="89"/>
                </a:cxn>
                <a:cxn ang="0">
                  <a:pos x="7" y="88"/>
                </a:cxn>
                <a:cxn ang="0">
                  <a:pos x="9" y="87"/>
                </a:cxn>
                <a:cxn ang="0">
                  <a:pos x="9" y="87"/>
                </a:cxn>
                <a:cxn ang="0">
                  <a:pos x="13" y="78"/>
                </a:cxn>
                <a:cxn ang="0">
                  <a:pos x="15" y="68"/>
                </a:cxn>
                <a:cxn ang="0">
                  <a:pos x="16" y="57"/>
                </a:cxn>
                <a:cxn ang="0">
                  <a:pos x="17" y="48"/>
                </a:cxn>
                <a:cxn ang="0">
                  <a:pos x="17" y="48"/>
                </a:cxn>
                <a:cxn ang="0">
                  <a:pos x="16" y="39"/>
                </a:cxn>
                <a:cxn ang="0">
                  <a:pos x="15" y="26"/>
                </a:cxn>
                <a:cxn ang="0">
                  <a:pos x="15" y="21"/>
                </a:cxn>
                <a:cxn ang="0">
                  <a:pos x="16" y="16"/>
                </a:cxn>
                <a:cxn ang="0">
                  <a:pos x="19" y="13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4" y="9"/>
                </a:cxn>
                <a:cxn ang="0">
                  <a:pos x="25" y="8"/>
                </a:cxn>
                <a:cxn ang="0">
                  <a:pos x="26" y="6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3" y="1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26" h="89">
                  <a:moveTo>
                    <a:pt x="20" y="1"/>
                  </a:moveTo>
                  <a:lnTo>
                    <a:pt x="20" y="1"/>
                  </a:lnTo>
                  <a:lnTo>
                    <a:pt x="16" y="2"/>
                  </a:lnTo>
                  <a:lnTo>
                    <a:pt x="13" y="4"/>
                  </a:lnTo>
                  <a:lnTo>
                    <a:pt x="9" y="8"/>
                  </a:lnTo>
                  <a:lnTo>
                    <a:pt x="8" y="11"/>
                  </a:lnTo>
                  <a:lnTo>
                    <a:pt x="6" y="19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6" y="55"/>
                  </a:lnTo>
                  <a:lnTo>
                    <a:pt x="6" y="63"/>
                  </a:lnTo>
                  <a:lnTo>
                    <a:pt x="5" y="69"/>
                  </a:lnTo>
                  <a:lnTo>
                    <a:pt x="4" y="76"/>
                  </a:lnTo>
                  <a:lnTo>
                    <a:pt x="1" y="82"/>
                  </a:lnTo>
                  <a:lnTo>
                    <a:pt x="1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88"/>
                  </a:lnTo>
                  <a:lnTo>
                    <a:pt x="9" y="87"/>
                  </a:lnTo>
                  <a:lnTo>
                    <a:pt x="9" y="87"/>
                  </a:lnTo>
                  <a:lnTo>
                    <a:pt x="13" y="78"/>
                  </a:lnTo>
                  <a:lnTo>
                    <a:pt x="15" y="68"/>
                  </a:lnTo>
                  <a:lnTo>
                    <a:pt x="16" y="57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6" y="39"/>
                  </a:lnTo>
                  <a:lnTo>
                    <a:pt x="15" y="26"/>
                  </a:lnTo>
                  <a:lnTo>
                    <a:pt x="15" y="21"/>
                  </a:lnTo>
                  <a:lnTo>
                    <a:pt x="16" y="16"/>
                  </a:lnTo>
                  <a:lnTo>
                    <a:pt x="19" y="13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9"/>
                  </a:lnTo>
                  <a:lnTo>
                    <a:pt x="25" y="8"/>
                  </a:lnTo>
                  <a:lnTo>
                    <a:pt x="26" y="6"/>
                  </a:lnTo>
                  <a:lnTo>
                    <a:pt x="25" y="4"/>
                  </a:lnTo>
                  <a:lnTo>
                    <a:pt x="25" y="2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6" name="Freeform 777"/>
            <p:cNvSpPr/>
            <p:nvPr>
              <p:custDataLst>
                <p:tags r:id="rId25"/>
              </p:custDataLst>
            </p:nvPr>
          </p:nvSpPr>
          <p:spPr bwMode="auto">
            <a:xfrm>
              <a:off x="6661150" y="2678113"/>
              <a:ext cx="23813" cy="50800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5" y="2"/>
                </a:cxn>
                <a:cxn ang="0">
                  <a:pos x="29" y="13"/>
                </a:cxn>
                <a:cxn ang="0">
                  <a:pos x="23" y="23"/>
                </a:cxn>
                <a:cxn ang="0">
                  <a:pos x="18" y="33"/>
                </a:cxn>
                <a:cxn ang="0">
                  <a:pos x="13" y="45"/>
                </a:cxn>
                <a:cxn ang="0">
                  <a:pos x="6" y="66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1"/>
                </a:cxn>
                <a:cxn ang="0">
                  <a:pos x="0" y="93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5" y="95"/>
                </a:cxn>
                <a:cxn ang="0">
                  <a:pos x="6" y="94"/>
                </a:cxn>
                <a:cxn ang="0">
                  <a:pos x="8" y="93"/>
                </a:cxn>
                <a:cxn ang="0">
                  <a:pos x="9" y="92"/>
                </a:cxn>
                <a:cxn ang="0">
                  <a:pos x="9" y="92"/>
                </a:cxn>
                <a:cxn ang="0">
                  <a:pos x="15" y="70"/>
                </a:cxn>
                <a:cxn ang="0">
                  <a:pos x="23" y="48"/>
                </a:cxn>
                <a:cxn ang="0">
                  <a:pos x="27" y="37"/>
                </a:cxn>
                <a:cxn ang="0">
                  <a:pos x="32" y="27"/>
                </a:cxn>
                <a:cxn ang="0">
                  <a:pos x="37" y="17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4" y="5"/>
                </a:cxn>
                <a:cxn ang="0">
                  <a:pos x="43" y="4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2"/>
                </a:cxn>
                <a:cxn ang="0">
                  <a:pos x="35" y="2"/>
                </a:cxn>
              </a:cxnLst>
              <a:rect l="0" t="0" r="r" b="b"/>
              <a:pathLst>
                <a:path w="44" h="95">
                  <a:moveTo>
                    <a:pt x="35" y="2"/>
                  </a:moveTo>
                  <a:lnTo>
                    <a:pt x="35" y="2"/>
                  </a:lnTo>
                  <a:lnTo>
                    <a:pt x="29" y="13"/>
                  </a:lnTo>
                  <a:lnTo>
                    <a:pt x="23" y="23"/>
                  </a:lnTo>
                  <a:lnTo>
                    <a:pt x="18" y="33"/>
                  </a:lnTo>
                  <a:lnTo>
                    <a:pt x="13" y="45"/>
                  </a:lnTo>
                  <a:lnTo>
                    <a:pt x="6" y="66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5" y="95"/>
                  </a:lnTo>
                  <a:lnTo>
                    <a:pt x="6" y="94"/>
                  </a:lnTo>
                  <a:lnTo>
                    <a:pt x="8" y="93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15" y="70"/>
                  </a:lnTo>
                  <a:lnTo>
                    <a:pt x="23" y="48"/>
                  </a:lnTo>
                  <a:lnTo>
                    <a:pt x="27" y="37"/>
                  </a:lnTo>
                  <a:lnTo>
                    <a:pt x="32" y="27"/>
                  </a:lnTo>
                  <a:lnTo>
                    <a:pt x="37" y="17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4" y="5"/>
                  </a:lnTo>
                  <a:lnTo>
                    <a:pt x="43" y="4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2"/>
                  </a:lnTo>
                  <a:lnTo>
                    <a:pt x="35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7" name="Freeform 778"/>
            <p:cNvSpPr/>
            <p:nvPr>
              <p:custDataLst>
                <p:tags r:id="rId26"/>
              </p:custDataLst>
            </p:nvPr>
          </p:nvSpPr>
          <p:spPr bwMode="auto">
            <a:xfrm>
              <a:off x="6719888" y="2638425"/>
              <a:ext cx="15875" cy="53975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5" y="14"/>
                </a:cxn>
                <a:cxn ang="0">
                  <a:pos x="12" y="25"/>
                </a:cxn>
                <a:cxn ang="0">
                  <a:pos x="9" y="49"/>
                </a:cxn>
                <a:cxn ang="0">
                  <a:pos x="6" y="73"/>
                </a:cxn>
                <a:cxn ang="0">
                  <a:pos x="3" y="84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8"/>
                </a:cxn>
                <a:cxn ang="0">
                  <a:pos x="0" y="99"/>
                </a:cxn>
                <a:cxn ang="0">
                  <a:pos x="1" y="101"/>
                </a:cxn>
                <a:cxn ang="0">
                  <a:pos x="3" y="101"/>
                </a:cxn>
                <a:cxn ang="0">
                  <a:pos x="6" y="101"/>
                </a:cxn>
                <a:cxn ang="0">
                  <a:pos x="8" y="100"/>
                </a:cxn>
                <a:cxn ang="0">
                  <a:pos x="9" y="98"/>
                </a:cxn>
                <a:cxn ang="0">
                  <a:pos x="9" y="98"/>
                </a:cxn>
                <a:cxn ang="0">
                  <a:pos x="12" y="88"/>
                </a:cxn>
                <a:cxn ang="0">
                  <a:pos x="14" y="76"/>
                </a:cxn>
                <a:cxn ang="0">
                  <a:pos x="17" y="52"/>
                </a:cxn>
                <a:cxn ang="0">
                  <a:pos x="20" y="29"/>
                </a:cxn>
                <a:cxn ang="0">
                  <a:pos x="23" y="18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8" y="6"/>
                </a:cxn>
                <a:cxn ang="0">
                  <a:pos x="28" y="4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8" h="101">
                  <a:moveTo>
                    <a:pt x="19" y="3"/>
                  </a:moveTo>
                  <a:lnTo>
                    <a:pt x="19" y="3"/>
                  </a:lnTo>
                  <a:lnTo>
                    <a:pt x="15" y="14"/>
                  </a:lnTo>
                  <a:lnTo>
                    <a:pt x="12" y="25"/>
                  </a:lnTo>
                  <a:lnTo>
                    <a:pt x="9" y="49"/>
                  </a:lnTo>
                  <a:lnTo>
                    <a:pt x="6" y="73"/>
                  </a:lnTo>
                  <a:lnTo>
                    <a:pt x="3" y="84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8"/>
                  </a:lnTo>
                  <a:lnTo>
                    <a:pt x="0" y="99"/>
                  </a:lnTo>
                  <a:lnTo>
                    <a:pt x="1" y="101"/>
                  </a:lnTo>
                  <a:lnTo>
                    <a:pt x="3" y="101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12" y="88"/>
                  </a:lnTo>
                  <a:lnTo>
                    <a:pt x="14" y="76"/>
                  </a:lnTo>
                  <a:lnTo>
                    <a:pt x="17" y="52"/>
                  </a:lnTo>
                  <a:lnTo>
                    <a:pt x="20" y="29"/>
                  </a:lnTo>
                  <a:lnTo>
                    <a:pt x="23" y="18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8" y="4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8" name="Freeform 779"/>
            <p:cNvSpPr/>
            <p:nvPr>
              <p:custDataLst>
                <p:tags r:id="rId27"/>
              </p:custDataLst>
            </p:nvPr>
          </p:nvSpPr>
          <p:spPr bwMode="auto">
            <a:xfrm>
              <a:off x="6767513" y="2584450"/>
              <a:ext cx="15875" cy="57150"/>
            </a:xfrm>
            <a:custGeom>
              <a:avLst/>
              <a:gdLst/>
              <a:ahLst/>
              <a:cxnLst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19" y="31"/>
                </a:cxn>
                <a:cxn ang="0">
                  <a:pos x="18" y="44"/>
                </a:cxn>
                <a:cxn ang="0">
                  <a:pos x="16" y="57"/>
                </a:cxn>
                <a:cxn ang="0">
                  <a:pos x="16" y="57"/>
                </a:cxn>
                <a:cxn ang="0">
                  <a:pos x="9" y="80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0" y="104"/>
                </a:cxn>
                <a:cxn ang="0">
                  <a:pos x="1" y="105"/>
                </a:cxn>
                <a:cxn ang="0">
                  <a:pos x="2" y="107"/>
                </a:cxn>
                <a:cxn ang="0">
                  <a:pos x="3" y="107"/>
                </a:cxn>
                <a:cxn ang="0">
                  <a:pos x="7" y="107"/>
                </a:cxn>
                <a:cxn ang="0">
                  <a:pos x="8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9" y="79"/>
                </a:cxn>
                <a:cxn ang="0">
                  <a:pos x="28" y="53"/>
                </a:cxn>
                <a:cxn ang="0">
                  <a:pos x="28" y="53"/>
                </a:cxn>
                <a:cxn ang="0">
                  <a:pos x="30" y="40"/>
                </a:cxn>
                <a:cxn ang="0">
                  <a:pos x="30" y="29"/>
                </a:cxn>
                <a:cxn ang="0">
                  <a:pos x="29" y="4"/>
                </a:cxn>
                <a:cxn ang="0">
                  <a:pos x="29" y="4"/>
                </a:cxn>
              </a:cxnLst>
              <a:rect l="0" t="0" r="r" b="b"/>
              <a:pathLst>
                <a:path w="30" h="107">
                  <a:moveTo>
                    <a:pt x="29" y="4"/>
                  </a:move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0" y="1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31"/>
                  </a:lnTo>
                  <a:lnTo>
                    <a:pt x="18" y="44"/>
                  </a:lnTo>
                  <a:lnTo>
                    <a:pt x="16" y="57"/>
                  </a:lnTo>
                  <a:lnTo>
                    <a:pt x="16" y="57"/>
                  </a:lnTo>
                  <a:lnTo>
                    <a:pt x="9" y="80"/>
                  </a:lnTo>
                  <a:lnTo>
                    <a:pt x="1" y="101"/>
                  </a:lnTo>
                  <a:lnTo>
                    <a:pt x="1" y="101"/>
                  </a:lnTo>
                  <a:lnTo>
                    <a:pt x="0" y="104"/>
                  </a:lnTo>
                  <a:lnTo>
                    <a:pt x="1" y="105"/>
                  </a:lnTo>
                  <a:lnTo>
                    <a:pt x="2" y="107"/>
                  </a:lnTo>
                  <a:lnTo>
                    <a:pt x="3" y="107"/>
                  </a:lnTo>
                  <a:lnTo>
                    <a:pt x="7" y="107"/>
                  </a:lnTo>
                  <a:lnTo>
                    <a:pt x="8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9" y="79"/>
                  </a:lnTo>
                  <a:lnTo>
                    <a:pt x="28" y="53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0" y="29"/>
                  </a:lnTo>
                  <a:lnTo>
                    <a:pt x="29" y="4"/>
                  </a:lnTo>
                  <a:lnTo>
                    <a:pt x="29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9" name="Freeform 780"/>
            <p:cNvSpPr/>
            <p:nvPr>
              <p:custDataLst>
                <p:tags r:id="rId28"/>
              </p:custDataLst>
            </p:nvPr>
          </p:nvSpPr>
          <p:spPr bwMode="auto">
            <a:xfrm>
              <a:off x="6805613" y="2538413"/>
              <a:ext cx="15875" cy="63500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1" y="19"/>
                </a:cxn>
                <a:cxn ang="0">
                  <a:pos x="20" y="33"/>
                </a:cxn>
                <a:cxn ang="0">
                  <a:pos x="15" y="62"/>
                </a:cxn>
                <a:cxn ang="0">
                  <a:pos x="15" y="62"/>
                </a:cxn>
                <a:cxn ang="0">
                  <a:pos x="14" y="75"/>
                </a:cxn>
                <a:cxn ang="0">
                  <a:pos x="12" y="88"/>
                </a:cxn>
                <a:cxn ang="0">
                  <a:pos x="11" y="95"/>
                </a:cxn>
                <a:cxn ang="0">
                  <a:pos x="9" y="101"/>
                </a:cxn>
                <a:cxn ang="0">
                  <a:pos x="6" y="106"/>
                </a:cxn>
                <a:cxn ang="0">
                  <a:pos x="1" y="113"/>
                </a:cxn>
                <a:cxn ang="0">
                  <a:pos x="1" y="113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2" y="119"/>
                </a:cxn>
                <a:cxn ang="0">
                  <a:pos x="3" y="120"/>
                </a:cxn>
                <a:cxn ang="0">
                  <a:pos x="4" y="121"/>
                </a:cxn>
                <a:cxn ang="0">
                  <a:pos x="7" y="120"/>
                </a:cxn>
                <a:cxn ang="0">
                  <a:pos x="9" y="119"/>
                </a:cxn>
                <a:cxn ang="0">
                  <a:pos x="9" y="119"/>
                </a:cxn>
                <a:cxn ang="0">
                  <a:pos x="14" y="110"/>
                </a:cxn>
                <a:cxn ang="0">
                  <a:pos x="18" y="100"/>
                </a:cxn>
                <a:cxn ang="0">
                  <a:pos x="21" y="90"/>
                </a:cxn>
                <a:cxn ang="0">
                  <a:pos x="22" y="80"/>
                </a:cxn>
                <a:cxn ang="0">
                  <a:pos x="22" y="80"/>
                </a:cxn>
                <a:cxn ang="0">
                  <a:pos x="28" y="42"/>
                </a:cxn>
                <a:cxn ang="0">
                  <a:pos x="30" y="24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31" y="3"/>
                </a:cxn>
                <a:cxn ang="0">
                  <a:pos x="30" y="1"/>
                </a:cxn>
                <a:cxn ang="0">
                  <a:pos x="29" y="1"/>
                </a:cxn>
                <a:cxn ang="0">
                  <a:pos x="27" y="0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1" h="121">
                  <a:moveTo>
                    <a:pt x="22" y="5"/>
                  </a:moveTo>
                  <a:lnTo>
                    <a:pt x="22" y="5"/>
                  </a:lnTo>
                  <a:lnTo>
                    <a:pt x="21" y="19"/>
                  </a:lnTo>
                  <a:lnTo>
                    <a:pt x="20" y="33"/>
                  </a:lnTo>
                  <a:lnTo>
                    <a:pt x="15" y="62"/>
                  </a:lnTo>
                  <a:lnTo>
                    <a:pt x="15" y="62"/>
                  </a:lnTo>
                  <a:lnTo>
                    <a:pt x="14" y="75"/>
                  </a:lnTo>
                  <a:lnTo>
                    <a:pt x="12" y="88"/>
                  </a:lnTo>
                  <a:lnTo>
                    <a:pt x="11" y="95"/>
                  </a:lnTo>
                  <a:lnTo>
                    <a:pt x="9" y="101"/>
                  </a:lnTo>
                  <a:lnTo>
                    <a:pt x="6" y="106"/>
                  </a:lnTo>
                  <a:lnTo>
                    <a:pt x="1" y="113"/>
                  </a:lnTo>
                  <a:lnTo>
                    <a:pt x="1" y="113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2" y="119"/>
                  </a:lnTo>
                  <a:lnTo>
                    <a:pt x="3" y="120"/>
                  </a:lnTo>
                  <a:lnTo>
                    <a:pt x="4" y="121"/>
                  </a:lnTo>
                  <a:lnTo>
                    <a:pt x="7" y="120"/>
                  </a:lnTo>
                  <a:lnTo>
                    <a:pt x="9" y="119"/>
                  </a:lnTo>
                  <a:lnTo>
                    <a:pt x="9" y="119"/>
                  </a:lnTo>
                  <a:lnTo>
                    <a:pt x="14" y="110"/>
                  </a:lnTo>
                  <a:lnTo>
                    <a:pt x="18" y="100"/>
                  </a:lnTo>
                  <a:lnTo>
                    <a:pt x="21" y="9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28" y="42"/>
                  </a:lnTo>
                  <a:lnTo>
                    <a:pt x="30" y="24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1" y="3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0" name="Freeform 781"/>
            <p:cNvSpPr/>
            <p:nvPr>
              <p:custDataLst>
                <p:tags r:id="rId29"/>
              </p:custDataLst>
            </p:nvPr>
          </p:nvSpPr>
          <p:spPr bwMode="auto">
            <a:xfrm>
              <a:off x="6854825" y="2497138"/>
              <a:ext cx="6350" cy="444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4"/>
                </a:cxn>
                <a:cxn ang="0">
                  <a:pos x="3" y="23"/>
                </a:cxn>
                <a:cxn ang="0">
                  <a:pos x="2" y="40"/>
                </a:cxn>
                <a:cxn ang="0">
                  <a:pos x="1" y="59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1" y="80"/>
                </a:cxn>
                <a:cxn ang="0">
                  <a:pos x="2" y="81"/>
                </a:cxn>
                <a:cxn ang="0">
                  <a:pos x="3" y="82"/>
                </a:cxn>
                <a:cxn ang="0">
                  <a:pos x="5" y="82"/>
                </a:cxn>
                <a:cxn ang="0">
                  <a:pos x="7" y="82"/>
                </a:cxn>
                <a:cxn ang="0">
                  <a:pos x="8" y="81"/>
                </a:cxn>
                <a:cxn ang="0">
                  <a:pos x="9" y="80"/>
                </a:cxn>
                <a:cxn ang="0">
                  <a:pos x="10" y="78"/>
                </a:cxn>
                <a:cxn ang="0">
                  <a:pos x="10" y="78"/>
                </a:cxn>
                <a:cxn ang="0">
                  <a:pos x="10" y="59"/>
                </a:cxn>
                <a:cxn ang="0">
                  <a:pos x="11" y="40"/>
                </a:cxn>
                <a:cxn ang="0">
                  <a:pos x="12" y="23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12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2">
                  <a:moveTo>
                    <a:pt x="4" y="4"/>
                  </a:moveTo>
                  <a:lnTo>
                    <a:pt x="4" y="4"/>
                  </a:lnTo>
                  <a:lnTo>
                    <a:pt x="3" y="23"/>
                  </a:lnTo>
                  <a:lnTo>
                    <a:pt x="2" y="40"/>
                  </a:lnTo>
                  <a:lnTo>
                    <a:pt x="1" y="59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1" y="80"/>
                  </a:lnTo>
                  <a:lnTo>
                    <a:pt x="2" y="81"/>
                  </a:lnTo>
                  <a:lnTo>
                    <a:pt x="3" y="82"/>
                  </a:lnTo>
                  <a:lnTo>
                    <a:pt x="5" y="82"/>
                  </a:lnTo>
                  <a:lnTo>
                    <a:pt x="7" y="82"/>
                  </a:lnTo>
                  <a:lnTo>
                    <a:pt x="8" y="81"/>
                  </a:lnTo>
                  <a:lnTo>
                    <a:pt x="9" y="80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10" y="59"/>
                  </a:lnTo>
                  <a:lnTo>
                    <a:pt x="11" y="40"/>
                  </a:lnTo>
                  <a:lnTo>
                    <a:pt x="12" y="2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1" name="Freeform 782"/>
            <p:cNvSpPr/>
            <p:nvPr>
              <p:custDataLst>
                <p:tags r:id="rId30"/>
              </p:custDataLst>
            </p:nvPr>
          </p:nvSpPr>
          <p:spPr bwMode="auto">
            <a:xfrm>
              <a:off x="6578600" y="2328863"/>
              <a:ext cx="12700" cy="52388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2" y="3"/>
                </a:cxn>
                <a:cxn ang="0">
                  <a:pos x="21" y="1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6" y="1"/>
                </a:cxn>
                <a:cxn ang="0">
                  <a:pos x="14" y="1"/>
                </a:cxn>
                <a:cxn ang="0">
                  <a:pos x="13" y="3"/>
                </a:cxn>
                <a:cxn ang="0">
                  <a:pos x="13" y="5"/>
                </a:cxn>
                <a:cxn ang="0">
                  <a:pos x="13" y="5"/>
                </a:cxn>
                <a:cxn ang="0">
                  <a:pos x="12" y="17"/>
                </a:cxn>
                <a:cxn ang="0">
                  <a:pos x="8" y="31"/>
                </a:cxn>
                <a:cxn ang="0">
                  <a:pos x="8" y="31"/>
                </a:cxn>
                <a:cxn ang="0">
                  <a:pos x="3" y="39"/>
                </a:cxn>
                <a:cxn ang="0">
                  <a:pos x="1" y="44"/>
                </a:cxn>
                <a:cxn ang="0">
                  <a:pos x="0" y="50"/>
                </a:cxn>
                <a:cxn ang="0">
                  <a:pos x="0" y="93"/>
                </a:cxn>
                <a:cxn ang="0">
                  <a:pos x="0" y="93"/>
                </a:cxn>
                <a:cxn ang="0">
                  <a:pos x="0" y="95"/>
                </a:cxn>
                <a:cxn ang="0">
                  <a:pos x="1" y="97"/>
                </a:cxn>
                <a:cxn ang="0">
                  <a:pos x="3" y="98"/>
                </a:cxn>
                <a:cxn ang="0">
                  <a:pos x="4" y="98"/>
                </a:cxn>
                <a:cxn ang="0">
                  <a:pos x="7" y="98"/>
                </a:cxn>
                <a:cxn ang="0">
                  <a:pos x="8" y="97"/>
                </a:cxn>
                <a:cxn ang="0">
                  <a:pos x="9" y="95"/>
                </a:cxn>
                <a:cxn ang="0">
                  <a:pos x="10" y="93"/>
                </a:cxn>
                <a:cxn ang="0">
                  <a:pos x="10" y="93"/>
                </a:cxn>
                <a:cxn ang="0">
                  <a:pos x="8" y="70"/>
                </a:cxn>
                <a:cxn ang="0">
                  <a:pos x="9" y="58"/>
                </a:cxn>
                <a:cxn ang="0">
                  <a:pos x="10" y="52"/>
                </a:cxn>
                <a:cxn ang="0">
                  <a:pos x="11" y="48"/>
                </a:cxn>
                <a:cxn ang="0">
                  <a:pos x="11" y="48"/>
                </a:cxn>
                <a:cxn ang="0">
                  <a:pos x="16" y="37"/>
                </a:cxn>
                <a:cxn ang="0">
                  <a:pos x="19" y="27"/>
                </a:cxn>
                <a:cxn ang="0">
                  <a:pos x="21" y="16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22" h="98">
                  <a:moveTo>
                    <a:pt x="22" y="5"/>
                  </a:moveTo>
                  <a:lnTo>
                    <a:pt x="22" y="5"/>
                  </a:lnTo>
                  <a:lnTo>
                    <a:pt x="22" y="3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2" y="17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3" y="39"/>
                  </a:lnTo>
                  <a:lnTo>
                    <a:pt x="1" y="44"/>
                  </a:lnTo>
                  <a:lnTo>
                    <a:pt x="0" y="5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7"/>
                  </a:lnTo>
                  <a:lnTo>
                    <a:pt x="3" y="98"/>
                  </a:lnTo>
                  <a:lnTo>
                    <a:pt x="4" y="98"/>
                  </a:lnTo>
                  <a:lnTo>
                    <a:pt x="7" y="98"/>
                  </a:lnTo>
                  <a:lnTo>
                    <a:pt x="8" y="97"/>
                  </a:lnTo>
                  <a:lnTo>
                    <a:pt x="9" y="95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70"/>
                  </a:lnTo>
                  <a:lnTo>
                    <a:pt x="9" y="58"/>
                  </a:lnTo>
                  <a:lnTo>
                    <a:pt x="10" y="52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6" y="37"/>
                  </a:lnTo>
                  <a:lnTo>
                    <a:pt x="19" y="27"/>
                  </a:lnTo>
                  <a:lnTo>
                    <a:pt x="21" y="16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2" name="Freeform 783"/>
            <p:cNvSpPr/>
            <p:nvPr>
              <p:custDataLst>
                <p:tags r:id="rId31"/>
              </p:custDataLst>
            </p:nvPr>
          </p:nvSpPr>
          <p:spPr bwMode="auto">
            <a:xfrm>
              <a:off x="6613525" y="2352675"/>
              <a:ext cx="14288" cy="44450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18" y="6"/>
                </a:cxn>
                <a:cxn ang="0">
                  <a:pos x="17" y="15"/>
                </a:cxn>
                <a:cxn ang="0">
                  <a:pos x="16" y="24"/>
                </a:cxn>
                <a:cxn ang="0">
                  <a:pos x="11" y="43"/>
                </a:cxn>
                <a:cxn ang="0">
                  <a:pos x="5" y="62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1" y="83"/>
                </a:cxn>
                <a:cxn ang="0">
                  <a:pos x="2" y="85"/>
                </a:cxn>
                <a:cxn ang="0">
                  <a:pos x="3" y="85"/>
                </a:cxn>
                <a:cxn ang="0">
                  <a:pos x="5" y="86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14" y="64"/>
                </a:cxn>
                <a:cxn ang="0">
                  <a:pos x="20" y="44"/>
                </a:cxn>
                <a:cxn ang="0">
                  <a:pos x="25" y="25"/>
                </a:cxn>
                <a:cxn ang="0">
                  <a:pos x="27" y="15"/>
                </a:cxn>
                <a:cxn ang="0">
                  <a:pos x="27" y="6"/>
                </a:cxn>
                <a:cxn ang="0">
                  <a:pos x="27" y="6"/>
                </a:cxn>
                <a:cxn ang="0">
                  <a:pos x="27" y="4"/>
                </a:cxn>
                <a:cxn ang="0">
                  <a:pos x="26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1"/>
                </a:cxn>
                <a:cxn ang="0">
                  <a:pos x="19" y="4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27" h="86">
                  <a:moveTo>
                    <a:pt x="18" y="6"/>
                  </a:moveTo>
                  <a:lnTo>
                    <a:pt x="18" y="6"/>
                  </a:lnTo>
                  <a:lnTo>
                    <a:pt x="17" y="15"/>
                  </a:lnTo>
                  <a:lnTo>
                    <a:pt x="16" y="24"/>
                  </a:lnTo>
                  <a:lnTo>
                    <a:pt x="11" y="43"/>
                  </a:lnTo>
                  <a:lnTo>
                    <a:pt x="5" y="62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1" y="83"/>
                  </a:lnTo>
                  <a:lnTo>
                    <a:pt x="2" y="85"/>
                  </a:lnTo>
                  <a:lnTo>
                    <a:pt x="3" y="85"/>
                  </a:lnTo>
                  <a:lnTo>
                    <a:pt x="5" y="86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14" y="64"/>
                  </a:lnTo>
                  <a:lnTo>
                    <a:pt x="20" y="44"/>
                  </a:lnTo>
                  <a:lnTo>
                    <a:pt x="25" y="25"/>
                  </a:lnTo>
                  <a:lnTo>
                    <a:pt x="27" y="15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6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1"/>
                  </a:lnTo>
                  <a:lnTo>
                    <a:pt x="19" y="4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3" name="Freeform 784"/>
            <p:cNvSpPr/>
            <p:nvPr>
              <p:custDataLst>
                <p:tags r:id="rId32"/>
              </p:custDataLst>
            </p:nvPr>
          </p:nvSpPr>
          <p:spPr bwMode="auto">
            <a:xfrm>
              <a:off x="6656388" y="2373313"/>
              <a:ext cx="38100" cy="58738"/>
            </a:xfrm>
            <a:custGeom>
              <a:avLst/>
              <a:gdLst/>
              <a:ahLst/>
              <a:cxnLst>
                <a:cxn ang="0">
                  <a:pos x="64" y="2"/>
                </a:cxn>
                <a:cxn ang="0">
                  <a:pos x="64" y="2"/>
                </a:cxn>
                <a:cxn ang="0">
                  <a:pos x="56" y="14"/>
                </a:cxn>
                <a:cxn ang="0">
                  <a:pos x="48" y="26"/>
                </a:cxn>
                <a:cxn ang="0">
                  <a:pos x="32" y="48"/>
                </a:cxn>
                <a:cxn ang="0">
                  <a:pos x="32" y="48"/>
                </a:cxn>
                <a:cxn ang="0">
                  <a:pos x="23" y="62"/>
                </a:cxn>
                <a:cxn ang="0">
                  <a:pos x="15" y="75"/>
                </a:cxn>
                <a:cxn ang="0">
                  <a:pos x="0" y="103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0" y="108"/>
                </a:cxn>
                <a:cxn ang="0">
                  <a:pos x="1" y="109"/>
                </a:cxn>
                <a:cxn ang="0">
                  <a:pos x="2" y="110"/>
                </a:cxn>
                <a:cxn ang="0">
                  <a:pos x="5" y="111"/>
                </a:cxn>
                <a:cxn ang="0">
                  <a:pos x="6" y="111"/>
                </a:cxn>
                <a:cxn ang="0">
                  <a:pos x="8" y="110"/>
                </a:cxn>
                <a:cxn ang="0">
                  <a:pos x="9" y="109"/>
                </a:cxn>
                <a:cxn ang="0">
                  <a:pos x="9" y="109"/>
                </a:cxn>
                <a:cxn ang="0">
                  <a:pos x="24" y="77"/>
                </a:cxn>
                <a:cxn ang="0">
                  <a:pos x="34" y="63"/>
                </a:cxn>
                <a:cxn ang="0">
                  <a:pos x="43" y="50"/>
                </a:cxn>
                <a:cxn ang="0">
                  <a:pos x="43" y="50"/>
                </a:cxn>
                <a:cxn ang="0">
                  <a:pos x="58" y="29"/>
                </a:cxn>
                <a:cxn ang="0">
                  <a:pos x="66" y="18"/>
                </a:cxn>
                <a:cxn ang="0">
                  <a:pos x="72" y="7"/>
                </a:cxn>
                <a:cxn ang="0">
                  <a:pos x="72" y="7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0" y="0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4" y="2"/>
                </a:cxn>
                <a:cxn ang="0">
                  <a:pos x="64" y="2"/>
                </a:cxn>
              </a:cxnLst>
              <a:rect l="0" t="0" r="r" b="b"/>
              <a:pathLst>
                <a:path w="73" h="111">
                  <a:moveTo>
                    <a:pt x="64" y="2"/>
                  </a:moveTo>
                  <a:lnTo>
                    <a:pt x="64" y="2"/>
                  </a:lnTo>
                  <a:lnTo>
                    <a:pt x="56" y="14"/>
                  </a:lnTo>
                  <a:lnTo>
                    <a:pt x="48" y="26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23" y="62"/>
                  </a:lnTo>
                  <a:lnTo>
                    <a:pt x="15" y="75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0" y="108"/>
                  </a:lnTo>
                  <a:lnTo>
                    <a:pt x="1" y="109"/>
                  </a:lnTo>
                  <a:lnTo>
                    <a:pt x="2" y="110"/>
                  </a:lnTo>
                  <a:lnTo>
                    <a:pt x="5" y="111"/>
                  </a:lnTo>
                  <a:lnTo>
                    <a:pt x="6" y="111"/>
                  </a:lnTo>
                  <a:lnTo>
                    <a:pt x="8" y="110"/>
                  </a:lnTo>
                  <a:lnTo>
                    <a:pt x="9" y="109"/>
                  </a:lnTo>
                  <a:lnTo>
                    <a:pt x="9" y="109"/>
                  </a:lnTo>
                  <a:lnTo>
                    <a:pt x="24" y="77"/>
                  </a:lnTo>
                  <a:lnTo>
                    <a:pt x="34" y="63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58" y="29"/>
                  </a:lnTo>
                  <a:lnTo>
                    <a:pt x="66" y="18"/>
                  </a:lnTo>
                  <a:lnTo>
                    <a:pt x="72" y="7"/>
                  </a:lnTo>
                  <a:lnTo>
                    <a:pt x="72" y="7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0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4" y="2"/>
                  </a:lnTo>
                  <a:lnTo>
                    <a:pt x="64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4" name="Freeform 785"/>
            <p:cNvSpPr/>
            <p:nvPr>
              <p:custDataLst>
                <p:tags r:id="rId33"/>
              </p:custDataLst>
            </p:nvPr>
          </p:nvSpPr>
          <p:spPr bwMode="auto">
            <a:xfrm>
              <a:off x="6532563" y="2520950"/>
              <a:ext cx="17463" cy="47625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20" y="23"/>
                </a:cxn>
                <a:cxn ang="0">
                  <a:pos x="13" y="44"/>
                </a:cxn>
                <a:cxn ang="0">
                  <a:pos x="5" y="6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1" y="90"/>
                </a:cxn>
                <a:cxn ang="0">
                  <a:pos x="2" y="91"/>
                </a:cxn>
                <a:cxn ang="0">
                  <a:pos x="4" y="92"/>
                </a:cxn>
                <a:cxn ang="0">
                  <a:pos x="5" y="92"/>
                </a:cxn>
                <a:cxn ang="0">
                  <a:pos x="7" y="91"/>
                </a:cxn>
                <a:cxn ang="0">
                  <a:pos x="8" y="90"/>
                </a:cxn>
                <a:cxn ang="0">
                  <a:pos x="9" y="88"/>
                </a:cxn>
                <a:cxn ang="0">
                  <a:pos x="9" y="88"/>
                </a:cxn>
                <a:cxn ang="0">
                  <a:pos x="15" y="67"/>
                </a:cxn>
                <a:cxn ang="0">
                  <a:pos x="22" y="46"/>
                </a:cxn>
                <a:cxn ang="0">
                  <a:pos x="28" y="27"/>
                </a:cxn>
                <a:cxn ang="0">
                  <a:pos x="34" y="6"/>
                </a:cxn>
                <a:cxn ang="0">
                  <a:pos x="34" y="6"/>
                </a:cxn>
                <a:cxn ang="0">
                  <a:pos x="35" y="4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1"/>
                </a:cxn>
                <a:cxn ang="0">
                  <a:pos x="26" y="2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5" h="92">
                  <a:moveTo>
                    <a:pt x="26" y="3"/>
                  </a:moveTo>
                  <a:lnTo>
                    <a:pt x="26" y="3"/>
                  </a:lnTo>
                  <a:lnTo>
                    <a:pt x="20" y="23"/>
                  </a:lnTo>
                  <a:lnTo>
                    <a:pt x="13" y="44"/>
                  </a:lnTo>
                  <a:lnTo>
                    <a:pt x="5" y="6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1" y="90"/>
                  </a:lnTo>
                  <a:lnTo>
                    <a:pt x="2" y="91"/>
                  </a:lnTo>
                  <a:lnTo>
                    <a:pt x="4" y="92"/>
                  </a:lnTo>
                  <a:lnTo>
                    <a:pt x="5" y="92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5" y="67"/>
                  </a:lnTo>
                  <a:lnTo>
                    <a:pt x="22" y="46"/>
                  </a:lnTo>
                  <a:lnTo>
                    <a:pt x="28" y="27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5" y="4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1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5" name="Freeform 786"/>
            <p:cNvSpPr/>
            <p:nvPr>
              <p:custDataLst>
                <p:tags r:id="rId34"/>
              </p:custDataLst>
            </p:nvPr>
          </p:nvSpPr>
          <p:spPr bwMode="auto">
            <a:xfrm>
              <a:off x="6569075" y="2543175"/>
              <a:ext cx="11113" cy="25400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1" y="5"/>
                </a:cxn>
                <a:cxn ang="0">
                  <a:pos x="8" y="11"/>
                </a:cxn>
                <a:cxn ang="0">
                  <a:pos x="4" y="21"/>
                </a:cxn>
                <a:cxn ang="0">
                  <a:pos x="1" y="32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1" y="45"/>
                </a:cxn>
                <a:cxn ang="0">
                  <a:pos x="2" y="47"/>
                </a:cxn>
                <a:cxn ang="0">
                  <a:pos x="3" y="47"/>
                </a:cxn>
                <a:cxn ang="0">
                  <a:pos x="5" y="48"/>
                </a:cxn>
                <a:cxn ang="0">
                  <a:pos x="6" y="47"/>
                </a:cxn>
                <a:cxn ang="0">
                  <a:pos x="8" y="47"/>
                </a:cxn>
                <a:cxn ang="0">
                  <a:pos x="9" y="45"/>
                </a:cxn>
                <a:cxn ang="0">
                  <a:pos x="9" y="43"/>
                </a:cxn>
                <a:cxn ang="0">
                  <a:pos x="9" y="43"/>
                </a:cxn>
                <a:cxn ang="0">
                  <a:pos x="10" y="34"/>
                </a:cxn>
                <a:cxn ang="0">
                  <a:pos x="12" y="24"/>
                </a:cxn>
                <a:cxn ang="0">
                  <a:pos x="16" y="16"/>
                </a:cxn>
                <a:cxn ang="0">
                  <a:pos x="18" y="12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1" y="6"/>
                </a:cxn>
                <a:cxn ang="0">
                  <a:pos x="22" y="4"/>
                </a:cxn>
                <a:cxn ang="0">
                  <a:pos x="21" y="3"/>
                </a:cxn>
                <a:cxn ang="0">
                  <a:pos x="20" y="1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4" y="1"/>
                </a:cxn>
                <a:cxn ang="0">
                  <a:pos x="14" y="1"/>
                </a:cxn>
              </a:cxnLst>
              <a:rect l="0" t="0" r="r" b="b"/>
              <a:pathLst>
                <a:path w="22" h="48">
                  <a:moveTo>
                    <a:pt x="14" y="1"/>
                  </a:moveTo>
                  <a:lnTo>
                    <a:pt x="14" y="1"/>
                  </a:lnTo>
                  <a:lnTo>
                    <a:pt x="11" y="5"/>
                  </a:lnTo>
                  <a:lnTo>
                    <a:pt x="8" y="11"/>
                  </a:lnTo>
                  <a:lnTo>
                    <a:pt x="4" y="21"/>
                  </a:lnTo>
                  <a:lnTo>
                    <a:pt x="1" y="3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45"/>
                  </a:lnTo>
                  <a:lnTo>
                    <a:pt x="2" y="47"/>
                  </a:lnTo>
                  <a:lnTo>
                    <a:pt x="3" y="47"/>
                  </a:lnTo>
                  <a:lnTo>
                    <a:pt x="5" y="48"/>
                  </a:lnTo>
                  <a:lnTo>
                    <a:pt x="6" y="47"/>
                  </a:lnTo>
                  <a:lnTo>
                    <a:pt x="8" y="47"/>
                  </a:lnTo>
                  <a:lnTo>
                    <a:pt x="9" y="45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10" y="34"/>
                  </a:lnTo>
                  <a:lnTo>
                    <a:pt x="12" y="24"/>
                  </a:lnTo>
                  <a:lnTo>
                    <a:pt x="16" y="16"/>
                  </a:lnTo>
                  <a:lnTo>
                    <a:pt x="18" y="12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1" y="6"/>
                  </a:lnTo>
                  <a:lnTo>
                    <a:pt x="22" y="4"/>
                  </a:lnTo>
                  <a:lnTo>
                    <a:pt x="21" y="3"/>
                  </a:lnTo>
                  <a:lnTo>
                    <a:pt x="20" y="1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1"/>
                  </a:lnTo>
                  <a:lnTo>
                    <a:pt x="14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6" name="Freeform 787"/>
            <p:cNvSpPr/>
            <p:nvPr>
              <p:custDataLst>
                <p:tags r:id="rId35"/>
              </p:custDataLst>
            </p:nvPr>
          </p:nvSpPr>
          <p:spPr bwMode="auto">
            <a:xfrm>
              <a:off x="6665913" y="2536825"/>
              <a:ext cx="9525" cy="3492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4" y="9"/>
                </a:cxn>
                <a:cxn ang="0">
                  <a:pos x="2" y="16"/>
                </a:cxn>
                <a:cxn ang="0">
                  <a:pos x="0" y="24"/>
                </a:cxn>
                <a:cxn ang="0">
                  <a:pos x="0" y="31"/>
                </a:cxn>
                <a:cxn ang="0">
                  <a:pos x="0" y="45"/>
                </a:cxn>
                <a:cxn ang="0">
                  <a:pos x="1" y="61"/>
                </a:cxn>
                <a:cxn ang="0">
                  <a:pos x="1" y="61"/>
                </a:cxn>
                <a:cxn ang="0">
                  <a:pos x="1" y="63"/>
                </a:cxn>
                <a:cxn ang="0">
                  <a:pos x="2" y="65"/>
                </a:cxn>
                <a:cxn ang="0">
                  <a:pos x="4" y="65"/>
                </a:cxn>
                <a:cxn ang="0">
                  <a:pos x="5" y="66"/>
                </a:cxn>
                <a:cxn ang="0">
                  <a:pos x="7" y="65"/>
                </a:cxn>
                <a:cxn ang="0">
                  <a:pos x="9" y="65"/>
                </a:cxn>
                <a:cxn ang="0">
                  <a:pos x="10" y="63"/>
                </a:cxn>
                <a:cxn ang="0">
                  <a:pos x="10" y="61"/>
                </a:cxn>
                <a:cxn ang="0">
                  <a:pos x="10" y="61"/>
                </a:cxn>
                <a:cxn ang="0">
                  <a:pos x="9" y="47"/>
                </a:cxn>
                <a:cxn ang="0">
                  <a:pos x="9" y="33"/>
                </a:cxn>
                <a:cxn ang="0">
                  <a:pos x="9" y="27"/>
                </a:cxn>
                <a:cxn ang="0">
                  <a:pos x="10" y="19"/>
                </a:cxn>
                <a:cxn ang="0">
                  <a:pos x="12" y="13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7" y="5"/>
                </a:cxn>
                <a:cxn ang="0">
                  <a:pos x="17" y="3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7" h="66">
                  <a:moveTo>
                    <a:pt x="8" y="2"/>
                  </a:moveTo>
                  <a:lnTo>
                    <a:pt x="8" y="2"/>
                  </a:lnTo>
                  <a:lnTo>
                    <a:pt x="4" y="9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0" y="31"/>
                  </a:lnTo>
                  <a:lnTo>
                    <a:pt x="0" y="45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3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5" y="66"/>
                  </a:lnTo>
                  <a:lnTo>
                    <a:pt x="7" y="65"/>
                  </a:lnTo>
                  <a:lnTo>
                    <a:pt x="9" y="65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0" y="61"/>
                  </a:lnTo>
                  <a:lnTo>
                    <a:pt x="9" y="47"/>
                  </a:lnTo>
                  <a:lnTo>
                    <a:pt x="9" y="33"/>
                  </a:lnTo>
                  <a:lnTo>
                    <a:pt x="9" y="27"/>
                  </a:lnTo>
                  <a:lnTo>
                    <a:pt x="10" y="19"/>
                  </a:lnTo>
                  <a:lnTo>
                    <a:pt x="12" y="13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7" name="Freeform 788"/>
            <p:cNvSpPr/>
            <p:nvPr>
              <p:custDataLst>
                <p:tags r:id="rId36"/>
              </p:custDataLst>
            </p:nvPr>
          </p:nvSpPr>
          <p:spPr bwMode="auto">
            <a:xfrm>
              <a:off x="6735763" y="2103438"/>
              <a:ext cx="9525" cy="49213"/>
            </a:xfrm>
            <a:custGeom>
              <a:avLst/>
              <a:gdLst/>
              <a:ahLst/>
              <a:cxnLst>
                <a:cxn ang="0">
                  <a:pos x="16" y="85"/>
                </a:cxn>
                <a:cxn ang="0">
                  <a:pos x="16" y="85"/>
                </a:cxn>
                <a:cxn ang="0">
                  <a:pos x="13" y="76"/>
                </a:cxn>
                <a:cxn ang="0">
                  <a:pos x="10" y="65"/>
                </a:cxn>
                <a:cxn ang="0">
                  <a:pos x="9" y="56"/>
                </a:cxn>
                <a:cxn ang="0">
                  <a:pos x="9" y="45"/>
                </a:cxn>
                <a:cxn ang="0">
                  <a:pos x="10" y="25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27"/>
                </a:cxn>
                <a:cxn ang="0">
                  <a:pos x="0" y="48"/>
                </a:cxn>
                <a:cxn ang="0">
                  <a:pos x="1" y="58"/>
                </a:cxn>
                <a:cxn ang="0">
                  <a:pos x="2" y="69"/>
                </a:cxn>
                <a:cxn ang="0">
                  <a:pos x="4" y="80"/>
                </a:cxn>
                <a:cxn ang="0">
                  <a:pos x="8" y="90"/>
                </a:cxn>
                <a:cxn ang="0">
                  <a:pos x="8" y="90"/>
                </a:cxn>
                <a:cxn ang="0">
                  <a:pos x="9" y="91"/>
                </a:cxn>
                <a:cxn ang="0">
                  <a:pos x="11" y="92"/>
                </a:cxn>
                <a:cxn ang="0">
                  <a:pos x="12" y="92"/>
                </a:cxn>
                <a:cxn ang="0">
                  <a:pos x="14" y="91"/>
                </a:cxn>
                <a:cxn ang="0">
                  <a:pos x="16" y="89"/>
                </a:cxn>
                <a:cxn ang="0">
                  <a:pos x="16" y="87"/>
                </a:cxn>
                <a:cxn ang="0">
                  <a:pos x="16" y="85"/>
                </a:cxn>
                <a:cxn ang="0">
                  <a:pos x="16" y="85"/>
                </a:cxn>
              </a:cxnLst>
              <a:rect l="0" t="0" r="r" b="b"/>
              <a:pathLst>
                <a:path w="16" h="92">
                  <a:moveTo>
                    <a:pt x="16" y="85"/>
                  </a:moveTo>
                  <a:lnTo>
                    <a:pt x="16" y="85"/>
                  </a:lnTo>
                  <a:lnTo>
                    <a:pt x="13" y="76"/>
                  </a:lnTo>
                  <a:lnTo>
                    <a:pt x="10" y="65"/>
                  </a:lnTo>
                  <a:lnTo>
                    <a:pt x="9" y="56"/>
                  </a:lnTo>
                  <a:lnTo>
                    <a:pt x="9" y="45"/>
                  </a:lnTo>
                  <a:lnTo>
                    <a:pt x="10" y="2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27"/>
                  </a:lnTo>
                  <a:lnTo>
                    <a:pt x="0" y="48"/>
                  </a:lnTo>
                  <a:lnTo>
                    <a:pt x="1" y="58"/>
                  </a:lnTo>
                  <a:lnTo>
                    <a:pt x="2" y="69"/>
                  </a:lnTo>
                  <a:lnTo>
                    <a:pt x="4" y="80"/>
                  </a:lnTo>
                  <a:lnTo>
                    <a:pt x="8" y="90"/>
                  </a:lnTo>
                  <a:lnTo>
                    <a:pt x="8" y="90"/>
                  </a:lnTo>
                  <a:lnTo>
                    <a:pt x="9" y="91"/>
                  </a:lnTo>
                  <a:lnTo>
                    <a:pt x="11" y="92"/>
                  </a:lnTo>
                  <a:lnTo>
                    <a:pt x="12" y="92"/>
                  </a:lnTo>
                  <a:lnTo>
                    <a:pt x="14" y="91"/>
                  </a:lnTo>
                  <a:lnTo>
                    <a:pt x="16" y="89"/>
                  </a:lnTo>
                  <a:lnTo>
                    <a:pt x="16" y="87"/>
                  </a:lnTo>
                  <a:lnTo>
                    <a:pt x="16" y="85"/>
                  </a:lnTo>
                  <a:lnTo>
                    <a:pt x="16" y="8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8" name="Freeform 789"/>
            <p:cNvSpPr/>
            <p:nvPr>
              <p:custDataLst>
                <p:tags r:id="rId37"/>
              </p:custDataLst>
            </p:nvPr>
          </p:nvSpPr>
          <p:spPr bwMode="auto">
            <a:xfrm>
              <a:off x="6777038" y="2109788"/>
              <a:ext cx="14288" cy="36513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20" y="1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5" y="1"/>
                </a:cxn>
                <a:cxn ang="0">
                  <a:pos x="14" y="3"/>
                </a:cxn>
                <a:cxn ang="0">
                  <a:pos x="13" y="4"/>
                </a:cxn>
                <a:cxn ang="0">
                  <a:pos x="13" y="7"/>
                </a:cxn>
                <a:cxn ang="0">
                  <a:pos x="14" y="9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17" y="11"/>
                </a:cxn>
                <a:cxn ang="0">
                  <a:pos x="18" y="14"/>
                </a:cxn>
                <a:cxn ang="0">
                  <a:pos x="18" y="19"/>
                </a:cxn>
                <a:cxn ang="0">
                  <a:pos x="16" y="26"/>
                </a:cxn>
                <a:cxn ang="0">
                  <a:pos x="13" y="35"/>
                </a:cxn>
                <a:cxn ang="0">
                  <a:pos x="6" y="50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0" y="63"/>
                </a:cxn>
                <a:cxn ang="0">
                  <a:pos x="0" y="64"/>
                </a:cxn>
                <a:cxn ang="0">
                  <a:pos x="1" y="66"/>
                </a:cxn>
                <a:cxn ang="0">
                  <a:pos x="3" y="67"/>
                </a:cxn>
                <a:cxn ang="0">
                  <a:pos x="5" y="68"/>
                </a:cxn>
                <a:cxn ang="0">
                  <a:pos x="7" y="68"/>
                </a:cxn>
                <a:cxn ang="0">
                  <a:pos x="8" y="67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16" y="51"/>
                </a:cxn>
                <a:cxn ang="0">
                  <a:pos x="20" y="42"/>
                </a:cxn>
                <a:cxn ang="0">
                  <a:pos x="24" y="32"/>
                </a:cxn>
                <a:cxn ang="0">
                  <a:pos x="26" y="23"/>
                </a:cxn>
                <a:cxn ang="0">
                  <a:pos x="27" y="15"/>
                </a:cxn>
                <a:cxn ang="0">
                  <a:pos x="26" y="11"/>
                </a:cxn>
                <a:cxn ang="0">
                  <a:pos x="25" y="7"/>
                </a:cxn>
                <a:cxn ang="0">
                  <a:pos x="23" y="3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27" h="68">
                  <a:moveTo>
                    <a:pt x="20" y="1"/>
                  </a:moveTo>
                  <a:lnTo>
                    <a:pt x="20" y="1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1"/>
                  </a:lnTo>
                  <a:lnTo>
                    <a:pt x="14" y="3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4" y="9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7" y="11"/>
                  </a:lnTo>
                  <a:lnTo>
                    <a:pt x="18" y="14"/>
                  </a:lnTo>
                  <a:lnTo>
                    <a:pt x="18" y="19"/>
                  </a:lnTo>
                  <a:lnTo>
                    <a:pt x="16" y="26"/>
                  </a:lnTo>
                  <a:lnTo>
                    <a:pt x="13" y="35"/>
                  </a:lnTo>
                  <a:lnTo>
                    <a:pt x="6" y="5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0" y="64"/>
                  </a:lnTo>
                  <a:lnTo>
                    <a:pt x="1" y="66"/>
                  </a:lnTo>
                  <a:lnTo>
                    <a:pt x="3" y="67"/>
                  </a:lnTo>
                  <a:lnTo>
                    <a:pt x="5" y="68"/>
                  </a:lnTo>
                  <a:lnTo>
                    <a:pt x="7" y="68"/>
                  </a:lnTo>
                  <a:lnTo>
                    <a:pt x="8" y="67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16" y="51"/>
                  </a:lnTo>
                  <a:lnTo>
                    <a:pt x="20" y="42"/>
                  </a:lnTo>
                  <a:lnTo>
                    <a:pt x="24" y="32"/>
                  </a:lnTo>
                  <a:lnTo>
                    <a:pt x="26" y="23"/>
                  </a:lnTo>
                  <a:lnTo>
                    <a:pt x="27" y="15"/>
                  </a:lnTo>
                  <a:lnTo>
                    <a:pt x="26" y="11"/>
                  </a:lnTo>
                  <a:lnTo>
                    <a:pt x="25" y="7"/>
                  </a:lnTo>
                  <a:lnTo>
                    <a:pt x="23" y="3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9" name="Freeform 790"/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6108700" y="2038350"/>
              <a:ext cx="787400" cy="804863"/>
            </a:xfrm>
            <a:custGeom>
              <a:avLst/>
              <a:gdLst/>
              <a:ahLst/>
              <a:cxnLst>
                <a:cxn ang="0">
                  <a:pos x="578" y="1404"/>
                </a:cxn>
                <a:cxn ang="0">
                  <a:pos x="407" y="1195"/>
                </a:cxn>
                <a:cxn ang="0">
                  <a:pos x="531" y="1138"/>
                </a:cxn>
                <a:cxn ang="0">
                  <a:pos x="680" y="1150"/>
                </a:cxn>
                <a:cxn ang="0">
                  <a:pos x="645" y="932"/>
                </a:cxn>
                <a:cxn ang="0">
                  <a:pos x="408" y="748"/>
                </a:cxn>
                <a:cxn ang="0">
                  <a:pos x="309" y="884"/>
                </a:cxn>
                <a:cxn ang="0">
                  <a:pos x="256" y="1027"/>
                </a:cxn>
                <a:cxn ang="0">
                  <a:pos x="27" y="808"/>
                </a:cxn>
                <a:cxn ang="0">
                  <a:pos x="28" y="580"/>
                </a:cxn>
                <a:cxn ang="0">
                  <a:pos x="237" y="380"/>
                </a:cxn>
                <a:cxn ang="0">
                  <a:pos x="342" y="519"/>
                </a:cxn>
                <a:cxn ang="0">
                  <a:pos x="488" y="635"/>
                </a:cxn>
                <a:cxn ang="0">
                  <a:pos x="644" y="548"/>
                </a:cxn>
                <a:cxn ang="0">
                  <a:pos x="628" y="366"/>
                </a:cxn>
                <a:cxn ang="0">
                  <a:pos x="492" y="300"/>
                </a:cxn>
                <a:cxn ang="0">
                  <a:pos x="415" y="290"/>
                </a:cxn>
                <a:cxn ang="0">
                  <a:pos x="435" y="200"/>
                </a:cxn>
                <a:cxn ang="0">
                  <a:pos x="676" y="5"/>
                </a:cxn>
                <a:cxn ang="0">
                  <a:pos x="880" y="97"/>
                </a:cxn>
                <a:cxn ang="0">
                  <a:pos x="996" y="212"/>
                </a:cxn>
                <a:cxn ang="0">
                  <a:pos x="1057" y="40"/>
                </a:cxn>
                <a:cxn ang="0">
                  <a:pos x="1286" y="30"/>
                </a:cxn>
                <a:cxn ang="0">
                  <a:pos x="1459" y="212"/>
                </a:cxn>
                <a:cxn ang="0">
                  <a:pos x="1441" y="427"/>
                </a:cxn>
                <a:cxn ang="0">
                  <a:pos x="1284" y="473"/>
                </a:cxn>
                <a:cxn ang="0">
                  <a:pos x="1353" y="601"/>
                </a:cxn>
                <a:cxn ang="0">
                  <a:pos x="1487" y="856"/>
                </a:cxn>
                <a:cxn ang="0">
                  <a:pos x="1299" y="1117"/>
                </a:cxn>
                <a:cxn ang="0">
                  <a:pos x="1017" y="1376"/>
                </a:cxn>
                <a:cxn ang="0">
                  <a:pos x="789" y="1521"/>
                </a:cxn>
                <a:cxn ang="0">
                  <a:pos x="453" y="1210"/>
                </a:cxn>
                <a:cxn ang="0">
                  <a:pos x="633" y="1401"/>
                </a:cxn>
                <a:cxn ang="0">
                  <a:pos x="800" y="1483"/>
                </a:cxn>
                <a:cxn ang="0">
                  <a:pos x="1004" y="1338"/>
                </a:cxn>
                <a:cxn ang="0">
                  <a:pos x="1270" y="1096"/>
                </a:cxn>
                <a:cxn ang="0">
                  <a:pos x="1454" y="851"/>
                </a:cxn>
                <a:cxn ang="0">
                  <a:pos x="1336" y="635"/>
                </a:cxn>
                <a:cxn ang="0">
                  <a:pos x="1274" y="564"/>
                </a:cxn>
                <a:cxn ang="0">
                  <a:pos x="1278" y="427"/>
                </a:cxn>
                <a:cxn ang="0">
                  <a:pos x="1442" y="370"/>
                </a:cxn>
                <a:cxn ang="0">
                  <a:pos x="1397" y="175"/>
                </a:cxn>
                <a:cxn ang="0">
                  <a:pos x="1211" y="37"/>
                </a:cxn>
                <a:cxn ang="0">
                  <a:pos x="1064" y="102"/>
                </a:cxn>
                <a:cxn ang="0">
                  <a:pos x="999" y="246"/>
                </a:cxn>
                <a:cxn ang="0">
                  <a:pos x="939" y="213"/>
                </a:cxn>
                <a:cxn ang="0">
                  <a:pos x="716" y="34"/>
                </a:cxn>
                <a:cxn ang="0">
                  <a:pos x="480" y="208"/>
                </a:cxn>
                <a:cxn ang="0">
                  <a:pos x="502" y="262"/>
                </a:cxn>
                <a:cxn ang="0">
                  <a:pos x="695" y="412"/>
                </a:cxn>
                <a:cxn ang="0">
                  <a:pos x="640" y="610"/>
                </a:cxn>
                <a:cxn ang="0">
                  <a:pos x="420" y="655"/>
                </a:cxn>
                <a:cxn ang="0">
                  <a:pos x="277" y="462"/>
                </a:cxn>
                <a:cxn ang="0">
                  <a:pos x="213" y="447"/>
                </a:cxn>
                <a:cxn ang="0">
                  <a:pos x="43" y="639"/>
                </a:cxn>
                <a:cxn ang="0">
                  <a:pos x="210" y="963"/>
                </a:cxn>
                <a:cxn ang="0">
                  <a:pos x="265" y="982"/>
                </a:cxn>
                <a:cxn ang="0">
                  <a:pos x="280" y="792"/>
                </a:cxn>
                <a:cxn ang="0">
                  <a:pos x="469" y="724"/>
                </a:cxn>
                <a:cxn ang="0">
                  <a:pos x="730" y="1027"/>
                </a:cxn>
                <a:cxn ang="0">
                  <a:pos x="672" y="1200"/>
                </a:cxn>
                <a:cxn ang="0">
                  <a:pos x="499" y="1166"/>
                </a:cxn>
              </a:cxnLst>
              <a:rect l="0" t="0" r="r" b="b"/>
              <a:pathLst>
                <a:path w="1489" h="1521">
                  <a:moveTo>
                    <a:pt x="789" y="1521"/>
                  </a:moveTo>
                  <a:lnTo>
                    <a:pt x="789" y="1521"/>
                  </a:lnTo>
                  <a:lnTo>
                    <a:pt x="778" y="1521"/>
                  </a:lnTo>
                  <a:lnTo>
                    <a:pt x="778" y="1521"/>
                  </a:lnTo>
                  <a:lnTo>
                    <a:pt x="762" y="1519"/>
                  </a:lnTo>
                  <a:lnTo>
                    <a:pt x="747" y="1516"/>
                  </a:lnTo>
                  <a:lnTo>
                    <a:pt x="733" y="1512"/>
                  </a:lnTo>
                  <a:lnTo>
                    <a:pt x="718" y="1507"/>
                  </a:lnTo>
                  <a:lnTo>
                    <a:pt x="705" y="1501"/>
                  </a:lnTo>
                  <a:lnTo>
                    <a:pt x="691" y="1494"/>
                  </a:lnTo>
                  <a:lnTo>
                    <a:pt x="678" y="1486"/>
                  </a:lnTo>
                  <a:lnTo>
                    <a:pt x="663" y="1476"/>
                  </a:lnTo>
                  <a:lnTo>
                    <a:pt x="663" y="1476"/>
                  </a:lnTo>
                  <a:lnTo>
                    <a:pt x="643" y="1461"/>
                  </a:lnTo>
                  <a:lnTo>
                    <a:pt x="621" y="1444"/>
                  </a:lnTo>
                  <a:lnTo>
                    <a:pt x="599" y="1425"/>
                  </a:lnTo>
                  <a:lnTo>
                    <a:pt x="578" y="1404"/>
                  </a:lnTo>
                  <a:lnTo>
                    <a:pt x="578" y="1404"/>
                  </a:lnTo>
                  <a:lnTo>
                    <a:pt x="552" y="1378"/>
                  </a:lnTo>
                  <a:lnTo>
                    <a:pt x="529" y="1352"/>
                  </a:lnTo>
                  <a:lnTo>
                    <a:pt x="505" y="1326"/>
                  </a:lnTo>
                  <a:lnTo>
                    <a:pt x="484" y="1300"/>
                  </a:lnTo>
                  <a:lnTo>
                    <a:pt x="484" y="1300"/>
                  </a:lnTo>
                  <a:lnTo>
                    <a:pt x="475" y="1289"/>
                  </a:lnTo>
                  <a:lnTo>
                    <a:pt x="463" y="1277"/>
                  </a:lnTo>
                  <a:lnTo>
                    <a:pt x="442" y="1256"/>
                  </a:lnTo>
                  <a:lnTo>
                    <a:pt x="442" y="1256"/>
                  </a:lnTo>
                  <a:lnTo>
                    <a:pt x="436" y="1251"/>
                  </a:lnTo>
                  <a:lnTo>
                    <a:pt x="439" y="1249"/>
                  </a:lnTo>
                  <a:lnTo>
                    <a:pt x="434" y="1244"/>
                  </a:lnTo>
                  <a:lnTo>
                    <a:pt x="434" y="1244"/>
                  </a:lnTo>
                  <a:lnTo>
                    <a:pt x="426" y="1233"/>
                  </a:lnTo>
                  <a:lnTo>
                    <a:pt x="419" y="1223"/>
                  </a:lnTo>
                  <a:lnTo>
                    <a:pt x="414" y="1213"/>
                  </a:lnTo>
                  <a:lnTo>
                    <a:pt x="409" y="1204"/>
                  </a:lnTo>
                  <a:lnTo>
                    <a:pt x="407" y="1195"/>
                  </a:lnTo>
                  <a:lnTo>
                    <a:pt x="407" y="1186"/>
                  </a:lnTo>
                  <a:lnTo>
                    <a:pt x="409" y="1178"/>
                  </a:lnTo>
                  <a:lnTo>
                    <a:pt x="413" y="1171"/>
                  </a:lnTo>
                  <a:lnTo>
                    <a:pt x="413" y="1171"/>
                  </a:lnTo>
                  <a:lnTo>
                    <a:pt x="419" y="1161"/>
                  </a:lnTo>
                  <a:lnTo>
                    <a:pt x="426" y="1153"/>
                  </a:lnTo>
                  <a:lnTo>
                    <a:pt x="434" y="1147"/>
                  </a:lnTo>
                  <a:lnTo>
                    <a:pt x="444" y="1141"/>
                  </a:lnTo>
                  <a:lnTo>
                    <a:pt x="454" y="1135"/>
                  </a:lnTo>
                  <a:lnTo>
                    <a:pt x="465" y="1132"/>
                  </a:lnTo>
                  <a:lnTo>
                    <a:pt x="477" y="1130"/>
                  </a:lnTo>
                  <a:lnTo>
                    <a:pt x="489" y="1129"/>
                  </a:lnTo>
                  <a:lnTo>
                    <a:pt x="489" y="1129"/>
                  </a:lnTo>
                  <a:lnTo>
                    <a:pt x="501" y="1130"/>
                  </a:lnTo>
                  <a:lnTo>
                    <a:pt x="511" y="1131"/>
                  </a:lnTo>
                  <a:lnTo>
                    <a:pt x="521" y="1134"/>
                  </a:lnTo>
                  <a:lnTo>
                    <a:pt x="531" y="1138"/>
                  </a:lnTo>
                  <a:lnTo>
                    <a:pt x="531" y="1138"/>
                  </a:lnTo>
                  <a:lnTo>
                    <a:pt x="553" y="1148"/>
                  </a:lnTo>
                  <a:lnTo>
                    <a:pt x="553" y="1148"/>
                  </a:lnTo>
                  <a:lnTo>
                    <a:pt x="571" y="1156"/>
                  </a:lnTo>
                  <a:lnTo>
                    <a:pt x="591" y="1165"/>
                  </a:lnTo>
                  <a:lnTo>
                    <a:pt x="600" y="1168"/>
                  </a:lnTo>
                  <a:lnTo>
                    <a:pt x="609" y="1170"/>
                  </a:lnTo>
                  <a:lnTo>
                    <a:pt x="619" y="1171"/>
                  </a:lnTo>
                  <a:lnTo>
                    <a:pt x="629" y="1172"/>
                  </a:lnTo>
                  <a:lnTo>
                    <a:pt x="631" y="1172"/>
                  </a:lnTo>
                  <a:lnTo>
                    <a:pt x="631" y="1172"/>
                  </a:lnTo>
                  <a:lnTo>
                    <a:pt x="638" y="1171"/>
                  </a:lnTo>
                  <a:lnTo>
                    <a:pt x="646" y="1170"/>
                  </a:lnTo>
                  <a:lnTo>
                    <a:pt x="652" y="1168"/>
                  </a:lnTo>
                  <a:lnTo>
                    <a:pt x="658" y="1166"/>
                  </a:lnTo>
                  <a:lnTo>
                    <a:pt x="664" y="1162"/>
                  </a:lnTo>
                  <a:lnTo>
                    <a:pt x="671" y="1158"/>
                  </a:lnTo>
                  <a:lnTo>
                    <a:pt x="676" y="1154"/>
                  </a:lnTo>
                  <a:lnTo>
                    <a:pt x="680" y="1150"/>
                  </a:lnTo>
                  <a:lnTo>
                    <a:pt x="680" y="1150"/>
                  </a:lnTo>
                  <a:lnTo>
                    <a:pt x="686" y="1143"/>
                  </a:lnTo>
                  <a:lnTo>
                    <a:pt x="690" y="1134"/>
                  </a:lnTo>
                  <a:lnTo>
                    <a:pt x="694" y="1125"/>
                  </a:lnTo>
                  <a:lnTo>
                    <a:pt x="698" y="1116"/>
                  </a:lnTo>
                  <a:lnTo>
                    <a:pt x="700" y="1105"/>
                  </a:lnTo>
                  <a:lnTo>
                    <a:pt x="702" y="1095"/>
                  </a:lnTo>
                  <a:lnTo>
                    <a:pt x="702" y="1085"/>
                  </a:lnTo>
                  <a:lnTo>
                    <a:pt x="702" y="1073"/>
                  </a:lnTo>
                  <a:lnTo>
                    <a:pt x="702" y="1073"/>
                  </a:lnTo>
                  <a:lnTo>
                    <a:pt x="700" y="1061"/>
                  </a:lnTo>
                  <a:lnTo>
                    <a:pt x="698" y="1048"/>
                  </a:lnTo>
                  <a:lnTo>
                    <a:pt x="694" y="1036"/>
                  </a:lnTo>
                  <a:lnTo>
                    <a:pt x="690" y="1024"/>
                  </a:lnTo>
                  <a:lnTo>
                    <a:pt x="682" y="1000"/>
                  </a:lnTo>
                  <a:lnTo>
                    <a:pt x="671" y="976"/>
                  </a:lnTo>
                  <a:lnTo>
                    <a:pt x="658" y="954"/>
                  </a:lnTo>
                  <a:lnTo>
                    <a:pt x="645" y="932"/>
                  </a:lnTo>
                  <a:lnTo>
                    <a:pt x="630" y="911"/>
                  </a:lnTo>
                  <a:lnTo>
                    <a:pt x="616" y="891"/>
                  </a:lnTo>
                  <a:lnTo>
                    <a:pt x="616" y="891"/>
                  </a:lnTo>
                  <a:lnTo>
                    <a:pt x="596" y="865"/>
                  </a:lnTo>
                  <a:lnTo>
                    <a:pt x="574" y="840"/>
                  </a:lnTo>
                  <a:lnTo>
                    <a:pt x="562" y="828"/>
                  </a:lnTo>
                  <a:lnTo>
                    <a:pt x="549" y="816"/>
                  </a:lnTo>
                  <a:lnTo>
                    <a:pt x="537" y="805"/>
                  </a:lnTo>
                  <a:lnTo>
                    <a:pt x="523" y="794"/>
                  </a:lnTo>
                  <a:lnTo>
                    <a:pt x="510" y="785"/>
                  </a:lnTo>
                  <a:lnTo>
                    <a:pt x="495" y="776"/>
                  </a:lnTo>
                  <a:lnTo>
                    <a:pt x="481" y="768"/>
                  </a:lnTo>
                  <a:lnTo>
                    <a:pt x="467" y="761"/>
                  </a:lnTo>
                  <a:lnTo>
                    <a:pt x="453" y="755"/>
                  </a:lnTo>
                  <a:lnTo>
                    <a:pt x="438" y="751"/>
                  </a:lnTo>
                  <a:lnTo>
                    <a:pt x="423" y="749"/>
                  </a:lnTo>
                  <a:lnTo>
                    <a:pt x="408" y="748"/>
                  </a:lnTo>
                  <a:lnTo>
                    <a:pt x="408" y="748"/>
                  </a:lnTo>
                  <a:lnTo>
                    <a:pt x="404" y="748"/>
                  </a:lnTo>
                  <a:lnTo>
                    <a:pt x="404" y="748"/>
                  </a:lnTo>
                  <a:lnTo>
                    <a:pt x="393" y="748"/>
                  </a:lnTo>
                  <a:lnTo>
                    <a:pt x="382" y="749"/>
                  </a:lnTo>
                  <a:lnTo>
                    <a:pt x="372" y="751"/>
                  </a:lnTo>
                  <a:lnTo>
                    <a:pt x="363" y="754"/>
                  </a:lnTo>
                  <a:lnTo>
                    <a:pt x="354" y="758"/>
                  </a:lnTo>
                  <a:lnTo>
                    <a:pt x="346" y="763"/>
                  </a:lnTo>
                  <a:lnTo>
                    <a:pt x="339" y="770"/>
                  </a:lnTo>
                  <a:lnTo>
                    <a:pt x="333" y="776"/>
                  </a:lnTo>
                  <a:lnTo>
                    <a:pt x="333" y="776"/>
                  </a:lnTo>
                  <a:lnTo>
                    <a:pt x="324" y="786"/>
                  </a:lnTo>
                  <a:lnTo>
                    <a:pt x="318" y="799"/>
                  </a:lnTo>
                  <a:lnTo>
                    <a:pt x="313" y="813"/>
                  </a:lnTo>
                  <a:lnTo>
                    <a:pt x="310" y="829"/>
                  </a:lnTo>
                  <a:lnTo>
                    <a:pt x="308" y="845"/>
                  </a:lnTo>
                  <a:lnTo>
                    <a:pt x="308" y="864"/>
                  </a:lnTo>
                  <a:lnTo>
                    <a:pt x="309" y="884"/>
                  </a:lnTo>
                  <a:lnTo>
                    <a:pt x="311" y="905"/>
                  </a:lnTo>
                  <a:lnTo>
                    <a:pt x="311" y="905"/>
                  </a:lnTo>
                  <a:lnTo>
                    <a:pt x="313" y="922"/>
                  </a:lnTo>
                  <a:lnTo>
                    <a:pt x="315" y="938"/>
                  </a:lnTo>
                  <a:lnTo>
                    <a:pt x="315" y="952"/>
                  </a:lnTo>
                  <a:lnTo>
                    <a:pt x="313" y="966"/>
                  </a:lnTo>
                  <a:lnTo>
                    <a:pt x="312" y="972"/>
                  </a:lnTo>
                  <a:lnTo>
                    <a:pt x="310" y="978"/>
                  </a:lnTo>
                  <a:lnTo>
                    <a:pt x="307" y="984"/>
                  </a:lnTo>
                  <a:lnTo>
                    <a:pt x="303" y="990"/>
                  </a:lnTo>
                  <a:lnTo>
                    <a:pt x="299" y="997"/>
                  </a:lnTo>
                  <a:lnTo>
                    <a:pt x="294" y="1002"/>
                  </a:lnTo>
                  <a:lnTo>
                    <a:pt x="288" y="1008"/>
                  </a:lnTo>
                  <a:lnTo>
                    <a:pt x="281" y="1013"/>
                  </a:lnTo>
                  <a:lnTo>
                    <a:pt x="281" y="1013"/>
                  </a:lnTo>
                  <a:lnTo>
                    <a:pt x="273" y="1019"/>
                  </a:lnTo>
                  <a:lnTo>
                    <a:pt x="264" y="1024"/>
                  </a:lnTo>
                  <a:lnTo>
                    <a:pt x="256" y="1027"/>
                  </a:lnTo>
                  <a:lnTo>
                    <a:pt x="248" y="1028"/>
                  </a:lnTo>
                  <a:lnTo>
                    <a:pt x="248" y="1028"/>
                  </a:lnTo>
                  <a:lnTo>
                    <a:pt x="239" y="1027"/>
                  </a:lnTo>
                  <a:lnTo>
                    <a:pt x="232" y="1024"/>
                  </a:lnTo>
                  <a:lnTo>
                    <a:pt x="224" y="1019"/>
                  </a:lnTo>
                  <a:lnTo>
                    <a:pt x="216" y="1014"/>
                  </a:lnTo>
                  <a:lnTo>
                    <a:pt x="213" y="1010"/>
                  </a:lnTo>
                  <a:lnTo>
                    <a:pt x="209" y="1013"/>
                  </a:lnTo>
                  <a:lnTo>
                    <a:pt x="164" y="968"/>
                  </a:lnTo>
                  <a:lnTo>
                    <a:pt x="164" y="968"/>
                  </a:lnTo>
                  <a:lnTo>
                    <a:pt x="125" y="929"/>
                  </a:lnTo>
                  <a:lnTo>
                    <a:pt x="108" y="911"/>
                  </a:lnTo>
                  <a:lnTo>
                    <a:pt x="90" y="891"/>
                  </a:lnTo>
                  <a:lnTo>
                    <a:pt x="73" y="871"/>
                  </a:lnTo>
                  <a:lnTo>
                    <a:pt x="57" y="851"/>
                  </a:lnTo>
                  <a:lnTo>
                    <a:pt x="41" y="830"/>
                  </a:lnTo>
                  <a:lnTo>
                    <a:pt x="27" y="808"/>
                  </a:lnTo>
                  <a:lnTo>
                    <a:pt x="27" y="808"/>
                  </a:lnTo>
                  <a:lnTo>
                    <a:pt x="22" y="798"/>
                  </a:lnTo>
                  <a:lnTo>
                    <a:pt x="17" y="786"/>
                  </a:lnTo>
                  <a:lnTo>
                    <a:pt x="11" y="776"/>
                  </a:lnTo>
                  <a:lnTo>
                    <a:pt x="8" y="764"/>
                  </a:lnTo>
                  <a:lnTo>
                    <a:pt x="5" y="752"/>
                  </a:lnTo>
                  <a:lnTo>
                    <a:pt x="2" y="741"/>
                  </a:lnTo>
                  <a:lnTo>
                    <a:pt x="1" y="728"/>
                  </a:lnTo>
                  <a:lnTo>
                    <a:pt x="0" y="716"/>
                  </a:lnTo>
                  <a:lnTo>
                    <a:pt x="0" y="702"/>
                  </a:lnTo>
                  <a:lnTo>
                    <a:pt x="0" y="689"/>
                  </a:lnTo>
                  <a:lnTo>
                    <a:pt x="2" y="675"/>
                  </a:lnTo>
                  <a:lnTo>
                    <a:pt x="4" y="662"/>
                  </a:lnTo>
                  <a:lnTo>
                    <a:pt x="6" y="647"/>
                  </a:lnTo>
                  <a:lnTo>
                    <a:pt x="9" y="633"/>
                  </a:lnTo>
                  <a:lnTo>
                    <a:pt x="19" y="602"/>
                  </a:lnTo>
                  <a:lnTo>
                    <a:pt x="19" y="602"/>
                  </a:lnTo>
                  <a:lnTo>
                    <a:pt x="23" y="590"/>
                  </a:lnTo>
                  <a:lnTo>
                    <a:pt x="28" y="580"/>
                  </a:lnTo>
                  <a:lnTo>
                    <a:pt x="33" y="570"/>
                  </a:lnTo>
                  <a:lnTo>
                    <a:pt x="39" y="560"/>
                  </a:lnTo>
                  <a:lnTo>
                    <a:pt x="53" y="541"/>
                  </a:lnTo>
                  <a:lnTo>
                    <a:pt x="68" y="523"/>
                  </a:lnTo>
                  <a:lnTo>
                    <a:pt x="85" y="506"/>
                  </a:lnTo>
                  <a:lnTo>
                    <a:pt x="104" y="490"/>
                  </a:lnTo>
                  <a:lnTo>
                    <a:pt x="141" y="459"/>
                  </a:lnTo>
                  <a:lnTo>
                    <a:pt x="141" y="459"/>
                  </a:lnTo>
                  <a:lnTo>
                    <a:pt x="156" y="446"/>
                  </a:lnTo>
                  <a:lnTo>
                    <a:pt x="156" y="446"/>
                  </a:lnTo>
                  <a:lnTo>
                    <a:pt x="178" y="428"/>
                  </a:lnTo>
                  <a:lnTo>
                    <a:pt x="202" y="405"/>
                  </a:lnTo>
                  <a:lnTo>
                    <a:pt x="205" y="408"/>
                  </a:lnTo>
                  <a:lnTo>
                    <a:pt x="209" y="404"/>
                  </a:lnTo>
                  <a:lnTo>
                    <a:pt x="209" y="404"/>
                  </a:lnTo>
                  <a:lnTo>
                    <a:pt x="220" y="393"/>
                  </a:lnTo>
                  <a:lnTo>
                    <a:pt x="231" y="384"/>
                  </a:lnTo>
                  <a:lnTo>
                    <a:pt x="237" y="380"/>
                  </a:lnTo>
                  <a:lnTo>
                    <a:pt x="244" y="377"/>
                  </a:lnTo>
                  <a:lnTo>
                    <a:pt x="249" y="375"/>
                  </a:lnTo>
                  <a:lnTo>
                    <a:pt x="255" y="375"/>
                  </a:lnTo>
                  <a:lnTo>
                    <a:pt x="255" y="375"/>
                  </a:lnTo>
                  <a:lnTo>
                    <a:pt x="261" y="376"/>
                  </a:lnTo>
                  <a:lnTo>
                    <a:pt x="267" y="378"/>
                  </a:lnTo>
                  <a:lnTo>
                    <a:pt x="274" y="381"/>
                  </a:lnTo>
                  <a:lnTo>
                    <a:pt x="280" y="386"/>
                  </a:lnTo>
                  <a:lnTo>
                    <a:pt x="280" y="386"/>
                  </a:lnTo>
                  <a:lnTo>
                    <a:pt x="290" y="399"/>
                  </a:lnTo>
                  <a:lnTo>
                    <a:pt x="300" y="411"/>
                  </a:lnTo>
                  <a:lnTo>
                    <a:pt x="307" y="422"/>
                  </a:lnTo>
                  <a:lnTo>
                    <a:pt x="314" y="435"/>
                  </a:lnTo>
                  <a:lnTo>
                    <a:pt x="319" y="447"/>
                  </a:lnTo>
                  <a:lnTo>
                    <a:pt x="324" y="461"/>
                  </a:lnTo>
                  <a:lnTo>
                    <a:pt x="333" y="489"/>
                  </a:lnTo>
                  <a:lnTo>
                    <a:pt x="333" y="489"/>
                  </a:lnTo>
                  <a:lnTo>
                    <a:pt x="342" y="519"/>
                  </a:lnTo>
                  <a:lnTo>
                    <a:pt x="345" y="527"/>
                  </a:lnTo>
                  <a:lnTo>
                    <a:pt x="345" y="527"/>
                  </a:lnTo>
                  <a:lnTo>
                    <a:pt x="352" y="549"/>
                  </a:lnTo>
                  <a:lnTo>
                    <a:pt x="357" y="559"/>
                  </a:lnTo>
                  <a:lnTo>
                    <a:pt x="362" y="570"/>
                  </a:lnTo>
                  <a:lnTo>
                    <a:pt x="368" y="580"/>
                  </a:lnTo>
                  <a:lnTo>
                    <a:pt x="375" y="588"/>
                  </a:lnTo>
                  <a:lnTo>
                    <a:pt x="385" y="595"/>
                  </a:lnTo>
                  <a:lnTo>
                    <a:pt x="395" y="602"/>
                  </a:lnTo>
                  <a:lnTo>
                    <a:pt x="395" y="602"/>
                  </a:lnTo>
                  <a:lnTo>
                    <a:pt x="411" y="610"/>
                  </a:lnTo>
                  <a:lnTo>
                    <a:pt x="411" y="610"/>
                  </a:lnTo>
                  <a:lnTo>
                    <a:pt x="428" y="617"/>
                  </a:lnTo>
                  <a:lnTo>
                    <a:pt x="446" y="625"/>
                  </a:lnTo>
                  <a:lnTo>
                    <a:pt x="462" y="631"/>
                  </a:lnTo>
                  <a:lnTo>
                    <a:pt x="480" y="635"/>
                  </a:lnTo>
                  <a:lnTo>
                    <a:pt x="480" y="635"/>
                  </a:lnTo>
                  <a:lnTo>
                    <a:pt x="488" y="635"/>
                  </a:lnTo>
                  <a:lnTo>
                    <a:pt x="488" y="635"/>
                  </a:lnTo>
                  <a:lnTo>
                    <a:pt x="498" y="635"/>
                  </a:lnTo>
                  <a:lnTo>
                    <a:pt x="507" y="633"/>
                  </a:lnTo>
                  <a:lnTo>
                    <a:pt x="517" y="631"/>
                  </a:lnTo>
                  <a:lnTo>
                    <a:pt x="528" y="627"/>
                  </a:lnTo>
                  <a:lnTo>
                    <a:pt x="547" y="619"/>
                  </a:lnTo>
                  <a:lnTo>
                    <a:pt x="566" y="611"/>
                  </a:lnTo>
                  <a:lnTo>
                    <a:pt x="574" y="607"/>
                  </a:lnTo>
                  <a:lnTo>
                    <a:pt x="574" y="607"/>
                  </a:lnTo>
                  <a:lnTo>
                    <a:pt x="584" y="603"/>
                  </a:lnTo>
                  <a:lnTo>
                    <a:pt x="592" y="598"/>
                  </a:lnTo>
                  <a:lnTo>
                    <a:pt x="599" y="593"/>
                  </a:lnTo>
                  <a:lnTo>
                    <a:pt x="605" y="588"/>
                  </a:lnTo>
                  <a:lnTo>
                    <a:pt x="618" y="577"/>
                  </a:lnTo>
                  <a:lnTo>
                    <a:pt x="629" y="564"/>
                  </a:lnTo>
                  <a:lnTo>
                    <a:pt x="629" y="564"/>
                  </a:lnTo>
                  <a:lnTo>
                    <a:pt x="644" y="548"/>
                  </a:lnTo>
                  <a:lnTo>
                    <a:pt x="644" y="548"/>
                  </a:lnTo>
                  <a:lnTo>
                    <a:pt x="652" y="538"/>
                  </a:lnTo>
                  <a:lnTo>
                    <a:pt x="659" y="529"/>
                  </a:lnTo>
                  <a:lnTo>
                    <a:pt x="664" y="519"/>
                  </a:lnTo>
                  <a:lnTo>
                    <a:pt x="667" y="508"/>
                  </a:lnTo>
                  <a:lnTo>
                    <a:pt x="671" y="497"/>
                  </a:lnTo>
                  <a:lnTo>
                    <a:pt x="673" y="486"/>
                  </a:lnTo>
                  <a:lnTo>
                    <a:pt x="673" y="474"/>
                  </a:lnTo>
                  <a:lnTo>
                    <a:pt x="673" y="463"/>
                  </a:lnTo>
                  <a:lnTo>
                    <a:pt x="671" y="451"/>
                  </a:lnTo>
                  <a:lnTo>
                    <a:pt x="669" y="440"/>
                  </a:lnTo>
                  <a:lnTo>
                    <a:pt x="665" y="430"/>
                  </a:lnTo>
                  <a:lnTo>
                    <a:pt x="661" y="418"/>
                  </a:lnTo>
                  <a:lnTo>
                    <a:pt x="656" y="408"/>
                  </a:lnTo>
                  <a:lnTo>
                    <a:pt x="651" y="398"/>
                  </a:lnTo>
                  <a:lnTo>
                    <a:pt x="645" y="388"/>
                  </a:lnTo>
                  <a:lnTo>
                    <a:pt x="637" y="379"/>
                  </a:lnTo>
                  <a:lnTo>
                    <a:pt x="637" y="379"/>
                  </a:lnTo>
                  <a:lnTo>
                    <a:pt x="628" y="366"/>
                  </a:lnTo>
                  <a:lnTo>
                    <a:pt x="628" y="366"/>
                  </a:lnTo>
                  <a:lnTo>
                    <a:pt x="619" y="355"/>
                  </a:lnTo>
                  <a:lnTo>
                    <a:pt x="609" y="344"/>
                  </a:lnTo>
                  <a:lnTo>
                    <a:pt x="597" y="332"/>
                  </a:lnTo>
                  <a:lnTo>
                    <a:pt x="591" y="328"/>
                  </a:lnTo>
                  <a:lnTo>
                    <a:pt x="584" y="324"/>
                  </a:lnTo>
                  <a:lnTo>
                    <a:pt x="584" y="324"/>
                  </a:lnTo>
                  <a:lnTo>
                    <a:pt x="570" y="316"/>
                  </a:lnTo>
                  <a:lnTo>
                    <a:pt x="570" y="316"/>
                  </a:lnTo>
                  <a:lnTo>
                    <a:pt x="563" y="311"/>
                  </a:lnTo>
                  <a:lnTo>
                    <a:pt x="555" y="307"/>
                  </a:lnTo>
                  <a:lnTo>
                    <a:pt x="546" y="304"/>
                  </a:lnTo>
                  <a:lnTo>
                    <a:pt x="537" y="301"/>
                  </a:lnTo>
                  <a:lnTo>
                    <a:pt x="537" y="301"/>
                  </a:lnTo>
                  <a:lnTo>
                    <a:pt x="520" y="300"/>
                  </a:lnTo>
                  <a:lnTo>
                    <a:pt x="506" y="300"/>
                  </a:lnTo>
                  <a:lnTo>
                    <a:pt x="492" y="300"/>
                  </a:lnTo>
                  <a:lnTo>
                    <a:pt x="492" y="300"/>
                  </a:lnTo>
                  <a:lnTo>
                    <a:pt x="483" y="298"/>
                  </a:lnTo>
                  <a:lnTo>
                    <a:pt x="483" y="298"/>
                  </a:lnTo>
                  <a:lnTo>
                    <a:pt x="473" y="296"/>
                  </a:lnTo>
                  <a:lnTo>
                    <a:pt x="471" y="296"/>
                  </a:lnTo>
                  <a:lnTo>
                    <a:pt x="469" y="297"/>
                  </a:lnTo>
                  <a:lnTo>
                    <a:pt x="469" y="297"/>
                  </a:lnTo>
                  <a:lnTo>
                    <a:pt x="464" y="300"/>
                  </a:lnTo>
                  <a:lnTo>
                    <a:pt x="460" y="302"/>
                  </a:lnTo>
                  <a:lnTo>
                    <a:pt x="451" y="303"/>
                  </a:lnTo>
                  <a:lnTo>
                    <a:pt x="450" y="303"/>
                  </a:lnTo>
                  <a:lnTo>
                    <a:pt x="450" y="303"/>
                  </a:lnTo>
                  <a:lnTo>
                    <a:pt x="445" y="304"/>
                  </a:lnTo>
                  <a:lnTo>
                    <a:pt x="445" y="304"/>
                  </a:lnTo>
                  <a:lnTo>
                    <a:pt x="437" y="303"/>
                  </a:lnTo>
                  <a:lnTo>
                    <a:pt x="429" y="300"/>
                  </a:lnTo>
                  <a:lnTo>
                    <a:pt x="422" y="296"/>
                  </a:lnTo>
                  <a:lnTo>
                    <a:pt x="415" y="290"/>
                  </a:lnTo>
                  <a:lnTo>
                    <a:pt x="415" y="290"/>
                  </a:lnTo>
                  <a:lnTo>
                    <a:pt x="408" y="282"/>
                  </a:lnTo>
                  <a:lnTo>
                    <a:pt x="403" y="275"/>
                  </a:lnTo>
                  <a:lnTo>
                    <a:pt x="400" y="268"/>
                  </a:lnTo>
                  <a:lnTo>
                    <a:pt x="400" y="261"/>
                  </a:lnTo>
                  <a:lnTo>
                    <a:pt x="400" y="252"/>
                  </a:lnTo>
                  <a:lnTo>
                    <a:pt x="402" y="244"/>
                  </a:lnTo>
                  <a:lnTo>
                    <a:pt x="406" y="235"/>
                  </a:lnTo>
                  <a:lnTo>
                    <a:pt x="410" y="225"/>
                  </a:lnTo>
                  <a:lnTo>
                    <a:pt x="413" y="220"/>
                  </a:lnTo>
                  <a:lnTo>
                    <a:pt x="411" y="220"/>
                  </a:lnTo>
                  <a:lnTo>
                    <a:pt x="415" y="218"/>
                  </a:lnTo>
                  <a:lnTo>
                    <a:pt x="419" y="209"/>
                  </a:lnTo>
                  <a:lnTo>
                    <a:pt x="419" y="209"/>
                  </a:lnTo>
                  <a:lnTo>
                    <a:pt x="423" y="204"/>
                  </a:lnTo>
                  <a:lnTo>
                    <a:pt x="426" y="202"/>
                  </a:lnTo>
                  <a:lnTo>
                    <a:pt x="430" y="200"/>
                  </a:lnTo>
                  <a:lnTo>
                    <a:pt x="433" y="200"/>
                  </a:lnTo>
                  <a:lnTo>
                    <a:pt x="435" y="200"/>
                  </a:lnTo>
                  <a:lnTo>
                    <a:pt x="438" y="199"/>
                  </a:lnTo>
                  <a:lnTo>
                    <a:pt x="438" y="199"/>
                  </a:lnTo>
                  <a:lnTo>
                    <a:pt x="459" y="180"/>
                  </a:lnTo>
                  <a:lnTo>
                    <a:pt x="479" y="163"/>
                  </a:lnTo>
                  <a:lnTo>
                    <a:pt x="495" y="147"/>
                  </a:lnTo>
                  <a:lnTo>
                    <a:pt x="511" y="131"/>
                  </a:lnTo>
                  <a:lnTo>
                    <a:pt x="522" y="119"/>
                  </a:lnTo>
                  <a:lnTo>
                    <a:pt x="522" y="119"/>
                  </a:lnTo>
                  <a:lnTo>
                    <a:pt x="541" y="99"/>
                  </a:lnTo>
                  <a:lnTo>
                    <a:pt x="560" y="80"/>
                  </a:lnTo>
                  <a:lnTo>
                    <a:pt x="578" y="63"/>
                  </a:lnTo>
                  <a:lnTo>
                    <a:pt x="597" y="47"/>
                  </a:lnTo>
                  <a:lnTo>
                    <a:pt x="618" y="32"/>
                  </a:lnTo>
                  <a:lnTo>
                    <a:pt x="629" y="25"/>
                  </a:lnTo>
                  <a:lnTo>
                    <a:pt x="640" y="19"/>
                  </a:lnTo>
                  <a:lnTo>
                    <a:pt x="651" y="14"/>
                  </a:lnTo>
                  <a:lnTo>
                    <a:pt x="663" y="9"/>
                  </a:lnTo>
                  <a:lnTo>
                    <a:pt x="676" y="5"/>
                  </a:lnTo>
                  <a:lnTo>
                    <a:pt x="689" y="2"/>
                  </a:lnTo>
                  <a:lnTo>
                    <a:pt x="689" y="2"/>
                  </a:lnTo>
                  <a:lnTo>
                    <a:pt x="701" y="0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723" y="0"/>
                  </a:lnTo>
                  <a:lnTo>
                    <a:pt x="734" y="1"/>
                  </a:lnTo>
                  <a:lnTo>
                    <a:pt x="744" y="3"/>
                  </a:lnTo>
                  <a:lnTo>
                    <a:pt x="755" y="6"/>
                  </a:lnTo>
                  <a:lnTo>
                    <a:pt x="765" y="10"/>
                  </a:lnTo>
                  <a:lnTo>
                    <a:pt x="775" y="14"/>
                  </a:lnTo>
                  <a:lnTo>
                    <a:pt x="795" y="23"/>
                  </a:lnTo>
                  <a:lnTo>
                    <a:pt x="813" y="35"/>
                  </a:lnTo>
                  <a:lnTo>
                    <a:pt x="829" y="47"/>
                  </a:lnTo>
                  <a:lnTo>
                    <a:pt x="845" y="61"/>
                  </a:lnTo>
                  <a:lnTo>
                    <a:pt x="857" y="73"/>
                  </a:lnTo>
                  <a:lnTo>
                    <a:pt x="857" y="73"/>
                  </a:lnTo>
                  <a:lnTo>
                    <a:pt x="880" y="97"/>
                  </a:lnTo>
                  <a:lnTo>
                    <a:pt x="903" y="120"/>
                  </a:lnTo>
                  <a:lnTo>
                    <a:pt x="903" y="120"/>
                  </a:lnTo>
                  <a:lnTo>
                    <a:pt x="923" y="142"/>
                  </a:lnTo>
                  <a:lnTo>
                    <a:pt x="945" y="164"/>
                  </a:lnTo>
                  <a:lnTo>
                    <a:pt x="945" y="164"/>
                  </a:lnTo>
                  <a:lnTo>
                    <a:pt x="956" y="177"/>
                  </a:lnTo>
                  <a:lnTo>
                    <a:pt x="966" y="188"/>
                  </a:lnTo>
                  <a:lnTo>
                    <a:pt x="966" y="188"/>
                  </a:lnTo>
                  <a:lnTo>
                    <a:pt x="978" y="204"/>
                  </a:lnTo>
                  <a:lnTo>
                    <a:pt x="978" y="205"/>
                  </a:lnTo>
                  <a:lnTo>
                    <a:pt x="979" y="205"/>
                  </a:lnTo>
                  <a:lnTo>
                    <a:pt x="979" y="205"/>
                  </a:lnTo>
                  <a:lnTo>
                    <a:pt x="983" y="208"/>
                  </a:lnTo>
                  <a:lnTo>
                    <a:pt x="986" y="210"/>
                  </a:lnTo>
                  <a:lnTo>
                    <a:pt x="990" y="212"/>
                  </a:lnTo>
                  <a:lnTo>
                    <a:pt x="993" y="212"/>
                  </a:lnTo>
                  <a:lnTo>
                    <a:pt x="993" y="212"/>
                  </a:lnTo>
                  <a:lnTo>
                    <a:pt x="996" y="212"/>
                  </a:lnTo>
                  <a:lnTo>
                    <a:pt x="999" y="210"/>
                  </a:lnTo>
                  <a:lnTo>
                    <a:pt x="1002" y="209"/>
                  </a:lnTo>
                  <a:lnTo>
                    <a:pt x="1004" y="206"/>
                  </a:lnTo>
                  <a:lnTo>
                    <a:pt x="1008" y="200"/>
                  </a:lnTo>
                  <a:lnTo>
                    <a:pt x="1013" y="190"/>
                  </a:lnTo>
                  <a:lnTo>
                    <a:pt x="1015" y="181"/>
                  </a:lnTo>
                  <a:lnTo>
                    <a:pt x="1017" y="169"/>
                  </a:lnTo>
                  <a:lnTo>
                    <a:pt x="1019" y="147"/>
                  </a:lnTo>
                  <a:lnTo>
                    <a:pt x="1019" y="147"/>
                  </a:lnTo>
                  <a:lnTo>
                    <a:pt x="1021" y="130"/>
                  </a:lnTo>
                  <a:lnTo>
                    <a:pt x="1023" y="114"/>
                  </a:lnTo>
                  <a:lnTo>
                    <a:pt x="1027" y="97"/>
                  </a:lnTo>
                  <a:lnTo>
                    <a:pt x="1032" y="80"/>
                  </a:lnTo>
                  <a:lnTo>
                    <a:pt x="1032" y="80"/>
                  </a:lnTo>
                  <a:lnTo>
                    <a:pt x="1034" y="73"/>
                  </a:lnTo>
                  <a:lnTo>
                    <a:pt x="1037" y="66"/>
                  </a:lnTo>
                  <a:lnTo>
                    <a:pt x="1047" y="52"/>
                  </a:lnTo>
                  <a:lnTo>
                    <a:pt x="1057" y="40"/>
                  </a:lnTo>
                  <a:lnTo>
                    <a:pt x="1069" y="30"/>
                  </a:lnTo>
                  <a:lnTo>
                    <a:pt x="1082" y="20"/>
                  </a:lnTo>
                  <a:lnTo>
                    <a:pt x="1097" y="12"/>
                  </a:lnTo>
                  <a:lnTo>
                    <a:pt x="1112" y="7"/>
                  </a:lnTo>
                  <a:lnTo>
                    <a:pt x="1128" y="4"/>
                  </a:lnTo>
                  <a:lnTo>
                    <a:pt x="1128" y="4"/>
                  </a:lnTo>
                  <a:lnTo>
                    <a:pt x="1153" y="1"/>
                  </a:lnTo>
                  <a:lnTo>
                    <a:pt x="1176" y="1"/>
                  </a:lnTo>
                  <a:lnTo>
                    <a:pt x="1176" y="1"/>
                  </a:lnTo>
                  <a:lnTo>
                    <a:pt x="1192" y="1"/>
                  </a:lnTo>
                  <a:lnTo>
                    <a:pt x="1207" y="2"/>
                  </a:lnTo>
                  <a:lnTo>
                    <a:pt x="1222" y="5"/>
                  </a:lnTo>
                  <a:lnTo>
                    <a:pt x="1235" y="8"/>
                  </a:lnTo>
                  <a:lnTo>
                    <a:pt x="1249" y="12"/>
                  </a:lnTo>
                  <a:lnTo>
                    <a:pt x="1262" y="17"/>
                  </a:lnTo>
                  <a:lnTo>
                    <a:pt x="1274" y="22"/>
                  </a:lnTo>
                  <a:lnTo>
                    <a:pt x="1286" y="30"/>
                  </a:lnTo>
                  <a:lnTo>
                    <a:pt x="1286" y="30"/>
                  </a:lnTo>
                  <a:lnTo>
                    <a:pt x="1298" y="38"/>
                  </a:lnTo>
                  <a:lnTo>
                    <a:pt x="1309" y="47"/>
                  </a:lnTo>
                  <a:lnTo>
                    <a:pt x="1331" y="67"/>
                  </a:lnTo>
                  <a:lnTo>
                    <a:pt x="1331" y="67"/>
                  </a:lnTo>
                  <a:lnTo>
                    <a:pt x="1343" y="79"/>
                  </a:lnTo>
                  <a:lnTo>
                    <a:pt x="1357" y="91"/>
                  </a:lnTo>
                  <a:lnTo>
                    <a:pt x="1357" y="91"/>
                  </a:lnTo>
                  <a:lnTo>
                    <a:pt x="1373" y="104"/>
                  </a:lnTo>
                  <a:lnTo>
                    <a:pt x="1373" y="104"/>
                  </a:lnTo>
                  <a:lnTo>
                    <a:pt x="1387" y="116"/>
                  </a:lnTo>
                  <a:lnTo>
                    <a:pt x="1400" y="128"/>
                  </a:lnTo>
                  <a:lnTo>
                    <a:pt x="1413" y="140"/>
                  </a:lnTo>
                  <a:lnTo>
                    <a:pt x="1425" y="154"/>
                  </a:lnTo>
                  <a:lnTo>
                    <a:pt x="1425" y="154"/>
                  </a:lnTo>
                  <a:lnTo>
                    <a:pt x="1433" y="166"/>
                  </a:lnTo>
                  <a:lnTo>
                    <a:pt x="1443" y="180"/>
                  </a:lnTo>
                  <a:lnTo>
                    <a:pt x="1451" y="195"/>
                  </a:lnTo>
                  <a:lnTo>
                    <a:pt x="1459" y="212"/>
                  </a:lnTo>
                  <a:lnTo>
                    <a:pt x="1468" y="230"/>
                  </a:lnTo>
                  <a:lnTo>
                    <a:pt x="1474" y="248"/>
                  </a:lnTo>
                  <a:lnTo>
                    <a:pt x="1480" y="267"/>
                  </a:lnTo>
                  <a:lnTo>
                    <a:pt x="1484" y="286"/>
                  </a:lnTo>
                  <a:lnTo>
                    <a:pt x="1487" y="305"/>
                  </a:lnTo>
                  <a:lnTo>
                    <a:pt x="1488" y="324"/>
                  </a:lnTo>
                  <a:lnTo>
                    <a:pt x="1487" y="343"/>
                  </a:lnTo>
                  <a:lnTo>
                    <a:pt x="1484" y="360"/>
                  </a:lnTo>
                  <a:lnTo>
                    <a:pt x="1482" y="368"/>
                  </a:lnTo>
                  <a:lnTo>
                    <a:pt x="1479" y="378"/>
                  </a:lnTo>
                  <a:lnTo>
                    <a:pt x="1476" y="386"/>
                  </a:lnTo>
                  <a:lnTo>
                    <a:pt x="1472" y="393"/>
                  </a:lnTo>
                  <a:lnTo>
                    <a:pt x="1467" y="401"/>
                  </a:lnTo>
                  <a:lnTo>
                    <a:pt x="1461" y="408"/>
                  </a:lnTo>
                  <a:lnTo>
                    <a:pt x="1455" y="415"/>
                  </a:lnTo>
                  <a:lnTo>
                    <a:pt x="1448" y="421"/>
                  </a:lnTo>
                  <a:lnTo>
                    <a:pt x="1448" y="421"/>
                  </a:lnTo>
                  <a:lnTo>
                    <a:pt x="1441" y="427"/>
                  </a:lnTo>
                  <a:lnTo>
                    <a:pt x="1432" y="431"/>
                  </a:lnTo>
                  <a:lnTo>
                    <a:pt x="1424" y="433"/>
                  </a:lnTo>
                  <a:lnTo>
                    <a:pt x="1416" y="435"/>
                  </a:lnTo>
                  <a:lnTo>
                    <a:pt x="1406" y="436"/>
                  </a:lnTo>
                  <a:lnTo>
                    <a:pt x="1397" y="437"/>
                  </a:lnTo>
                  <a:lnTo>
                    <a:pt x="1377" y="437"/>
                  </a:lnTo>
                  <a:lnTo>
                    <a:pt x="1377" y="437"/>
                  </a:lnTo>
                  <a:lnTo>
                    <a:pt x="1359" y="437"/>
                  </a:lnTo>
                  <a:lnTo>
                    <a:pt x="1339" y="439"/>
                  </a:lnTo>
                  <a:lnTo>
                    <a:pt x="1331" y="441"/>
                  </a:lnTo>
                  <a:lnTo>
                    <a:pt x="1321" y="443"/>
                  </a:lnTo>
                  <a:lnTo>
                    <a:pt x="1313" y="447"/>
                  </a:lnTo>
                  <a:lnTo>
                    <a:pt x="1305" y="452"/>
                  </a:lnTo>
                  <a:lnTo>
                    <a:pt x="1305" y="452"/>
                  </a:lnTo>
                  <a:lnTo>
                    <a:pt x="1298" y="458"/>
                  </a:lnTo>
                  <a:lnTo>
                    <a:pt x="1292" y="463"/>
                  </a:lnTo>
                  <a:lnTo>
                    <a:pt x="1287" y="468"/>
                  </a:lnTo>
                  <a:lnTo>
                    <a:pt x="1284" y="473"/>
                  </a:lnTo>
                  <a:lnTo>
                    <a:pt x="1281" y="478"/>
                  </a:lnTo>
                  <a:lnTo>
                    <a:pt x="1280" y="484"/>
                  </a:lnTo>
                  <a:lnTo>
                    <a:pt x="1279" y="488"/>
                  </a:lnTo>
                  <a:lnTo>
                    <a:pt x="1279" y="493"/>
                  </a:lnTo>
                  <a:lnTo>
                    <a:pt x="1281" y="501"/>
                  </a:lnTo>
                  <a:lnTo>
                    <a:pt x="1284" y="510"/>
                  </a:lnTo>
                  <a:lnTo>
                    <a:pt x="1289" y="518"/>
                  </a:lnTo>
                  <a:lnTo>
                    <a:pt x="1295" y="526"/>
                  </a:lnTo>
                  <a:lnTo>
                    <a:pt x="1295" y="526"/>
                  </a:lnTo>
                  <a:lnTo>
                    <a:pt x="1302" y="537"/>
                  </a:lnTo>
                  <a:lnTo>
                    <a:pt x="1308" y="549"/>
                  </a:lnTo>
                  <a:lnTo>
                    <a:pt x="1308" y="549"/>
                  </a:lnTo>
                  <a:lnTo>
                    <a:pt x="1308" y="549"/>
                  </a:lnTo>
                  <a:lnTo>
                    <a:pt x="1316" y="559"/>
                  </a:lnTo>
                  <a:lnTo>
                    <a:pt x="1316" y="559"/>
                  </a:lnTo>
                  <a:lnTo>
                    <a:pt x="1333" y="581"/>
                  </a:lnTo>
                  <a:lnTo>
                    <a:pt x="1342" y="591"/>
                  </a:lnTo>
                  <a:lnTo>
                    <a:pt x="1353" y="601"/>
                  </a:lnTo>
                  <a:lnTo>
                    <a:pt x="1353" y="601"/>
                  </a:lnTo>
                  <a:lnTo>
                    <a:pt x="1367" y="614"/>
                  </a:lnTo>
                  <a:lnTo>
                    <a:pt x="1367" y="614"/>
                  </a:lnTo>
                  <a:lnTo>
                    <a:pt x="1400" y="644"/>
                  </a:lnTo>
                  <a:lnTo>
                    <a:pt x="1416" y="660"/>
                  </a:lnTo>
                  <a:lnTo>
                    <a:pt x="1431" y="677"/>
                  </a:lnTo>
                  <a:lnTo>
                    <a:pt x="1446" y="694"/>
                  </a:lnTo>
                  <a:lnTo>
                    <a:pt x="1459" y="713"/>
                  </a:lnTo>
                  <a:lnTo>
                    <a:pt x="1464" y="721"/>
                  </a:lnTo>
                  <a:lnTo>
                    <a:pt x="1470" y="730"/>
                  </a:lnTo>
                  <a:lnTo>
                    <a:pt x="1474" y="741"/>
                  </a:lnTo>
                  <a:lnTo>
                    <a:pt x="1477" y="750"/>
                  </a:lnTo>
                  <a:lnTo>
                    <a:pt x="1477" y="750"/>
                  </a:lnTo>
                  <a:lnTo>
                    <a:pt x="1483" y="773"/>
                  </a:lnTo>
                  <a:lnTo>
                    <a:pt x="1487" y="794"/>
                  </a:lnTo>
                  <a:lnTo>
                    <a:pt x="1489" y="816"/>
                  </a:lnTo>
                  <a:lnTo>
                    <a:pt x="1489" y="836"/>
                  </a:lnTo>
                  <a:lnTo>
                    <a:pt x="1487" y="856"/>
                  </a:lnTo>
                  <a:lnTo>
                    <a:pt x="1483" y="876"/>
                  </a:lnTo>
                  <a:lnTo>
                    <a:pt x="1476" y="896"/>
                  </a:lnTo>
                  <a:lnTo>
                    <a:pt x="1467" y="918"/>
                  </a:lnTo>
                  <a:lnTo>
                    <a:pt x="1467" y="918"/>
                  </a:lnTo>
                  <a:lnTo>
                    <a:pt x="1458" y="933"/>
                  </a:lnTo>
                  <a:lnTo>
                    <a:pt x="1448" y="949"/>
                  </a:lnTo>
                  <a:lnTo>
                    <a:pt x="1437" y="963"/>
                  </a:lnTo>
                  <a:lnTo>
                    <a:pt x="1425" y="978"/>
                  </a:lnTo>
                  <a:lnTo>
                    <a:pt x="1425" y="978"/>
                  </a:lnTo>
                  <a:lnTo>
                    <a:pt x="1404" y="1004"/>
                  </a:lnTo>
                  <a:lnTo>
                    <a:pt x="1404" y="1004"/>
                  </a:lnTo>
                  <a:lnTo>
                    <a:pt x="1389" y="1024"/>
                  </a:lnTo>
                  <a:lnTo>
                    <a:pt x="1373" y="1041"/>
                  </a:lnTo>
                  <a:lnTo>
                    <a:pt x="1340" y="1075"/>
                  </a:lnTo>
                  <a:lnTo>
                    <a:pt x="1340" y="1075"/>
                  </a:lnTo>
                  <a:lnTo>
                    <a:pt x="1320" y="1096"/>
                  </a:lnTo>
                  <a:lnTo>
                    <a:pt x="1320" y="1096"/>
                  </a:lnTo>
                  <a:lnTo>
                    <a:pt x="1299" y="1117"/>
                  </a:lnTo>
                  <a:lnTo>
                    <a:pt x="1278" y="1137"/>
                  </a:lnTo>
                  <a:lnTo>
                    <a:pt x="1233" y="1175"/>
                  </a:lnTo>
                  <a:lnTo>
                    <a:pt x="1233" y="1175"/>
                  </a:lnTo>
                  <a:lnTo>
                    <a:pt x="1194" y="1209"/>
                  </a:lnTo>
                  <a:lnTo>
                    <a:pt x="1174" y="1227"/>
                  </a:lnTo>
                  <a:lnTo>
                    <a:pt x="1155" y="1245"/>
                  </a:lnTo>
                  <a:lnTo>
                    <a:pt x="1155" y="1245"/>
                  </a:lnTo>
                  <a:lnTo>
                    <a:pt x="1134" y="1266"/>
                  </a:lnTo>
                  <a:lnTo>
                    <a:pt x="1112" y="1286"/>
                  </a:lnTo>
                  <a:lnTo>
                    <a:pt x="1112" y="1286"/>
                  </a:lnTo>
                  <a:lnTo>
                    <a:pt x="1089" y="1305"/>
                  </a:lnTo>
                  <a:lnTo>
                    <a:pt x="1068" y="1326"/>
                  </a:lnTo>
                  <a:lnTo>
                    <a:pt x="1063" y="1330"/>
                  </a:lnTo>
                  <a:lnTo>
                    <a:pt x="1063" y="1330"/>
                  </a:lnTo>
                  <a:lnTo>
                    <a:pt x="1041" y="1352"/>
                  </a:lnTo>
                  <a:lnTo>
                    <a:pt x="1018" y="1374"/>
                  </a:lnTo>
                  <a:lnTo>
                    <a:pt x="1017" y="1375"/>
                  </a:lnTo>
                  <a:lnTo>
                    <a:pt x="1017" y="1376"/>
                  </a:lnTo>
                  <a:lnTo>
                    <a:pt x="1017" y="1376"/>
                  </a:lnTo>
                  <a:lnTo>
                    <a:pt x="1013" y="1381"/>
                  </a:lnTo>
                  <a:lnTo>
                    <a:pt x="1013" y="1381"/>
                  </a:lnTo>
                  <a:lnTo>
                    <a:pt x="988" y="1404"/>
                  </a:lnTo>
                  <a:lnTo>
                    <a:pt x="962" y="1427"/>
                  </a:lnTo>
                  <a:lnTo>
                    <a:pt x="935" y="1447"/>
                  </a:lnTo>
                  <a:lnTo>
                    <a:pt x="909" y="1468"/>
                  </a:lnTo>
                  <a:lnTo>
                    <a:pt x="909" y="1468"/>
                  </a:lnTo>
                  <a:lnTo>
                    <a:pt x="883" y="1489"/>
                  </a:lnTo>
                  <a:lnTo>
                    <a:pt x="883" y="1489"/>
                  </a:lnTo>
                  <a:lnTo>
                    <a:pt x="873" y="1496"/>
                  </a:lnTo>
                  <a:lnTo>
                    <a:pt x="861" y="1502"/>
                  </a:lnTo>
                  <a:lnTo>
                    <a:pt x="850" y="1509"/>
                  </a:lnTo>
                  <a:lnTo>
                    <a:pt x="839" y="1513"/>
                  </a:lnTo>
                  <a:lnTo>
                    <a:pt x="826" y="1517"/>
                  </a:lnTo>
                  <a:lnTo>
                    <a:pt x="814" y="1519"/>
                  </a:lnTo>
                  <a:lnTo>
                    <a:pt x="801" y="1521"/>
                  </a:lnTo>
                  <a:lnTo>
                    <a:pt x="789" y="1521"/>
                  </a:lnTo>
                  <a:lnTo>
                    <a:pt x="789" y="1521"/>
                  </a:lnTo>
                  <a:lnTo>
                    <a:pt x="789" y="1521"/>
                  </a:lnTo>
                  <a:lnTo>
                    <a:pt x="789" y="1521"/>
                  </a:lnTo>
                  <a:close/>
                  <a:moveTo>
                    <a:pt x="490" y="1165"/>
                  </a:moveTo>
                  <a:lnTo>
                    <a:pt x="490" y="1165"/>
                  </a:lnTo>
                  <a:lnTo>
                    <a:pt x="484" y="1165"/>
                  </a:lnTo>
                  <a:lnTo>
                    <a:pt x="478" y="1166"/>
                  </a:lnTo>
                  <a:lnTo>
                    <a:pt x="473" y="1168"/>
                  </a:lnTo>
                  <a:lnTo>
                    <a:pt x="467" y="1171"/>
                  </a:lnTo>
                  <a:lnTo>
                    <a:pt x="467" y="1171"/>
                  </a:lnTo>
                  <a:lnTo>
                    <a:pt x="460" y="1176"/>
                  </a:lnTo>
                  <a:lnTo>
                    <a:pt x="454" y="1181"/>
                  </a:lnTo>
                  <a:lnTo>
                    <a:pt x="450" y="1187"/>
                  </a:lnTo>
                  <a:lnTo>
                    <a:pt x="449" y="1194"/>
                  </a:lnTo>
                  <a:lnTo>
                    <a:pt x="449" y="1194"/>
                  </a:lnTo>
                  <a:lnTo>
                    <a:pt x="449" y="1200"/>
                  </a:lnTo>
                  <a:lnTo>
                    <a:pt x="450" y="1205"/>
                  </a:lnTo>
                  <a:lnTo>
                    <a:pt x="453" y="1210"/>
                  </a:lnTo>
                  <a:lnTo>
                    <a:pt x="456" y="1215"/>
                  </a:lnTo>
                  <a:lnTo>
                    <a:pt x="465" y="1226"/>
                  </a:lnTo>
                  <a:lnTo>
                    <a:pt x="476" y="1236"/>
                  </a:lnTo>
                  <a:lnTo>
                    <a:pt x="476" y="1236"/>
                  </a:lnTo>
                  <a:lnTo>
                    <a:pt x="485" y="1244"/>
                  </a:lnTo>
                  <a:lnTo>
                    <a:pt x="485" y="1244"/>
                  </a:lnTo>
                  <a:lnTo>
                    <a:pt x="487" y="1247"/>
                  </a:lnTo>
                  <a:lnTo>
                    <a:pt x="489" y="1252"/>
                  </a:lnTo>
                  <a:lnTo>
                    <a:pt x="489" y="1253"/>
                  </a:lnTo>
                  <a:lnTo>
                    <a:pt x="504" y="1268"/>
                  </a:lnTo>
                  <a:lnTo>
                    <a:pt x="504" y="1268"/>
                  </a:lnTo>
                  <a:lnTo>
                    <a:pt x="545" y="1312"/>
                  </a:lnTo>
                  <a:lnTo>
                    <a:pt x="545" y="1312"/>
                  </a:lnTo>
                  <a:lnTo>
                    <a:pt x="567" y="1334"/>
                  </a:lnTo>
                  <a:lnTo>
                    <a:pt x="567" y="1334"/>
                  </a:lnTo>
                  <a:lnTo>
                    <a:pt x="598" y="1369"/>
                  </a:lnTo>
                  <a:lnTo>
                    <a:pt x="615" y="1385"/>
                  </a:lnTo>
                  <a:lnTo>
                    <a:pt x="633" y="1401"/>
                  </a:lnTo>
                  <a:lnTo>
                    <a:pt x="633" y="1401"/>
                  </a:lnTo>
                  <a:lnTo>
                    <a:pt x="646" y="1412"/>
                  </a:lnTo>
                  <a:lnTo>
                    <a:pt x="658" y="1424"/>
                  </a:lnTo>
                  <a:lnTo>
                    <a:pt x="658" y="1424"/>
                  </a:lnTo>
                  <a:lnTo>
                    <a:pt x="676" y="1440"/>
                  </a:lnTo>
                  <a:lnTo>
                    <a:pt x="685" y="1447"/>
                  </a:lnTo>
                  <a:lnTo>
                    <a:pt x="694" y="1455"/>
                  </a:lnTo>
                  <a:lnTo>
                    <a:pt x="705" y="1462"/>
                  </a:lnTo>
                  <a:lnTo>
                    <a:pt x="715" y="1468"/>
                  </a:lnTo>
                  <a:lnTo>
                    <a:pt x="727" y="1472"/>
                  </a:lnTo>
                  <a:lnTo>
                    <a:pt x="739" y="1476"/>
                  </a:lnTo>
                  <a:lnTo>
                    <a:pt x="739" y="1476"/>
                  </a:lnTo>
                  <a:lnTo>
                    <a:pt x="752" y="1480"/>
                  </a:lnTo>
                  <a:lnTo>
                    <a:pt x="765" y="1482"/>
                  </a:lnTo>
                  <a:lnTo>
                    <a:pt x="776" y="1483"/>
                  </a:lnTo>
                  <a:lnTo>
                    <a:pt x="787" y="1483"/>
                  </a:lnTo>
                  <a:lnTo>
                    <a:pt x="787" y="1483"/>
                  </a:lnTo>
                  <a:lnTo>
                    <a:pt x="800" y="1483"/>
                  </a:lnTo>
                  <a:lnTo>
                    <a:pt x="813" y="1481"/>
                  </a:lnTo>
                  <a:lnTo>
                    <a:pt x="824" y="1478"/>
                  </a:lnTo>
                  <a:lnTo>
                    <a:pt x="836" y="1473"/>
                  </a:lnTo>
                  <a:lnTo>
                    <a:pt x="848" y="1467"/>
                  </a:lnTo>
                  <a:lnTo>
                    <a:pt x="859" y="1460"/>
                  </a:lnTo>
                  <a:lnTo>
                    <a:pt x="872" y="1452"/>
                  </a:lnTo>
                  <a:lnTo>
                    <a:pt x="883" y="1442"/>
                  </a:lnTo>
                  <a:lnTo>
                    <a:pt x="883" y="1442"/>
                  </a:lnTo>
                  <a:lnTo>
                    <a:pt x="905" y="1424"/>
                  </a:lnTo>
                  <a:lnTo>
                    <a:pt x="928" y="1405"/>
                  </a:lnTo>
                  <a:lnTo>
                    <a:pt x="928" y="1405"/>
                  </a:lnTo>
                  <a:lnTo>
                    <a:pt x="945" y="1391"/>
                  </a:lnTo>
                  <a:lnTo>
                    <a:pt x="949" y="1388"/>
                  </a:lnTo>
                  <a:lnTo>
                    <a:pt x="946" y="1384"/>
                  </a:lnTo>
                  <a:lnTo>
                    <a:pt x="959" y="1376"/>
                  </a:lnTo>
                  <a:lnTo>
                    <a:pt x="959" y="1376"/>
                  </a:lnTo>
                  <a:lnTo>
                    <a:pt x="982" y="1357"/>
                  </a:lnTo>
                  <a:lnTo>
                    <a:pt x="1004" y="1338"/>
                  </a:lnTo>
                  <a:lnTo>
                    <a:pt x="1025" y="1317"/>
                  </a:lnTo>
                  <a:lnTo>
                    <a:pt x="1047" y="1296"/>
                  </a:lnTo>
                  <a:lnTo>
                    <a:pt x="1053" y="1289"/>
                  </a:lnTo>
                  <a:lnTo>
                    <a:pt x="1053" y="1289"/>
                  </a:lnTo>
                  <a:lnTo>
                    <a:pt x="1070" y="1274"/>
                  </a:lnTo>
                  <a:lnTo>
                    <a:pt x="1086" y="1260"/>
                  </a:lnTo>
                  <a:lnTo>
                    <a:pt x="1086" y="1260"/>
                  </a:lnTo>
                  <a:lnTo>
                    <a:pt x="1102" y="1246"/>
                  </a:lnTo>
                  <a:lnTo>
                    <a:pt x="1118" y="1231"/>
                  </a:lnTo>
                  <a:lnTo>
                    <a:pt x="1118" y="1231"/>
                  </a:lnTo>
                  <a:lnTo>
                    <a:pt x="1136" y="1214"/>
                  </a:lnTo>
                  <a:lnTo>
                    <a:pt x="1155" y="1198"/>
                  </a:lnTo>
                  <a:lnTo>
                    <a:pt x="1192" y="1166"/>
                  </a:lnTo>
                  <a:lnTo>
                    <a:pt x="1192" y="1166"/>
                  </a:lnTo>
                  <a:lnTo>
                    <a:pt x="1231" y="1132"/>
                  </a:lnTo>
                  <a:lnTo>
                    <a:pt x="1251" y="1115"/>
                  </a:lnTo>
                  <a:lnTo>
                    <a:pt x="1270" y="1096"/>
                  </a:lnTo>
                  <a:lnTo>
                    <a:pt x="1270" y="1096"/>
                  </a:lnTo>
                  <a:lnTo>
                    <a:pt x="1307" y="1057"/>
                  </a:lnTo>
                  <a:lnTo>
                    <a:pt x="1343" y="1017"/>
                  </a:lnTo>
                  <a:lnTo>
                    <a:pt x="1377" y="977"/>
                  </a:lnTo>
                  <a:lnTo>
                    <a:pt x="1410" y="936"/>
                  </a:lnTo>
                  <a:lnTo>
                    <a:pt x="1410" y="936"/>
                  </a:lnTo>
                  <a:lnTo>
                    <a:pt x="1419" y="924"/>
                  </a:lnTo>
                  <a:lnTo>
                    <a:pt x="1427" y="911"/>
                  </a:lnTo>
                  <a:lnTo>
                    <a:pt x="1431" y="903"/>
                  </a:lnTo>
                  <a:lnTo>
                    <a:pt x="1434" y="896"/>
                  </a:lnTo>
                  <a:lnTo>
                    <a:pt x="1438" y="888"/>
                  </a:lnTo>
                  <a:lnTo>
                    <a:pt x="1440" y="878"/>
                  </a:lnTo>
                  <a:lnTo>
                    <a:pt x="1440" y="878"/>
                  </a:lnTo>
                  <a:lnTo>
                    <a:pt x="1442" y="874"/>
                  </a:lnTo>
                  <a:lnTo>
                    <a:pt x="1443" y="871"/>
                  </a:lnTo>
                  <a:lnTo>
                    <a:pt x="1448" y="864"/>
                  </a:lnTo>
                  <a:lnTo>
                    <a:pt x="1448" y="864"/>
                  </a:lnTo>
                  <a:lnTo>
                    <a:pt x="1451" y="858"/>
                  </a:lnTo>
                  <a:lnTo>
                    <a:pt x="1454" y="851"/>
                  </a:lnTo>
                  <a:lnTo>
                    <a:pt x="1456" y="843"/>
                  </a:lnTo>
                  <a:lnTo>
                    <a:pt x="1457" y="834"/>
                  </a:lnTo>
                  <a:lnTo>
                    <a:pt x="1457" y="834"/>
                  </a:lnTo>
                  <a:lnTo>
                    <a:pt x="1455" y="816"/>
                  </a:lnTo>
                  <a:lnTo>
                    <a:pt x="1452" y="800"/>
                  </a:lnTo>
                  <a:lnTo>
                    <a:pt x="1449" y="783"/>
                  </a:lnTo>
                  <a:lnTo>
                    <a:pt x="1444" y="769"/>
                  </a:lnTo>
                  <a:lnTo>
                    <a:pt x="1439" y="755"/>
                  </a:lnTo>
                  <a:lnTo>
                    <a:pt x="1431" y="743"/>
                  </a:lnTo>
                  <a:lnTo>
                    <a:pt x="1424" y="730"/>
                  </a:lnTo>
                  <a:lnTo>
                    <a:pt x="1415" y="719"/>
                  </a:lnTo>
                  <a:lnTo>
                    <a:pt x="1410" y="713"/>
                  </a:lnTo>
                  <a:lnTo>
                    <a:pt x="1410" y="713"/>
                  </a:lnTo>
                  <a:lnTo>
                    <a:pt x="1381" y="678"/>
                  </a:lnTo>
                  <a:lnTo>
                    <a:pt x="1366" y="663"/>
                  </a:lnTo>
                  <a:lnTo>
                    <a:pt x="1349" y="647"/>
                  </a:lnTo>
                  <a:lnTo>
                    <a:pt x="1349" y="647"/>
                  </a:lnTo>
                  <a:lnTo>
                    <a:pt x="1336" y="635"/>
                  </a:lnTo>
                  <a:lnTo>
                    <a:pt x="1336" y="635"/>
                  </a:lnTo>
                  <a:lnTo>
                    <a:pt x="1323" y="623"/>
                  </a:lnTo>
                  <a:lnTo>
                    <a:pt x="1310" y="612"/>
                  </a:lnTo>
                  <a:lnTo>
                    <a:pt x="1300" y="600"/>
                  </a:lnTo>
                  <a:lnTo>
                    <a:pt x="1295" y="593"/>
                  </a:lnTo>
                  <a:lnTo>
                    <a:pt x="1290" y="586"/>
                  </a:lnTo>
                  <a:lnTo>
                    <a:pt x="1290" y="586"/>
                  </a:lnTo>
                  <a:lnTo>
                    <a:pt x="1288" y="582"/>
                  </a:lnTo>
                  <a:lnTo>
                    <a:pt x="1286" y="580"/>
                  </a:lnTo>
                  <a:lnTo>
                    <a:pt x="1285" y="579"/>
                  </a:lnTo>
                  <a:lnTo>
                    <a:pt x="1285" y="579"/>
                  </a:lnTo>
                  <a:lnTo>
                    <a:pt x="1281" y="577"/>
                  </a:lnTo>
                  <a:lnTo>
                    <a:pt x="1279" y="574"/>
                  </a:lnTo>
                  <a:lnTo>
                    <a:pt x="1277" y="571"/>
                  </a:lnTo>
                  <a:lnTo>
                    <a:pt x="1276" y="566"/>
                  </a:lnTo>
                  <a:lnTo>
                    <a:pt x="1275" y="565"/>
                  </a:lnTo>
                  <a:lnTo>
                    <a:pt x="1274" y="564"/>
                  </a:lnTo>
                  <a:lnTo>
                    <a:pt x="1274" y="564"/>
                  </a:lnTo>
                  <a:lnTo>
                    <a:pt x="1263" y="552"/>
                  </a:lnTo>
                  <a:lnTo>
                    <a:pt x="1263" y="552"/>
                  </a:lnTo>
                  <a:lnTo>
                    <a:pt x="1259" y="547"/>
                  </a:lnTo>
                  <a:lnTo>
                    <a:pt x="1257" y="543"/>
                  </a:lnTo>
                  <a:lnTo>
                    <a:pt x="1257" y="543"/>
                  </a:lnTo>
                  <a:lnTo>
                    <a:pt x="1248" y="527"/>
                  </a:lnTo>
                  <a:lnTo>
                    <a:pt x="1244" y="520"/>
                  </a:lnTo>
                  <a:lnTo>
                    <a:pt x="1242" y="514"/>
                  </a:lnTo>
                  <a:lnTo>
                    <a:pt x="1240" y="506"/>
                  </a:lnTo>
                  <a:lnTo>
                    <a:pt x="1239" y="500"/>
                  </a:lnTo>
                  <a:lnTo>
                    <a:pt x="1239" y="493"/>
                  </a:lnTo>
                  <a:lnTo>
                    <a:pt x="1240" y="487"/>
                  </a:lnTo>
                  <a:lnTo>
                    <a:pt x="1240" y="487"/>
                  </a:lnTo>
                  <a:lnTo>
                    <a:pt x="1244" y="473"/>
                  </a:lnTo>
                  <a:lnTo>
                    <a:pt x="1250" y="460"/>
                  </a:lnTo>
                  <a:lnTo>
                    <a:pt x="1257" y="447"/>
                  </a:lnTo>
                  <a:lnTo>
                    <a:pt x="1267" y="436"/>
                  </a:lnTo>
                  <a:lnTo>
                    <a:pt x="1278" y="427"/>
                  </a:lnTo>
                  <a:lnTo>
                    <a:pt x="1289" y="418"/>
                  </a:lnTo>
                  <a:lnTo>
                    <a:pt x="1302" y="412"/>
                  </a:lnTo>
                  <a:lnTo>
                    <a:pt x="1315" y="408"/>
                  </a:lnTo>
                  <a:lnTo>
                    <a:pt x="1315" y="408"/>
                  </a:lnTo>
                  <a:lnTo>
                    <a:pt x="1324" y="407"/>
                  </a:lnTo>
                  <a:lnTo>
                    <a:pt x="1333" y="406"/>
                  </a:lnTo>
                  <a:lnTo>
                    <a:pt x="1353" y="405"/>
                  </a:lnTo>
                  <a:lnTo>
                    <a:pt x="1353" y="405"/>
                  </a:lnTo>
                  <a:lnTo>
                    <a:pt x="1368" y="404"/>
                  </a:lnTo>
                  <a:lnTo>
                    <a:pt x="1383" y="403"/>
                  </a:lnTo>
                  <a:lnTo>
                    <a:pt x="1397" y="401"/>
                  </a:lnTo>
                  <a:lnTo>
                    <a:pt x="1412" y="396"/>
                  </a:lnTo>
                  <a:lnTo>
                    <a:pt x="1418" y="393"/>
                  </a:lnTo>
                  <a:lnTo>
                    <a:pt x="1423" y="390"/>
                  </a:lnTo>
                  <a:lnTo>
                    <a:pt x="1429" y="386"/>
                  </a:lnTo>
                  <a:lnTo>
                    <a:pt x="1433" y="382"/>
                  </a:lnTo>
                  <a:lnTo>
                    <a:pt x="1439" y="376"/>
                  </a:lnTo>
                  <a:lnTo>
                    <a:pt x="1442" y="370"/>
                  </a:lnTo>
                  <a:lnTo>
                    <a:pt x="1445" y="362"/>
                  </a:lnTo>
                  <a:lnTo>
                    <a:pt x="1447" y="354"/>
                  </a:lnTo>
                  <a:lnTo>
                    <a:pt x="1447" y="354"/>
                  </a:lnTo>
                  <a:lnTo>
                    <a:pt x="1449" y="343"/>
                  </a:lnTo>
                  <a:lnTo>
                    <a:pt x="1449" y="331"/>
                  </a:lnTo>
                  <a:lnTo>
                    <a:pt x="1449" y="319"/>
                  </a:lnTo>
                  <a:lnTo>
                    <a:pt x="1449" y="306"/>
                  </a:lnTo>
                  <a:lnTo>
                    <a:pt x="1447" y="294"/>
                  </a:lnTo>
                  <a:lnTo>
                    <a:pt x="1445" y="280"/>
                  </a:lnTo>
                  <a:lnTo>
                    <a:pt x="1442" y="268"/>
                  </a:lnTo>
                  <a:lnTo>
                    <a:pt x="1438" y="254"/>
                  </a:lnTo>
                  <a:lnTo>
                    <a:pt x="1433" y="242"/>
                  </a:lnTo>
                  <a:lnTo>
                    <a:pt x="1429" y="230"/>
                  </a:lnTo>
                  <a:lnTo>
                    <a:pt x="1424" y="217"/>
                  </a:lnTo>
                  <a:lnTo>
                    <a:pt x="1418" y="206"/>
                  </a:lnTo>
                  <a:lnTo>
                    <a:pt x="1412" y="194"/>
                  </a:lnTo>
                  <a:lnTo>
                    <a:pt x="1404" y="184"/>
                  </a:lnTo>
                  <a:lnTo>
                    <a:pt x="1397" y="175"/>
                  </a:lnTo>
                  <a:lnTo>
                    <a:pt x="1389" y="166"/>
                  </a:lnTo>
                  <a:lnTo>
                    <a:pt x="1389" y="166"/>
                  </a:lnTo>
                  <a:lnTo>
                    <a:pt x="1381" y="158"/>
                  </a:lnTo>
                  <a:lnTo>
                    <a:pt x="1371" y="150"/>
                  </a:lnTo>
                  <a:lnTo>
                    <a:pt x="1354" y="134"/>
                  </a:lnTo>
                  <a:lnTo>
                    <a:pt x="1354" y="134"/>
                  </a:lnTo>
                  <a:lnTo>
                    <a:pt x="1336" y="121"/>
                  </a:lnTo>
                  <a:lnTo>
                    <a:pt x="1320" y="106"/>
                  </a:lnTo>
                  <a:lnTo>
                    <a:pt x="1320" y="106"/>
                  </a:lnTo>
                  <a:lnTo>
                    <a:pt x="1302" y="88"/>
                  </a:lnTo>
                  <a:lnTo>
                    <a:pt x="1282" y="72"/>
                  </a:lnTo>
                  <a:lnTo>
                    <a:pt x="1273" y="65"/>
                  </a:lnTo>
                  <a:lnTo>
                    <a:pt x="1263" y="59"/>
                  </a:lnTo>
                  <a:lnTo>
                    <a:pt x="1253" y="52"/>
                  </a:lnTo>
                  <a:lnTo>
                    <a:pt x="1242" y="47"/>
                  </a:lnTo>
                  <a:lnTo>
                    <a:pt x="1242" y="47"/>
                  </a:lnTo>
                  <a:lnTo>
                    <a:pt x="1227" y="41"/>
                  </a:lnTo>
                  <a:lnTo>
                    <a:pt x="1211" y="37"/>
                  </a:lnTo>
                  <a:lnTo>
                    <a:pt x="1195" y="35"/>
                  </a:lnTo>
                  <a:lnTo>
                    <a:pt x="1177" y="34"/>
                  </a:lnTo>
                  <a:lnTo>
                    <a:pt x="1177" y="34"/>
                  </a:lnTo>
                  <a:lnTo>
                    <a:pt x="1167" y="34"/>
                  </a:lnTo>
                  <a:lnTo>
                    <a:pt x="1157" y="35"/>
                  </a:lnTo>
                  <a:lnTo>
                    <a:pt x="1146" y="37"/>
                  </a:lnTo>
                  <a:lnTo>
                    <a:pt x="1137" y="39"/>
                  </a:lnTo>
                  <a:lnTo>
                    <a:pt x="1128" y="42"/>
                  </a:lnTo>
                  <a:lnTo>
                    <a:pt x="1119" y="45"/>
                  </a:lnTo>
                  <a:lnTo>
                    <a:pt x="1111" y="49"/>
                  </a:lnTo>
                  <a:lnTo>
                    <a:pt x="1103" y="54"/>
                  </a:lnTo>
                  <a:lnTo>
                    <a:pt x="1096" y="60"/>
                  </a:lnTo>
                  <a:lnTo>
                    <a:pt x="1088" y="66"/>
                  </a:lnTo>
                  <a:lnTo>
                    <a:pt x="1082" y="72"/>
                  </a:lnTo>
                  <a:lnTo>
                    <a:pt x="1077" y="79"/>
                  </a:lnTo>
                  <a:lnTo>
                    <a:pt x="1072" y="87"/>
                  </a:lnTo>
                  <a:lnTo>
                    <a:pt x="1068" y="94"/>
                  </a:lnTo>
                  <a:lnTo>
                    <a:pt x="1064" y="102"/>
                  </a:lnTo>
                  <a:lnTo>
                    <a:pt x="1061" y="111"/>
                  </a:lnTo>
                  <a:lnTo>
                    <a:pt x="1061" y="111"/>
                  </a:lnTo>
                  <a:lnTo>
                    <a:pt x="1058" y="123"/>
                  </a:lnTo>
                  <a:lnTo>
                    <a:pt x="1057" y="134"/>
                  </a:lnTo>
                  <a:lnTo>
                    <a:pt x="1055" y="157"/>
                  </a:lnTo>
                  <a:lnTo>
                    <a:pt x="1055" y="157"/>
                  </a:lnTo>
                  <a:lnTo>
                    <a:pt x="1054" y="175"/>
                  </a:lnTo>
                  <a:lnTo>
                    <a:pt x="1053" y="184"/>
                  </a:lnTo>
                  <a:lnTo>
                    <a:pt x="1051" y="192"/>
                  </a:lnTo>
                  <a:lnTo>
                    <a:pt x="1049" y="201"/>
                  </a:lnTo>
                  <a:lnTo>
                    <a:pt x="1045" y="209"/>
                  </a:lnTo>
                  <a:lnTo>
                    <a:pt x="1040" y="216"/>
                  </a:lnTo>
                  <a:lnTo>
                    <a:pt x="1032" y="224"/>
                  </a:lnTo>
                  <a:lnTo>
                    <a:pt x="1032" y="224"/>
                  </a:lnTo>
                  <a:lnTo>
                    <a:pt x="1021" y="235"/>
                  </a:lnTo>
                  <a:lnTo>
                    <a:pt x="1011" y="242"/>
                  </a:lnTo>
                  <a:lnTo>
                    <a:pt x="1004" y="244"/>
                  </a:lnTo>
                  <a:lnTo>
                    <a:pt x="999" y="246"/>
                  </a:lnTo>
                  <a:lnTo>
                    <a:pt x="994" y="247"/>
                  </a:lnTo>
                  <a:lnTo>
                    <a:pt x="989" y="248"/>
                  </a:lnTo>
                  <a:lnTo>
                    <a:pt x="989" y="248"/>
                  </a:lnTo>
                  <a:lnTo>
                    <a:pt x="984" y="247"/>
                  </a:lnTo>
                  <a:lnTo>
                    <a:pt x="978" y="246"/>
                  </a:lnTo>
                  <a:lnTo>
                    <a:pt x="973" y="244"/>
                  </a:lnTo>
                  <a:lnTo>
                    <a:pt x="968" y="242"/>
                  </a:lnTo>
                  <a:lnTo>
                    <a:pt x="964" y="239"/>
                  </a:lnTo>
                  <a:lnTo>
                    <a:pt x="963" y="240"/>
                  </a:lnTo>
                  <a:lnTo>
                    <a:pt x="963" y="240"/>
                  </a:lnTo>
                  <a:lnTo>
                    <a:pt x="959" y="235"/>
                  </a:lnTo>
                  <a:lnTo>
                    <a:pt x="959" y="235"/>
                  </a:lnTo>
                  <a:lnTo>
                    <a:pt x="954" y="231"/>
                  </a:lnTo>
                  <a:lnTo>
                    <a:pt x="954" y="231"/>
                  </a:lnTo>
                  <a:lnTo>
                    <a:pt x="950" y="225"/>
                  </a:lnTo>
                  <a:lnTo>
                    <a:pt x="949" y="224"/>
                  </a:lnTo>
                  <a:lnTo>
                    <a:pt x="939" y="213"/>
                  </a:lnTo>
                  <a:lnTo>
                    <a:pt x="939" y="213"/>
                  </a:lnTo>
                  <a:lnTo>
                    <a:pt x="927" y="199"/>
                  </a:lnTo>
                  <a:lnTo>
                    <a:pt x="914" y="184"/>
                  </a:lnTo>
                  <a:lnTo>
                    <a:pt x="887" y="157"/>
                  </a:lnTo>
                  <a:lnTo>
                    <a:pt x="887" y="157"/>
                  </a:lnTo>
                  <a:lnTo>
                    <a:pt x="875" y="145"/>
                  </a:lnTo>
                  <a:lnTo>
                    <a:pt x="875" y="145"/>
                  </a:lnTo>
                  <a:lnTo>
                    <a:pt x="854" y="124"/>
                  </a:lnTo>
                  <a:lnTo>
                    <a:pt x="854" y="124"/>
                  </a:lnTo>
                  <a:lnTo>
                    <a:pt x="825" y="93"/>
                  </a:lnTo>
                  <a:lnTo>
                    <a:pt x="808" y="78"/>
                  </a:lnTo>
                  <a:lnTo>
                    <a:pt x="792" y="64"/>
                  </a:lnTo>
                  <a:lnTo>
                    <a:pt x="774" y="52"/>
                  </a:lnTo>
                  <a:lnTo>
                    <a:pt x="765" y="47"/>
                  </a:lnTo>
                  <a:lnTo>
                    <a:pt x="756" y="43"/>
                  </a:lnTo>
                  <a:lnTo>
                    <a:pt x="745" y="39"/>
                  </a:lnTo>
                  <a:lnTo>
                    <a:pt x="736" y="37"/>
                  </a:lnTo>
                  <a:lnTo>
                    <a:pt x="726" y="35"/>
                  </a:lnTo>
                  <a:lnTo>
                    <a:pt x="716" y="34"/>
                  </a:lnTo>
                  <a:lnTo>
                    <a:pt x="716" y="34"/>
                  </a:lnTo>
                  <a:lnTo>
                    <a:pt x="708" y="35"/>
                  </a:lnTo>
                  <a:lnTo>
                    <a:pt x="700" y="36"/>
                  </a:lnTo>
                  <a:lnTo>
                    <a:pt x="692" y="38"/>
                  </a:lnTo>
                  <a:lnTo>
                    <a:pt x="684" y="40"/>
                  </a:lnTo>
                  <a:lnTo>
                    <a:pt x="684" y="40"/>
                  </a:lnTo>
                  <a:lnTo>
                    <a:pt x="664" y="48"/>
                  </a:lnTo>
                  <a:lnTo>
                    <a:pt x="646" y="59"/>
                  </a:lnTo>
                  <a:lnTo>
                    <a:pt x="628" y="70"/>
                  </a:lnTo>
                  <a:lnTo>
                    <a:pt x="612" y="82"/>
                  </a:lnTo>
                  <a:lnTo>
                    <a:pt x="597" y="95"/>
                  </a:lnTo>
                  <a:lnTo>
                    <a:pt x="581" y="109"/>
                  </a:lnTo>
                  <a:lnTo>
                    <a:pt x="552" y="138"/>
                  </a:lnTo>
                  <a:lnTo>
                    <a:pt x="552" y="138"/>
                  </a:lnTo>
                  <a:lnTo>
                    <a:pt x="535" y="158"/>
                  </a:lnTo>
                  <a:lnTo>
                    <a:pt x="515" y="177"/>
                  </a:lnTo>
                  <a:lnTo>
                    <a:pt x="515" y="177"/>
                  </a:lnTo>
                  <a:lnTo>
                    <a:pt x="480" y="208"/>
                  </a:lnTo>
                  <a:lnTo>
                    <a:pt x="448" y="235"/>
                  </a:lnTo>
                  <a:lnTo>
                    <a:pt x="447" y="236"/>
                  </a:lnTo>
                  <a:lnTo>
                    <a:pt x="447" y="236"/>
                  </a:lnTo>
                  <a:lnTo>
                    <a:pt x="444" y="247"/>
                  </a:lnTo>
                  <a:lnTo>
                    <a:pt x="444" y="247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8" y="268"/>
                  </a:lnTo>
                  <a:lnTo>
                    <a:pt x="448" y="268"/>
                  </a:lnTo>
                  <a:lnTo>
                    <a:pt x="451" y="265"/>
                  </a:lnTo>
                  <a:lnTo>
                    <a:pt x="455" y="264"/>
                  </a:lnTo>
                  <a:lnTo>
                    <a:pt x="463" y="261"/>
                  </a:lnTo>
                  <a:lnTo>
                    <a:pt x="463" y="261"/>
                  </a:lnTo>
                  <a:lnTo>
                    <a:pt x="470" y="260"/>
                  </a:lnTo>
                  <a:lnTo>
                    <a:pt x="477" y="260"/>
                  </a:lnTo>
                  <a:lnTo>
                    <a:pt x="477" y="260"/>
                  </a:lnTo>
                  <a:lnTo>
                    <a:pt x="489" y="260"/>
                  </a:lnTo>
                  <a:lnTo>
                    <a:pt x="502" y="262"/>
                  </a:lnTo>
                  <a:lnTo>
                    <a:pt x="502" y="262"/>
                  </a:lnTo>
                  <a:lnTo>
                    <a:pt x="514" y="263"/>
                  </a:lnTo>
                  <a:lnTo>
                    <a:pt x="526" y="264"/>
                  </a:lnTo>
                  <a:lnTo>
                    <a:pt x="526" y="264"/>
                  </a:lnTo>
                  <a:lnTo>
                    <a:pt x="541" y="265"/>
                  </a:lnTo>
                  <a:lnTo>
                    <a:pt x="557" y="268"/>
                  </a:lnTo>
                  <a:lnTo>
                    <a:pt x="572" y="273"/>
                  </a:lnTo>
                  <a:lnTo>
                    <a:pt x="588" y="280"/>
                  </a:lnTo>
                  <a:lnTo>
                    <a:pt x="603" y="291"/>
                  </a:lnTo>
                  <a:lnTo>
                    <a:pt x="618" y="301"/>
                  </a:lnTo>
                  <a:lnTo>
                    <a:pt x="632" y="315"/>
                  </a:lnTo>
                  <a:lnTo>
                    <a:pt x="646" y="329"/>
                  </a:lnTo>
                  <a:lnTo>
                    <a:pt x="646" y="329"/>
                  </a:lnTo>
                  <a:lnTo>
                    <a:pt x="658" y="345"/>
                  </a:lnTo>
                  <a:lnTo>
                    <a:pt x="670" y="361"/>
                  </a:lnTo>
                  <a:lnTo>
                    <a:pt x="679" y="378"/>
                  </a:lnTo>
                  <a:lnTo>
                    <a:pt x="687" y="394"/>
                  </a:lnTo>
                  <a:lnTo>
                    <a:pt x="695" y="412"/>
                  </a:lnTo>
                  <a:lnTo>
                    <a:pt x="702" y="431"/>
                  </a:lnTo>
                  <a:lnTo>
                    <a:pt x="706" y="449"/>
                  </a:lnTo>
                  <a:lnTo>
                    <a:pt x="710" y="469"/>
                  </a:lnTo>
                  <a:lnTo>
                    <a:pt x="710" y="469"/>
                  </a:lnTo>
                  <a:lnTo>
                    <a:pt x="711" y="484"/>
                  </a:lnTo>
                  <a:lnTo>
                    <a:pt x="710" y="497"/>
                  </a:lnTo>
                  <a:lnTo>
                    <a:pt x="708" y="508"/>
                  </a:lnTo>
                  <a:lnTo>
                    <a:pt x="704" y="521"/>
                  </a:lnTo>
                  <a:lnTo>
                    <a:pt x="698" y="532"/>
                  </a:lnTo>
                  <a:lnTo>
                    <a:pt x="691" y="543"/>
                  </a:lnTo>
                  <a:lnTo>
                    <a:pt x="676" y="565"/>
                  </a:lnTo>
                  <a:lnTo>
                    <a:pt x="676" y="565"/>
                  </a:lnTo>
                  <a:lnTo>
                    <a:pt x="664" y="581"/>
                  </a:lnTo>
                  <a:lnTo>
                    <a:pt x="664" y="581"/>
                  </a:lnTo>
                  <a:lnTo>
                    <a:pt x="659" y="589"/>
                  </a:lnTo>
                  <a:lnTo>
                    <a:pt x="653" y="597"/>
                  </a:lnTo>
                  <a:lnTo>
                    <a:pt x="646" y="604"/>
                  </a:lnTo>
                  <a:lnTo>
                    <a:pt x="640" y="610"/>
                  </a:lnTo>
                  <a:lnTo>
                    <a:pt x="624" y="621"/>
                  </a:lnTo>
                  <a:lnTo>
                    <a:pt x="608" y="631"/>
                  </a:lnTo>
                  <a:lnTo>
                    <a:pt x="592" y="639"/>
                  </a:lnTo>
                  <a:lnTo>
                    <a:pt x="574" y="645"/>
                  </a:lnTo>
                  <a:lnTo>
                    <a:pt x="538" y="659"/>
                  </a:lnTo>
                  <a:lnTo>
                    <a:pt x="535" y="660"/>
                  </a:lnTo>
                  <a:lnTo>
                    <a:pt x="535" y="660"/>
                  </a:lnTo>
                  <a:lnTo>
                    <a:pt x="521" y="663"/>
                  </a:lnTo>
                  <a:lnTo>
                    <a:pt x="508" y="666"/>
                  </a:lnTo>
                  <a:lnTo>
                    <a:pt x="495" y="668"/>
                  </a:lnTo>
                  <a:lnTo>
                    <a:pt x="482" y="668"/>
                  </a:lnTo>
                  <a:lnTo>
                    <a:pt x="482" y="668"/>
                  </a:lnTo>
                  <a:lnTo>
                    <a:pt x="472" y="668"/>
                  </a:lnTo>
                  <a:lnTo>
                    <a:pt x="461" y="667"/>
                  </a:lnTo>
                  <a:lnTo>
                    <a:pt x="451" y="665"/>
                  </a:lnTo>
                  <a:lnTo>
                    <a:pt x="441" y="663"/>
                  </a:lnTo>
                  <a:lnTo>
                    <a:pt x="430" y="659"/>
                  </a:lnTo>
                  <a:lnTo>
                    <a:pt x="420" y="655"/>
                  </a:lnTo>
                  <a:lnTo>
                    <a:pt x="409" y="649"/>
                  </a:lnTo>
                  <a:lnTo>
                    <a:pt x="398" y="644"/>
                  </a:lnTo>
                  <a:lnTo>
                    <a:pt x="398" y="644"/>
                  </a:lnTo>
                  <a:lnTo>
                    <a:pt x="381" y="634"/>
                  </a:lnTo>
                  <a:lnTo>
                    <a:pt x="367" y="623"/>
                  </a:lnTo>
                  <a:lnTo>
                    <a:pt x="354" y="613"/>
                  </a:lnTo>
                  <a:lnTo>
                    <a:pt x="343" y="602"/>
                  </a:lnTo>
                  <a:lnTo>
                    <a:pt x="334" y="589"/>
                  </a:lnTo>
                  <a:lnTo>
                    <a:pt x="325" y="575"/>
                  </a:lnTo>
                  <a:lnTo>
                    <a:pt x="318" y="559"/>
                  </a:lnTo>
                  <a:lnTo>
                    <a:pt x="312" y="543"/>
                  </a:lnTo>
                  <a:lnTo>
                    <a:pt x="312" y="543"/>
                  </a:lnTo>
                  <a:lnTo>
                    <a:pt x="306" y="521"/>
                  </a:lnTo>
                  <a:lnTo>
                    <a:pt x="300" y="499"/>
                  </a:lnTo>
                  <a:lnTo>
                    <a:pt x="300" y="499"/>
                  </a:lnTo>
                  <a:lnTo>
                    <a:pt x="294" y="478"/>
                  </a:lnTo>
                  <a:lnTo>
                    <a:pt x="288" y="459"/>
                  </a:lnTo>
                  <a:lnTo>
                    <a:pt x="277" y="462"/>
                  </a:lnTo>
                  <a:lnTo>
                    <a:pt x="278" y="457"/>
                  </a:lnTo>
                  <a:lnTo>
                    <a:pt x="282" y="455"/>
                  </a:lnTo>
                  <a:lnTo>
                    <a:pt x="287" y="457"/>
                  </a:lnTo>
                  <a:lnTo>
                    <a:pt x="287" y="457"/>
                  </a:lnTo>
                  <a:lnTo>
                    <a:pt x="283" y="450"/>
                  </a:lnTo>
                  <a:lnTo>
                    <a:pt x="283" y="450"/>
                  </a:lnTo>
                  <a:lnTo>
                    <a:pt x="273" y="433"/>
                  </a:lnTo>
                  <a:lnTo>
                    <a:pt x="265" y="421"/>
                  </a:lnTo>
                  <a:lnTo>
                    <a:pt x="259" y="415"/>
                  </a:lnTo>
                  <a:lnTo>
                    <a:pt x="256" y="414"/>
                  </a:lnTo>
                  <a:lnTo>
                    <a:pt x="254" y="413"/>
                  </a:lnTo>
                  <a:lnTo>
                    <a:pt x="254" y="413"/>
                  </a:lnTo>
                  <a:lnTo>
                    <a:pt x="252" y="414"/>
                  </a:lnTo>
                  <a:lnTo>
                    <a:pt x="249" y="415"/>
                  </a:lnTo>
                  <a:lnTo>
                    <a:pt x="222" y="442"/>
                  </a:lnTo>
                  <a:lnTo>
                    <a:pt x="222" y="442"/>
                  </a:lnTo>
                  <a:lnTo>
                    <a:pt x="218" y="446"/>
                  </a:lnTo>
                  <a:lnTo>
                    <a:pt x="213" y="447"/>
                  </a:lnTo>
                  <a:lnTo>
                    <a:pt x="210" y="447"/>
                  </a:lnTo>
                  <a:lnTo>
                    <a:pt x="208" y="449"/>
                  </a:lnTo>
                  <a:lnTo>
                    <a:pt x="208" y="449"/>
                  </a:lnTo>
                  <a:lnTo>
                    <a:pt x="196" y="461"/>
                  </a:lnTo>
                  <a:lnTo>
                    <a:pt x="182" y="472"/>
                  </a:lnTo>
                  <a:lnTo>
                    <a:pt x="157" y="494"/>
                  </a:lnTo>
                  <a:lnTo>
                    <a:pt x="157" y="494"/>
                  </a:lnTo>
                  <a:lnTo>
                    <a:pt x="136" y="510"/>
                  </a:lnTo>
                  <a:lnTo>
                    <a:pt x="115" y="528"/>
                  </a:lnTo>
                  <a:lnTo>
                    <a:pt x="95" y="548"/>
                  </a:lnTo>
                  <a:lnTo>
                    <a:pt x="86" y="558"/>
                  </a:lnTo>
                  <a:lnTo>
                    <a:pt x="77" y="569"/>
                  </a:lnTo>
                  <a:lnTo>
                    <a:pt x="77" y="569"/>
                  </a:lnTo>
                  <a:lnTo>
                    <a:pt x="68" y="581"/>
                  </a:lnTo>
                  <a:lnTo>
                    <a:pt x="60" y="594"/>
                  </a:lnTo>
                  <a:lnTo>
                    <a:pt x="53" y="609"/>
                  </a:lnTo>
                  <a:lnTo>
                    <a:pt x="48" y="623"/>
                  </a:lnTo>
                  <a:lnTo>
                    <a:pt x="43" y="639"/>
                  </a:lnTo>
                  <a:lnTo>
                    <a:pt x="39" y="655"/>
                  </a:lnTo>
                  <a:lnTo>
                    <a:pt x="36" y="670"/>
                  </a:lnTo>
                  <a:lnTo>
                    <a:pt x="35" y="687"/>
                  </a:lnTo>
                  <a:lnTo>
                    <a:pt x="35" y="702"/>
                  </a:lnTo>
                  <a:lnTo>
                    <a:pt x="36" y="718"/>
                  </a:lnTo>
                  <a:lnTo>
                    <a:pt x="38" y="733"/>
                  </a:lnTo>
                  <a:lnTo>
                    <a:pt x="41" y="748"/>
                  </a:lnTo>
                  <a:lnTo>
                    <a:pt x="47" y="762"/>
                  </a:lnTo>
                  <a:lnTo>
                    <a:pt x="52" y="776"/>
                  </a:lnTo>
                  <a:lnTo>
                    <a:pt x="59" y="789"/>
                  </a:lnTo>
                  <a:lnTo>
                    <a:pt x="66" y="801"/>
                  </a:lnTo>
                  <a:lnTo>
                    <a:pt x="66" y="801"/>
                  </a:lnTo>
                  <a:lnTo>
                    <a:pt x="94" y="837"/>
                  </a:lnTo>
                  <a:lnTo>
                    <a:pt x="124" y="873"/>
                  </a:lnTo>
                  <a:lnTo>
                    <a:pt x="159" y="911"/>
                  </a:lnTo>
                  <a:lnTo>
                    <a:pt x="199" y="952"/>
                  </a:lnTo>
                  <a:lnTo>
                    <a:pt x="199" y="952"/>
                  </a:lnTo>
                  <a:lnTo>
                    <a:pt x="210" y="963"/>
                  </a:lnTo>
                  <a:lnTo>
                    <a:pt x="216" y="969"/>
                  </a:lnTo>
                  <a:lnTo>
                    <a:pt x="218" y="969"/>
                  </a:lnTo>
                  <a:lnTo>
                    <a:pt x="218" y="969"/>
                  </a:lnTo>
                  <a:lnTo>
                    <a:pt x="221" y="970"/>
                  </a:lnTo>
                  <a:lnTo>
                    <a:pt x="224" y="971"/>
                  </a:lnTo>
                  <a:lnTo>
                    <a:pt x="226" y="973"/>
                  </a:lnTo>
                  <a:lnTo>
                    <a:pt x="229" y="975"/>
                  </a:lnTo>
                  <a:lnTo>
                    <a:pt x="229" y="975"/>
                  </a:lnTo>
                  <a:lnTo>
                    <a:pt x="234" y="981"/>
                  </a:lnTo>
                  <a:lnTo>
                    <a:pt x="240" y="985"/>
                  </a:lnTo>
                  <a:lnTo>
                    <a:pt x="246" y="988"/>
                  </a:lnTo>
                  <a:lnTo>
                    <a:pt x="251" y="989"/>
                  </a:lnTo>
                  <a:lnTo>
                    <a:pt x="251" y="989"/>
                  </a:lnTo>
                  <a:lnTo>
                    <a:pt x="254" y="988"/>
                  </a:lnTo>
                  <a:lnTo>
                    <a:pt x="257" y="987"/>
                  </a:lnTo>
                  <a:lnTo>
                    <a:pt x="261" y="985"/>
                  </a:lnTo>
                  <a:lnTo>
                    <a:pt x="265" y="982"/>
                  </a:lnTo>
                  <a:lnTo>
                    <a:pt x="265" y="982"/>
                  </a:lnTo>
                  <a:lnTo>
                    <a:pt x="268" y="977"/>
                  </a:lnTo>
                  <a:lnTo>
                    <a:pt x="272" y="971"/>
                  </a:lnTo>
                  <a:lnTo>
                    <a:pt x="275" y="963"/>
                  </a:lnTo>
                  <a:lnTo>
                    <a:pt x="276" y="956"/>
                  </a:lnTo>
                  <a:lnTo>
                    <a:pt x="278" y="942"/>
                  </a:lnTo>
                  <a:lnTo>
                    <a:pt x="277" y="928"/>
                  </a:lnTo>
                  <a:lnTo>
                    <a:pt x="277" y="928"/>
                  </a:lnTo>
                  <a:lnTo>
                    <a:pt x="275" y="915"/>
                  </a:lnTo>
                  <a:lnTo>
                    <a:pt x="275" y="915"/>
                  </a:lnTo>
                  <a:lnTo>
                    <a:pt x="271" y="882"/>
                  </a:lnTo>
                  <a:lnTo>
                    <a:pt x="270" y="865"/>
                  </a:lnTo>
                  <a:lnTo>
                    <a:pt x="268" y="848"/>
                  </a:lnTo>
                  <a:lnTo>
                    <a:pt x="268" y="848"/>
                  </a:lnTo>
                  <a:lnTo>
                    <a:pt x="270" y="838"/>
                  </a:lnTo>
                  <a:lnTo>
                    <a:pt x="271" y="828"/>
                  </a:lnTo>
                  <a:lnTo>
                    <a:pt x="273" y="818"/>
                  </a:lnTo>
                  <a:lnTo>
                    <a:pt x="275" y="809"/>
                  </a:lnTo>
                  <a:lnTo>
                    <a:pt x="280" y="792"/>
                  </a:lnTo>
                  <a:lnTo>
                    <a:pt x="288" y="777"/>
                  </a:lnTo>
                  <a:lnTo>
                    <a:pt x="297" y="762"/>
                  </a:lnTo>
                  <a:lnTo>
                    <a:pt x="309" y="748"/>
                  </a:lnTo>
                  <a:lnTo>
                    <a:pt x="322" y="735"/>
                  </a:lnTo>
                  <a:lnTo>
                    <a:pt x="337" y="722"/>
                  </a:lnTo>
                  <a:lnTo>
                    <a:pt x="337" y="722"/>
                  </a:lnTo>
                  <a:lnTo>
                    <a:pt x="341" y="719"/>
                  </a:lnTo>
                  <a:lnTo>
                    <a:pt x="346" y="716"/>
                  </a:lnTo>
                  <a:lnTo>
                    <a:pt x="352" y="714"/>
                  </a:lnTo>
                  <a:lnTo>
                    <a:pt x="359" y="712"/>
                  </a:lnTo>
                  <a:lnTo>
                    <a:pt x="373" y="708"/>
                  </a:lnTo>
                  <a:lnTo>
                    <a:pt x="391" y="707"/>
                  </a:lnTo>
                  <a:lnTo>
                    <a:pt x="391" y="707"/>
                  </a:lnTo>
                  <a:lnTo>
                    <a:pt x="402" y="708"/>
                  </a:lnTo>
                  <a:lnTo>
                    <a:pt x="414" y="709"/>
                  </a:lnTo>
                  <a:lnTo>
                    <a:pt x="434" y="713"/>
                  </a:lnTo>
                  <a:lnTo>
                    <a:pt x="453" y="718"/>
                  </a:lnTo>
                  <a:lnTo>
                    <a:pt x="469" y="724"/>
                  </a:lnTo>
                  <a:lnTo>
                    <a:pt x="469" y="724"/>
                  </a:lnTo>
                  <a:lnTo>
                    <a:pt x="495" y="737"/>
                  </a:lnTo>
                  <a:lnTo>
                    <a:pt x="520" y="752"/>
                  </a:lnTo>
                  <a:lnTo>
                    <a:pt x="543" y="767"/>
                  </a:lnTo>
                  <a:lnTo>
                    <a:pt x="564" y="782"/>
                  </a:lnTo>
                  <a:lnTo>
                    <a:pt x="584" y="799"/>
                  </a:lnTo>
                  <a:lnTo>
                    <a:pt x="601" y="815"/>
                  </a:lnTo>
                  <a:lnTo>
                    <a:pt x="617" y="833"/>
                  </a:lnTo>
                  <a:lnTo>
                    <a:pt x="631" y="850"/>
                  </a:lnTo>
                  <a:lnTo>
                    <a:pt x="642" y="865"/>
                  </a:lnTo>
                  <a:lnTo>
                    <a:pt x="642" y="865"/>
                  </a:lnTo>
                  <a:lnTo>
                    <a:pt x="669" y="902"/>
                  </a:lnTo>
                  <a:lnTo>
                    <a:pt x="681" y="922"/>
                  </a:lnTo>
                  <a:lnTo>
                    <a:pt x="693" y="942"/>
                  </a:lnTo>
                  <a:lnTo>
                    <a:pt x="705" y="962"/>
                  </a:lnTo>
                  <a:lnTo>
                    <a:pt x="715" y="983"/>
                  </a:lnTo>
                  <a:lnTo>
                    <a:pt x="723" y="1005"/>
                  </a:lnTo>
                  <a:lnTo>
                    <a:pt x="730" y="1027"/>
                  </a:lnTo>
                  <a:lnTo>
                    <a:pt x="730" y="1027"/>
                  </a:lnTo>
                  <a:lnTo>
                    <a:pt x="733" y="1040"/>
                  </a:lnTo>
                  <a:lnTo>
                    <a:pt x="735" y="1057"/>
                  </a:lnTo>
                  <a:lnTo>
                    <a:pt x="737" y="1076"/>
                  </a:lnTo>
                  <a:lnTo>
                    <a:pt x="737" y="1097"/>
                  </a:lnTo>
                  <a:lnTo>
                    <a:pt x="736" y="1108"/>
                  </a:lnTo>
                  <a:lnTo>
                    <a:pt x="735" y="1118"/>
                  </a:lnTo>
                  <a:lnTo>
                    <a:pt x="733" y="1129"/>
                  </a:lnTo>
                  <a:lnTo>
                    <a:pt x="730" y="1140"/>
                  </a:lnTo>
                  <a:lnTo>
                    <a:pt x="726" y="1149"/>
                  </a:lnTo>
                  <a:lnTo>
                    <a:pt x="720" y="1158"/>
                  </a:lnTo>
                  <a:lnTo>
                    <a:pt x="714" y="1168"/>
                  </a:lnTo>
                  <a:lnTo>
                    <a:pt x="707" y="1176"/>
                  </a:lnTo>
                  <a:lnTo>
                    <a:pt x="707" y="1176"/>
                  </a:lnTo>
                  <a:lnTo>
                    <a:pt x="699" y="1183"/>
                  </a:lnTo>
                  <a:lnTo>
                    <a:pt x="689" y="1189"/>
                  </a:lnTo>
                  <a:lnTo>
                    <a:pt x="681" y="1196"/>
                  </a:lnTo>
                  <a:lnTo>
                    <a:pt x="672" y="1200"/>
                  </a:lnTo>
                  <a:lnTo>
                    <a:pt x="662" y="1203"/>
                  </a:lnTo>
                  <a:lnTo>
                    <a:pt x="653" y="1206"/>
                  </a:lnTo>
                  <a:lnTo>
                    <a:pt x="643" y="1207"/>
                  </a:lnTo>
                  <a:lnTo>
                    <a:pt x="633" y="1208"/>
                  </a:lnTo>
                  <a:lnTo>
                    <a:pt x="633" y="1208"/>
                  </a:lnTo>
                  <a:lnTo>
                    <a:pt x="620" y="1207"/>
                  </a:lnTo>
                  <a:lnTo>
                    <a:pt x="607" y="1205"/>
                  </a:lnTo>
                  <a:lnTo>
                    <a:pt x="593" y="1202"/>
                  </a:lnTo>
                  <a:lnTo>
                    <a:pt x="578" y="1197"/>
                  </a:lnTo>
                  <a:lnTo>
                    <a:pt x="578" y="1197"/>
                  </a:lnTo>
                  <a:lnTo>
                    <a:pt x="568" y="1192"/>
                  </a:lnTo>
                  <a:lnTo>
                    <a:pt x="557" y="1186"/>
                  </a:lnTo>
                  <a:lnTo>
                    <a:pt x="557" y="1186"/>
                  </a:lnTo>
                  <a:lnTo>
                    <a:pt x="540" y="1179"/>
                  </a:lnTo>
                  <a:lnTo>
                    <a:pt x="523" y="1172"/>
                  </a:lnTo>
                  <a:lnTo>
                    <a:pt x="515" y="1169"/>
                  </a:lnTo>
                  <a:lnTo>
                    <a:pt x="507" y="1167"/>
                  </a:lnTo>
                  <a:lnTo>
                    <a:pt x="499" y="1166"/>
                  </a:lnTo>
                  <a:lnTo>
                    <a:pt x="490" y="1165"/>
                  </a:lnTo>
                  <a:lnTo>
                    <a:pt x="490" y="116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418465" y="1541780"/>
            <a:ext cx="8143240" cy="4351020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The time cost consists of </a:t>
            </a:r>
          </a:p>
          <a:p>
            <a:pPr lvl="1"/>
            <a:r>
              <a:rPr lang="en-US" altLang="zh-CN" sz="2400" dirty="0" smtClean="0">
                <a:sym typeface="Symbol" panose="05050102010706020507" pitchFamily="18" charset="2"/>
              </a:rPr>
              <a:t>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N</a:t>
            </a:r>
            <a:r>
              <a:rPr lang="en-US" altLang="zh-CN" sz="2400" dirty="0" smtClean="0"/>
              <a:t>) for assigning </a:t>
            </a:r>
            <a:r>
              <a:rPr lang="en-US" altLang="zh-CN" sz="2400" i="1" dirty="0" smtClean="0"/>
              <a:t>N</a:t>
            </a:r>
            <a:r>
              <a:rPr lang="en-US" altLang="zh-CN" sz="2400" dirty="0" smtClean="0"/>
              <a:t> records to buckets.</a:t>
            </a:r>
          </a:p>
          <a:p>
            <a:pPr lvl="1"/>
            <a:r>
              <a:rPr lang="en-US" altLang="zh-CN" sz="2400" dirty="0" smtClean="0"/>
              <a:t>Scan 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MaxKeyValue</a:t>
            </a:r>
            <a:r>
              <a:rPr lang="en-US" altLang="zh-CN" sz="2400" dirty="0" smtClean="0"/>
              <a:t> buckets to output </a:t>
            </a:r>
            <a:r>
              <a:rPr lang="en-US" altLang="zh-CN" sz="2400" dirty="0"/>
              <a:t>N</a:t>
            </a:r>
            <a:r>
              <a:rPr lang="en-US" altLang="zh-CN" sz="2400" dirty="0" smtClean="0"/>
              <a:t> records</a:t>
            </a:r>
          </a:p>
          <a:p>
            <a:pPr lvl="2"/>
            <a:r>
              <a:rPr lang="en-US" altLang="zh-CN" sz="2000" dirty="0" smtClean="0"/>
              <a:t>If 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MaxKeyValue</a:t>
            </a:r>
            <a:r>
              <a:rPr lang="en-US" altLang="zh-CN" sz="2000" b="1" dirty="0" smtClean="0">
                <a:cs typeface="Courier New" panose="02070309020205020404" pitchFamily="49" charset="0"/>
              </a:rPr>
              <a:t> is </a:t>
            </a:r>
            <a:r>
              <a:rPr lang="en-US" altLang="zh-CN" sz="2000" dirty="0" smtClean="0">
                <a:sym typeface="Symbol" panose="05050102010706020507" pitchFamily="18" charset="2"/>
              </a:rPr>
              <a:t></a:t>
            </a:r>
            <a:r>
              <a:rPr lang="en-US" altLang="zh-CN" sz="2000" dirty="0" smtClean="0"/>
              <a:t>(N), the total cost is </a:t>
            </a:r>
            <a:r>
              <a:rPr lang="en-US" altLang="zh-CN" sz="2000" dirty="0" smtClean="0">
                <a:sym typeface="Symbol" panose="05050102010706020507" pitchFamily="18" charset="2"/>
              </a:rPr>
              <a:t></a:t>
            </a:r>
            <a:r>
              <a:rPr lang="en-US" altLang="zh-CN" sz="2000" dirty="0" smtClean="0"/>
              <a:t>(N);</a:t>
            </a:r>
          </a:p>
          <a:p>
            <a:pPr lvl="2"/>
            <a:r>
              <a:rPr lang="en-US" altLang="zh-CN" sz="2000" dirty="0" smtClean="0"/>
              <a:t>If 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MaxKeyValue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smtClean="0"/>
              <a:t>is </a:t>
            </a:r>
            <a:r>
              <a:rPr lang="en-US" altLang="zh-CN" sz="2000" dirty="0" smtClean="0">
                <a:sym typeface="Symbol" panose="05050102010706020507" pitchFamily="18" charset="2"/>
              </a:rPr>
              <a:t></a:t>
            </a:r>
            <a:r>
              <a:rPr lang="en-US" altLang="zh-CN" sz="2000" dirty="0" smtClean="0"/>
              <a:t>(N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), </a:t>
            </a:r>
            <a:r>
              <a:rPr lang="en-US" altLang="zh-CN" sz="2000" dirty="0" smtClean="0">
                <a:solidFill>
                  <a:srgbClr val="FF0000"/>
                </a:solidFill>
              </a:rPr>
              <a:t>the total cost becomes </a:t>
            </a:r>
            <a:r>
              <a:rPr lang="en-US" altLang="zh-CN" sz="2000" dirty="0" smtClean="0">
                <a:solidFill>
                  <a:srgbClr val="FF0000"/>
                </a:solidFill>
                <a:sym typeface="Symbol" panose="05050102010706020507" pitchFamily="18" charset="2"/>
              </a:rPr>
              <a:t></a:t>
            </a:r>
            <a:r>
              <a:rPr lang="en-US" altLang="zh-CN" sz="2000" dirty="0" smtClean="0">
                <a:solidFill>
                  <a:srgbClr val="FF0000"/>
                </a:solidFill>
              </a:rPr>
              <a:t>(N+N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</a:rPr>
              <a:t>)=</a:t>
            </a:r>
            <a:r>
              <a:rPr lang="en-US" altLang="zh-CN" sz="2000" dirty="0" smtClean="0">
                <a:solidFill>
                  <a:srgbClr val="FF0000"/>
                </a:solidFill>
                <a:sym typeface="Symbol" panose="05050102010706020507" pitchFamily="18" charset="2"/>
              </a:rPr>
              <a:t></a:t>
            </a:r>
            <a:r>
              <a:rPr lang="en-US" altLang="zh-CN" sz="2000" dirty="0" smtClean="0">
                <a:solidFill>
                  <a:srgbClr val="FF0000"/>
                </a:solidFill>
              </a:rPr>
              <a:t>(N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altLang="zh-CN" sz="2400" dirty="0" smtClean="0"/>
              <a:t>A large key range requires an unacceptably large array B.</a:t>
            </a:r>
          </a:p>
          <a:p>
            <a:pPr lvl="1"/>
            <a:r>
              <a:rPr lang="en-US" altLang="zh-CN" sz="2000" dirty="0" smtClean="0"/>
              <a:t>Useful only for a limited key range.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BCA907B-7E93-4784-ADDE-7CE70AEBC824}" type="slidenum">
              <a:rPr lang="en-US" altLang="zh-CN" sz="465" smtClean="0"/>
              <a:pPr/>
              <a:t>5</a:t>
            </a:fld>
            <a:endParaRPr lang="en-US" altLang="zh-CN" sz="465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2F85CD-20E6-4A87-BF9E-D49C3D857E92}" type="datetime1">
              <a:rPr lang="zh-CN" altLang="en-US" sz="465" smtClean="0"/>
              <a:pPr>
                <a:defRPr/>
              </a:pPr>
              <a:t>2024/10/16</a:t>
            </a:fld>
            <a:endParaRPr lang="zh-CN" altLang="en-US" sz="465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7-3 Sorting III</a:t>
            </a:r>
            <a:endParaRPr lang="zh-CN" altLang="en-US" sz="46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17690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Bucket Sort</a:t>
            </a:r>
          </a:p>
        </p:txBody>
      </p:sp>
      <p:pic>
        <p:nvPicPr>
          <p:cNvPr id="10" name="图片 9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1425" name="组合 1424"/>
          <p:cNvGrpSpPr/>
          <p:nvPr/>
        </p:nvGrpSpPr>
        <p:grpSpPr>
          <a:xfrm rot="21000000">
            <a:off x="7717790" y="5153025"/>
            <a:ext cx="914400" cy="935355"/>
            <a:chOff x="6108700" y="2038350"/>
            <a:chExt cx="787400" cy="804863"/>
          </a:xfrm>
          <a:solidFill>
            <a:schemeClr val="accent1">
              <a:lumMod val="75000"/>
              <a:alpha val="36000"/>
            </a:schemeClr>
          </a:solidFill>
        </p:grpSpPr>
        <p:sp>
          <p:nvSpPr>
            <p:cNvPr id="1426" name="Freeform 757"/>
            <p:cNvSpPr/>
            <p:nvPr>
              <p:custDataLst>
                <p:tags r:id="rId5"/>
              </p:custDataLst>
            </p:nvPr>
          </p:nvSpPr>
          <p:spPr bwMode="auto">
            <a:xfrm>
              <a:off x="6137275" y="2403475"/>
              <a:ext cx="25400" cy="46038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7" y="9"/>
                </a:cxn>
                <a:cxn ang="0">
                  <a:pos x="35" y="14"/>
                </a:cxn>
                <a:cxn ang="0">
                  <a:pos x="31" y="24"/>
                </a:cxn>
                <a:cxn ang="0">
                  <a:pos x="20" y="43"/>
                </a:cxn>
                <a:cxn ang="0">
                  <a:pos x="20" y="43"/>
                </a:cxn>
                <a:cxn ang="0">
                  <a:pos x="9" y="60"/>
                </a:cxn>
                <a:cxn ang="0">
                  <a:pos x="5" y="6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3" y="84"/>
                </a:cxn>
                <a:cxn ang="0">
                  <a:pos x="4" y="85"/>
                </a:cxn>
                <a:cxn ang="0">
                  <a:pos x="6" y="85"/>
                </a:cxn>
                <a:cxn ang="0">
                  <a:pos x="7" y="84"/>
                </a:cxn>
                <a:cxn ang="0">
                  <a:pos x="8" y="83"/>
                </a:cxn>
                <a:cxn ang="0">
                  <a:pos x="8" y="83"/>
                </a:cxn>
                <a:cxn ang="0">
                  <a:pos x="14" y="71"/>
                </a:cxn>
                <a:cxn ang="0">
                  <a:pos x="20" y="61"/>
                </a:cxn>
                <a:cxn ang="0">
                  <a:pos x="26" y="50"/>
                </a:cxn>
                <a:cxn ang="0">
                  <a:pos x="32" y="39"/>
                </a:cxn>
                <a:cxn ang="0">
                  <a:pos x="32" y="39"/>
                </a:cxn>
                <a:cxn ang="0">
                  <a:pos x="41" y="23"/>
                </a:cxn>
                <a:cxn ang="0">
                  <a:pos x="46" y="13"/>
                </a:cxn>
                <a:cxn ang="0">
                  <a:pos x="47" y="9"/>
                </a:cxn>
                <a:cxn ang="0">
                  <a:pos x="48" y="4"/>
                </a:cxn>
                <a:cxn ang="0">
                  <a:pos x="48" y="4"/>
                </a:cxn>
                <a:cxn ang="0">
                  <a:pos x="48" y="2"/>
                </a:cxn>
                <a:cxn ang="0">
                  <a:pos x="47" y="1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48" h="85">
                  <a:moveTo>
                    <a:pt x="38" y="4"/>
                  </a:moveTo>
                  <a:lnTo>
                    <a:pt x="38" y="4"/>
                  </a:lnTo>
                  <a:lnTo>
                    <a:pt x="37" y="9"/>
                  </a:lnTo>
                  <a:lnTo>
                    <a:pt x="35" y="14"/>
                  </a:lnTo>
                  <a:lnTo>
                    <a:pt x="31" y="24"/>
                  </a:lnTo>
                  <a:lnTo>
                    <a:pt x="20" y="43"/>
                  </a:lnTo>
                  <a:lnTo>
                    <a:pt x="20" y="43"/>
                  </a:lnTo>
                  <a:lnTo>
                    <a:pt x="9" y="60"/>
                  </a:lnTo>
                  <a:lnTo>
                    <a:pt x="5" y="6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3" y="84"/>
                  </a:lnTo>
                  <a:lnTo>
                    <a:pt x="4" y="85"/>
                  </a:lnTo>
                  <a:lnTo>
                    <a:pt x="6" y="85"/>
                  </a:lnTo>
                  <a:lnTo>
                    <a:pt x="7" y="84"/>
                  </a:lnTo>
                  <a:lnTo>
                    <a:pt x="8" y="83"/>
                  </a:lnTo>
                  <a:lnTo>
                    <a:pt x="8" y="83"/>
                  </a:lnTo>
                  <a:lnTo>
                    <a:pt x="14" y="71"/>
                  </a:lnTo>
                  <a:lnTo>
                    <a:pt x="20" y="61"/>
                  </a:lnTo>
                  <a:lnTo>
                    <a:pt x="26" y="50"/>
                  </a:lnTo>
                  <a:lnTo>
                    <a:pt x="32" y="39"/>
                  </a:lnTo>
                  <a:lnTo>
                    <a:pt x="32" y="39"/>
                  </a:lnTo>
                  <a:lnTo>
                    <a:pt x="41" y="23"/>
                  </a:lnTo>
                  <a:lnTo>
                    <a:pt x="46" y="13"/>
                  </a:lnTo>
                  <a:lnTo>
                    <a:pt x="47" y="9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8" y="2"/>
                  </a:lnTo>
                  <a:lnTo>
                    <a:pt x="47" y="1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7" name="Freeform 758"/>
            <p:cNvSpPr/>
            <p:nvPr>
              <p:custDataLst>
                <p:tags r:id="rId6"/>
              </p:custDataLst>
            </p:nvPr>
          </p:nvSpPr>
          <p:spPr bwMode="auto">
            <a:xfrm>
              <a:off x="6156325" y="2433638"/>
              <a:ext cx="25400" cy="57150"/>
            </a:xfrm>
            <a:custGeom>
              <a:avLst/>
              <a:gdLst/>
              <a:ahLst/>
              <a:cxnLst>
                <a:cxn ang="0">
                  <a:pos x="38" y="3"/>
                </a:cxn>
                <a:cxn ang="0">
                  <a:pos x="38" y="3"/>
                </a:cxn>
                <a:cxn ang="0">
                  <a:pos x="27" y="27"/>
                </a:cxn>
                <a:cxn ang="0">
                  <a:pos x="17" y="51"/>
                </a:cxn>
                <a:cxn ang="0">
                  <a:pos x="7" y="76"/>
                </a:cxn>
                <a:cxn ang="0">
                  <a:pos x="3" y="88"/>
                </a:cxn>
                <a:cxn ang="0">
                  <a:pos x="0" y="101"/>
                </a:cxn>
                <a:cxn ang="0">
                  <a:pos x="0" y="101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2" y="106"/>
                </a:cxn>
                <a:cxn ang="0">
                  <a:pos x="3" y="107"/>
                </a:cxn>
                <a:cxn ang="0">
                  <a:pos x="5" y="107"/>
                </a:cxn>
                <a:cxn ang="0">
                  <a:pos x="6" y="107"/>
                </a:cxn>
                <a:cxn ang="0">
                  <a:pos x="8" y="106"/>
                </a:cxn>
                <a:cxn ang="0">
                  <a:pos x="10" y="103"/>
                </a:cxn>
                <a:cxn ang="0">
                  <a:pos x="10" y="103"/>
                </a:cxn>
                <a:cxn ang="0">
                  <a:pos x="13" y="91"/>
                </a:cxn>
                <a:cxn ang="0">
                  <a:pos x="16" y="79"/>
                </a:cxn>
                <a:cxn ang="0">
                  <a:pos x="26" y="54"/>
                </a:cxn>
                <a:cxn ang="0">
                  <a:pos x="36" y="30"/>
                </a:cxn>
                <a:cxn ang="0">
                  <a:pos x="47" y="5"/>
                </a:cxn>
                <a:cxn ang="0">
                  <a:pos x="47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6" y="1"/>
                </a:cxn>
                <a:cxn ang="0">
                  <a:pos x="45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8" y="3"/>
                </a:cxn>
                <a:cxn ang="0">
                  <a:pos x="38" y="3"/>
                </a:cxn>
              </a:cxnLst>
              <a:rect l="0" t="0" r="r" b="b"/>
              <a:pathLst>
                <a:path w="48" h="107">
                  <a:moveTo>
                    <a:pt x="38" y="3"/>
                  </a:moveTo>
                  <a:lnTo>
                    <a:pt x="38" y="3"/>
                  </a:lnTo>
                  <a:lnTo>
                    <a:pt x="27" y="27"/>
                  </a:lnTo>
                  <a:lnTo>
                    <a:pt x="17" y="51"/>
                  </a:lnTo>
                  <a:lnTo>
                    <a:pt x="7" y="76"/>
                  </a:lnTo>
                  <a:lnTo>
                    <a:pt x="3" y="88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2" y="106"/>
                  </a:lnTo>
                  <a:lnTo>
                    <a:pt x="3" y="107"/>
                  </a:lnTo>
                  <a:lnTo>
                    <a:pt x="5" y="107"/>
                  </a:lnTo>
                  <a:lnTo>
                    <a:pt x="6" y="107"/>
                  </a:lnTo>
                  <a:lnTo>
                    <a:pt x="8" y="106"/>
                  </a:lnTo>
                  <a:lnTo>
                    <a:pt x="10" y="103"/>
                  </a:lnTo>
                  <a:lnTo>
                    <a:pt x="10" y="103"/>
                  </a:lnTo>
                  <a:lnTo>
                    <a:pt x="13" y="91"/>
                  </a:lnTo>
                  <a:lnTo>
                    <a:pt x="16" y="79"/>
                  </a:lnTo>
                  <a:lnTo>
                    <a:pt x="26" y="54"/>
                  </a:lnTo>
                  <a:lnTo>
                    <a:pt x="36" y="30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6" y="1"/>
                  </a:lnTo>
                  <a:lnTo>
                    <a:pt x="45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8" y="3"/>
                  </a:lnTo>
                  <a:lnTo>
                    <a:pt x="38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8" name="Freeform 759"/>
            <p:cNvSpPr/>
            <p:nvPr>
              <p:custDataLst>
                <p:tags r:id="rId7"/>
              </p:custDataLst>
            </p:nvPr>
          </p:nvSpPr>
          <p:spPr bwMode="auto">
            <a:xfrm>
              <a:off x="6183313" y="2476500"/>
              <a:ext cx="17463" cy="42863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2"/>
                </a:cxn>
                <a:cxn ang="0">
                  <a:pos x="18" y="20"/>
                </a:cxn>
                <a:cxn ang="0">
                  <a:pos x="10" y="38"/>
                </a:cxn>
                <a:cxn ang="0">
                  <a:pos x="5" y="57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0" y="78"/>
                </a:cxn>
                <a:cxn ang="0">
                  <a:pos x="0" y="79"/>
                </a:cxn>
                <a:cxn ang="0">
                  <a:pos x="1" y="80"/>
                </a:cxn>
                <a:cxn ang="0">
                  <a:pos x="3" y="81"/>
                </a:cxn>
                <a:cxn ang="0">
                  <a:pos x="5" y="81"/>
                </a:cxn>
                <a:cxn ang="0">
                  <a:pos x="6" y="81"/>
                </a:cxn>
                <a:cxn ang="0">
                  <a:pos x="8" y="80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13" y="60"/>
                </a:cxn>
                <a:cxn ang="0">
                  <a:pos x="20" y="42"/>
                </a:cxn>
                <a:cxn ang="0">
                  <a:pos x="26" y="24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4" y="5"/>
                </a:cxn>
                <a:cxn ang="0">
                  <a:pos x="34" y="3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81">
                  <a:moveTo>
                    <a:pt x="26" y="2"/>
                  </a:moveTo>
                  <a:lnTo>
                    <a:pt x="26" y="2"/>
                  </a:lnTo>
                  <a:lnTo>
                    <a:pt x="18" y="20"/>
                  </a:lnTo>
                  <a:lnTo>
                    <a:pt x="10" y="38"/>
                  </a:lnTo>
                  <a:lnTo>
                    <a:pt x="5" y="57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0" y="79"/>
                  </a:lnTo>
                  <a:lnTo>
                    <a:pt x="1" y="80"/>
                  </a:lnTo>
                  <a:lnTo>
                    <a:pt x="3" y="81"/>
                  </a:lnTo>
                  <a:lnTo>
                    <a:pt x="5" y="81"/>
                  </a:lnTo>
                  <a:lnTo>
                    <a:pt x="6" y="81"/>
                  </a:lnTo>
                  <a:lnTo>
                    <a:pt x="8" y="80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13" y="60"/>
                  </a:lnTo>
                  <a:lnTo>
                    <a:pt x="20" y="42"/>
                  </a:lnTo>
                  <a:lnTo>
                    <a:pt x="26" y="24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5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1" y="1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9" name="Freeform 760"/>
            <p:cNvSpPr/>
            <p:nvPr>
              <p:custDataLst>
                <p:tags r:id="rId8"/>
              </p:custDataLst>
            </p:nvPr>
          </p:nvSpPr>
          <p:spPr bwMode="auto">
            <a:xfrm>
              <a:off x="6203950" y="2500313"/>
              <a:ext cx="20638" cy="41275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29" y="3"/>
                </a:cxn>
                <a:cxn ang="0">
                  <a:pos x="23" y="20"/>
                </a:cxn>
                <a:cxn ang="0">
                  <a:pos x="17" y="37"/>
                </a:cxn>
                <a:cxn ang="0">
                  <a:pos x="1" y="69"/>
                </a:cxn>
                <a:cxn ang="0">
                  <a:pos x="1" y="69"/>
                </a:cxn>
                <a:cxn ang="0">
                  <a:pos x="0" y="71"/>
                </a:cxn>
                <a:cxn ang="0">
                  <a:pos x="1" y="73"/>
                </a:cxn>
                <a:cxn ang="0">
                  <a:pos x="2" y="75"/>
                </a:cxn>
                <a:cxn ang="0">
                  <a:pos x="4" y="76"/>
                </a:cxn>
                <a:cxn ang="0">
                  <a:pos x="5" y="76"/>
                </a:cxn>
                <a:cxn ang="0">
                  <a:pos x="7" y="76"/>
                </a:cxn>
                <a:cxn ang="0">
                  <a:pos x="9" y="76"/>
                </a:cxn>
                <a:cxn ang="0">
                  <a:pos x="10" y="74"/>
                </a:cxn>
                <a:cxn ang="0">
                  <a:pos x="10" y="74"/>
                </a:cxn>
                <a:cxn ang="0">
                  <a:pos x="25" y="41"/>
                </a:cxn>
                <a:cxn ang="0">
                  <a:pos x="33" y="23"/>
                </a:cxn>
                <a:cxn ang="0">
                  <a:pos x="39" y="7"/>
                </a:cxn>
                <a:cxn ang="0">
                  <a:pos x="39" y="7"/>
                </a:cxn>
                <a:cxn ang="0">
                  <a:pos x="39" y="4"/>
                </a:cxn>
                <a:cxn ang="0">
                  <a:pos x="38" y="2"/>
                </a:cxn>
                <a:cxn ang="0">
                  <a:pos x="37" y="1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2" y="0"/>
                </a:cxn>
                <a:cxn ang="0">
                  <a:pos x="30" y="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39" h="76">
                  <a:moveTo>
                    <a:pt x="29" y="3"/>
                  </a:moveTo>
                  <a:lnTo>
                    <a:pt x="29" y="3"/>
                  </a:lnTo>
                  <a:lnTo>
                    <a:pt x="23" y="20"/>
                  </a:lnTo>
                  <a:lnTo>
                    <a:pt x="17" y="37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1" y="73"/>
                  </a:lnTo>
                  <a:lnTo>
                    <a:pt x="2" y="75"/>
                  </a:lnTo>
                  <a:lnTo>
                    <a:pt x="4" y="76"/>
                  </a:lnTo>
                  <a:lnTo>
                    <a:pt x="5" y="76"/>
                  </a:lnTo>
                  <a:lnTo>
                    <a:pt x="7" y="76"/>
                  </a:lnTo>
                  <a:lnTo>
                    <a:pt x="9" y="76"/>
                  </a:lnTo>
                  <a:lnTo>
                    <a:pt x="10" y="74"/>
                  </a:lnTo>
                  <a:lnTo>
                    <a:pt x="10" y="74"/>
                  </a:lnTo>
                  <a:lnTo>
                    <a:pt x="25" y="41"/>
                  </a:lnTo>
                  <a:lnTo>
                    <a:pt x="33" y="23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9" y="4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0" name="Freeform 761"/>
            <p:cNvSpPr/>
            <p:nvPr>
              <p:custDataLst>
                <p:tags r:id="rId9"/>
              </p:custDataLst>
            </p:nvPr>
          </p:nvSpPr>
          <p:spPr bwMode="auto">
            <a:xfrm>
              <a:off x="6373813" y="2681288"/>
              <a:ext cx="12700" cy="38100"/>
            </a:xfrm>
            <a:custGeom>
              <a:avLst/>
              <a:gdLst/>
              <a:ahLst/>
              <a:cxnLst>
                <a:cxn ang="0">
                  <a:pos x="13" y="6"/>
                </a:cxn>
                <a:cxn ang="0">
                  <a:pos x="13" y="6"/>
                </a:cxn>
                <a:cxn ang="0">
                  <a:pos x="12" y="13"/>
                </a:cxn>
                <a:cxn ang="0">
                  <a:pos x="10" y="21"/>
                </a:cxn>
                <a:cxn ang="0">
                  <a:pos x="6" y="36"/>
                </a:cxn>
                <a:cxn ang="0">
                  <a:pos x="2" y="50"/>
                </a:cxn>
                <a:cxn ang="0">
                  <a:pos x="1" y="5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1" y="68"/>
                </a:cxn>
                <a:cxn ang="0">
                  <a:pos x="2" y="69"/>
                </a:cxn>
                <a:cxn ang="0">
                  <a:pos x="3" y="70"/>
                </a:cxn>
                <a:cxn ang="0">
                  <a:pos x="5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0" y="58"/>
                </a:cxn>
                <a:cxn ang="0">
                  <a:pos x="12" y="50"/>
                </a:cxn>
                <a:cxn ang="0">
                  <a:pos x="16" y="36"/>
                </a:cxn>
                <a:cxn ang="0">
                  <a:pos x="20" y="21"/>
                </a:cxn>
                <a:cxn ang="0">
                  <a:pos x="21" y="1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3" y="6"/>
                </a:cxn>
                <a:cxn ang="0">
                  <a:pos x="13" y="6"/>
                </a:cxn>
              </a:cxnLst>
              <a:rect l="0" t="0" r="r" b="b"/>
              <a:pathLst>
                <a:path w="22" h="70">
                  <a:moveTo>
                    <a:pt x="13" y="6"/>
                  </a:moveTo>
                  <a:lnTo>
                    <a:pt x="13" y="6"/>
                  </a:lnTo>
                  <a:lnTo>
                    <a:pt x="12" y="13"/>
                  </a:lnTo>
                  <a:lnTo>
                    <a:pt x="10" y="21"/>
                  </a:lnTo>
                  <a:lnTo>
                    <a:pt x="6" y="36"/>
                  </a:lnTo>
                  <a:lnTo>
                    <a:pt x="2" y="50"/>
                  </a:lnTo>
                  <a:lnTo>
                    <a:pt x="1" y="5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1" y="68"/>
                  </a:lnTo>
                  <a:lnTo>
                    <a:pt x="2" y="69"/>
                  </a:lnTo>
                  <a:lnTo>
                    <a:pt x="3" y="70"/>
                  </a:lnTo>
                  <a:lnTo>
                    <a:pt x="5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0" y="58"/>
                  </a:lnTo>
                  <a:lnTo>
                    <a:pt x="12" y="50"/>
                  </a:lnTo>
                  <a:lnTo>
                    <a:pt x="16" y="36"/>
                  </a:lnTo>
                  <a:lnTo>
                    <a:pt x="20" y="21"/>
                  </a:lnTo>
                  <a:lnTo>
                    <a:pt x="21" y="1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6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3" y="6"/>
                  </a:lnTo>
                  <a:lnTo>
                    <a:pt x="13" y="6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1" name="Freeform 762"/>
            <p:cNvSpPr/>
            <p:nvPr>
              <p:custDataLst>
                <p:tags r:id="rId10"/>
              </p:custDataLst>
            </p:nvPr>
          </p:nvSpPr>
          <p:spPr bwMode="auto">
            <a:xfrm>
              <a:off x="6407150" y="2698750"/>
              <a:ext cx="30163" cy="42863"/>
            </a:xfrm>
            <a:custGeom>
              <a:avLst/>
              <a:gdLst/>
              <a:ahLst/>
              <a:cxnLst>
                <a:cxn ang="0">
                  <a:pos x="45" y="3"/>
                </a:cxn>
                <a:cxn ang="0">
                  <a:pos x="45" y="3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6" y="26"/>
                </a:cxn>
                <a:cxn ang="0">
                  <a:pos x="19" y="35"/>
                </a:cxn>
                <a:cxn ang="0">
                  <a:pos x="19" y="35"/>
                </a:cxn>
                <a:cxn ang="0">
                  <a:pos x="16" y="39"/>
                </a:cxn>
                <a:cxn ang="0">
                  <a:pos x="14" y="44"/>
                </a:cxn>
                <a:cxn ang="0">
                  <a:pos x="10" y="54"/>
                </a:cxn>
                <a:cxn ang="0">
                  <a:pos x="10" y="54"/>
                </a:cxn>
                <a:cxn ang="0">
                  <a:pos x="5" y="66"/>
                </a:cxn>
                <a:cxn ang="0">
                  <a:pos x="1" y="77"/>
                </a:cxn>
                <a:cxn ang="0">
                  <a:pos x="1" y="77"/>
                </a:cxn>
                <a:cxn ang="0">
                  <a:pos x="0" y="79"/>
                </a:cxn>
                <a:cxn ang="0">
                  <a:pos x="1" y="80"/>
                </a:cxn>
                <a:cxn ang="0">
                  <a:pos x="2" y="81"/>
                </a:cxn>
                <a:cxn ang="0">
                  <a:pos x="4" y="82"/>
                </a:cxn>
                <a:cxn ang="0">
                  <a:pos x="6" y="82"/>
                </a:cxn>
                <a:cxn ang="0">
                  <a:pos x="7" y="82"/>
                </a:cxn>
                <a:cxn ang="0">
                  <a:pos x="9" y="81"/>
                </a:cxn>
                <a:cxn ang="0">
                  <a:pos x="10" y="79"/>
                </a:cxn>
                <a:cxn ang="0">
                  <a:pos x="10" y="79"/>
                </a:cxn>
                <a:cxn ang="0">
                  <a:pos x="18" y="59"/>
                </a:cxn>
                <a:cxn ang="0">
                  <a:pos x="22" y="48"/>
                </a:cxn>
                <a:cxn ang="0">
                  <a:pos x="27" y="39"/>
                </a:cxn>
                <a:cxn ang="0">
                  <a:pos x="27" y="39"/>
                </a:cxn>
                <a:cxn ang="0">
                  <a:pos x="33" y="31"/>
                </a:cxn>
                <a:cxn ang="0">
                  <a:pos x="40" y="23"/>
                </a:cxn>
                <a:cxn ang="0">
                  <a:pos x="48" y="16"/>
                </a:cxn>
                <a:cxn ang="0">
                  <a:pos x="54" y="8"/>
                </a:cxn>
                <a:cxn ang="0">
                  <a:pos x="54" y="8"/>
                </a:cxn>
                <a:cxn ang="0">
                  <a:pos x="55" y="6"/>
                </a:cxn>
                <a:cxn ang="0">
                  <a:pos x="54" y="4"/>
                </a:cxn>
                <a:cxn ang="0">
                  <a:pos x="53" y="3"/>
                </a:cxn>
                <a:cxn ang="0">
                  <a:pos x="52" y="1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7" y="1"/>
                </a:cxn>
                <a:cxn ang="0">
                  <a:pos x="45" y="3"/>
                </a:cxn>
                <a:cxn ang="0">
                  <a:pos x="45" y="3"/>
                </a:cxn>
              </a:cxnLst>
              <a:rect l="0" t="0" r="r" b="b"/>
              <a:pathLst>
                <a:path w="55" h="82">
                  <a:moveTo>
                    <a:pt x="45" y="3"/>
                  </a:moveTo>
                  <a:lnTo>
                    <a:pt x="45" y="3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6" y="26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6" y="39"/>
                  </a:lnTo>
                  <a:lnTo>
                    <a:pt x="14" y="4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5" y="66"/>
                  </a:lnTo>
                  <a:lnTo>
                    <a:pt x="1" y="77"/>
                  </a:lnTo>
                  <a:lnTo>
                    <a:pt x="1" y="77"/>
                  </a:lnTo>
                  <a:lnTo>
                    <a:pt x="0" y="79"/>
                  </a:lnTo>
                  <a:lnTo>
                    <a:pt x="1" y="80"/>
                  </a:lnTo>
                  <a:lnTo>
                    <a:pt x="2" y="81"/>
                  </a:lnTo>
                  <a:lnTo>
                    <a:pt x="4" y="82"/>
                  </a:lnTo>
                  <a:lnTo>
                    <a:pt x="6" y="82"/>
                  </a:lnTo>
                  <a:lnTo>
                    <a:pt x="7" y="82"/>
                  </a:lnTo>
                  <a:lnTo>
                    <a:pt x="9" y="81"/>
                  </a:lnTo>
                  <a:lnTo>
                    <a:pt x="10" y="79"/>
                  </a:lnTo>
                  <a:lnTo>
                    <a:pt x="10" y="79"/>
                  </a:lnTo>
                  <a:lnTo>
                    <a:pt x="18" y="59"/>
                  </a:lnTo>
                  <a:lnTo>
                    <a:pt x="22" y="48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33" y="31"/>
                  </a:lnTo>
                  <a:lnTo>
                    <a:pt x="40" y="23"/>
                  </a:lnTo>
                  <a:lnTo>
                    <a:pt x="48" y="16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55" y="6"/>
                  </a:lnTo>
                  <a:lnTo>
                    <a:pt x="54" y="4"/>
                  </a:lnTo>
                  <a:lnTo>
                    <a:pt x="53" y="3"/>
                  </a:lnTo>
                  <a:lnTo>
                    <a:pt x="52" y="1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7" y="1"/>
                  </a:lnTo>
                  <a:lnTo>
                    <a:pt x="45" y="3"/>
                  </a:lnTo>
                  <a:lnTo>
                    <a:pt x="45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2" name="Freeform 763"/>
            <p:cNvSpPr/>
            <p:nvPr>
              <p:custDataLst>
                <p:tags r:id="rId11"/>
              </p:custDataLst>
            </p:nvPr>
          </p:nvSpPr>
          <p:spPr bwMode="auto">
            <a:xfrm>
              <a:off x="6430963" y="2728913"/>
              <a:ext cx="26988" cy="50800"/>
            </a:xfrm>
            <a:custGeom>
              <a:avLst/>
              <a:gdLst/>
              <a:ahLst/>
              <a:cxnLst>
                <a:cxn ang="0">
                  <a:pos x="43" y="3"/>
                </a:cxn>
                <a:cxn ang="0">
                  <a:pos x="43" y="3"/>
                </a:cxn>
                <a:cxn ang="0">
                  <a:pos x="32" y="22"/>
                </a:cxn>
                <a:cxn ang="0">
                  <a:pos x="22" y="43"/>
                </a:cxn>
                <a:cxn ang="0">
                  <a:pos x="22" y="43"/>
                </a:cxn>
                <a:cxn ang="0">
                  <a:pos x="17" y="54"/>
                </a:cxn>
                <a:cxn ang="0">
                  <a:pos x="11" y="66"/>
                </a:cxn>
                <a:cxn ang="0">
                  <a:pos x="6" y="77"/>
                </a:cxn>
                <a:cxn ang="0">
                  <a:pos x="1" y="90"/>
                </a:cxn>
                <a:cxn ang="0">
                  <a:pos x="1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5" y="95"/>
                </a:cxn>
                <a:cxn ang="0">
                  <a:pos x="6" y="96"/>
                </a:cxn>
                <a:cxn ang="0">
                  <a:pos x="8" y="95"/>
                </a:cxn>
                <a:cxn ang="0">
                  <a:pos x="9" y="94"/>
                </a:cxn>
                <a:cxn ang="0">
                  <a:pos x="10" y="92"/>
                </a:cxn>
                <a:cxn ang="0">
                  <a:pos x="10" y="92"/>
                </a:cxn>
                <a:cxn ang="0">
                  <a:pos x="14" y="81"/>
                </a:cxn>
                <a:cxn ang="0">
                  <a:pos x="18" y="71"/>
                </a:cxn>
                <a:cxn ang="0">
                  <a:pos x="22" y="62"/>
                </a:cxn>
                <a:cxn ang="0">
                  <a:pos x="28" y="52"/>
                </a:cxn>
                <a:cxn ang="0">
                  <a:pos x="28" y="52"/>
                </a:cxn>
                <a:cxn ang="0">
                  <a:pos x="32" y="47"/>
                </a:cxn>
                <a:cxn ang="0">
                  <a:pos x="34" y="42"/>
                </a:cxn>
                <a:cxn ang="0">
                  <a:pos x="38" y="33"/>
                </a:cxn>
                <a:cxn ang="0">
                  <a:pos x="38" y="33"/>
                </a:cxn>
                <a:cxn ang="0">
                  <a:pos x="44" y="20"/>
                </a:cxn>
                <a:cxn ang="0">
                  <a:pos x="51" y="8"/>
                </a:cxn>
                <a:cxn ang="0">
                  <a:pos x="51" y="8"/>
                </a:cxn>
                <a:cxn ang="0">
                  <a:pos x="51" y="6"/>
                </a:cxn>
                <a:cxn ang="0">
                  <a:pos x="51" y="4"/>
                </a:cxn>
                <a:cxn ang="0">
                  <a:pos x="50" y="3"/>
                </a:cxn>
                <a:cxn ang="0">
                  <a:pos x="49" y="2"/>
                </a:cxn>
                <a:cxn ang="0">
                  <a:pos x="47" y="0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3" y="3"/>
                </a:cxn>
                <a:cxn ang="0">
                  <a:pos x="43" y="3"/>
                </a:cxn>
              </a:cxnLst>
              <a:rect l="0" t="0" r="r" b="b"/>
              <a:pathLst>
                <a:path w="51" h="96">
                  <a:moveTo>
                    <a:pt x="43" y="3"/>
                  </a:moveTo>
                  <a:lnTo>
                    <a:pt x="43" y="3"/>
                  </a:lnTo>
                  <a:lnTo>
                    <a:pt x="32" y="22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17" y="54"/>
                  </a:lnTo>
                  <a:lnTo>
                    <a:pt x="11" y="66"/>
                  </a:lnTo>
                  <a:lnTo>
                    <a:pt x="6" y="77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5" y="95"/>
                  </a:lnTo>
                  <a:lnTo>
                    <a:pt x="6" y="96"/>
                  </a:lnTo>
                  <a:lnTo>
                    <a:pt x="8" y="95"/>
                  </a:lnTo>
                  <a:lnTo>
                    <a:pt x="9" y="94"/>
                  </a:lnTo>
                  <a:lnTo>
                    <a:pt x="10" y="92"/>
                  </a:lnTo>
                  <a:lnTo>
                    <a:pt x="10" y="92"/>
                  </a:lnTo>
                  <a:lnTo>
                    <a:pt x="14" y="81"/>
                  </a:lnTo>
                  <a:lnTo>
                    <a:pt x="18" y="71"/>
                  </a:lnTo>
                  <a:lnTo>
                    <a:pt x="22" y="62"/>
                  </a:lnTo>
                  <a:lnTo>
                    <a:pt x="28" y="52"/>
                  </a:lnTo>
                  <a:lnTo>
                    <a:pt x="28" y="52"/>
                  </a:lnTo>
                  <a:lnTo>
                    <a:pt x="32" y="47"/>
                  </a:lnTo>
                  <a:lnTo>
                    <a:pt x="34" y="42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44" y="20"/>
                  </a:lnTo>
                  <a:lnTo>
                    <a:pt x="51" y="8"/>
                  </a:lnTo>
                  <a:lnTo>
                    <a:pt x="51" y="8"/>
                  </a:lnTo>
                  <a:lnTo>
                    <a:pt x="51" y="6"/>
                  </a:lnTo>
                  <a:lnTo>
                    <a:pt x="51" y="4"/>
                  </a:lnTo>
                  <a:lnTo>
                    <a:pt x="50" y="3"/>
                  </a:lnTo>
                  <a:lnTo>
                    <a:pt x="49" y="2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3" y="3"/>
                  </a:lnTo>
                  <a:lnTo>
                    <a:pt x="43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3" name="Freeform 764"/>
            <p:cNvSpPr/>
            <p:nvPr>
              <p:custDataLst>
                <p:tags r:id="rId12"/>
              </p:custDataLst>
            </p:nvPr>
          </p:nvSpPr>
          <p:spPr bwMode="auto">
            <a:xfrm>
              <a:off x="6461125" y="2754313"/>
              <a:ext cx="25400" cy="49213"/>
            </a:xfrm>
            <a:custGeom>
              <a:avLst/>
              <a:gdLst/>
              <a:ahLst/>
              <a:cxnLst>
                <a:cxn ang="0">
                  <a:pos x="39" y="2"/>
                </a:cxn>
                <a:cxn ang="0">
                  <a:pos x="39" y="2"/>
                </a:cxn>
                <a:cxn ang="0">
                  <a:pos x="26" y="22"/>
                </a:cxn>
                <a:cxn ang="0">
                  <a:pos x="15" y="43"/>
                </a:cxn>
                <a:cxn ang="0">
                  <a:pos x="7" y="64"/>
                </a:cxn>
                <a:cxn ang="0">
                  <a:pos x="3" y="7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0" y="89"/>
                </a:cxn>
                <a:cxn ang="0">
                  <a:pos x="2" y="91"/>
                </a:cxn>
                <a:cxn ang="0">
                  <a:pos x="4" y="91"/>
                </a:cxn>
                <a:cxn ang="0">
                  <a:pos x="6" y="92"/>
                </a:cxn>
                <a:cxn ang="0">
                  <a:pos x="7" y="91"/>
                </a:cxn>
                <a:cxn ang="0">
                  <a:pos x="9" y="90"/>
                </a:cxn>
                <a:cxn ang="0">
                  <a:pos x="9" y="88"/>
                </a:cxn>
                <a:cxn ang="0">
                  <a:pos x="9" y="88"/>
                </a:cxn>
                <a:cxn ang="0">
                  <a:pos x="12" y="78"/>
                </a:cxn>
                <a:cxn ang="0">
                  <a:pos x="15" y="66"/>
                </a:cxn>
                <a:cxn ang="0">
                  <a:pos x="24" y="46"/>
                </a:cxn>
                <a:cxn ang="0">
                  <a:pos x="35" y="26"/>
                </a:cxn>
                <a:cxn ang="0">
                  <a:pos x="47" y="7"/>
                </a:cxn>
                <a:cxn ang="0">
                  <a:pos x="47" y="7"/>
                </a:cxn>
                <a:cxn ang="0">
                  <a:pos x="48" y="5"/>
                </a:cxn>
                <a:cxn ang="0">
                  <a:pos x="47" y="3"/>
                </a:cxn>
                <a:cxn ang="0">
                  <a:pos x="47" y="2"/>
                </a:cxn>
                <a:cxn ang="0">
                  <a:pos x="45" y="1"/>
                </a:cxn>
                <a:cxn ang="0">
                  <a:pos x="42" y="0"/>
                </a:cxn>
                <a:cxn ang="0">
                  <a:pos x="40" y="1"/>
                </a:cxn>
                <a:cxn ang="0">
                  <a:pos x="39" y="2"/>
                </a:cxn>
                <a:cxn ang="0">
                  <a:pos x="39" y="2"/>
                </a:cxn>
              </a:cxnLst>
              <a:rect l="0" t="0" r="r" b="b"/>
              <a:pathLst>
                <a:path w="48" h="92">
                  <a:moveTo>
                    <a:pt x="39" y="2"/>
                  </a:moveTo>
                  <a:lnTo>
                    <a:pt x="39" y="2"/>
                  </a:lnTo>
                  <a:lnTo>
                    <a:pt x="26" y="22"/>
                  </a:lnTo>
                  <a:lnTo>
                    <a:pt x="15" y="43"/>
                  </a:lnTo>
                  <a:lnTo>
                    <a:pt x="7" y="64"/>
                  </a:lnTo>
                  <a:lnTo>
                    <a:pt x="3" y="7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0" y="89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2"/>
                  </a:lnTo>
                  <a:lnTo>
                    <a:pt x="7" y="91"/>
                  </a:lnTo>
                  <a:lnTo>
                    <a:pt x="9" y="90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2" y="78"/>
                  </a:lnTo>
                  <a:lnTo>
                    <a:pt x="15" y="66"/>
                  </a:lnTo>
                  <a:lnTo>
                    <a:pt x="24" y="46"/>
                  </a:lnTo>
                  <a:lnTo>
                    <a:pt x="35" y="26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8" y="5"/>
                  </a:lnTo>
                  <a:lnTo>
                    <a:pt x="47" y="3"/>
                  </a:lnTo>
                  <a:lnTo>
                    <a:pt x="47" y="2"/>
                  </a:lnTo>
                  <a:lnTo>
                    <a:pt x="45" y="1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9" y="2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4" name="Freeform 765"/>
            <p:cNvSpPr/>
            <p:nvPr>
              <p:custDataLst>
                <p:tags r:id="rId13"/>
              </p:custDataLst>
            </p:nvPr>
          </p:nvSpPr>
          <p:spPr bwMode="auto">
            <a:xfrm>
              <a:off x="6499225" y="2765425"/>
              <a:ext cx="22225" cy="53975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29" y="13"/>
                </a:cxn>
                <a:cxn ang="0">
                  <a:pos x="24" y="25"/>
                </a:cxn>
                <a:cxn ang="0">
                  <a:pos x="20" y="36"/>
                </a:cxn>
                <a:cxn ang="0">
                  <a:pos x="15" y="49"/>
                </a:cxn>
                <a:cxn ang="0">
                  <a:pos x="8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0" y="99"/>
                </a:cxn>
                <a:cxn ang="0">
                  <a:pos x="1" y="100"/>
                </a:cxn>
                <a:cxn ang="0">
                  <a:pos x="3" y="101"/>
                </a:cxn>
                <a:cxn ang="0">
                  <a:pos x="6" y="101"/>
                </a:cxn>
                <a:cxn ang="0">
                  <a:pos x="8" y="100"/>
                </a:cxn>
                <a:cxn ang="0">
                  <a:pos x="9" y="98"/>
                </a:cxn>
                <a:cxn ang="0">
                  <a:pos x="9" y="98"/>
                </a:cxn>
                <a:cxn ang="0">
                  <a:pos x="17" y="76"/>
                </a:cxn>
                <a:cxn ang="0">
                  <a:pos x="24" y="52"/>
                </a:cxn>
                <a:cxn ang="0">
                  <a:pos x="32" y="29"/>
                </a:cxn>
                <a:cxn ang="0">
                  <a:pos x="37" y="19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4" y="5"/>
                </a:cxn>
                <a:cxn ang="0">
                  <a:pos x="44" y="4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4" h="101">
                  <a:moveTo>
                    <a:pt x="35" y="3"/>
                  </a:moveTo>
                  <a:lnTo>
                    <a:pt x="35" y="3"/>
                  </a:lnTo>
                  <a:lnTo>
                    <a:pt x="29" y="13"/>
                  </a:lnTo>
                  <a:lnTo>
                    <a:pt x="24" y="25"/>
                  </a:lnTo>
                  <a:lnTo>
                    <a:pt x="20" y="36"/>
                  </a:lnTo>
                  <a:lnTo>
                    <a:pt x="15" y="49"/>
                  </a:lnTo>
                  <a:lnTo>
                    <a:pt x="8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0" y="99"/>
                  </a:lnTo>
                  <a:lnTo>
                    <a:pt x="1" y="100"/>
                  </a:lnTo>
                  <a:lnTo>
                    <a:pt x="3" y="101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17" y="76"/>
                  </a:lnTo>
                  <a:lnTo>
                    <a:pt x="24" y="52"/>
                  </a:lnTo>
                  <a:lnTo>
                    <a:pt x="32" y="29"/>
                  </a:lnTo>
                  <a:lnTo>
                    <a:pt x="37" y="19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5" name="Freeform 766"/>
            <p:cNvSpPr/>
            <p:nvPr>
              <p:custDataLst>
                <p:tags r:id="rId14"/>
              </p:custDataLst>
            </p:nvPr>
          </p:nvSpPr>
          <p:spPr bwMode="auto">
            <a:xfrm>
              <a:off x="6540500" y="2767013"/>
              <a:ext cx="23813" cy="53975"/>
            </a:xfrm>
            <a:custGeom>
              <a:avLst/>
              <a:gdLst/>
              <a:ahLst/>
              <a:cxnLst>
                <a:cxn ang="0">
                  <a:pos x="35" y="4"/>
                </a:cxn>
                <a:cxn ang="0">
                  <a:pos x="35" y="4"/>
                </a:cxn>
                <a:cxn ang="0">
                  <a:pos x="29" y="27"/>
                </a:cxn>
                <a:cxn ang="0">
                  <a:pos x="20" y="50"/>
                </a:cxn>
                <a:cxn ang="0">
                  <a:pos x="11" y="73"/>
                </a:cxn>
                <a:cxn ang="0">
                  <a:pos x="1" y="94"/>
                </a:cxn>
                <a:cxn ang="0">
                  <a:pos x="1" y="94"/>
                </a:cxn>
                <a:cxn ang="0">
                  <a:pos x="0" y="96"/>
                </a:cxn>
                <a:cxn ang="0">
                  <a:pos x="1" y="98"/>
                </a:cxn>
                <a:cxn ang="0">
                  <a:pos x="2" y="101"/>
                </a:cxn>
                <a:cxn ang="0">
                  <a:pos x="3" y="102"/>
                </a:cxn>
                <a:cxn ang="0">
                  <a:pos x="4" y="102"/>
                </a:cxn>
                <a:cxn ang="0">
                  <a:pos x="6" y="102"/>
                </a:cxn>
                <a:cxn ang="0">
                  <a:pos x="8" y="102"/>
                </a:cxn>
                <a:cxn ang="0">
                  <a:pos x="9" y="100"/>
                </a:cxn>
                <a:cxn ang="0">
                  <a:pos x="9" y="100"/>
                </a:cxn>
                <a:cxn ang="0">
                  <a:pos x="19" y="77"/>
                </a:cxn>
                <a:cxn ang="0">
                  <a:pos x="29" y="54"/>
                </a:cxn>
                <a:cxn ang="0">
                  <a:pos x="37" y="30"/>
                </a:cxn>
                <a:cxn ang="0">
                  <a:pos x="44" y="6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3" y="3"/>
                </a:cxn>
                <a:cxn ang="0">
                  <a:pos x="42" y="1"/>
                </a:cxn>
                <a:cxn ang="0">
                  <a:pos x="41" y="1"/>
                </a:cxn>
                <a:cxn ang="0">
                  <a:pos x="39" y="0"/>
                </a:cxn>
                <a:cxn ang="0">
                  <a:pos x="37" y="1"/>
                </a:cxn>
                <a:cxn ang="0">
                  <a:pos x="36" y="2"/>
                </a:cxn>
                <a:cxn ang="0">
                  <a:pos x="35" y="4"/>
                </a:cxn>
                <a:cxn ang="0">
                  <a:pos x="35" y="4"/>
                </a:cxn>
              </a:cxnLst>
              <a:rect l="0" t="0" r="r" b="b"/>
              <a:pathLst>
                <a:path w="44" h="102">
                  <a:moveTo>
                    <a:pt x="35" y="4"/>
                  </a:moveTo>
                  <a:lnTo>
                    <a:pt x="35" y="4"/>
                  </a:lnTo>
                  <a:lnTo>
                    <a:pt x="29" y="27"/>
                  </a:lnTo>
                  <a:lnTo>
                    <a:pt x="20" y="50"/>
                  </a:lnTo>
                  <a:lnTo>
                    <a:pt x="11" y="73"/>
                  </a:lnTo>
                  <a:lnTo>
                    <a:pt x="1" y="94"/>
                  </a:lnTo>
                  <a:lnTo>
                    <a:pt x="1" y="94"/>
                  </a:lnTo>
                  <a:lnTo>
                    <a:pt x="0" y="96"/>
                  </a:lnTo>
                  <a:lnTo>
                    <a:pt x="1" y="98"/>
                  </a:lnTo>
                  <a:lnTo>
                    <a:pt x="2" y="101"/>
                  </a:lnTo>
                  <a:lnTo>
                    <a:pt x="3" y="102"/>
                  </a:lnTo>
                  <a:lnTo>
                    <a:pt x="4" y="102"/>
                  </a:lnTo>
                  <a:lnTo>
                    <a:pt x="6" y="102"/>
                  </a:lnTo>
                  <a:lnTo>
                    <a:pt x="8" y="102"/>
                  </a:lnTo>
                  <a:lnTo>
                    <a:pt x="9" y="100"/>
                  </a:lnTo>
                  <a:lnTo>
                    <a:pt x="9" y="100"/>
                  </a:lnTo>
                  <a:lnTo>
                    <a:pt x="19" y="77"/>
                  </a:lnTo>
                  <a:lnTo>
                    <a:pt x="29" y="54"/>
                  </a:lnTo>
                  <a:lnTo>
                    <a:pt x="37" y="30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4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39" y="0"/>
                  </a:lnTo>
                  <a:lnTo>
                    <a:pt x="37" y="1"/>
                  </a:lnTo>
                  <a:lnTo>
                    <a:pt x="36" y="2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6" name="Freeform 767"/>
            <p:cNvSpPr/>
            <p:nvPr>
              <p:custDataLst>
                <p:tags r:id="rId15"/>
              </p:custDataLst>
            </p:nvPr>
          </p:nvSpPr>
          <p:spPr bwMode="auto">
            <a:xfrm>
              <a:off x="6386513" y="2139950"/>
              <a:ext cx="15875" cy="36513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22" y="4"/>
                </a:cxn>
                <a:cxn ang="0">
                  <a:pos x="21" y="12"/>
                </a:cxn>
                <a:cxn ang="0">
                  <a:pos x="19" y="19"/>
                </a:cxn>
                <a:cxn ang="0">
                  <a:pos x="14" y="32"/>
                </a:cxn>
                <a:cxn ang="0">
                  <a:pos x="14" y="32"/>
                </a:cxn>
                <a:cxn ang="0">
                  <a:pos x="9" y="48"/>
                </a:cxn>
                <a:cxn ang="0">
                  <a:pos x="5" y="55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0" y="65"/>
                </a:cxn>
                <a:cxn ang="0">
                  <a:pos x="0" y="67"/>
                </a:cxn>
                <a:cxn ang="0">
                  <a:pos x="2" y="68"/>
                </a:cxn>
                <a:cxn ang="0">
                  <a:pos x="3" y="69"/>
                </a:cxn>
                <a:cxn ang="0">
                  <a:pos x="5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9" y="68"/>
                </a:cxn>
                <a:cxn ang="0">
                  <a:pos x="13" y="60"/>
                </a:cxn>
                <a:cxn ang="0">
                  <a:pos x="16" y="53"/>
                </a:cxn>
                <a:cxn ang="0">
                  <a:pos x="22" y="38"/>
                </a:cxn>
                <a:cxn ang="0">
                  <a:pos x="22" y="38"/>
                </a:cxn>
                <a:cxn ang="0">
                  <a:pos x="28" y="22"/>
                </a:cxn>
                <a:cxn ang="0">
                  <a:pos x="31" y="14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2" y="3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2" y="4"/>
                </a:cxn>
                <a:cxn ang="0">
                  <a:pos x="22" y="4"/>
                </a:cxn>
              </a:cxnLst>
              <a:rect l="0" t="0" r="r" b="b"/>
              <a:pathLst>
                <a:path w="32" h="70">
                  <a:moveTo>
                    <a:pt x="22" y="4"/>
                  </a:moveTo>
                  <a:lnTo>
                    <a:pt x="22" y="4"/>
                  </a:lnTo>
                  <a:lnTo>
                    <a:pt x="21" y="12"/>
                  </a:lnTo>
                  <a:lnTo>
                    <a:pt x="19" y="19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9" y="48"/>
                  </a:lnTo>
                  <a:lnTo>
                    <a:pt x="5" y="55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8"/>
                  </a:lnTo>
                  <a:lnTo>
                    <a:pt x="3" y="69"/>
                  </a:lnTo>
                  <a:lnTo>
                    <a:pt x="5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9" y="68"/>
                  </a:lnTo>
                  <a:lnTo>
                    <a:pt x="13" y="60"/>
                  </a:lnTo>
                  <a:lnTo>
                    <a:pt x="16" y="53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8" y="22"/>
                  </a:lnTo>
                  <a:lnTo>
                    <a:pt x="31" y="1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3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2" y="4"/>
                  </a:lnTo>
                  <a:lnTo>
                    <a:pt x="22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7" name="Freeform 768"/>
            <p:cNvSpPr/>
            <p:nvPr>
              <p:custDataLst>
                <p:tags r:id="rId16"/>
              </p:custDataLst>
            </p:nvPr>
          </p:nvSpPr>
          <p:spPr bwMode="auto">
            <a:xfrm>
              <a:off x="6429375" y="2155825"/>
              <a:ext cx="9525" cy="33338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7" y="4"/>
                </a:cxn>
                <a:cxn ang="0">
                  <a:pos x="6" y="18"/>
                </a:cxn>
                <a:cxn ang="0">
                  <a:pos x="3" y="31"/>
                </a:cxn>
                <a:cxn ang="0">
                  <a:pos x="1" y="45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1" y="60"/>
                </a:cxn>
                <a:cxn ang="0">
                  <a:pos x="2" y="61"/>
                </a:cxn>
                <a:cxn ang="0">
                  <a:pos x="3" y="63"/>
                </a:cxn>
                <a:cxn ang="0">
                  <a:pos x="6" y="63"/>
                </a:cxn>
                <a:cxn ang="0">
                  <a:pos x="7" y="63"/>
                </a:cxn>
                <a:cxn ang="0">
                  <a:pos x="9" y="61"/>
                </a:cxn>
                <a:cxn ang="0">
                  <a:pos x="10" y="60"/>
                </a:cxn>
                <a:cxn ang="0">
                  <a:pos x="10" y="58"/>
                </a:cxn>
                <a:cxn ang="0">
                  <a:pos x="10" y="58"/>
                </a:cxn>
                <a:cxn ang="0">
                  <a:pos x="12" y="45"/>
                </a:cxn>
                <a:cxn ang="0">
                  <a:pos x="14" y="31"/>
                </a:cxn>
                <a:cxn ang="0">
                  <a:pos x="16" y="18"/>
                </a:cxn>
                <a:cxn ang="0">
                  <a:pos x="17" y="4"/>
                </a:cxn>
                <a:cxn ang="0">
                  <a:pos x="17" y="4"/>
                </a:cxn>
                <a:cxn ang="0">
                  <a:pos x="16" y="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8" y="2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17" h="63">
                  <a:moveTo>
                    <a:pt x="7" y="4"/>
                  </a:moveTo>
                  <a:lnTo>
                    <a:pt x="7" y="4"/>
                  </a:lnTo>
                  <a:lnTo>
                    <a:pt x="6" y="18"/>
                  </a:lnTo>
                  <a:lnTo>
                    <a:pt x="3" y="31"/>
                  </a:lnTo>
                  <a:lnTo>
                    <a:pt x="1" y="45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2" y="61"/>
                  </a:lnTo>
                  <a:lnTo>
                    <a:pt x="3" y="63"/>
                  </a:lnTo>
                  <a:lnTo>
                    <a:pt x="6" y="63"/>
                  </a:lnTo>
                  <a:lnTo>
                    <a:pt x="7" y="63"/>
                  </a:lnTo>
                  <a:lnTo>
                    <a:pt x="9" y="61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12" y="45"/>
                  </a:lnTo>
                  <a:lnTo>
                    <a:pt x="14" y="31"/>
                  </a:lnTo>
                  <a:lnTo>
                    <a:pt x="16" y="18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8" name="Freeform 769"/>
            <p:cNvSpPr/>
            <p:nvPr>
              <p:custDataLst>
                <p:tags r:id="rId17"/>
              </p:custDataLst>
            </p:nvPr>
          </p:nvSpPr>
          <p:spPr bwMode="auto">
            <a:xfrm>
              <a:off x="6461125" y="2173288"/>
              <a:ext cx="14288" cy="36513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7" y="2"/>
                </a:cxn>
                <a:cxn ang="0">
                  <a:pos x="14" y="9"/>
                </a:cxn>
                <a:cxn ang="0">
                  <a:pos x="11" y="17"/>
                </a:cxn>
                <a:cxn ang="0">
                  <a:pos x="7" y="32"/>
                </a:cxn>
                <a:cxn ang="0">
                  <a:pos x="5" y="47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6"/>
                </a:cxn>
                <a:cxn ang="0">
                  <a:pos x="1" y="67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7" y="69"/>
                </a:cxn>
                <a:cxn ang="0">
                  <a:pos x="8" y="69"/>
                </a:cxn>
                <a:cxn ang="0">
                  <a:pos x="10" y="68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4" y="51"/>
                </a:cxn>
                <a:cxn ang="0">
                  <a:pos x="16" y="36"/>
                </a:cxn>
                <a:cxn ang="0">
                  <a:pos x="19" y="21"/>
                </a:cxn>
                <a:cxn ang="0">
                  <a:pos x="22" y="14"/>
                </a:cxn>
                <a:cxn ang="0">
                  <a:pos x="25" y="7"/>
                </a:cxn>
                <a:cxn ang="0">
                  <a:pos x="25" y="7"/>
                </a:cxn>
                <a:cxn ang="0">
                  <a:pos x="26" y="5"/>
                </a:cxn>
                <a:cxn ang="0">
                  <a:pos x="26" y="3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9" y="1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26" h="69">
                  <a:moveTo>
                    <a:pt x="17" y="2"/>
                  </a:moveTo>
                  <a:lnTo>
                    <a:pt x="17" y="2"/>
                  </a:lnTo>
                  <a:lnTo>
                    <a:pt x="14" y="9"/>
                  </a:lnTo>
                  <a:lnTo>
                    <a:pt x="11" y="17"/>
                  </a:lnTo>
                  <a:lnTo>
                    <a:pt x="7" y="32"/>
                  </a:lnTo>
                  <a:lnTo>
                    <a:pt x="5" y="47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6"/>
                  </a:lnTo>
                  <a:lnTo>
                    <a:pt x="1" y="67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7" y="69"/>
                  </a:lnTo>
                  <a:lnTo>
                    <a:pt x="8" y="69"/>
                  </a:lnTo>
                  <a:lnTo>
                    <a:pt x="10" y="6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4" y="51"/>
                  </a:lnTo>
                  <a:lnTo>
                    <a:pt x="16" y="36"/>
                  </a:lnTo>
                  <a:lnTo>
                    <a:pt x="19" y="21"/>
                  </a:lnTo>
                  <a:lnTo>
                    <a:pt x="22" y="14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6" y="3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1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9" name="Freeform 770"/>
            <p:cNvSpPr/>
            <p:nvPr>
              <p:custDataLst>
                <p:tags r:id="rId18"/>
              </p:custDataLst>
            </p:nvPr>
          </p:nvSpPr>
          <p:spPr bwMode="auto">
            <a:xfrm>
              <a:off x="6475413" y="2203450"/>
              <a:ext cx="19050" cy="508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3" y="11"/>
                </a:cxn>
                <a:cxn ang="0">
                  <a:pos x="18" y="21"/>
                </a:cxn>
                <a:cxn ang="0">
                  <a:pos x="13" y="32"/>
                </a:cxn>
                <a:cxn ang="0">
                  <a:pos x="9" y="43"/>
                </a:cxn>
                <a:cxn ang="0">
                  <a:pos x="6" y="54"/>
                </a:cxn>
                <a:cxn ang="0">
                  <a:pos x="3" y="67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2" y="95"/>
                </a:cxn>
                <a:cxn ang="0">
                  <a:pos x="5" y="95"/>
                </a:cxn>
                <a:cxn ang="0">
                  <a:pos x="8" y="94"/>
                </a:cxn>
                <a:cxn ang="0">
                  <a:pos x="9" y="92"/>
                </a:cxn>
                <a:cxn ang="0">
                  <a:pos x="10" y="90"/>
                </a:cxn>
                <a:cxn ang="0">
                  <a:pos x="10" y="90"/>
                </a:cxn>
                <a:cxn ang="0">
                  <a:pos x="13" y="68"/>
                </a:cxn>
                <a:cxn ang="0">
                  <a:pos x="15" y="58"/>
                </a:cxn>
                <a:cxn ang="0">
                  <a:pos x="18" y="47"/>
                </a:cxn>
                <a:cxn ang="0">
                  <a:pos x="21" y="37"/>
                </a:cxn>
                <a:cxn ang="0">
                  <a:pos x="25" y="26"/>
                </a:cxn>
                <a:cxn ang="0">
                  <a:pos x="30" y="17"/>
                </a:cxn>
                <a:cxn ang="0">
                  <a:pos x="37" y="8"/>
                </a:cxn>
                <a:cxn ang="0">
                  <a:pos x="37" y="8"/>
                </a:cxn>
                <a:cxn ang="0">
                  <a:pos x="38" y="6"/>
                </a:cxn>
                <a:cxn ang="0">
                  <a:pos x="38" y="4"/>
                </a:cxn>
                <a:cxn ang="0">
                  <a:pos x="37" y="1"/>
                </a:cxn>
                <a:cxn ang="0">
                  <a:pos x="35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95">
                  <a:moveTo>
                    <a:pt x="30" y="2"/>
                  </a:moveTo>
                  <a:lnTo>
                    <a:pt x="30" y="2"/>
                  </a:lnTo>
                  <a:lnTo>
                    <a:pt x="23" y="11"/>
                  </a:lnTo>
                  <a:lnTo>
                    <a:pt x="18" y="21"/>
                  </a:lnTo>
                  <a:lnTo>
                    <a:pt x="13" y="32"/>
                  </a:lnTo>
                  <a:lnTo>
                    <a:pt x="9" y="43"/>
                  </a:lnTo>
                  <a:lnTo>
                    <a:pt x="6" y="54"/>
                  </a:lnTo>
                  <a:lnTo>
                    <a:pt x="3" y="6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2" y="95"/>
                  </a:lnTo>
                  <a:lnTo>
                    <a:pt x="5" y="95"/>
                  </a:lnTo>
                  <a:lnTo>
                    <a:pt x="8" y="94"/>
                  </a:lnTo>
                  <a:lnTo>
                    <a:pt x="9" y="92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3" y="68"/>
                  </a:lnTo>
                  <a:lnTo>
                    <a:pt x="15" y="58"/>
                  </a:lnTo>
                  <a:lnTo>
                    <a:pt x="18" y="47"/>
                  </a:lnTo>
                  <a:lnTo>
                    <a:pt x="21" y="37"/>
                  </a:lnTo>
                  <a:lnTo>
                    <a:pt x="25" y="26"/>
                  </a:lnTo>
                  <a:lnTo>
                    <a:pt x="30" y="17"/>
                  </a:lnTo>
                  <a:lnTo>
                    <a:pt x="37" y="8"/>
                  </a:lnTo>
                  <a:lnTo>
                    <a:pt x="37" y="8"/>
                  </a:lnTo>
                  <a:lnTo>
                    <a:pt x="38" y="6"/>
                  </a:lnTo>
                  <a:lnTo>
                    <a:pt x="38" y="4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0" name="Freeform 771"/>
            <p:cNvSpPr/>
            <p:nvPr>
              <p:custDataLst>
                <p:tags r:id="rId19"/>
              </p:custDataLst>
            </p:nvPr>
          </p:nvSpPr>
          <p:spPr bwMode="auto">
            <a:xfrm>
              <a:off x="6481763" y="2241550"/>
              <a:ext cx="26988" cy="55563"/>
            </a:xfrm>
            <a:custGeom>
              <a:avLst/>
              <a:gdLst/>
              <a:ahLst/>
              <a:cxnLst>
                <a:cxn ang="0">
                  <a:pos x="42" y="2"/>
                </a:cxn>
                <a:cxn ang="0">
                  <a:pos x="42" y="2"/>
                </a:cxn>
                <a:cxn ang="0">
                  <a:pos x="34" y="13"/>
                </a:cxn>
                <a:cxn ang="0">
                  <a:pos x="28" y="25"/>
                </a:cxn>
                <a:cxn ang="0">
                  <a:pos x="23" y="37"/>
                </a:cxn>
                <a:cxn ang="0">
                  <a:pos x="17" y="50"/>
                </a:cxn>
                <a:cxn ang="0">
                  <a:pos x="8" y="76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0" y="104"/>
                </a:cxn>
                <a:cxn ang="0">
                  <a:pos x="1" y="105"/>
                </a:cxn>
                <a:cxn ang="0">
                  <a:pos x="2" y="106"/>
                </a:cxn>
                <a:cxn ang="0">
                  <a:pos x="3" y="107"/>
                </a:cxn>
                <a:cxn ang="0">
                  <a:pos x="5" y="107"/>
                </a:cxn>
                <a:cxn ang="0">
                  <a:pos x="7" y="107"/>
                </a:cxn>
                <a:cxn ang="0">
                  <a:pos x="8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7" y="79"/>
                </a:cxn>
                <a:cxn ang="0">
                  <a:pos x="26" y="54"/>
                </a:cxn>
                <a:cxn ang="0">
                  <a:pos x="31" y="41"/>
                </a:cxn>
                <a:cxn ang="0">
                  <a:pos x="36" y="29"/>
                </a:cxn>
                <a:cxn ang="0">
                  <a:pos x="42" y="18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0" y="2"/>
                </a:cxn>
                <a:cxn ang="0">
                  <a:pos x="49" y="1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42" y="2"/>
                </a:cxn>
                <a:cxn ang="0">
                  <a:pos x="42" y="2"/>
                </a:cxn>
              </a:cxnLst>
              <a:rect l="0" t="0" r="r" b="b"/>
              <a:pathLst>
                <a:path w="51" h="107">
                  <a:moveTo>
                    <a:pt x="42" y="2"/>
                  </a:moveTo>
                  <a:lnTo>
                    <a:pt x="42" y="2"/>
                  </a:lnTo>
                  <a:lnTo>
                    <a:pt x="34" y="13"/>
                  </a:lnTo>
                  <a:lnTo>
                    <a:pt x="28" y="25"/>
                  </a:lnTo>
                  <a:lnTo>
                    <a:pt x="23" y="37"/>
                  </a:lnTo>
                  <a:lnTo>
                    <a:pt x="17" y="50"/>
                  </a:lnTo>
                  <a:lnTo>
                    <a:pt x="8" y="7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4"/>
                  </a:lnTo>
                  <a:lnTo>
                    <a:pt x="1" y="105"/>
                  </a:lnTo>
                  <a:lnTo>
                    <a:pt x="2" y="106"/>
                  </a:lnTo>
                  <a:lnTo>
                    <a:pt x="3" y="107"/>
                  </a:lnTo>
                  <a:lnTo>
                    <a:pt x="5" y="107"/>
                  </a:lnTo>
                  <a:lnTo>
                    <a:pt x="7" y="107"/>
                  </a:lnTo>
                  <a:lnTo>
                    <a:pt x="8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7" y="79"/>
                  </a:lnTo>
                  <a:lnTo>
                    <a:pt x="26" y="54"/>
                  </a:lnTo>
                  <a:lnTo>
                    <a:pt x="31" y="41"/>
                  </a:lnTo>
                  <a:lnTo>
                    <a:pt x="36" y="29"/>
                  </a:lnTo>
                  <a:lnTo>
                    <a:pt x="42" y="18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0" y="2"/>
                  </a:lnTo>
                  <a:lnTo>
                    <a:pt x="49" y="1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2" y="2"/>
                  </a:lnTo>
                  <a:lnTo>
                    <a:pt x="42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1" name="Freeform 772"/>
            <p:cNvSpPr/>
            <p:nvPr>
              <p:custDataLst>
                <p:tags r:id="rId20"/>
              </p:custDataLst>
            </p:nvPr>
          </p:nvSpPr>
          <p:spPr bwMode="auto">
            <a:xfrm>
              <a:off x="6770688" y="2238375"/>
              <a:ext cx="12700" cy="47625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7" y="4"/>
                </a:cxn>
                <a:cxn ang="0">
                  <a:pos x="12" y="25"/>
                </a:cxn>
                <a:cxn ang="0">
                  <a:pos x="7" y="45"/>
                </a:cxn>
                <a:cxn ang="0">
                  <a:pos x="3" y="65"/>
                </a:cxn>
                <a:cxn ang="0">
                  <a:pos x="1" y="75"/>
                </a:cxn>
                <a:cxn ang="0">
                  <a:pos x="0" y="87"/>
                </a:cxn>
                <a:cxn ang="0">
                  <a:pos x="0" y="87"/>
                </a:cxn>
                <a:cxn ang="0">
                  <a:pos x="1" y="88"/>
                </a:cxn>
                <a:cxn ang="0">
                  <a:pos x="2" y="90"/>
                </a:cxn>
                <a:cxn ang="0">
                  <a:pos x="3" y="91"/>
                </a:cxn>
                <a:cxn ang="0">
                  <a:pos x="5" y="91"/>
                </a:cxn>
                <a:cxn ang="0">
                  <a:pos x="7" y="91"/>
                </a:cxn>
                <a:cxn ang="0">
                  <a:pos x="8" y="90"/>
                </a:cxn>
                <a:cxn ang="0">
                  <a:pos x="9" y="88"/>
                </a:cxn>
                <a:cxn ang="0">
                  <a:pos x="10" y="87"/>
                </a:cxn>
                <a:cxn ang="0">
                  <a:pos x="10" y="87"/>
                </a:cxn>
                <a:cxn ang="0">
                  <a:pos x="10" y="75"/>
                </a:cxn>
                <a:cxn ang="0">
                  <a:pos x="12" y="65"/>
                </a:cxn>
                <a:cxn ang="0">
                  <a:pos x="17" y="45"/>
                </a:cxn>
                <a:cxn ang="0">
                  <a:pos x="22" y="25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2"/>
                </a:cxn>
                <a:cxn ang="0">
                  <a:pos x="25" y="1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19" y="1"/>
                </a:cxn>
                <a:cxn ang="0">
                  <a:pos x="17" y="2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26" h="91">
                  <a:moveTo>
                    <a:pt x="17" y="4"/>
                  </a:moveTo>
                  <a:lnTo>
                    <a:pt x="17" y="4"/>
                  </a:lnTo>
                  <a:lnTo>
                    <a:pt x="12" y="25"/>
                  </a:lnTo>
                  <a:lnTo>
                    <a:pt x="7" y="45"/>
                  </a:lnTo>
                  <a:lnTo>
                    <a:pt x="3" y="65"/>
                  </a:lnTo>
                  <a:lnTo>
                    <a:pt x="1" y="75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" y="88"/>
                  </a:lnTo>
                  <a:lnTo>
                    <a:pt x="2" y="90"/>
                  </a:lnTo>
                  <a:lnTo>
                    <a:pt x="3" y="91"/>
                  </a:lnTo>
                  <a:lnTo>
                    <a:pt x="5" y="91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9" y="88"/>
                  </a:lnTo>
                  <a:lnTo>
                    <a:pt x="10" y="87"/>
                  </a:lnTo>
                  <a:lnTo>
                    <a:pt x="10" y="87"/>
                  </a:lnTo>
                  <a:lnTo>
                    <a:pt x="10" y="75"/>
                  </a:lnTo>
                  <a:lnTo>
                    <a:pt x="12" y="65"/>
                  </a:lnTo>
                  <a:lnTo>
                    <a:pt x="17" y="45"/>
                  </a:lnTo>
                  <a:lnTo>
                    <a:pt x="22" y="25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19" y="1"/>
                  </a:lnTo>
                  <a:lnTo>
                    <a:pt x="17" y="2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2" name="Freeform 773"/>
            <p:cNvSpPr/>
            <p:nvPr>
              <p:custDataLst>
                <p:tags r:id="rId21"/>
              </p:custDataLst>
            </p:nvPr>
          </p:nvSpPr>
          <p:spPr bwMode="auto">
            <a:xfrm>
              <a:off x="6811963" y="2214563"/>
              <a:ext cx="17463" cy="50800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3" y="3"/>
                </a:cxn>
                <a:cxn ang="0">
                  <a:pos x="14" y="25"/>
                </a:cxn>
                <a:cxn ang="0">
                  <a:pos x="9" y="47"/>
                </a:cxn>
                <a:cxn ang="0">
                  <a:pos x="4" y="70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1" y="96"/>
                </a:cxn>
                <a:cxn ang="0">
                  <a:pos x="3" y="98"/>
                </a:cxn>
                <a:cxn ang="0">
                  <a:pos x="6" y="98"/>
                </a:cxn>
                <a:cxn ang="0">
                  <a:pos x="7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9" y="95"/>
                </a:cxn>
                <a:cxn ang="0">
                  <a:pos x="9" y="95"/>
                </a:cxn>
                <a:cxn ang="0">
                  <a:pos x="11" y="94"/>
                </a:cxn>
                <a:cxn ang="0">
                  <a:pos x="12" y="91"/>
                </a:cxn>
                <a:cxn ang="0">
                  <a:pos x="12" y="88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14" y="66"/>
                </a:cxn>
                <a:cxn ang="0">
                  <a:pos x="18" y="46"/>
                </a:cxn>
                <a:cxn ang="0">
                  <a:pos x="25" y="25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32" y="3"/>
                </a:cxn>
                <a:cxn ang="0">
                  <a:pos x="31" y="2"/>
                </a:cxn>
                <a:cxn ang="0">
                  <a:pos x="30" y="1"/>
                </a:cxn>
                <a:cxn ang="0">
                  <a:pos x="29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32" h="98">
                  <a:moveTo>
                    <a:pt x="23" y="3"/>
                  </a:moveTo>
                  <a:lnTo>
                    <a:pt x="23" y="3"/>
                  </a:lnTo>
                  <a:lnTo>
                    <a:pt x="14" y="25"/>
                  </a:lnTo>
                  <a:lnTo>
                    <a:pt x="9" y="47"/>
                  </a:lnTo>
                  <a:lnTo>
                    <a:pt x="4" y="70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1" y="96"/>
                  </a:lnTo>
                  <a:lnTo>
                    <a:pt x="3" y="98"/>
                  </a:lnTo>
                  <a:lnTo>
                    <a:pt x="6" y="98"/>
                  </a:lnTo>
                  <a:lnTo>
                    <a:pt x="7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9" y="95"/>
                  </a:lnTo>
                  <a:lnTo>
                    <a:pt x="9" y="95"/>
                  </a:lnTo>
                  <a:lnTo>
                    <a:pt x="11" y="94"/>
                  </a:lnTo>
                  <a:lnTo>
                    <a:pt x="12" y="91"/>
                  </a:lnTo>
                  <a:lnTo>
                    <a:pt x="12" y="88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4" y="66"/>
                  </a:lnTo>
                  <a:lnTo>
                    <a:pt x="18" y="46"/>
                  </a:lnTo>
                  <a:lnTo>
                    <a:pt x="25" y="25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2" y="3"/>
                  </a:lnTo>
                  <a:lnTo>
                    <a:pt x="31" y="2"/>
                  </a:lnTo>
                  <a:lnTo>
                    <a:pt x="30" y="1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3" name="Freeform 774"/>
            <p:cNvSpPr/>
            <p:nvPr>
              <p:custDataLst>
                <p:tags r:id="rId22"/>
              </p:custDataLst>
            </p:nvPr>
          </p:nvSpPr>
          <p:spPr bwMode="auto">
            <a:xfrm>
              <a:off x="6848475" y="2211388"/>
              <a:ext cx="19050" cy="46038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22" y="23"/>
                </a:cxn>
                <a:cxn ang="0">
                  <a:pos x="17" y="44"/>
                </a:cxn>
                <a:cxn ang="0">
                  <a:pos x="11" y="62"/>
                </a:cxn>
                <a:cxn ang="0">
                  <a:pos x="6" y="72"/>
                </a:cxn>
                <a:cxn ang="0">
                  <a:pos x="1" y="81"/>
                </a:cxn>
                <a:cxn ang="0">
                  <a:pos x="1" y="81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3" y="87"/>
                </a:cxn>
                <a:cxn ang="0">
                  <a:pos x="4" y="88"/>
                </a:cxn>
                <a:cxn ang="0">
                  <a:pos x="6" y="88"/>
                </a:cxn>
                <a:cxn ang="0">
                  <a:pos x="8" y="87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15" y="77"/>
                </a:cxn>
                <a:cxn ang="0">
                  <a:pos x="19" y="66"/>
                </a:cxn>
                <a:cxn ang="0">
                  <a:pos x="25" y="47"/>
                </a:cxn>
                <a:cxn ang="0">
                  <a:pos x="30" y="26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5" y="3"/>
                </a:cxn>
                <a:cxn ang="0">
                  <a:pos x="34" y="2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5" h="88">
                  <a:moveTo>
                    <a:pt x="26" y="3"/>
                  </a:moveTo>
                  <a:lnTo>
                    <a:pt x="26" y="3"/>
                  </a:lnTo>
                  <a:lnTo>
                    <a:pt x="22" y="23"/>
                  </a:lnTo>
                  <a:lnTo>
                    <a:pt x="17" y="44"/>
                  </a:lnTo>
                  <a:lnTo>
                    <a:pt x="11" y="62"/>
                  </a:lnTo>
                  <a:lnTo>
                    <a:pt x="6" y="72"/>
                  </a:lnTo>
                  <a:lnTo>
                    <a:pt x="1" y="81"/>
                  </a:lnTo>
                  <a:lnTo>
                    <a:pt x="1" y="81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3" y="87"/>
                  </a:lnTo>
                  <a:lnTo>
                    <a:pt x="4" y="88"/>
                  </a:lnTo>
                  <a:lnTo>
                    <a:pt x="6" y="88"/>
                  </a:lnTo>
                  <a:lnTo>
                    <a:pt x="8" y="87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5" y="77"/>
                  </a:lnTo>
                  <a:lnTo>
                    <a:pt x="19" y="66"/>
                  </a:lnTo>
                  <a:lnTo>
                    <a:pt x="25" y="47"/>
                  </a:lnTo>
                  <a:lnTo>
                    <a:pt x="30" y="26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4" name="Freeform 775"/>
            <p:cNvSpPr/>
            <p:nvPr>
              <p:custDataLst>
                <p:tags r:id="rId23"/>
              </p:custDataLst>
            </p:nvPr>
          </p:nvSpPr>
          <p:spPr bwMode="auto">
            <a:xfrm>
              <a:off x="6586538" y="2754313"/>
              <a:ext cx="7938" cy="46038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6" y="24"/>
                </a:cxn>
                <a:cxn ang="0">
                  <a:pos x="5" y="44"/>
                </a:cxn>
                <a:cxn ang="0">
                  <a:pos x="3" y="63"/>
                </a:cxn>
                <a:cxn ang="0">
                  <a:pos x="0" y="83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2" y="88"/>
                </a:cxn>
                <a:cxn ang="0">
                  <a:pos x="3" y="88"/>
                </a:cxn>
                <a:cxn ang="0">
                  <a:pos x="5" y="88"/>
                </a:cxn>
                <a:cxn ang="0">
                  <a:pos x="7" y="88"/>
                </a:cxn>
                <a:cxn ang="0">
                  <a:pos x="8" y="87"/>
                </a:cxn>
                <a:cxn ang="0">
                  <a:pos x="9" y="85"/>
                </a:cxn>
                <a:cxn ang="0">
                  <a:pos x="9" y="85"/>
                </a:cxn>
                <a:cxn ang="0">
                  <a:pos x="12" y="65"/>
                </a:cxn>
                <a:cxn ang="0">
                  <a:pos x="14" y="46"/>
                </a:cxn>
                <a:cxn ang="0">
                  <a:pos x="15" y="25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5" h="88">
                  <a:moveTo>
                    <a:pt x="6" y="4"/>
                  </a:moveTo>
                  <a:lnTo>
                    <a:pt x="6" y="4"/>
                  </a:lnTo>
                  <a:lnTo>
                    <a:pt x="6" y="24"/>
                  </a:lnTo>
                  <a:lnTo>
                    <a:pt x="5" y="44"/>
                  </a:lnTo>
                  <a:lnTo>
                    <a:pt x="3" y="63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2" y="88"/>
                  </a:lnTo>
                  <a:lnTo>
                    <a:pt x="3" y="88"/>
                  </a:lnTo>
                  <a:lnTo>
                    <a:pt x="5" y="88"/>
                  </a:lnTo>
                  <a:lnTo>
                    <a:pt x="7" y="88"/>
                  </a:lnTo>
                  <a:lnTo>
                    <a:pt x="8" y="87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12" y="65"/>
                  </a:lnTo>
                  <a:lnTo>
                    <a:pt x="14" y="46"/>
                  </a:lnTo>
                  <a:lnTo>
                    <a:pt x="15" y="2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5" name="Freeform 776"/>
            <p:cNvSpPr/>
            <p:nvPr>
              <p:custDataLst>
                <p:tags r:id="rId24"/>
              </p:custDataLst>
            </p:nvPr>
          </p:nvSpPr>
          <p:spPr bwMode="auto">
            <a:xfrm>
              <a:off x="6623050" y="2711450"/>
              <a:ext cx="12700" cy="47625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20" y="1"/>
                </a:cxn>
                <a:cxn ang="0">
                  <a:pos x="16" y="2"/>
                </a:cxn>
                <a:cxn ang="0">
                  <a:pos x="13" y="4"/>
                </a:cxn>
                <a:cxn ang="0">
                  <a:pos x="9" y="8"/>
                </a:cxn>
                <a:cxn ang="0">
                  <a:pos x="8" y="11"/>
                </a:cxn>
                <a:cxn ang="0">
                  <a:pos x="6" y="19"/>
                </a:cxn>
                <a:cxn ang="0">
                  <a:pos x="5" y="27"/>
                </a:cxn>
                <a:cxn ang="0">
                  <a:pos x="5" y="27"/>
                </a:cxn>
                <a:cxn ang="0">
                  <a:pos x="6" y="55"/>
                </a:cxn>
                <a:cxn ang="0">
                  <a:pos x="6" y="63"/>
                </a:cxn>
                <a:cxn ang="0">
                  <a:pos x="5" y="69"/>
                </a:cxn>
                <a:cxn ang="0">
                  <a:pos x="4" y="76"/>
                </a:cxn>
                <a:cxn ang="0">
                  <a:pos x="1" y="82"/>
                </a:cxn>
                <a:cxn ang="0">
                  <a:pos x="1" y="82"/>
                </a:cxn>
                <a:cxn ang="0">
                  <a:pos x="0" y="84"/>
                </a:cxn>
                <a:cxn ang="0">
                  <a:pos x="0" y="86"/>
                </a:cxn>
                <a:cxn ang="0">
                  <a:pos x="1" y="87"/>
                </a:cxn>
                <a:cxn ang="0">
                  <a:pos x="3" y="88"/>
                </a:cxn>
                <a:cxn ang="0">
                  <a:pos x="4" y="89"/>
                </a:cxn>
                <a:cxn ang="0">
                  <a:pos x="6" y="89"/>
                </a:cxn>
                <a:cxn ang="0">
                  <a:pos x="7" y="88"/>
                </a:cxn>
                <a:cxn ang="0">
                  <a:pos x="9" y="87"/>
                </a:cxn>
                <a:cxn ang="0">
                  <a:pos x="9" y="87"/>
                </a:cxn>
                <a:cxn ang="0">
                  <a:pos x="13" y="78"/>
                </a:cxn>
                <a:cxn ang="0">
                  <a:pos x="15" y="68"/>
                </a:cxn>
                <a:cxn ang="0">
                  <a:pos x="16" y="57"/>
                </a:cxn>
                <a:cxn ang="0">
                  <a:pos x="17" y="48"/>
                </a:cxn>
                <a:cxn ang="0">
                  <a:pos x="17" y="48"/>
                </a:cxn>
                <a:cxn ang="0">
                  <a:pos x="16" y="39"/>
                </a:cxn>
                <a:cxn ang="0">
                  <a:pos x="15" y="26"/>
                </a:cxn>
                <a:cxn ang="0">
                  <a:pos x="15" y="21"/>
                </a:cxn>
                <a:cxn ang="0">
                  <a:pos x="16" y="16"/>
                </a:cxn>
                <a:cxn ang="0">
                  <a:pos x="19" y="13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4" y="9"/>
                </a:cxn>
                <a:cxn ang="0">
                  <a:pos x="25" y="8"/>
                </a:cxn>
                <a:cxn ang="0">
                  <a:pos x="26" y="6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3" y="1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26" h="89">
                  <a:moveTo>
                    <a:pt x="20" y="1"/>
                  </a:moveTo>
                  <a:lnTo>
                    <a:pt x="20" y="1"/>
                  </a:lnTo>
                  <a:lnTo>
                    <a:pt x="16" y="2"/>
                  </a:lnTo>
                  <a:lnTo>
                    <a:pt x="13" y="4"/>
                  </a:lnTo>
                  <a:lnTo>
                    <a:pt x="9" y="8"/>
                  </a:lnTo>
                  <a:lnTo>
                    <a:pt x="8" y="11"/>
                  </a:lnTo>
                  <a:lnTo>
                    <a:pt x="6" y="19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6" y="55"/>
                  </a:lnTo>
                  <a:lnTo>
                    <a:pt x="6" y="63"/>
                  </a:lnTo>
                  <a:lnTo>
                    <a:pt x="5" y="69"/>
                  </a:lnTo>
                  <a:lnTo>
                    <a:pt x="4" y="76"/>
                  </a:lnTo>
                  <a:lnTo>
                    <a:pt x="1" y="82"/>
                  </a:lnTo>
                  <a:lnTo>
                    <a:pt x="1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88"/>
                  </a:lnTo>
                  <a:lnTo>
                    <a:pt x="9" y="87"/>
                  </a:lnTo>
                  <a:lnTo>
                    <a:pt x="9" y="87"/>
                  </a:lnTo>
                  <a:lnTo>
                    <a:pt x="13" y="78"/>
                  </a:lnTo>
                  <a:lnTo>
                    <a:pt x="15" y="68"/>
                  </a:lnTo>
                  <a:lnTo>
                    <a:pt x="16" y="57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6" y="39"/>
                  </a:lnTo>
                  <a:lnTo>
                    <a:pt x="15" y="26"/>
                  </a:lnTo>
                  <a:lnTo>
                    <a:pt x="15" y="21"/>
                  </a:lnTo>
                  <a:lnTo>
                    <a:pt x="16" y="16"/>
                  </a:lnTo>
                  <a:lnTo>
                    <a:pt x="19" y="13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9"/>
                  </a:lnTo>
                  <a:lnTo>
                    <a:pt x="25" y="8"/>
                  </a:lnTo>
                  <a:lnTo>
                    <a:pt x="26" y="6"/>
                  </a:lnTo>
                  <a:lnTo>
                    <a:pt x="25" y="4"/>
                  </a:lnTo>
                  <a:lnTo>
                    <a:pt x="25" y="2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6" name="Freeform 777"/>
            <p:cNvSpPr/>
            <p:nvPr>
              <p:custDataLst>
                <p:tags r:id="rId25"/>
              </p:custDataLst>
            </p:nvPr>
          </p:nvSpPr>
          <p:spPr bwMode="auto">
            <a:xfrm>
              <a:off x="6661150" y="2678113"/>
              <a:ext cx="23813" cy="50800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5" y="2"/>
                </a:cxn>
                <a:cxn ang="0">
                  <a:pos x="29" y="13"/>
                </a:cxn>
                <a:cxn ang="0">
                  <a:pos x="23" y="23"/>
                </a:cxn>
                <a:cxn ang="0">
                  <a:pos x="18" y="33"/>
                </a:cxn>
                <a:cxn ang="0">
                  <a:pos x="13" y="45"/>
                </a:cxn>
                <a:cxn ang="0">
                  <a:pos x="6" y="66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1"/>
                </a:cxn>
                <a:cxn ang="0">
                  <a:pos x="0" y="93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5" y="95"/>
                </a:cxn>
                <a:cxn ang="0">
                  <a:pos x="6" y="94"/>
                </a:cxn>
                <a:cxn ang="0">
                  <a:pos x="8" y="93"/>
                </a:cxn>
                <a:cxn ang="0">
                  <a:pos x="9" y="92"/>
                </a:cxn>
                <a:cxn ang="0">
                  <a:pos x="9" y="92"/>
                </a:cxn>
                <a:cxn ang="0">
                  <a:pos x="15" y="70"/>
                </a:cxn>
                <a:cxn ang="0">
                  <a:pos x="23" y="48"/>
                </a:cxn>
                <a:cxn ang="0">
                  <a:pos x="27" y="37"/>
                </a:cxn>
                <a:cxn ang="0">
                  <a:pos x="32" y="27"/>
                </a:cxn>
                <a:cxn ang="0">
                  <a:pos x="37" y="17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4" y="5"/>
                </a:cxn>
                <a:cxn ang="0">
                  <a:pos x="43" y="4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2"/>
                </a:cxn>
                <a:cxn ang="0">
                  <a:pos x="35" y="2"/>
                </a:cxn>
              </a:cxnLst>
              <a:rect l="0" t="0" r="r" b="b"/>
              <a:pathLst>
                <a:path w="44" h="95">
                  <a:moveTo>
                    <a:pt x="35" y="2"/>
                  </a:moveTo>
                  <a:lnTo>
                    <a:pt x="35" y="2"/>
                  </a:lnTo>
                  <a:lnTo>
                    <a:pt x="29" y="13"/>
                  </a:lnTo>
                  <a:lnTo>
                    <a:pt x="23" y="23"/>
                  </a:lnTo>
                  <a:lnTo>
                    <a:pt x="18" y="33"/>
                  </a:lnTo>
                  <a:lnTo>
                    <a:pt x="13" y="45"/>
                  </a:lnTo>
                  <a:lnTo>
                    <a:pt x="6" y="66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5" y="95"/>
                  </a:lnTo>
                  <a:lnTo>
                    <a:pt x="6" y="94"/>
                  </a:lnTo>
                  <a:lnTo>
                    <a:pt x="8" y="93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15" y="70"/>
                  </a:lnTo>
                  <a:lnTo>
                    <a:pt x="23" y="48"/>
                  </a:lnTo>
                  <a:lnTo>
                    <a:pt x="27" y="37"/>
                  </a:lnTo>
                  <a:lnTo>
                    <a:pt x="32" y="27"/>
                  </a:lnTo>
                  <a:lnTo>
                    <a:pt x="37" y="17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4" y="5"/>
                  </a:lnTo>
                  <a:lnTo>
                    <a:pt x="43" y="4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2"/>
                  </a:lnTo>
                  <a:lnTo>
                    <a:pt x="35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7" name="Freeform 778"/>
            <p:cNvSpPr/>
            <p:nvPr>
              <p:custDataLst>
                <p:tags r:id="rId26"/>
              </p:custDataLst>
            </p:nvPr>
          </p:nvSpPr>
          <p:spPr bwMode="auto">
            <a:xfrm>
              <a:off x="6719888" y="2638425"/>
              <a:ext cx="15875" cy="53975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5" y="14"/>
                </a:cxn>
                <a:cxn ang="0">
                  <a:pos x="12" y="25"/>
                </a:cxn>
                <a:cxn ang="0">
                  <a:pos x="9" y="49"/>
                </a:cxn>
                <a:cxn ang="0">
                  <a:pos x="6" y="73"/>
                </a:cxn>
                <a:cxn ang="0">
                  <a:pos x="3" y="84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8"/>
                </a:cxn>
                <a:cxn ang="0">
                  <a:pos x="0" y="99"/>
                </a:cxn>
                <a:cxn ang="0">
                  <a:pos x="1" y="101"/>
                </a:cxn>
                <a:cxn ang="0">
                  <a:pos x="3" y="101"/>
                </a:cxn>
                <a:cxn ang="0">
                  <a:pos x="6" y="101"/>
                </a:cxn>
                <a:cxn ang="0">
                  <a:pos x="8" y="100"/>
                </a:cxn>
                <a:cxn ang="0">
                  <a:pos x="9" y="98"/>
                </a:cxn>
                <a:cxn ang="0">
                  <a:pos x="9" y="98"/>
                </a:cxn>
                <a:cxn ang="0">
                  <a:pos x="12" y="88"/>
                </a:cxn>
                <a:cxn ang="0">
                  <a:pos x="14" y="76"/>
                </a:cxn>
                <a:cxn ang="0">
                  <a:pos x="17" y="52"/>
                </a:cxn>
                <a:cxn ang="0">
                  <a:pos x="20" y="29"/>
                </a:cxn>
                <a:cxn ang="0">
                  <a:pos x="23" y="18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8" y="6"/>
                </a:cxn>
                <a:cxn ang="0">
                  <a:pos x="28" y="4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8" h="101">
                  <a:moveTo>
                    <a:pt x="19" y="3"/>
                  </a:moveTo>
                  <a:lnTo>
                    <a:pt x="19" y="3"/>
                  </a:lnTo>
                  <a:lnTo>
                    <a:pt x="15" y="14"/>
                  </a:lnTo>
                  <a:lnTo>
                    <a:pt x="12" y="25"/>
                  </a:lnTo>
                  <a:lnTo>
                    <a:pt x="9" y="49"/>
                  </a:lnTo>
                  <a:lnTo>
                    <a:pt x="6" y="73"/>
                  </a:lnTo>
                  <a:lnTo>
                    <a:pt x="3" y="84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8"/>
                  </a:lnTo>
                  <a:lnTo>
                    <a:pt x="0" y="99"/>
                  </a:lnTo>
                  <a:lnTo>
                    <a:pt x="1" y="101"/>
                  </a:lnTo>
                  <a:lnTo>
                    <a:pt x="3" y="101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12" y="88"/>
                  </a:lnTo>
                  <a:lnTo>
                    <a:pt x="14" y="76"/>
                  </a:lnTo>
                  <a:lnTo>
                    <a:pt x="17" y="52"/>
                  </a:lnTo>
                  <a:lnTo>
                    <a:pt x="20" y="29"/>
                  </a:lnTo>
                  <a:lnTo>
                    <a:pt x="23" y="18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8" y="4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8" name="Freeform 779"/>
            <p:cNvSpPr/>
            <p:nvPr>
              <p:custDataLst>
                <p:tags r:id="rId27"/>
              </p:custDataLst>
            </p:nvPr>
          </p:nvSpPr>
          <p:spPr bwMode="auto">
            <a:xfrm>
              <a:off x="6767513" y="2584450"/>
              <a:ext cx="15875" cy="57150"/>
            </a:xfrm>
            <a:custGeom>
              <a:avLst/>
              <a:gdLst/>
              <a:ahLst/>
              <a:cxnLst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19" y="31"/>
                </a:cxn>
                <a:cxn ang="0">
                  <a:pos x="18" y="44"/>
                </a:cxn>
                <a:cxn ang="0">
                  <a:pos x="16" y="57"/>
                </a:cxn>
                <a:cxn ang="0">
                  <a:pos x="16" y="57"/>
                </a:cxn>
                <a:cxn ang="0">
                  <a:pos x="9" y="80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0" y="104"/>
                </a:cxn>
                <a:cxn ang="0">
                  <a:pos x="1" y="105"/>
                </a:cxn>
                <a:cxn ang="0">
                  <a:pos x="2" y="107"/>
                </a:cxn>
                <a:cxn ang="0">
                  <a:pos x="3" y="107"/>
                </a:cxn>
                <a:cxn ang="0">
                  <a:pos x="7" y="107"/>
                </a:cxn>
                <a:cxn ang="0">
                  <a:pos x="8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9" y="79"/>
                </a:cxn>
                <a:cxn ang="0">
                  <a:pos x="28" y="53"/>
                </a:cxn>
                <a:cxn ang="0">
                  <a:pos x="28" y="53"/>
                </a:cxn>
                <a:cxn ang="0">
                  <a:pos x="30" y="40"/>
                </a:cxn>
                <a:cxn ang="0">
                  <a:pos x="30" y="29"/>
                </a:cxn>
                <a:cxn ang="0">
                  <a:pos x="29" y="4"/>
                </a:cxn>
                <a:cxn ang="0">
                  <a:pos x="29" y="4"/>
                </a:cxn>
              </a:cxnLst>
              <a:rect l="0" t="0" r="r" b="b"/>
              <a:pathLst>
                <a:path w="30" h="107">
                  <a:moveTo>
                    <a:pt x="29" y="4"/>
                  </a:move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0" y="1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31"/>
                  </a:lnTo>
                  <a:lnTo>
                    <a:pt x="18" y="44"/>
                  </a:lnTo>
                  <a:lnTo>
                    <a:pt x="16" y="57"/>
                  </a:lnTo>
                  <a:lnTo>
                    <a:pt x="16" y="57"/>
                  </a:lnTo>
                  <a:lnTo>
                    <a:pt x="9" y="80"/>
                  </a:lnTo>
                  <a:lnTo>
                    <a:pt x="1" y="101"/>
                  </a:lnTo>
                  <a:lnTo>
                    <a:pt x="1" y="101"/>
                  </a:lnTo>
                  <a:lnTo>
                    <a:pt x="0" y="104"/>
                  </a:lnTo>
                  <a:lnTo>
                    <a:pt x="1" y="105"/>
                  </a:lnTo>
                  <a:lnTo>
                    <a:pt x="2" y="107"/>
                  </a:lnTo>
                  <a:lnTo>
                    <a:pt x="3" y="107"/>
                  </a:lnTo>
                  <a:lnTo>
                    <a:pt x="7" y="107"/>
                  </a:lnTo>
                  <a:lnTo>
                    <a:pt x="8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9" y="79"/>
                  </a:lnTo>
                  <a:lnTo>
                    <a:pt x="28" y="53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0" y="29"/>
                  </a:lnTo>
                  <a:lnTo>
                    <a:pt x="29" y="4"/>
                  </a:lnTo>
                  <a:lnTo>
                    <a:pt x="29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9" name="Freeform 780"/>
            <p:cNvSpPr/>
            <p:nvPr>
              <p:custDataLst>
                <p:tags r:id="rId28"/>
              </p:custDataLst>
            </p:nvPr>
          </p:nvSpPr>
          <p:spPr bwMode="auto">
            <a:xfrm>
              <a:off x="6805613" y="2538413"/>
              <a:ext cx="15875" cy="63500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1" y="19"/>
                </a:cxn>
                <a:cxn ang="0">
                  <a:pos x="20" y="33"/>
                </a:cxn>
                <a:cxn ang="0">
                  <a:pos x="15" y="62"/>
                </a:cxn>
                <a:cxn ang="0">
                  <a:pos x="15" y="62"/>
                </a:cxn>
                <a:cxn ang="0">
                  <a:pos x="14" y="75"/>
                </a:cxn>
                <a:cxn ang="0">
                  <a:pos x="12" y="88"/>
                </a:cxn>
                <a:cxn ang="0">
                  <a:pos x="11" y="95"/>
                </a:cxn>
                <a:cxn ang="0">
                  <a:pos x="9" y="101"/>
                </a:cxn>
                <a:cxn ang="0">
                  <a:pos x="6" y="106"/>
                </a:cxn>
                <a:cxn ang="0">
                  <a:pos x="1" y="113"/>
                </a:cxn>
                <a:cxn ang="0">
                  <a:pos x="1" y="113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2" y="119"/>
                </a:cxn>
                <a:cxn ang="0">
                  <a:pos x="3" y="120"/>
                </a:cxn>
                <a:cxn ang="0">
                  <a:pos x="4" y="121"/>
                </a:cxn>
                <a:cxn ang="0">
                  <a:pos x="7" y="120"/>
                </a:cxn>
                <a:cxn ang="0">
                  <a:pos x="9" y="119"/>
                </a:cxn>
                <a:cxn ang="0">
                  <a:pos x="9" y="119"/>
                </a:cxn>
                <a:cxn ang="0">
                  <a:pos x="14" y="110"/>
                </a:cxn>
                <a:cxn ang="0">
                  <a:pos x="18" y="100"/>
                </a:cxn>
                <a:cxn ang="0">
                  <a:pos x="21" y="90"/>
                </a:cxn>
                <a:cxn ang="0">
                  <a:pos x="22" y="80"/>
                </a:cxn>
                <a:cxn ang="0">
                  <a:pos x="22" y="80"/>
                </a:cxn>
                <a:cxn ang="0">
                  <a:pos x="28" y="42"/>
                </a:cxn>
                <a:cxn ang="0">
                  <a:pos x="30" y="24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31" y="3"/>
                </a:cxn>
                <a:cxn ang="0">
                  <a:pos x="30" y="1"/>
                </a:cxn>
                <a:cxn ang="0">
                  <a:pos x="29" y="1"/>
                </a:cxn>
                <a:cxn ang="0">
                  <a:pos x="27" y="0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1" h="121">
                  <a:moveTo>
                    <a:pt x="22" y="5"/>
                  </a:moveTo>
                  <a:lnTo>
                    <a:pt x="22" y="5"/>
                  </a:lnTo>
                  <a:lnTo>
                    <a:pt x="21" y="19"/>
                  </a:lnTo>
                  <a:lnTo>
                    <a:pt x="20" y="33"/>
                  </a:lnTo>
                  <a:lnTo>
                    <a:pt x="15" y="62"/>
                  </a:lnTo>
                  <a:lnTo>
                    <a:pt x="15" y="62"/>
                  </a:lnTo>
                  <a:lnTo>
                    <a:pt x="14" y="75"/>
                  </a:lnTo>
                  <a:lnTo>
                    <a:pt x="12" y="88"/>
                  </a:lnTo>
                  <a:lnTo>
                    <a:pt x="11" y="95"/>
                  </a:lnTo>
                  <a:lnTo>
                    <a:pt x="9" y="101"/>
                  </a:lnTo>
                  <a:lnTo>
                    <a:pt x="6" y="106"/>
                  </a:lnTo>
                  <a:lnTo>
                    <a:pt x="1" y="113"/>
                  </a:lnTo>
                  <a:lnTo>
                    <a:pt x="1" y="113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2" y="119"/>
                  </a:lnTo>
                  <a:lnTo>
                    <a:pt x="3" y="120"/>
                  </a:lnTo>
                  <a:lnTo>
                    <a:pt x="4" y="121"/>
                  </a:lnTo>
                  <a:lnTo>
                    <a:pt x="7" y="120"/>
                  </a:lnTo>
                  <a:lnTo>
                    <a:pt x="9" y="119"/>
                  </a:lnTo>
                  <a:lnTo>
                    <a:pt x="9" y="119"/>
                  </a:lnTo>
                  <a:lnTo>
                    <a:pt x="14" y="110"/>
                  </a:lnTo>
                  <a:lnTo>
                    <a:pt x="18" y="100"/>
                  </a:lnTo>
                  <a:lnTo>
                    <a:pt x="21" y="9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28" y="42"/>
                  </a:lnTo>
                  <a:lnTo>
                    <a:pt x="30" y="24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1" y="3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0" name="Freeform 781"/>
            <p:cNvSpPr/>
            <p:nvPr>
              <p:custDataLst>
                <p:tags r:id="rId29"/>
              </p:custDataLst>
            </p:nvPr>
          </p:nvSpPr>
          <p:spPr bwMode="auto">
            <a:xfrm>
              <a:off x="6854825" y="2497138"/>
              <a:ext cx="6350" cy="444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4"/>
                </a:cxn>
                <a:cxn ang="0">
                  <a:pos x="3" y="23"/>
                </a:cxn>
                <a:cxn ang="0">
                  <a:pos x="2" y="40"/>
                </a:cxn>
                <a:cxn ang="0">
                  <a:pos x="1" y="59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1" y="80"/>
                </a:cxn>
                <a:cxn ang="0">
                  <a:pos x="2" y="81"/>
                </a:cxn>
                <a:cxn ang="0">
                  <a:pos x="3" y="82"/>
                </a:cxn>
                <a:cxn ang="0">
                  <a:pos x="5" y="82"/>
                </a:cxn>
                <a:cxn ang="0">
                  <a:pos x="7" y="82"/>
                </a:cxn>
                <a:cxn ang="0">
                  <a:pos x="8" y="81"/>
                </a:cxn>
                <a:cxn ang="0">
                  <a:pos x="9" y="80"/>
                </a:cxn>
                <a:cxn ang="0">
                  <a:pos x="10" y="78"/>
                </a:cxn>
                <a:cxn ang="0">
                  <a:pos x="10" y="78"/>
                </a:cxn>
                <a:cxn ang="0">
                  <a:pos x="10" y="59"/>
                </a:cxn>
                <a:cxn ang="0">
                  <a:pos x="11" y="40"/>
                </a:cxn>
                <a:cxn ang="0">
                  <a:pos x="12" y="23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12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2">
                  <a:moveTo>
                    <a:pt x="4" y="4"/>
                  </a:moveTo>
                  <a:lnTo>
                    <a:pt x="4" y="4"/>
                  </a:lnTo>
                  <a:lnTo>
                    <a:pt x="3" y="23"/>
                  </a:lnTo>
                  <a:lnTo>
                    <a:pt x="2" y="40"/>
                  </a:lnTo>
                  <a:lnTo>
                    <a:pt x="1" y="59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1" y="80"/>
                  </a:lnTo>
                  <a:lnTo>
                    <a:pt x="2" y="81"/>
                  </a:lnTo>
                  <a:lnTo>
                    <a:pt x="3" y="82"/>
                  </a:lnTo>
                  <a:lnTo>
                    <a:pt x="5" y="82"/>
                  </a:lnTo>
                  <a:lnTo>
                    <a:pt x="7" y="82"/>
                  </a:lnTo>
                  <a:lnTo>
                    <a:pt x="8" y="81"/>
                  </a:lnTo>
                  <a:lnTo>
                    <a:pt x="9" y="80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10" y="59"/>
                  </a:lnTo>
                  <a:lnTo>
                    <a:pt x="11" y="40"/>
                  </a:lnTo>
                  <a:lnTo>
                    <a:pt x="12" y="2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1" name="Freeform 782"/>
            <p:cNvSpPr/>
            <p:nvPr>
              <p:custDataLst>
                <p:tags r:id="rId30"/>
              </p:custDataLst>
            </p:nvPr>
          </p:nvSpPr>
          <p:spPr bwMode="auto">
            <a:xfrm>
              <a:off x="6578600" y="2328863"/>
              <a:ext cx="12700" cy="52388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2" y="3"/>
                </a:cxn>
                <a:cxn ang="0">
                  <a:pos x="21" y="1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6" y="1"/>
                </a:cxn>
                <a:cxn ang="0">
                  <a:pos x="14" y="1"/>
                </a:cxn>
                <a:cxn ang="0">
                  <a:pos x="13" y="3"/>
                </a:cxn>
                <a:cxn ang="0">
                  <a:pos x="13" y="5"/>
                </a:cxn>
                <a:cxn ang="0">
                  <a:pos x="13" y="5"/>
                </a:cxn>
                <a:cxn ang="0">
                  <a:pos x="12" y="17"/>
                </a:cxn>
                <a:cxn ang="0">
                  <a:pos x="8" y="31"/>
                </a:cxn>
                <a:cxn ang="0">
                  <a:pos x="8" y="31"/>
                </a:cxn>
                <a:cxn ang="0">
                  <a:pos x="3" y="39"/>
                </a:cxn>
                <a:cxn ang="0">
                  <a:pos x="1" y="44"/>
                </a:cxn>
                <a:cxn ang="0">
                  <a:pos x="0" y="50"/>
                </a:cxn>
                <a:cxn ang="0">
                  <a:pos x="0" y="93"/>
                </a:cxn>
                <a:cxn ang="0">
                  <a:pos x="0" y="93"/>
                </a:cxn>
                <a:cxn ang="0">
                  <a:pos x="0" y="95"/>
                </a:cxn>
                <a:cxn ang="0">
                  <a:pos x="1" y="97"/>
                </a:cxn>
                <a:cxn ang="0">
                  <a:pos x="3" y="98"/>
                </a:cxn>
                <a:cxn ang="0">
                  <a:pos x="4" y="98"/>
                </a:cxn>
                <a:cxn ang="0">
                  <a:pos x="7" y="98"/>
                </a:cxn>
                <a:cxn ang="0">
                  <a:pos x="8" y="97"/>
                </a:cxn>
                <a:cxn ang="0">
                  <a:pos x="9" y="95"/>
                </a:cxn>
                <a:cxn ang="0">
                  <a:pos x="10" y="93"/>
                </a:cxn>
                <a:cxn ang="0">
                  <a:pos x="10" y="93"/>
                </a:cxn>
                <a:cxn ang="0">
                  <a:pos x="8" y="70"/>
                </a:cxn>
                <a:cxn ang="0">
                  <a:pos x="9" y="58"/>
                </a:cxn>
                <a:cxn ang="0">
                  <a:pos x="10" y="52"/>
                </a:cxn>
                <a:cxn ang="0">
                  <a:pos x="11" y="48"/>
                </a:cxn>
                <a:cxn ang="0">
                  <a:pos x="11" y="48"/>
                </a:cxn>
                <a:cxn ang="0">
                  <a:pos x="16" y="37"/>
                </a:cxn>
                <a:cxn ang="0">
                  <a:pos x="19" y="27"/>
                </a:cxn>
                <a:cxn ang="0">
                  <a:pos x="21" y="16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22" h="98">
                  <a:moveTo>
                    <a:pt x="22" y="5"/>
                  </a:moveTo>
                  <a:lnTo>
                    <a:pt x="22" y="5"/>
                  </a:lnTo>
                  <a:lnTo>
                    <a:pt x="22" y="3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2" y="17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3" y="39"/>
                  </a:lnTo>
                  <a:lnTo>
                    <a:pt x="1" y="44"/>
                  </a:lnTo>
                  <a:lnTo>
                    <a:pt x="0" y="5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7"/>
                  </a:lnTo>
                  <a:lnTo>
                    <a:pt x="3" y="98"/>
                  </a:lnTo>
                  <a:lnTo>
                    <a:pt x="4" y="98"/>
                  </a:lnTo>
                  <a:lnTo>
                    <a:pt x="7" y="98"/>
                  </a:lnTo>
                  <a:lnTo>
                    <a:pt x="8" y="97"/>
                  </a:lnTo>
                  <a:lnTo>
                    <a:pt x="9" y="95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70"/>
                  </a:lnTo>
                  <a:lnTo>
                    <a:pt x="9" y="58"/>
                  </a:lnTo>
                  <a:lnTo>
                    <a:pt x="10" y="52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6" y="37"/>
                  </a:lnTo>
                  <a:lnTo>
                    <a:pt x="19" y="27"/>
                  </a:lnTo>
                  <a:lnTo>
                    <a:pt x="21" y="16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2" name="Freeform 783"/>
            <p:cNvSpPr/>
            <p:nvPr>
              <p:custDataLst>
                <p:tags r:id="rId31"/>
              </p:custDataLst>
            </p:nvPr>
          </p:nvSpPr>
          <p:spPr bwMode="auto">
            <a:xfrm>
              <a:off x="6613525" y="2352675"/>
              <a:ext cx="14288" cy="44450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18" y="6"/>
                </a:cxn>
                <a:cxn ang="0">
                  <a:pos x="17" y="15"/>
                </a:cxn>
                <a:cxn ang="0">
                  <a:pos x="16" y="24"/>
                </a:cxn>
                <a:cxn ang="0">
                  <a:pos x="11" y="43"/>
                </a:cxn>
                <a:cxn ang="0">
                  <a:pos x="5" y="62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1" y="83"/>
                </a:cxn>
                <a:cxn ang="0">
                  <a:pos x="2" y="85"/>
                </a:cxn>
                <a:cxn ang="0">
                  <a:pos x="3" y="85"/>
                </a:cxn>
                <a:cxn ang="0">
                  <a:pos x="5" y="86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14" y="64"/>
                </a:cxn>
                <a:cxn ang="0">
                  <a:pos x="20" y="44"/>
                </a:cxn>
                <a:cxn ang="0">
                  <a:pos x="25" y="25"/>
                </a:cxn>
                <a:cxn ang="0">
                  <a:pos x="27" y="15"/>
                </a:cxn>
                <a:cxn ang="0">
                  <a:pos x="27" y="6"/>
                </a:cxn>
                <a:cxn ang="0">
                  <a:pos x="27" y="6"/>
                </a:cxn>
                <a:cxn ang="0">
                  <a:pos x="27" y="4"/>
                </a:cxn>
                <a:cxn ang="0">
                  <a:pos x="26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1"/>
                </a:cxn>
                <a:cxn ang="0">
                  <a:pos x="19" y="4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27" h="86">
                  <a:moveTo>
                    <a:pt x="18" y="6"/>
                  </a:moveTo>
                  <a:lnTo>
                    <a:pt x="18" y="6"/>
                  </a:lnTo>
                  <a:lnTo>
                    <a:pt x="17" y="15"/>
                  </a:lnTo>
                  <a:lnTo>
                    <a:pt x="16" y="24"/>
                  </a:lnTo>
                  <a:lnTo>
                    <a:pt x="11" y="43"/>
                  </a:lnTo>
                  <a:lnTo>
                    <a:pt x="5" y="62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1" y="83"/>
                  </a:lnTo>
                  <a:lnTo>
                    <a:pt x="2" y="85"/>
                  </a:lnTo>
                  <a:lnTo>
                    <a:pt x="3" y="85"/>
                  </a:lnTo>
                  <a:lnTo>
                    <a:pt x="5" y="86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14" y="64"/>
                  </a:lnTo>
                  <a:lnTo>
                    <a:pt x="20" y="44"/>
                  </a:lnTo>
                  <a:lnTo>
                    <a:pt x="25" y="25"/>
                  </a:lnTo>
                  <a:lnTo>
                    <a:pt x="27" y="15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6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1"/>
                  </a:lnTo>
                  <a:lnTo>
                    <a:pt x="19" y="4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3" name="Freeform 784"/>
            <p:cNvSpPr/>
            <p:nvPr>
              <p:custDataLst>
                <p:tags r:id="rId32"/>
              </p:custDataLst>
            </p:nvPr>
          </p:nvSpPr>
          <p:spPr bwMode="auto">
            <a:xfrm>
              <a:off x="6656388" y="2373313"/>
              <a:ext cx="38100" cy="58738"/>
            </a:xfrm>
            <a:custGeom>
              <a:avLst/>
              <a:gdLst/>
              <a:ahLst/>
              <a:cxnLst>
                <a:cxn ang="0">
                  <a:pos x="64" y="2"/>
                </a:cxn>
                <a:cxn ang="0">
                  <a:pos x="64" y="2"/>
                </a:cxn>
                <a:cxn ang="0">
                  <a:pos x="56" y="14"/>
                </a:cxn>
                <a:cxn ang="0">
                  <a:pos x="48" y="26"/>
                </a:cxn>
                <a:cxn ang="0">
                  <a:pos x="32" y="48"/>
                </a:cxn>
                <a:cxn ang="0">
                  <a:pos x="32" y="48"/>
                </a:cxn>
                <a:cxn ang="0">
                  <a:pos x="23" y="62"/>
                </a:cxn>
                <a:cxn ang="0">
                  <a:pos x="15" y="75"/>
                </a:cxn>
                <a:cxn ang="0">
                  <a:pos x="0" y="103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0" y="108"/>
                </a:cxn>
                <a:cxn ang="0">
                  <a:pos x="1" y="109"/>
                </a:cxn>
                <a:cxn ang="0">
                  <a:pos x="2" y="110"/>
                </a:cxn>
                <a:cxn ang="0">
                  <a:pos x="5" y="111"/>
                </a:cxn>
                <a:cxn ang="0">
                  <a:pos x="6" y="111"/>
                </a:cxn>
                <a:cxn ang="0">
                  <a:pos x="8" y="110"/>
                </a:cxn>
                <a:cxn ang="0">
                  <a:pos x="9" y="109"/>
                </a:cxn>
                <a:cxn ang="0">
                  <a:pos x="9" y="109"/>
                </a:cxn>
                <a:cxn ang="0">
                  <a:pos x="24" y="77"/>
                </a:cxn>
                <a:cxn ang="0">
                  <a:pos x="34" y="63"/>
                </a:cxn>
                <a:cxn ang="0">
                  <a:pos x="43" y="50"/>
                </a:cxn>
                <a:cxn ang="0">
                  <a:pos x="43" y="50"/>
                </a:cxn>
                <a:cxn ang="0">
                  <a:pos x="58" y="29"/>
                </a:cxn>
                <a:cxn ang="0">
                  <a:pos x="66" y="18"/>
                </a:cxn>
                <a:cxn ang="0">
                  <a:pos x="72" y="7"/>
                </a:cxn>
                <a:cxn ang="0">
                  <a:pos x="72" y="7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0" y="0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4" y="2"/>
                </a:cxn>
                <a:cxn ang="0">
                  <a:pos x="64" y="2"/>
                </a:cxn>
              </a:cxnLst>
              <a:rect l="0" t="0" r="r" b="b"/>
              <a:pathLst>
                <a:path w="73" h="111">
                  <a:moveTo>
                    <a:pt x="64" y="2"/>
                  </a:moveTo>
                  <a:lnTo>
                    <a:pt x="64" y="2"/>
                  </a:lnTo>
                  <a:lnTo>
                    <a:pt x="56" y="14"/>
                  </a:lnTo>
                  <a:lnTo>
                    <a:pt x="48" y="26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23" y="62"/>
                  </a:lnTo>
                  <a:lnTo>
                    <a:pt x="15" y="75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0" y="108"/>
                  </a:lnTo>
                  <a:lnTo>
                    <a:pt x="1" y="109"/>
                  </a:lnTo>
                  <a:lnTo>
                    <a:pt x="2" y="110"/>
                  </a:lnTo>
                  <a:lnTo>
                    <a:pt x="5" y="111"/>
                  </a:lnTo>
                  <a:lnTo>
                    <a:pt x="6" y="111"/>
                  </a:lnTo>
                  <a:lnTo>
                    <a:pt x="8" y="110"/>
                  </a:lnTo>
                  <a:lnTo>
                    <a:pt x="9" y="109"/>
                  </a:lnTo>
                  <a:lnTo>
                    <a:pt x="9" y="109"/>
                  </a:lnTo>
                  <a:lnTo>
                    <a:pt x="24" y="77"/>
                  </a:lnTo>
                  <a:lnTo>
                    <a:pt x="34" y="63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58" y="29"/>
                  </a:lnTo>
                  <a:lnTo>
                    <a:pt x="66" y="18"/>
                  </a:lnTo>
                  <a:lnTo>
                    <a:pt x="72" y="7"/>
                  </a:lnTo>
                  <a:lnTo>
                    <a:pt x="72" y="7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0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4" y="2"/>
                  </a:lnTo>
                  <a:lnTo>
                    <a:pt x="64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4" name="Freeform 785"/>
            <p:cNvSpPr/>
            <p:nvPr>
              <p:custDataLst>
                <p:tags r:id="rId33"/>
              </p:custDataLst>
            </p:nvPr>
          </p:nvSpPr>
          <p:spPr bwMode="auto">
            <a:xfrm>
              <a:off x="6532563" y="2520950"/>
              <a:ext cx="17463" cy="47625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20" y="23"/>
                </a:cxn>
                <a:cxn ang="0">
                  <a:pos x="13" y="44"/>
                </a:cxn>
                <a:cxn ang="0">
                  <a:pos x="5" y="6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1" y="90"/>
                </a:cxn>
                <a:cxn ang="0">
                  <a:pos x="2" y="91"/>
                </a:cxn>
                <a:cxn ang="0">
                  <a:pos x="4" y="92"/>
                </a:cxn>
                <a:cxn ang="0">
                  <a:pos x="5" y="92"/>
                </a:cxn>
                <a:cxn ang="0">
                  <a:pos x="7" y="91"/>
                </a:cxn>
                <a:cxn ang="0">
                  <a:pos x="8" y="90"/>
                </a:cxn>
                <a:cxn ang="0">
                  <a:pos x="9" y="88"/>
                </a:cxn>
                <a:cxn ang="0">
                  <a:pos x="9" y="88"/>
                </a:cxn>
                <a:cxn ang="0">
                  <a:pos x="15" y="67"/>
                </a:cxn>
                <a:cxn ang="0">
                  <a:pos x="22" y="46"/>
                </a:cxn>
                <a:cxn ang="0">
                  <a:pos x="28" y="27"/>
                </a:cxn>
                <a:cxn ang="0">
                  <a:pos x="34" y="6"/>
                </a:cxn>
                <a:cxn ang="0">
                  <a:pos x="34" y="6"/>
                </a:cxn>
                <a:cxn ang="0">
                  <a:pos x="35" y="4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1"/>
                </a:cxn>
                <a:cxn ang="0">
                  <a:pos x="26" y="2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5" h="92">
                  <a:moveTo>
                    <a:pt x="26" y="3"/>
                  </a:moveTo>
                  <a:lnTo>
                    <a:pt x="26" y="3"/>
                  </a:lnTo>
                  <a:lnTo>
                    <a:pt x="20" y="23"/>
                  </a:lnTo>
                  <a:lnTo>
                    <a:pt x="13" y="44"/>
                  </a:lnTo>
                  <a:lnTo>
                    <a:pt x="5" y="6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1" y="90"/>
                  </a:lnTo>
                  <a:lnTo>
                    <a:pt x="2" y="91"/>
                  </a:lnTo>
                  <a:lnTo>
                    <a:pt x="4" y="92"/>
                  </a:lnTo>
                  <a:lnTo>
                    <a:pt x="5" y="92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5" y="67"/>
                  </a:lnTo>
                  <a:lnTo>
                    <a:pt x="22" y="46"/>
                  </a:lnTo>
                  <a:lnTo>
                    <a:pt x="28" y="27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5" y="4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1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5" name="Freeform 786"/>
            <p:cNvSpPr/>
            <p:nvPr>
              <p:custDataLst>
                <p:tags r:id="rId34"/>
              </p:custDataLst>
            </p:nvPr>
          </p:nvSpPr>
          <p:spPr bwMode="auto">
            <a:xfrm>
              <a:off x="6569075" y="2543175"/>
              <a:ext cx="11113" cy="25400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1" y="5"/>
                </a:cxn>
                <a:cxn ang="0">
                  <a:pos x="8" y="11"/>
                </a:cxn>
                <a:cxn ang="0">
                  <a:pos x="4" y="21"/>
                </a:cxn>
                <a:cxn ang="0">
                  <a:pos x="1" y="32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1" y="45"/>
                </a:cxn>
                <a:cxn ang="0">
                  <a:pos x="2" y="47"/>
                </a:cxn>
                <a:cxn ang="0">
                  <a:pos x="3" y="47"/>
                </a:cxn>
                <a:cxn ang="0">
                  <a:pos x="5" y="48"/>
                </a:cxn>
                <a:cxn ang="0">
                  <a:pos x="6" y="47"/>
                </a:cxn>
                <a:cxn ang="0">
                  <a:pos x="8" y="47"/>
                </a:cxn>
                <a:cxn ang="0">
                  <a:pos x="9" y="45"/>
                </a:cxn>
                <a:cxn ang="0">
                  <a:pos x="9" y="43"/>
                </a:cxn>
                <a:cxn ang="0">
                  <a:pos x="9" y="43"/>
                </a:cxn>
                <a:cxn ang="0">
                  <a:pos x="10" y="34"/>
                </a:cxn>
                <a:cxn ang="0">
                  <a:pos x="12" y="24"/>
                </a:cxn>
                <a:cxn ang="0">
                  <a:pos x="16" y="16"/>
                </a:cxn>
                <a:cxn ang="0">
                  <a:pos x="18" y="12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1" y="6"/>
                </a:cxn>
                <a:cxn ang="0">
                  <a:pos x="22" y="4"/>
                </a:cxn>
                <a:cxn ang="0">
                  <a:pos x="21" y="3"/>
                </a:cxn>
                <a:cxn ang="0">
                  <a:pos x="20" y="1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4" y="1"/>
                </a:cxn>
                <a:cxn ang="0">
                  <a:pos x="14" y="1"/>
                </a:cxn>
              </a:cxnLst>
              <a:rect l="0" t="0" r="r" b="b"/>
              <a:pathLst>
                <a:path w="22" h="48">
                  <a:moveTo>
                    <a:pt x="14" y="1"/>
                  </a:moveTo>
                  <a:lnTo>
                    <a:pt x="14" y="1"/>
                  </a:lnTo>
                  <a:lnTo>
                    <a:pt x="11" y="5"/>
                  </a:lnTo>
                  <a:lnTo>
                    <a:pt x="8" y="11"/>
                  </a:lnTo>
                  <a:lnTo>
                    <a:pt x="4" y="21"/>
                  </a:lnTo>
                  <a:lnTo>
                    <a:pt x="1" y="3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45"/>
                  </a:lnTo>
                  <a:lnTo>
                    <a:pt x="2" y="47"/>
                  </a:lnTo>
                  <a:lnTo>
                    <a:pt x="3" y="47"/>
                  </a:lnTo>
                  <a:lnTo>
                    <a:pt x="5" y="48"/>
                  </a:lnTo>
                  <a:lnTo>
                    <a:pt x="6" y="47"/>
                  </a:lnTo>
                  <a:lnTo>
                    <a:pt x="8" y="47"/>
                  </a:lnTo>
                  <a:lnTo>
                    <a:pt x="9" y="45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10" y="34"/>
                  </a:lnTo>
                  <a:lnTo>
                    <a:pt x="12" y="24"/>
                  </a:lnTo>
                  <a:lnTo>
                    <a:pt x="16" y="16"/>
                  </a:lnTo>
                  <a:lnTo>
                    <a:pt x="18" y="12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1" y="6"/>
                  </a:lnTo>
                  <a:lnTo>
                    <a:pt x="22" y="4"/>
                  </a:lnTo>
                  <a:lnTo>
                    <a:pt x="21" y="3"/>
                  </a:lnTo>
                  <a:lnTo>
                    <a:pt x="20" y="1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1"/>
                  </a:lnTo>
                  <a:lnTo>
                    <a:pt x="14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6" name="Freeform 787"/>
            <p:cNvSpPr/>
            <p:nvPr>
              <p:custDataLst>
                <p:tags r:id="rId35"/>
              </p:custDataLst>
            </p:nvPr>
          </p:nvSpPr>
          <p:spPr bwMode="auto">
            <a:xfrm>
              <a:off x="6665913" y="2536825"/>
              <a:ext cx="9525" cy="3492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4" y="9"/>
                </a:cxn>
                <a:cxn ang="0">
                  <a:pos x="2" y="16"/>
                </a:cxn>
                <a:cxn ang="0">
                  <a:pos x="0" y="24"/>
                </a:cxn>
                <a:cxn ang="0">
                  <a:pos x="0" y="31"/>
                </a:cxn>
                <a:cxn ang="0">
                  <a:pos x="0" y="45"/>
                </a:cxn>
                <a:cxn ang="0">
                  <a:pos x="1" y="61"/>
                </a:cxn>
                <a:cxn ang="0">
                  <a:pos x="1" y="61"/>
                </a:cxn>
                <a:cxn ang="0">
                  <a:pos x="1" y="63"/>
                </a:cxn>
                <a:cxn ang="0">
                  <a:pos x="2" y="65"/>
                </a:cxn>
                <a:cxn ang="0">
                  <a:pos x="4" y="65"/>
                </a:cxn>
                <a:cxn ang="0">
                  <a:pos x="5" y="66"/>
                </a:cxn>
                <a:cxn ang="0">
                  <a:pos x="7" y="65"/>
                </a:cxn>
                <a:cxn ang="0">
                  <a:pos x="9" y="65"/>
                </a:cxn>
                <a:cxn ang="0">
                  <a:pos x="10" y="63"/>
                </a:cxn>
                <a:cxn ang="0">
                  <a:pos x="10" y="61"/>
                </a:cxn>
                <a:cxn ang="0">
                  <a:pos x="10" y="61"/>
                </a:cxn>
                <a:cxn ang="0">
                  <a:pos x="9" y="47"/>
                </a:cxn>
                <a:cxn ang="0">
                  <a:pos x="9" y="33"/>
                </a:cxn>
                <a:cxn ang="0">
                  <a:pos x="9" y="27"/>
                </a:cxn>
                <a:cxn ang="0">
                  <a:pos x="10" y="19"/>
                </a:cxn>
                <a:cxn ang="0">
                  <a:pos x="12" y="13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7" y="5"/>
                </a:cxn>
                <a:cxn ang="0">
                  <a:pos x="17" y="3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7" h="66">
                  <a:moveTo>
                    <a:pt x="8" y="2"/>
                  </a:moveTo>
                  <a:lnTo>
                    <a:pt x="8" y="2"/>
                  </a:lnTo>
                  <a:lnTo>
                    <a:pt x="4" y="9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0" y="31"/>
                  </a:lnTo>
                  <a:lnTo>
                    <a:pt x="0" y="45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3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5" y="66"/>
                  </a:lnTo>
                  <a:lnTo>
                    <a:pt x="7" y="65"/>
                  </a:lnTo>
                  <a:lnTo>
                    <a:pt x="9" y="65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0" y="61"/>
                  </a:lnTo>
                  <a:lnTo>
                    <a:pt x="9" y="47"/>
                  </a:lnTo>
                  <a:lnTo>
                    <a:pt x="9" y="33"/>
                  </a:lnTo>
                  <a:lnTo>
                    <a:pt x="9" y="27"/>
                  </a:lnTo>
                  <a:lnTo>
                    <a:pt x="10" y="19"/>
                  </a:lnTo>
                  <a:lnTo>
                    <a:pt x="12" y="13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7" name="Freeform 788"/>
            <p:cNvSpPr/>
            <p:nvPr>
              <p:custDataLst>
                <p:tags r:id="rId36"/>
              </p:custDataLst>
            </p:nvPr>
          </p:nvSpPr>
          <p:spPr bwMode="auto">
            <a:xfrm>
              <a:off x="6735763" y="2103438"/>
              <a:ext cx="9525" cy="49213"/>
            </a:xfrm>
            <a:custGeom>
              <a:avLst/>
              <a:gdLst/>
              <a:ahLst/>
              <a:cxnLst>
                <a:cxn ang="0">
                  <a:pos x="16" y="85"/>
                </a:cxn>
                <a:cxn ang="0">
                  <a:pos x="16" y="85"/>
                </a:cxn>
                <a:cxn ang="0">
                  <a:pos x="13" y="76"/>
                </a:cxn>
                <a:cxn ang="0">
                  <a:pos x="10" y="65"/>
                </a:cxn>
                <a:cxn ang="0">
                  <a:pos x="9" y="56"/>
                </a:cxn>
                <a:cxn ang="0">
                  <a:pos x="9" y="45"/>
                </a:cxn>
                <a:cxn ang="0">
                  <a:pos x="10" y="25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27"/>
                </a:cxn>
                <a:cxn ang="0">
                  <a:pos x="0" y="48"/>
                </a:cxn>
                <a:cxn ang="0">
                  <a:pos x="1" y="58"/>
                </a:cxn>
                <a:cxn ang="0">
                  <a:pos x="2" y="69"/>
                </a:cxn>
                <a:cxn ang="0">
                  <a:pos x="4" y="80"/>
                </a:cxn>
                <a:cxn ang="0">
                  <a:pos x="8" y="90"/>
                </a:cxn>
                <a:cxn ang="0">
                  <a:pos x="8" y="90"/>
                </a:cxn>
                <a:cxn ang="0">
                  <a:pos x="9" y="91"/>
                </a:cxn>
                <a:cxn ang="0">
                  <a:pos x="11" y="92"/>
                </a:cxn>
                <a:cxn ang="0">
                  <a:pos x="12" y="92"/>
                </a:cxn>
                <a:cxn ang="0">
                  <a:pos x="14" y="91"/>
                </a:cxn>
                <a:cxn ang="0">
                  <a:pos x="16" y="89"/>
                </a:cxn>
                <a:cxn ang="0">
                  <a:pos x="16" y="87"/>
                </a:cxn>
                <a:cxn ang="0">
                  <a:pos x="16" y="85"/>
                </a:cxn>
                <a:cxn ang="0">
                  <a:pos x="16" y="85"/>
                </a:cxn>
              </a:cxnLst>
              <a:rect l="0" t="0" r="r" b="b"/>
              <a:pathLst>
                <a:path w="16" h="92">
                  <a:moveTo>
                    <a:pt x="16" y="85"/>
                  </a:moveTo>
                  <a:lnTo>
                    <a:pt x="16" y="85"/>
                  </a:lnTo>
                  <a:lnTo>
                    <a:pt x="13" y="76"/>
                  </a:lnTo>
                  <a:lnTo>
                    <a:pt x="10" y="65"/>
                  </a:lnTo>
                  <a:lnTo>
                    <a:pt x="9" y="56"/>
                  </a:lnTo>
                  <a:lnTo>
                    <a:pt x="9" y="45"/>
                  </a:lnTo>
                  <a:lnTo>
                    <a:pt x="10" y="2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27"/>
                  </a:lnTo>
                  <a:lnTo>
                    <a:pt x="0" y="48"/>
                  </a:lnTo>
                  <a:lnTo>
                    <a:pt x="1" y="58"/>
                  </a:lnTo>
                  <a:lnTo>
                    <a:pt x="2" y="69"/>
                  </a:lnTo>
                  <a:lnTo>
                    <a:pt x="4" y="80"/>
                  </a:lnTo>
                  <a:lnTo>
                    <a:pt x="8" y="90"/>
                  </a:lnTo>
                  <a:lnTo>
                    <a:pt x="8" y="90"/>
                  </a:lnTo>
                  <a:lnTo>
                    <a:pt x="9" y="91"/>
                  </a:lnTo>
                  <a:lnTo>
                    <a:pt x="11" y="92"/>
                  </a:lnTo>
                  <a:lnTo>
                    <a:pt x="12" y="92"/>
                  </a:lnTo>
                  <a:lnTo>
                    <a:pt x="14" y="91"/>
                  </a:lnTo>
                  <a:lnTo>
                    <a:pt x="16" y="89"/>
                  </a:lnTo>
                  <a:lnTo>
                    <a:pt x="16" y="87"/>
                  </a:lnTo>
                  <a:lnTo>
                    <a:pt x="16" y="85"/>
                  </a:lnTo>
                  <a:lnTo>
                    <a:pt x="16" y="8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8" name="Freeform 789"/>
            <p:cNvSpPr/>
            <p:nvPr>
              <p:custDataLst>
                <p:tags r:id="rId37"/>
              </p:custDataLst>
            </p:nvPr>
          </p:nvSpPr>
          <p:spPr bwMode="auto">
            <a:xfrm>
              <a:off x="6777038" y="2109788"/>
              <a:ext cx="14288" cy="36513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20" y="1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5" y="1"/>
                </a:cxn>
                <a:cxn ang="0">
                  <a:pos x="14" y="3"/>
                </a:cxn>
                <a:cxn ang="0">
                  <a:pos x="13" y="4"/>
                </a:cxn>
                <a:cxn ang="0">
                  <a:pos x="13" y="7"/>
                </a:cxn>
                <a:cxn ang="0">
                  <a:pos x="14" y="9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17" y="11"/>
                </a:cxn>
                <a:cxn ang="0">
                  <a:pos x="18" y="14"/>
                </a:cxn>
                <a:cxn ang="0">
                  <a:pos x="18" y="19"/>
                </a:cxn>
                <a:cxn ang="0">
                  <a:pos x="16" y="26"/>
                </a:cxn>
                <a:cxn ang="0">
                  <a:pos x="13" y="35"/>
                </a:cxn>
                <a:cxn ang="0">
                  <a:pos x="6" y="50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0" y="63"/>
                </a:cxn>
                <a:cxn ang="0">
                  <a:pos x="0" y="64"/>
                </a:cxn>
                <a:cxn ang="0">
                  <a:pos x="1" y="66"/>
                </a:cxn>
                <a:cxn ang="0">
                  <a:pos x="3" y="67"/>
                </a:cxn>
                <a:cxn ang="0">
                  <a:pos x="5" y="68"/>
                </a:cxn>
                <a:cxn ang="0">
                  <a:pos x="7" y="68"/>
                </a:cxn>
                <a:cxn ang="0">
                  <a:pos x="8" y="67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16" y="51"/>
                </a:cxn>
                <a:cxn ang="0">
                  <a:pos x="20" y="42"/>
                </a:cxn>
                <a:cxn ang="0">
                  <a:pos x="24" y="32"/>
                </a:cxn>
                <a:cxn ang="0">
                  <a:pos x="26" y="23"/>
                </a:cxn>
                <a:cxn ang="0">
                  <a:pos x="27" y="15"/>
                </a:cxn>
                <a:cxn ang="0">
                  <a:pos x="26" y="11"/>
                </a:cxn>
                <a:cxn ang="0">
                  <a:pos x="25" y="7"/>
                </a:cxn>
                <a:cxn ang="0">
                  <a:pos x="23" y="3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27" h="68">
                  <a:moveTo>
                    <a:pt x="20" y="1"/>
                  </a:moveTo>
                  <a:lnTo>
                    <a:pt x="20" y="1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1"/>
                  </a:lnTo>
                  <a:lnTo>
                    <a:pt x="14" y="3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4" y="9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7" y="11"/>
                  </a:lnTo>
                  <a:lnTo>
                    <a:pt x="18" y="14"/>
                  </a:lnTo>
                  <a:lnTo>
                    <a:pt x="18" y="19"/>
                  </a:lnTo>
                  <a:lnTo>
                    <a:pt x="16" y="26"/>
                  </a:lnTo>
                  <a:lnTo>
                    <a:pt x="13" y="35"/>
                  </a:lnTo>
                  <a:lnTo>
                    <a:pt x="6" y="5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0" y="64"/>
                  </a:lnTo>
                  <a:lnTo>
                    <a:pt x="1" y="66"/>
                  </a:lnTo>
                  <a:lnTo>
                    <a:pt x="3" y="67"/>
                  </a:lnTo>
                  <a:lnTo>
                    <a:pt x="5" y="68"/>
                  </a:lnTo>
                  <a:lnTo>
                    <a:pt x="7" y="68"/>
                  </a:lnTo>
                  <a:lnTo>
                    <a:pt x="8" y="67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16" y="51"/>
                  </a:lnTo>
                  <a:lnTo>
                    <a:pt x="20" y="42"/>
                  </a:lnTo>
                  <a:lnTo>
                    <a:pt x="24" y="32"/>
                  </a:lnTo>
                  <a:lnTo>
                    <a:pt x="26" y="23"/>
                  </a:lnTo>
                  <a:lnTo>
                    <a:pt x="27" y="15"/>
                  </a:lnTo>
                  <a:lnTo>
                    <a:pt x="26" y="11"/>
                  </a:lnTo>
                  <a:lnTo>
                    <a:pt x="25" y="7"/>
                  </a:lnTo>
                  <a:lnTo>
                    <a:pt x="23" y="3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9" name="Freeform 790"/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6108700" y="2038350"/>
              <a:ext cx="787400" cy="804863"/>
            </a:xfrm>
            <a:custGeom>
              <a:avLst/>
              <a:gdLst/>
              <a:ahLst/>
              <a:cxnLst>
                <a:cxn ang="0">
                  <a:pos x="578" y="1404"/>
                </a:cxn>
                <a:cxn ang="0">
                  <a:pos x="407" y="1195"/>
                </a:cxn>
                <a:cxn ang="0">
                  <a:pos x="531" y="1138"/>
                </a:cxn>
                <a:cxn ang="0">
                  <a:pos x="680" y="1150"/>
                </a:cxn>
                <a:cxn ang="0">
                  <a:pos x="645" y="932"/>
                </a:cxn>
                <a:cxn ang="0">
                  <a:pos x="408" y="748"/>
                </a:cxn>
                <a:cxn ang="0">
                  <a:pos x="309" y="884"/>
                </a:cxn>
                <a:cxn ang="0">
                  <a:pos x="256" y="1027"/>
                </a:cxn>
                <a:cxn ang="0">
                  <a:pos x="27" y="808"/>
                </a:cxn>
                <a:cxn ang="0">
                  <a:pos x="28" y="580"/>
                </a:cxn>
                <a:cxn ang="0">
                  <a:pos x="237" y="380"/>
                </a:cxn>
                <a:cxn ang="0">
                  <a:pos x="342" y="519"/>
                </a:cxn>
                <a:cxn ang="0">
                  <a:pos x="488" y="635"/>
                </a:cxn>
                <a:cxn ang="0">
                  <a:pos x="644" y="548"/>
                </a:cxn>
                <a:cxn ang="0">
                  <a:pos x="628" y="366"/>
                </a:cxn>
                <a:cxn ang="0">
                  <a:pos x="492" y="300"/>
                </a:cxn>
                <a:cxn ang="0">
                  <a:pos x="415" y="290"/>
                </a:cxn>
                <a:cxn ang="0">
                  <a:pos x="435" y="200"/>
                </a:cxn>
                <a:cxn ang="0">
                  <a:pos x="676" y="5"/>
                </a:cxn>
                <a:cxn ang="0">
                  <a:pos x="880" y="97"/>
                </a:cxn>
                <a:cxn ang="0">
                  <a:pos x="996" y="212"/>
                </a:cxn>
                <a:cxn ang="0">
                  <a:pos x="1057" y="40"/>
                </a:cxn>
                <a:cxn ang="0">
                  <a:pos x="1286" y="30"/>
                </a:cxn>
                <a:cxn ang="0">
                  <a:pos x="1459" y="212"/>
                </a:cxn>
                <a:cxn ang="0">
                  <a:pos x="1441" y="427"/>
                </a:cxn>
                <a:cxn ang="0">
                  <a:pos x="1284" y="473"/>
                </a:cxn>
                <a:cxn ang="0">
                  <a:pos x="1353" y="601"/>
                </a:cxn>
                <a:cxn ang="0">
                  <a:pos x="1487" y="856"/>
                </a:cxn>
                <a:cxn ang="0">
                  <a:pos x="1299" y="1117"/>
                </a:cxn>
                <a:cxn ang="0">
                  <a:pos x="1017" y="1376"/>
                </a:cxn>
                <a:cxn ang="0">
                  <a:pos x="789" y="1521"/>
                </a:cxn>
                <a:cxn ang="0">
                  <a:pos x="453" y="1210"/>
                </a:cxn>
                <a:cxn ang="0">
                  <a:pos x="633" y="1401"/>
                </a:cxn>
                <a:cxn ang="0">
                  <a:pos x="800" y="1483"/>
                </a:cxn>
                <a:cxn ang="0">
                  <a:pos x="1004" y="1338"/>
                </a:cxn>
                <a:cxn ang="0">
                  <a:pos x="1270" y="1096"/>
                </a:cxn>
                <a:cxn ang="0">
                  <a:pos x="1454" y="851"/>
                </a:cxn>
                <a:cxn ang="0">
                  <a:pos x="1336" y="635"/>
                </a:cxn>
                <a:cxn ang="0">
                  <a:pos x="1274" y="564"/>
                </a:cxn>
                <a:cxn ang="0">
                  <a:pos x="1278" y="427"/>
                </a:cxn>
                <a:cxn ang="0">
                  <a:pos x="1442" y="370"/>
                </a:cxn>
                <a:cxn ang="0">
                  <a:pos x="1397" y="175"/>
                </a:cxn>
                <a:cxn ang="0">
                  <a:pos x="1211" y="37"/>
                </a:cxn>
                <a:cxn ang="0">
                  <a:pos x="1064" y="102"/>
                </a:cxn>
                <a:cxn ang="0">
                  <a:pos x="999" y="246"/>
                </a:cxn>
                <a:cxn ang="0">
                  <a:pos x="939" y="213"/>
                </a:cxn>
                <a:cxn ang="0">
                  <a:pos x="716" y="34"/>
                </a:cxn>
                <a:cxn ang="0">
                  <a:pos x="480" y="208"/>
                </a:cxn>
                <a:cxn ang="0">
                  <a:pos x="502" y="262"/>
                </a:cxn>
                <a:cxn ang="0">
                  <a:pos x="695" y="412"/>
                </a:cxn>
                <a:cxn ang="0">
                  <a:pos x="640" y="610"/>
                </a:cxn>
                <a:cxn ang="0">
                  <a:pos x="420" y="655"/>
                </a:cxn>
                <a:cxn ang="0">
                  <a:pos x="277" y="462"/>
                </a:cxn>
                <a:cxn ang="0">
                  <a:pos x="213" y="447"/>
                </a:cxn>
                <a:cxn ang="0">
                  <a:pos x="43" y="639"/>
                </a:cxn>
                <a:cxn ang="0">
                  <a:pos x="210" y="963"/>
                </a:cxn>
                <a:cxn ang="0">
                  <a:pos x="265" y="982"/>
                </a:cxn>
                <a:cxn ang="0">
                  <a:pos x="280" y="792"/>
                </a:cxn>
                <a:cxn ang="0">
                  <a:pos x="469" y="724"/>
                </a:cxn>
                <a:cxn ang="0">
                  <a:pos x="730" y="1027"/>
                </a:cxn>
                <a:cxn ang="0">
                  <a:pos x="672" y="1200"/>
                </a:cxn>
                <a:cxn ang="0">
                  <a:pos x="499" y="1166"/>
                </a:cxn>
              </a:cxnLst>
              <a:rect l="0" t="0" r="r" b="b"/>
              <a:pathLst>
                <a:path w="1489" h="1521">
                  <a:moveTo>
                    <a:pt x="789" y="1521"/>
                  </a:moveTo>
                  <a:lnTo>
                    <a:pt x="789" y="1521"/>
                  </a:lnTo>
                  <a:lnTo>
                    <a:pt x="778" y="1521"/>
                  </a:lnTo>
                  <a:lnTo>
                    <a:pt x="778" y="1521"/>
                  </a:lnTo>
                  <a:lnTo>
                    <a:pt x="762" y="1519"/>
                  </a:lnTo>
                  <a:lnTo>
                    <a:pt x="747" y="1516"/>
                  </a:lnTo>
                  <a:lnTo>
                    <a:pt x="733" y="1512"/>
                  </a:lnTo>
                  <a:lnTo>
                    <a:pt x="718" y="1507"/>
                  </a:lnTo>
                  <a:lnTo>
                    <a:pt x="705" y="1501"/>
                  </a:lnTo>
                  <a:lnTo>
                    <a:pt x="691" y="1494"/>
                  </a:lnTo>
                  <a:lnTo>
                    <a:pt x="678" y="1486"/>
                  </a:lnTo>
                  <a:lnTo>
                    <a:pt x="663" y="1476"/>
                  </a:lnTo>
                  <a:lnTo>
                    <a:pt x="663" y="1476"/>
                  </a:lnTo>
                  <a:lnTo>
                    <a:pt x="643" y="1461"/>
                  </a:lnTo>
                  <a:lnTo>
                    <a:pt x="621" y="1444"/>
                  </a:lnTo>
                  <a:lnTo>
                    <a:pt x="599" y="1425"/>
                  </a:lnTo>
                  <a:lnTo>
                    <a:pt x="578" y="1404"/>
                  </a:lnTo>
                  <a:lnTo>
                    <a:pt x="578" y="1404"/>
                  </a:lnTo>
                  <a:lnTo>
                    <a:pt x="552" y="1378"/>
                  </a:lnTo>
                  <a:lnTo>
                    <a:pt x="529" y="1352"/>
                  </a:lnTo>
                  <a:lnTo>
                    <a:pt x="505" y="1326"/>
                  </a:lnTo>
                  <a:lnTo>
                    <a:pt x="484" y="1300"/>
                  </a:lnTo>
                  <a:lnTo>
                    <a:pt x="484" y="1300"/>
                  </a:lnTo>
                  <a:lnTo>
                    <a:pt x="475" y="1289"/>
                  </a:lnTo>
                  <a:lnTo>
                    <a:pt x="463" y="1277"/>
                  </a:lnTo>
                  <a:lnTo>
                    <a:pt x="442" y="1256"/>
                  </a:lnTo>
                  <a:lnTo>
                    <a:pt x="442" y="1256"/>
                  </a:lnTo>
                  <a:lnTo>
                    <a:pt x="436" y="1251"/>
                  </a:lnTo>
                  <a:lnTo>
                    <a:pt x="439" y="1249"/>
                  </a:lnTo>
                  <a:lnTo>
                    <a:pt x="434" y="1244"/>
                  </a:lnTo>
                  <a:lnTo>
                    <a:pt x="434" y="1244"/>
                  </a:lnTo>
                  <a:lnTo>
                    <a:pt x="426" y="1233"/>
                  </a:lnTo>
                  <a:lnTo>
                    <a:pt x="419" y="1223"/>
                  </a:lnTo>
                  <a:lnTo>
                    <a:pt x="414" y="1213"/>
                  </a:lnTo>
                  <a:lnTo>
                    <a:pt x="409" y="1204"/>
                  </a:lnTo>
                  <a:lnTo>
                    <a:pt x="407" y="1195"/>
                  </a:lnTo>
                  <a:lnTo>
                    <a:pt x="407" y="1186"/>
                  </a:lnTo>
                  <a:lnTo>
                    <a:pt x="409" y="1178"/>
                  </a:lnTo>
                  <a:lnTo>
                    <a:pt x="413" y="1171"/>
                  </a:lnTo>
                  <a:lnTo>
                    <a:pt x="413" y="1171"/>
                  </a:lnTo>
                  <a:lnTo>
                    <a:pt x="419" y="1161"/>
                  </a:lnTo>
                  <a:lnTo>
                    <a:pt x="426" y="1153"/>
                  </a:lnTo>
                  <a:lnTo>
                    <a:pt x="434" y="1147"/>
                  </a:lnTo>
                  <a:lnTo>
                    <a:pt x="444" y="1141"/>
                  </a:lnTo>
                  <a:lnTo>
                    <a:pt x="454" y="1135"/>
                  </a:lnTo>
                  <a:lnTo>
                    <a:pt x="465" y="1132"/>
                  </a:lnTo>
                  <a:lnTo>
                    <a:pt x="477" y="1130"/>
                  </a:lnTo>
                  <a:lnTo>
                    <a:pt x="489" y="1129"/>
                  </a:lnTo>
                  <a:lnTo>
                    <a:pt x="489" y="1129"/>
                  </a:lnTo>
                  <a:lnTo>
                    <a:pt x="501" y="1130"/>
                  </a:lnTo>
                  <a:lnTo>
                    <a:pt x="511" y="1131"/>
                  </a:lnTo>
                  <a:lnTo>
                    <a:pt x="521" y="1134"/>
                  </a:lnTo>
                  <a:lnTo>
                    <a:pt x="531" y="1138"/>
                  </a:lnTo>
                  <a:lnTo>
                    <a:pt x="531" y="1138"/>
                  </a:lnTo>
                  <a:lnTo>
                    <a:pt x="553" y="1148"/>
                  </a:lnTo>
                  <a:lnTo>
                    <a:pt x="553" y="1148"/>
                  </a:lnTo>
                  <a:lnTo>
                    <a:pt x="571" y="1156"/>
                  </a:lnTo>
                  <a:lnTo>
                    <a:pt x="591" y="1165"/>
                  </a:lnTo>
                  <a:lnTo>
                    <a:pt x="600" y="1168"/>
                  </a:lnTo>
                  <a:lnTo>
                    <a:pt x="609" y="1170"/>
                  </a:lnTo>
                  <a:lnTo>
                    <a:pt x="619" y="1171"/>
                  </a:lnTo>
                  <a:lnTo>
                    <a:pt x="629" y="1172"/>
                  </a:lnTo>
                  <a:lnTo>
                    <a:pt x="631" y="1172"/>
                  </a:lnTo>
                  <a:lnTo>
                    <a:pt x="631" y="1172"/>
                  </a:lnTo>
                  <a:lnTo>
                    <a:pt x="638" y="1171"/>
                  </a:lnTo>
                  <a:lnTo>
                    <a:pt x="646" y="1170"/>
                  </a:lnTo>
                  <a:lnTo>
                    <a:pt x="652" y="1168"/>
                  </a:lnTo>
                  <a:lnTo>
                    <a:pt x="658" y="1166"/>
                  </a:lnTo>
                  <a:lnTo>
                    <a:pt x="664" y="1162"/>
                  </a:lnTo>
                  <a:lnTo>
                    <a:pt x="671" y="1158"/>
                  </a:lnTo>
                  <a:lnTo>
                    <a:pt x="676" y="1154"/>
                  </a:lnTo>
                  <a:lnTo>
                    <a:pt x="680" y="1150"/>
                  </a:lnTo>
                  <a:lnTo>
                    <a:pt x="680" y="1150"/>
                  </a:lnTo>
                  <a:lnTo>
                    <a:pt x="686" y="1143"/>
                  </a:lnTo>
                  <a:lnTo>
                    <a:pt x="690" y="1134"/>
                  </a:lnTo>
                  <a:lnTo>
                    <a:pt x="694" y="1125"/>
                  </a:lnTo>
                  <a:lnTo>
                    <a:pt x="698" y="1116"/>
                  </a:lnTo>
                  <a:lnTo>
                    <a:pt x="700" y="1105"/>
                  </a:lnTo>
                  <a:lnTo>
                    <a:pt x="702" y="1095"/>
                  </a:lnTo>
                  <a:lnTo>
                    <a:pt x="702" y="1085"/>
                  </a:lnTo>
                  <a:lnTo>
                    <a:pt x="702" y="1073"/>
                  </a:lnTo>
                  <a:lnTo>
                    <a:pt x="702" y="1073"/>
                  </a:lnTo>
                  <a:lnTo>
                    <a:pt x="700" y="1061"/>
                  </a:lnTo>
                  <a:lnTo>
                    <a:pt x="698" y="1048"/>
                  </a:lnTo>
                  <a:lnTo>
                    <a:pt x="694" y="1036"/>
                  </a:lnTo>
                  <a:lnTo>
                    <a:pt x="690" y="1024"/>
                  </a:lnTo>
                  <a:lnTo>
                    <a:pt x="682" y="1000"/>
                  </a:lnTo>
                  <a:lnTo>
                    <a:pt x="671" y="976"/>
                  </a:lnTo>
                  <a:lnTo>
                    <a:pt x="658" y="954"/>
                  </a:lnTo>
                  <a:lnTo>
                    <a:pt x="645" y="932"/>
                  </a:lnTo>
                  <a:lnTo>
                    <a:pt x="630" y="911"/>
                  </a:lnTo>
                  <a:lnTo>
                    <a:pt x="616" y="891"/>
                  </a:lnTo>
                  <a:lnTo>
                    <a:pt x="616" y="891"/>
                  </a:lnTo>
                  <a:lnTo>
                    <a:pt x="596" y="865"/>
                  </a:lnTo>
                  <a:lnTo>
                    <a:pt x="574" y="840"/>
                  </a:lnTo>
                  <a:lnTo>
                    <a:pt x="562" y="828"/>
                  </a:lnTo>
                  <a:lnTo>
                    <a:pt x="549" y="816"/>
                  </a:lnTo>
                  <a:lnTo>
                    <a:pt x="537" y="805"/>
                  </a:lnTo>
                  <a:lnTo>
                    <a:pt x="523" y="794"/>
                  </a:lnTo>
                  <a:lnTo>
                    <a:pt x="510" y="785"/>
                  </a:lnTo>
                  <a:lnTo>
                    <a:pt x="495" y="776"/>
                  </a:lnTo>
                  <a:lnTo>
                    <a:pt x="481" y="768"/>
                  </a:lnTo>
                  <a:lnTo>
                    <a:pt x="467" y="761"/>
                  </a:lnTo>
                  <a:lnTo>
                    <a:pt x="453" y="755"/>
                  </a:lnTo>
                  <a:lnTo>
                    <a:pt x="438" y="751"/>
                  </a:lnTo>
                  <a:lnTo>
                    <a:pt x="423" y="749"/>
                  </a:lnTo>
                  <a:lnTo>
                    <a:pt x="408" y="748"/>
                  </a:lnTo>
                  <a:lnTo>
                    <a:pt x="408" y="748"/>
                  </a:lnTo>
                  <a:lnTo>
                    <a:pt x="404" y="748"/>
                  </a:lnTo>
                  <a:lnTo>
                    <a:pt x="404" y="748"/>
                  </a:lnTo>
                  <a:lnTo>
                    <a:pt x="393" y="748"/>
                  </a:lnTo>
                  <a:lnTo>
                    <a:pt x="382" y="749"/>
                  </a:lnTo>
                  <a:lnTo>
                    <a:pt x="372" y="751"/>
                  </a:lnTo>
                  <a:lnTo>
                    <a:pt x="363" y="754"/>
                  </a:lnTo>
                  <a:lnTo>
                    <a:pt x="354" y="758"/>
                  </a:lnTo>
                  <a:lnTo>
                    <a:pt x="346" y="763"/>
                  </a:lnTo>
                  <a:lnTo>
                    <a:pt x="339" y="770"/>
                  </a:lnTo>
                  <a:lnTo>
                    <a:pt x="333" y="776"/>
                  </a:lnTo>
                  <a:lnTo>
                    <a:pt x="333" y="776"/>
                  </a:lnTo>
                  <a:lnTo>
                    <a:pt x="324" y="786"/>
                  </a:lnTo>
                  <a:lnTo>
                    <a:pt x="318" y="799"/>
                  </a:lnTo>
                  <a:lnTo>
                    <a:pt x="313" y="813"/>
                  </a:lnTo>
                  <a:lnTo>
                    <a:pt x="310" y="829"/>
                  </a:lnTo>
                  <a:lnTo>
                    <a:pt x="308" y="845"/>
                  </a:lnTo>
                  <a:lnTo>
                    <a:pt x="308" y="864"/>
                  </a:lnTo>
                  <a:lnTo>
                    <a:pt x="309" y="884"/>
                  </a:lnTo>
                  <a:lnTo>
                    <a:pt x="311" y="905"/>
                  </a:lnTo>
                  <a:lnTo>
                    <a:pt x="311" y="905"/>
                  </a:lnTo>
                  <a:lnTo>
                    <a:pt x="313" y="922"/>
                  </a:lnTo>
                  <a:lnTo>
                    <a:pt x="315" y="938"/>
                  </a:lnTo>
                  <a:lnTo>
                    <a:pt x="315" y="952"/>
                  </a:lnTo>
                  <a:lnTo>
                    <a:pt x="313" y="966"/>
                  </a:lnTo>
                  <a:lnTo>
                    <a:pt x="312" y="972"/>
                  </a:lnTo>
                  <a:lnTo>
                    <a:pt x="310" y="978"/>
                  </a:lnTo>
                  <a:lnTo>
                    <a:pt x="307" y="984"/>
                  </a:lnTo>
                  <a:lnTo>
                    <a:pt x="303" y="990"/>
                  </a:lnTo>
                  <a:lnTo>
                    <a:pt x="299" y="997"/>
                  </a:lnTo>
                  <a:lnTo>
                    <a:pt x="294" y="1002"/>
                  </a:lnTo>
                  <a:lnTo>
                    <a:pt x="288" y="1008"/>
                  </a:lnTo>
                  <a:lnTo>
                    <a:pt x="281" y="1013"/>
                  </a:lnTo>
                  <a:lnTo>
                    <a:pt x="281" y="1013"/>
                  </a:lnTo>
                  <a:lnTo>
                    <a:pt x="273" y="1019"/>
                  </a:lnTo>
                  <a:lnTo>
                    <a:pt x="264" y="1024"/>
                  </a:lnTo>
                  <a:lnTo>
                    <a:pt x="256" y="1027"/>
                  </a:lnTo>
                  <a:lnTo>
                    <a:pt x="248" y="1028"/>
                  </a:lnTo>
                  <a:lnTo>
                    <a:pt x="248" y="1028"/>
                  </a:lnTo>
                  <a:lnTo>
                    <a:pt x="239" y="1027"/>
                  </a:lnTo>
                  <a:lnTo>
                    <a:pt x="232" y="1024"/>
                  </a:lnTo>
                  <a:lnTo>
                    <a:pt x="224" y="1019"/>
                  </a:lnTo>
                  <a:lnTo>
                    <a:pt x="216" y="1014"/>
                  </a:lnTo>
                  <a:lnTo>
                    <a:pt x="213" y="1010"/>
                  </a:lnTo>
                  <a:lnTo>
                    <a:pt x="209" y="1013"/>
                  </a:lnTo>
                  <a:lnTo>
                    <a:pt x="164" y="968"/>
                  </a:lnTo>
                  <a:lnTo>
                    <a:pt x="164" y="968"/>
                  </a:lnTo>
                  <a:lnTo>
                    <a:pt x="125" y="929"/>
                  </a:lnTo>
                  <a:lnTo>
                    <a:pt x="108" y="911"/>
                  </a:lnTo>
                  <a:lnTo>
                    <a:pt x="90" y="891"/>
                  </a:lnTo>
                  <a:lnTo>
                    <a:pt x="73" y="871"/>
                  </a:lnTo>
                  <a:lnTo>
                    <a:pt x="57" y="851"/>
                  </a:lnTo>
                  <a:lnTo>
                    <a:pt x="41" y="830"/>
                  </a:lnTo>
                  <a:lnTo>
                    <a:pt x="27" y="808"/>
                  </a:lnTo>
                  <a:lnTo>
                    <a:pt x="27" y="808"/>
                  </a:lnTo>
                  <a:lnTo>
                    <a:pt x="22" y="798"/>
                  </a:lnTo>
                  <a:lnTo>
                    <a:pt x="17" y="786"/>
                  </a:lnTo>
                  <a:lnTo>
                    <a:pt x="11" y="776"/>
                  </a:lnTo>
                  <a:lnTo>
                    <a:pt x="8" y="764"/>
                  </a:lnTo>
                  <a:lnTo>
                    <a:pt x="5" y="752"/>
                  </a:lnTo>
                  <a:lnTo>
                    <a:pt x="2" y="741"/>
                  </a:lnTo>
                  <a:lnTo>
                    <a:pt x="1" y="728"/>
                  </a:lnTo>
                  <a:lnTo>
                    <a:pt x="0" y="716"/>
                  </a:lnTo>
                  <a:lnTo>
                    <a:pt x="0" y="702"/>
                  </a:lnTo>
                  <a:lnTo>
                    <a:pt x="0" y="689"/>
                  </a:lnTo>
                  <a:lnTo>
                    <a:pt x="2" y="675"/>
                  </a:lnTo>
                  <a:lnTo>
                    <a:pt x="4" y="662"/>
                  </a:lnTo>
                  <a:lnTo>
                    <a:pt x="6" y="647"/>
                  </a:lnTo>
                  <a:lnTo>
                    <a:pt x="9" y="633"/>
                  </a:lnTo>
                  <a:lnTo>
                    <a:pt x="19" y="602"/>
                  </a:lnTo>
                  <a:lnTo>
                    <a:pt x="19" y="602"/>
                  </a:lnTo>
                  <a:lnTo>
                    <a:pt x="23" y="590"/>
                  </a:lnTo>
                  <a:lnTo>
                    <a:pt x="28" y="580"/>
                  </a:lnTo>
                  <a:lnTo>
                    <a:pt x="33" y="570"/>
                  </a:lnTo>
                  <a:lnTo>
                    <a:pt x="39" y="560"/>
                  </a:lnTo>
                  <a:lnTo>
                    <a:pt x="53" y="541"/>
                  </a:lnTo>
                  <a:lnTo>
                    <a:pt x="68" y="523"/>
                  </a:lnTo>
                  <a:lnTo>
                    <a:pt x="85" y="506"/>
                  </a:lnTo>
                  <a:lnTo>
                    <a:pt x="104" y="490"/>
                  </a:lnTo>
                  <a:lnTo>
                    <a:pt x="141" y="459"/>
                  </a:lnTo>
                  <a:lnTo>
                    <a:pt x="141" y="459"/>
                  </a:lnTo>
                  <a:lnTo>
                    <a:pt x="156" y="446"/>
                  </a:lnTo>
                  <a:lnTo>
                    <a:pt x="156" y="446"/>
                  </a:lnTo>
                  <a:lnTo>
                    <a:pt x="178" y="428"/>
                  </a:lnTo>
                  <a:lnTo>
                    <a:pt x="202" y="405"/>
                  </a:lnTo>
                  <a:lnTo>
                    <a:pt x="205" y="408"/>
                  </a:lnTo>
                  <a:lnTo>
                    <a:pt x="209" y="404"/>
                  </a:lnTo>
                  <a:lnTo>
                    <a:pt x="209" y="404"/>
                  </a:lnTo>
                  <a:lnTo>
                    <a:pt x="220" y="393"/>
                  </a:lnTo>
                  <a:lnTo>
                    <a:pt x="231" y="384"/>
                  </a:lnTo>
                  <a:lnTo>
                    <a:pt x="237" y="380"/>
                  </a:lnTo>
                  <a:lnTo>
                    <a:pt x="244" y="377"/>
                  </a:lnTo>
                  <a:lnTo>
                    <a:pt x="249" y="375"/>
                  </a:lnTo>
                  <a:lnTo>
                    <a:pt x="255" y="375"/>
                  </a:lnTo>
                  <a:lnTo>
                    <a:pt x="255" y="375"/>
                  </a:lnTo>
                  <a:lnTo>
                    <a:pt x="261" y="376"/>
                  </a:lnTo>
                  <a:lnTo>
                    <a:pt x="267" y="378"/>
                  </a:lnTo>
                  <a:lnTo>
                    <a:pt x="274" y="381"/>
                  </a:lnTo>
                  <a:lnTo>
                    <a:pt x="280" y="386"/>
                  </a:lnTo>
                  <a:lnTo>
                    <a:pt x="280" y="386"/>
                  </a:lnTo>
                  <a:lnTo>
                    <a:pt x="290" y="399"/>
                  </a:lnTo>
                  <a:lnTo>
                    <a:pt x="300" y="411"/>
                  </a:lnTo>
                  <a:lnTo>
                    <a:pt x="307" y="422"/>
                  </a:lnTo>
                  <a:lnTo>
                    <a:pt x="314" y="435"/>
                  </a:lnTo>
                  <a:lnTo>
                    <a:pt x="319" y="447"/>
                  </a:lnTo>
                  <a:lnTo>
                    <a:pt x="324" y="461"/>
                  </a:lnTo>
                  <a:lnTo>
                    <a:pt x="333" y="489"/>
                  </a:lnTo>
                  <a:lnTo>
                    <a:pt x="333" y="489"/>
                  </a:lnTo>
                  <a:lnTo>
                    <a:pt x="342" y="519"/>
                  </a:lnTo>
                  <a:lnTo>
                    <a:pt x="345" y="527"/>
                  </a:lnTo>
                  <a:lnTo>
                    <a:pt x="345" y="527"/>
                  </a:lnTo>
                  <a:lnTo>
                    <a:pt x="352" y="549"/>
                  </a:lnTo>
                  <a:lnTo>
                    <a:pt x="357" y="559"/>
                  </a:lnTo>
                  <a:lnTo>
                    <a:pt x="362" y="570"/>
                  </a:lnTo>
                  <a:lnTo>
                    <a:pt x="368" y="580"/>
                  </a:lnTo>
                  <a:lnTo>
                    <a:pt x="375" y="588"/>
                  </a:lnTo>
                  <a:lnTo>
                    <a:pt x="385" y="595"/>
                  </a:lnTo>
                  <a:lnTo>
                    <a:pt x="395" y="602"/>
                  </a:lnTo>
                  <a:lnTo>
                    <a:pt x="395" y="602"/>
                  </a:lnTo>
                  <a:lnTo>
                    <a:pt x="411" y="610"/>
                  </a:lnTo>
                  <a:lnTo>
                    <a:pt x="411" y="610"/>
                  </a:lnTo>
                  <a:lnTo>
                    <a:pt x="428" y="617"/>
                  </a:lnTo>
                  <a:lnTo>
                    <a:pt x="446" y="625"/>
                  </a:lnTo>
                  <a:lnTo>
                    <a:pt x="462" y="631"/>
                  </a:lnTo>
                  <a:lnTo>
                    <a:pt x="480" y="635"/>
                  </a:lnTo>
                  <a:lnTo>
                    <a:pt x="480" y="635"/>
                  </a:lnTo>
                  <a:lnTo>
                    <a:pt x="488" y="635"/>
                  </a:lnTo>
                  <a:lnTo>
                    <a:pt x="488" y="635"/>
                  </a:lnTo>
                  <a:lnTo>
                    <a:pt x="498" y="635"/>
                  </a:lnTo>
                  <a:lnTo>
                    <a:pt x="507" y="633"/>
                  </a:lnTo>
                  <a:lnTo>
                    <a:pt x="517" y="631"/>
                  </a:lnTo>
                  <a:lnTo>
                    <a:pt x="528" y="627"/>
                  </a:lnTo>
                  <a:lnTo>
                    <a:pt x="547" y="619"/>
                  </a:lnTo>
                  <a:lnTo>
                    <a:pt x="566" y="611"/>
                  </a:lnTo>
                  <a:lnTo>
                    <a:pt x="574" y="607"/>
                  </a:lnTo>
                  <a:lnTo>
                    <a:pt x="574" y="607"/>
                  </a:lnTo>
                  <a:lnTo>
                    <a:pt x="584" y="603"/>
                  </a:lnTo>
                  <a:lnTo>
                    <a:pt x="592" y="598"/>
                  </a:lnTo>
                  <a:lnTo>
                    <a:pt x="599" y="593"/>
                  </a:lnTo>
                  <a:lnTo>
                    <a:pt x="605" y="588"/>
                  </a:lnTo>
                  <a:lnTo>
                    <a:pt x="618" y="577"/>
                  </a:lnTo>
                  <a:lnTo>
                    <a:pt x="629" y="564"/>
                  </a:lnTo>
                  <a:lnTo>
                    <a:pt x="629" y="564"/>
                  </a:lnTo>
                  <a:lnTo>
                    <a:pt x="644" y="548"/>
                  </a:lnTo>
                  <a:lnTo>
                    <a:pt x="644" y="548"/>
                  </a:lnTo>
                  <a:lnTo>
                    <a:pt x="652" y="538"/>
                  </a:lnTo>
                  <a:lnTo>
                    <a:pt x="659" y="529"/>
                  </a:lnTo>
                  <a:lnTo>
                    <a:pt x="664" y="519"/>
                  </a:lnTo>
                  <a:lnTo>
                    <a:pt x="667" y="508"/>
                  </a:lnTo>
                  <a:lnTo>
                    <a:pt x="671" y="497"/>
                  </a:lnTo>
                  <a:lnTo>
                    <a:pt x="673" y="486"/>
                  </a:lnTo>
                  <a:lnTo>
                    <a:pt x="673" y="474"/>
                  </a:lnTo>
                  <a:lnTo>
                    <a:pt x="673" y="463"/>
                  </a:lnTo>
                  <a:lnTo>
                    <a:pt x="671" y="451"/>
                  </a:lnTo>
                  <a:lnTo>
                    <a:pt x="669" y="440"/>
                  </a:lnTo>
                  <a:lnTo>
                    <a:pt x="665" y="430"/>
                  </a:lnTo>
                  <a:lnTo>
                    <a:pt x="661" y="418"/>
                  </a:lnTo>
                  <a:lnTo>
                    <a:pt x="656" y="408"/>
                  </a:lnTo>
                  <a:lnTo>
                    <a:pt x="651" y="398"/>
                  </a:lnTo>
                  <a:lnTo>
                    <a:pt x="645" y="388"/>
                  </a:lnTo>
                  <a:lnTo>
                    <a:pt x="637" y="379"/>
                  </a:lnTo>
                  <a:lnTo>
                    <a:pt x="637" y="379"/>
                  </a:lnTo>
                  <a:lnTo>
                    <a:pt x="628" y="366"/>
                  </a:lnTo>
                  <a:lnTo>
                    <a:pt x="628" y="366"/>
                  </a:lnTo>
                  <a:lnTo>
                    <a:pt x="619" y="355"/>
                  </a:lnTo>
                  <a:lnTo>
                    <a:pt x="609" y="344"/>
                  </a:lnTo>
                  <a:lnTo>
                    <a:pt x="597" y="332"/>
                  </a:lnTo>
                  <a:lnTo>
                    <a:pt x="591" y="328"/>
                  </a:lnTo>
                  <a:lnTo>
                    <a:pt x="584" y="324"/>
                  </a:lnTo>
                  <a:lnTo>
                    <a:pt x="584" y="324"/>
                  </a:lnTo>
                  <a:lnTo>
                    <a:pt x="570" y="316"/>
                  </a:lnTo>
                  <a:lnTo>
                    <a:pt x="570" y="316"/>
                  </a:lnTo>
                  <a:lnTo>
                    <a:pt x="563" y="311"/>
                  </a:lnTo>
                  <a:lnTo>
                    <a:pt x="555" y="307"/>
                  </a:lnTo>
                  <a:lnTo>
                    <a:pt x="546" y="304"/>
                  </a:lnTo>
                  <a:lnTo>
                    <a:pt x="537" y="301"/>
                  </a:lnTo>
                  <a:lnTo>
                    <a:pt x="537" y="301"/>
                  </a:lnTo>
                  <a:lnTo>
                    <a:pt x="520" y="300"/>
                  </a:lnTo>
                  <a:lnTo>
                    <a:pt x="506" y="300"/>
                  </a:lnTo>
                  <a:lnTo>
                    <a:pt x="492" y="300"/>
                  </a:lnTo>
                  <a:lnTo>
                    <a:pt x="492" y="300"/>
                  </a:lnTo>
                  <a:lnTo>
                    <a:pt x="483" y="298"/>
                  </a:lnTo>
                  <a:lnTo>
                    <a:pt x="483" y="298"/>
                  </a:lnTo>
                  <a:lnTo>
                    <a:pt x="473" y="296"/>
                  </a:lnTo>
                  <a:lnTo>
                    <a:pt x="471" y="296"/>
                  </a:lnTo>
                  <a:lnTo>
                    <a:pt x="469" y="297"/>
                  </a:lnTo>
                  <a:lnTo>
                    <a:pt x="469" y="297"/>
                  </a:lnTo>
                  <a:lnTo>
                    <a:pt x="464" y="300"/>
                  </a:lnTo>
                  <a:lnTo>
                    <a:pt x="460" y="302"/>
                  </a:lnTo>
                  <a:lnTo>
                    <a:pt x="451" y="303"/>
                  </a:lnTo>
                  <a:lnTo>
                    <a:pt x="450" y="303"/>
                  </a:lnTo>
                  <a:lnTo>
                    <a:pt x="450" y="303"/>
                  </a:lnTo>
                  <a:lnTo>
                    <a:pt x="445" y="304"/>
                  </a:lnTo>
                  <a:lnTo>
                    <a:pt x="445" y="304"/>
                  </a:lnTo>
                  <a:lnTo>
                    <a:pt x="437" y="303"/>
                  </a:lnTo>
                  <a:lnTo>
                    <a:pt x="429" y="300"/>
                  </a:lnTo>
                  <a:lnTo>
                    <a:pt x="422" y="296"/>
                  </a:lnTo>
                  <a:lnTo>
                    <a:pt x="415" y="290"/>
                  </a:lnTo>
                  <a:lnTo>
                    <a:pt x="415" y="290"/>
                  </a:lnTo>
                  <a:lnTo>
                    <a:pt x="408" y="282"/>
                  </a:lnTo>
                  <a:lnTo>
                    <a:pt x="403" y="275"/>
                  </a:lnTo>
                  <a:lnTo>
                    <a:pt x="400" y="268"/>
                  </a:lnTo>
                  <a:lnTo>
                    <a:pt x="400" y="261"/>
                  </a:lnTo>
                  <a:lnTo>
                    <a:pt x="400" y="252"/>
                  </a:lnTo>
                  <a:lnTo>
                    <a:pt x="402" y="244"/>
                  </a:lnTo>
                  <a:lnTo>
                    <a:pt x="406" y="235"/>
                  </a:lnTo>
                  <a:lnTo>
                    <a:pt x="410" y="225"/>
                  </a:lnTo>
                  <a:lnTo>
                    <a:pt x="413" y="220"/>
                  </a:lnTo>
                  <a:lnTo>
                    <a:pt x="411" y="220"/>
                  </a:lnTo>
                  <a:lnTo>
                    <a:pt x="415" y="218"/>
                  </a:lnTo>
                  <a:lnTo>
                    <a:pt x="419" y="209"/>
                  </a:lnTo>
                  <a:lnTo>
                    <a:pt x="419" y="209"/>
                  </a:lnTo>
                  <a:lnTo>
                    <a:pt x="423" y="204"/>
                  </a:lnTo>
                  <a:lnTo>
                    <a:pt x="426" y="202"/>
                  </a:lnTo>
                  <a:lnTo>
                    <a:pt x="430" y="200"/>
                  </a:lnTo>
                  <a:lnTo>
                    <a:pt x="433" y="200"/>
                  </a:lnTo>
                  <a:lnTo>
                    <a:pt x="435" y="200"/>
                  </a:lnTo>
                  <a:lnTo>
                    <a:pt x="438" y="199"/>
                  </a:lnTo>
                  <a:lnTo>
                    <a:pt x="438" y="199"/>
                  </a:lnTo>
                  <a:lnTo>
                    <a:pt x="459" y="180"/>
                  </a:lnTo>
                  <a:lnTo>
                    <a:pt x="479" y="163"/>
                  </a:lnTo>
                  <a:lnTo>
                    <a:pt x="495" y="147"/>
                  </a:lnTo>
                  <a:lnTo>
                    <a:pt x="511" y="131"/>
                  </a:lnTo>
                  <a:lnTo>
                    <a:pt x="522" y="119"/>
                  </a:lnTo>
                  <a:lnTo>
                    <a:pt x="522" y="119"/>
                  </a:lnTo>
                  <a:lnTo>
                    <a:pt x="541" y="99"/>
                  </a:lnTo>
                  <a:lnTo>
                    <a:pt x="560" y="80"/>
                  </a:lnTo>
                  <a:lnTo>
                    <a:pt x="578" y="63"/>
                  </a:lnTo>
                  <a:lnTo>
                    <a:pt x="597" y="47"/>
                  </a:lnTo>
                  <a:lnTo>
                    <a:pt x="618" y="32"/>
                  </a:lnTo>
                  <a:lnTo>
                    <a:pt x="629" y="25"/>
                  </a:lnTo>
                  <a:lnTo>
                    <a:pt x="640" y="19"/>
                  </a:lnTo>
                  <a:lnTo>
                    <a:pt x="651" y="14"/>
                  </a:lnTo>
                  <a:lnTo>
                    <a:pt x="663" y="9"/>
                  </a:lnTo>
                  <a:lnTo>
                    <a:pt x="676" y="5"/>
                  </a:lnTo>
                  <a:lnTo>
                    <a:pt x="689" y="2"/>
                  </a:lnTo>
                  <a:lnTo>
                    <a:pt x="689" y="2"/>
                  </a:lnTo>
                  <a:lnTo>
                    <a:pt x="701" y="0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723" y="0"/>
                  </a:lnTo>
                  <a:lnTo>
                    <a:pt x="734" y="1"/>
                  </a:lnTo>
                  <a:lnTo>
                    <a:pt x="744" y="3"/>
                  </a:lnTo>
                  <a:lnTo>
                    <a:pt x="755" y="6"/>
                  </a:lnTo>
                  <a:lnTo>
                    <a:pt x="765" y="10"/>
                  </a:lnTo>
                  <a:lnTo>
                    <a:pt x="775" y="14"/>
                  </a:lnTo>
                  <a:lnTo>
                    <a:pt x="795" y="23"/>
                  </a:lnTo>
                  <a:lnTo>
                    <a:pt x="813" y="35"/>
                  </a:lnTo>
                  <a:lnTo>
                    <a:pt x="829" y="47"/>
                  </a:lnTo>
                  <a:lnTo>
                    <a:pt x="845" y="61"/>
                  </a:lnTo>
                  <a:lnTo>
                    <a:pt x="857" y="73"/>
                  </a:lnTo>
                  <a:lnTo>
                    <a:pt x="857" y="73"/>
                  </a:lnTo>
                  <a:lnTo>
                    <a:pt x="880" y="97"/>
                  </a:lnTo>
                  <a:lnTo>
                    <a:pt x="903" y="120"/>
                  </a:lnTo>
                  <a:lnTo>
                    <a:pt x="903" y="120"/>
                  </a:lnTo>
                  <a:lnTo>
                    <a:pt x="923" y="142"/>
                  </a:lnTo>
                  <a:lnTo>
                    <a:pt x="945" y="164"/>
                  </a:lnTo>
                  <a:lnTo>
                    <a:pt x="945" y="164"/>
                  </a:lnTo>
                  <a:lnTo>
                    <a:pt x="956" y="177"/>
                  </a:lnTo>
                  <a:lnTo>
                    <a:pt x="966" y="188"/>
                  </a:lnTo>
                  <a:lnTo>
                    <a:pt x="966" y="188"/>
                  </a:lnTo>
                  <a:lnTo>
                    <a:pt x="978" y="204"/>
                  </a:lnTo>
                  <a:lnTo>
                    <a:pt x="978" y="205"/>
                  </a:lnTo>
                  <a:lnTo>
                    <a:pt x="979" y="205"/>
                  </a:lnTo>
                  <a:lnTo>
                    <a:pt x="979" y="205"/>
                  </a:lnTo>
                  <a:lnTo>
                    <a:pt x="983" y="208"/>
                  </a:lnTo>
                  <a:lnTo>
                    <a:pt x="986" y="210"/>
                  </a:lnTo>
                  <a:lnTo>
                    <a:pt x="990" y="212"/>
                  </a:lnTo>
                  <a:lnTo>
                    <a:pt x="993" y="212"/>
                  </a:lnTo>
                  <a:lnTo>
                    <a:pt x="993" y="212"/>
                  </a:lnTo>
                  <a:lnTo>
                    <a:pt x="996" y="212"/>
                  </a:lnTo>
                  <a:lnTo>
                    <a:pt x="999" y="210"/>
                  </a:lnTo>
                  <a:lnTo>
                    <a:pt x="1002" y="209"/>
                  </a:lnTo>
                  <a:lnTo>
                    <a:pt x="1004" y="206"/>
                  </a:lnTo>
                  <a:lnTo>
                    <a:pt x="1008" y="200"/>
                  </a:lnTo>
                  <a:lnTo>
                    <a:pt x="1013" y="190"/>
                  </a:lnTo>
                  <a:lnTo>
                    <a:pt x="1015" y="181"/>
                  </a:lnTo>
                  <a:lnTo>
                    <a:pt x="1017" y="169"/>
                  </a:lnTo>
                  <a:lnTo>
                    <a:pt x="1019" y="147"/>
                  </a:lnTo>
                  <a:lnTo>
                    <a:pt x="1019" y="147"/>
                  </a:lnTo>
                  <a:lnTo>
                    <a:pt x="1021" y="130"/>
                  </a:lnTo>
                  <a:lnTo>
                    <a:pt x="1023" y="114"/>
                  </a:lnTo>
                  <a:lnTo>
                    <a:pt x="1027" y="97"/>
                  </a:lnTo>
                  <a:lnTo>
                    <a:pt x="1032" y="80"/>
                  </a:lnTo>
                  <a:lnTo>
                    <a:pt x="1032" y="80"/>
                  </a:lnTo>
                  <a:lnTo>
                    <a:pt x="1034" y="73"/>
                  </a:lnTo>
                  <a:lnTo>
                    <a:pt x="1037" y="66"/>
                  </a:lnTo>
                  <a:lnTo>
                    <a:pt x="1047" y="52"/>
                  </a:lnTo>
                  <a:lnTo>
                    <a:pt x="1057" y="40"/>
                  </a:lnTo>
                  <a:lnTo>
                    <a:pt x="1069" y="30"/>
                  </a:lnTo>
                  <a:lnTo>
                    <a:pt x="1082" y="20"/>
                  </a:lnTo>
                  <a:lnTo>
                    <a:pt x="1097" y="12"/>
                  </a:lnTo>
                  <a:lnTo>
                    <a:pt x="1112" y="7"/>
                  </a:lnTo>
                  <a:lnTo>
                    <a:pt x="1128" y="4"/>
                  </a:lnTo>
                  <a:lnTo>
                    <a:pt x="1128" y="4"/>
                  </a:lnTo>
                  <a:lnTo>
                    <a:pt x="1153" y="1"/>
                  </a:lnTo>
                  <a:lnTo>
                    <a:pt x="1176" y="1"/>
                  </a:lnTo>
                  <a:lnTo>
                    <a:pt x="1176" y="1"/>
                  </a:lnTo>
                  <a:lnTo>
                    <a:pt x="1192" y="1"/>
                  </a:lnTo>
                  <a:lnTo>
                    <a:pt x="1207" y="2"/>
                  </a:lnTo>
                  <a:lnTo>
                    <a:pt x="1222" y="5"/>
                  </a:lnTo>
                  <a:lnTo>
                    <a:pt x="1235" y="8"/>
                  </a:lnTo>
                  <a:lnTo>
                    <a:pt x="1249" y="12"/>
                  </a:lnTo>
                  <a:lnTo>
                    <a:pt x="1262" y="17"/>
                  </a:lnTo>
                  <a:lnTo>
                    <a:pt x="1274" y="22"/>
                  </a:lnTo>
                  <a:lnTo>
                    <a:pt x="1286" y="30"/>
                  </a:lnTo>
                  <a:lnTo>
                    <a:pt x="1286" y="30"/>
                  </a:lnTo>
                  <a:lnTo>
                    <a:pt x="1298" y="38"/>
                  </a:lnTo>
                  <a:lnTo>
                    <a:pt x="1309" y="47"/>
                  </a:lnTo>
                  <a:lnTo>
                    <a:pt x="1331" y="67"/>
                  </a:lnTo>
                  <a:lnTo>
                    <a:pt x="1331" y="67"/>
                  </a:lnTo>
                  <a:lnTo>
                    <a:pt x="1343" y="79"/>
                  </a:lnTo>
                  <a:lnTo>
                    <a:pt x="1357" y="91"/>
                  </a:lnTo>
                  <a:lnTo>
                    <a:pt x="1357" y="91"/>
                  </a:lnTo>
                  <a:lnTo>
                    <a:pt x="1373" y="104"/>
                  </a:lnTo>
                  <a:lnTo>
                    <a:pt x="1373" y="104"/>
                  </a:lnTo>
                  <a:lnTo>
                    <a:pt x="1387" y="116"/>
                  </a:lnTo>
                  <a:lnTo>
                    <a:pt x="1400" y="128"/>
                  </a:lnTo>
                  <a:lnTo>
                    <a:pt x="1413" y="140"/>
                  </a:lnTo>
                  <a:lnTo>
                    <a:pt x="1425" y="154"/>
                  </a:lnTo>
                  <a:lnTo>
                    <a:pt x="1425" y="154"/>
                  </a:lnTo>
                  <a:lnTo>
                    <a:pt x="1433" y="166"/>
                  </a:lnTo>
                  <a:lnTo>
                    <a:pt x="1443" y="180"/>
                  </a:lnTo>
                  <a:lnTo>
                    <a:pt x="1451" y="195"/>
                  </a:lnTo>
                  <a:lnTo>
                    <a:pt x="1459" y="212"/>
                  </a:lnTo>
                  <a:lnTo>
                    <a:pt x="1468" y="230"/>
                  </a:lnTo>
                  <a:lnTo>
                    <a:pt x="1474" y="248"/>
                  </a:lnTo>
                  <a:lnTo>
                    <a:pt x="1480" y="267"/>
                  </a:lnTo>
                  <a:lnTo>
                    <a:pt x="1484" y="286"/>
                  </a:lnTo>
                  <a:lnTo>
                    <a:pt x="1487" y="305"/>
                  </a:lnTo>
                  <a:lnTo>
                    <a:pt x="1488" y="324"/>
                  </a:lnTo>
                  <a:lnTo>
                    <a:pt x="1487" y="343"/>
                  </a:lnTo>
                  <a:lnTo>
                    <a:pt x="1484" y="360"/>
                  </a:lnTo>
                  <a:lnTo>
                    <a:pt x="1482" y="368"/>
                  </a:lnTo>
                  <a:lnTo>
                    <a:pt x="1479" y="378"/>
                  </a:lnTo>
                  <a:lnTo>
                    <a:pt x="1476" y="386"/>
                  </a:lnTo>
                  <a:lnTo>
                    <a:pt x="1472" y="393"/>
                  </a:lnTo>
                  <a:lnTo>
                    <a:pt x="1467" y="401"/>
                  </a:lnTo>
                  <a:lnTo>
                    <a:pt x="1461" y="408"/>
                  </a:lnTo>
                  <a:lnTo>
                    <a:pt x="1455" y="415"/>
                  </a:lnTo>
                  <a:lnTo>
                    <a:pt x="1448" y="421"/>
                  </a:lnTo>
                  <a:lnTo>
                    <a:pt x="1448" y="421"/>
                  </a:lnTo>
                  <a:lnTo>
                    <a:pt x="1441" y="427"/>
                  </a:lnTo>
                  <a:lnTo>
                    <a:pt x="1432" y="431"/>
                  </a:lnTo>
                  <a:lnTo>
                    <a:pt x="1424" y="433"/>
                  </a:lnTo>
                  <a:lnTo>
                    <a:pt x="1416" y="435"/>
                  </a:lnTo>
                  <a:lnTo>
                    <a:pt x="1406" y="436"/>
                  </a:lnTo>
                  <a:lnTo>
                    <a:pt x="1397" y="437"/>
                  </a:lnTo>
                  <a:lnTo>
                    <a:pt x="1377" y="437"/>
                  </a:lnTo>
                  <a:lnTo>
                    <a:pt x="1377" y="437"/>
                  </a:lnTo>
                  <a:lnTo>
                    <a:pt x="1359" y="437"/>
                  </a:lnTo>
                  <a:lnTo>
                    <a:pt x="1339" y="439"/>
                  </a:lnTo>
                  <a:lnTo>
                    <a:pt x="1331" y="441"/>
                  </a:lnTo>
                  <a:lnTo>
                    <a:pt x="1321" y="443"/>
                  </a:lnTo>
                  <a:lnTo>
                    <a:pt x="1313" y="447"/>
                  </a:lnTo>
                  <a:lnTo>
                    <a:pt x="1305" y="452"/>
                  </a:lnTo>
                  <a:lnTo>
                    <a:pt x="1305" y="452"/>
                  </a:lnTo>
                  <a:lnTo>
                    <a:pt x="1298" y="458"/>
                  </a:lnTo>
                  <a:lnTo>
                    <a:pt x="1292" y="463"/>
                  </a:lnTo>
                  <a:lnTo>
                    <a:pt x="1287" y="468"/>
                  </a:lnTo>
                  <a:lnTo>
                    <a:pt x="1284" y="473"/>
                  </a:lnTo>
                  <a:lnTo>
                    <a:pt x="1281" y="478"/>
                  </a:lnTo>
                  <a:lnTo>
                    <a:pt x="1280" y="484"/>
                  </a:lnTo>
                  <a:lnTo>
                    <a:pt x="1279" y="488"/>
                  </a:lnTo>
                  <a:lnTo>
                    <a:pt x="1279" y="493"/>
                  </a:lnTo>
                  <a:lnTo>
                    <a:pt x="1281" y="501"/>
                  </a:lnTo>
                  <a:lnTo>
                    <a:pt x="1284" y="510"/>
                  </a:lnTo>
                  <a:lnTo>
                    <a:pt x="1289" y="518"/>
                  </a:lnTo>
                  <a:lnTo>
                    <a:pt x="1295" y="526"/>
                  </a:lnTo>
                  <a:lnTo>
                    <a:pt x="1295" y="526"/>
                  </a:lnTo>
                  <a:lnTo>
                    <a:pt x="1302" y="537"/>
                  </a:lnTo>
                  <a:lnTo>
                    <a:pt x="1308" y="549"/>
                  </a:lnTo>
                  <a:lnTo>
                    <a:pt x="1308" y="549"/>
                  </a:lnTo>
                  <a:lnTo>
                    <a:pt x="1308" y="549"/>
                  </a:lnTo>
                  <a:lnTo>
                    <a:pt x="1316" y="559"/>
                  </a:lnTo>
                  <a:lnTo>
                    <a:pt x="1316" y="559"/>
                  </a:lnTo>
                  <a:lnTo>
                    <a:pt x="1333" y="581"/>
                  </a:lnTo>
                  <a:lnTo>
                    <a:pt x="1342" y="591"/>
                  </a:lnTo>
                  <a:lnTo>
                    <a:pt x="1353" y="601"/>
                  </a:lnTo>
                  <a:lnTo>
                    <a:pt x="1353" y="601"/>
                  </a:lnTo>
                  <a:lnTo>
                    <a:pt x="1367" y="614"/>
                  </a:lnTo>
                  <a:lnTo>
                    <a:pt x="1367" y="614"/>
                  </a:lnTo>
                  <a:lnTo>
                    <a:pt x="1400" y="644"/>
                  </a:lnTo>
                  <a:lnTo>
                    <a:pt x="1416" y="660"/>
                  </a:lnTo>
                  <a:lnTo>
                    <a:pt x="1431" y="677"/>
                  </a:lnTo>
                  <a:lnTo>
                    <a:pt x="1446" y="694"/>
                  </a:lnTo>
                  <a:lnTo>
                    <a:pt x="1459" y="713"/>
                  </a:lnTo>
                  <a:lnTo>
                    <a:pt x="1464" y="721"/>
                  </a:lnTo>
                  <a:lnTo>
                    <a:pt x="1470" y="730"/>
                  </a:lnTo>
                  <a:lnTo>
                    <a:pt x="1474" y="741"/>
                  </a:lnTo>
                  <a:lnTo>
                    <a:pt x="1477" y="750"/>
                  </a:lnTo>
                  <a:lnTo>
                    <a:pt x="1477" y="750"/>
                  </a:lnTo>
                  <a:lnTo>
                    <a:pt x="1483" y="773"/>
                  </a:lnTo>
                  <a:lnTo>
                    <a:pt x="1487" y="794"/>
                  </a:lnTo>
                  <a:lnTo>
                    <a:pt x="1489" y="816"/>
                  </a:lnTo>
                  <a:lnTo>
                    <a:pt x="1489" y="836"/>
                  </a:lnTo>
                  <a:lnTo>
                    <a:pt x="1487" y="856"/>
                  </a:lnTo>
                  <a:lnTo>
                    <a:pt x="1483" y="876"/>
                  </a:lnTo>
                  <a:lnTo>
                    <a:pt x="1476" y="896"/>
                  </a:lnTo>
                  <a:lnTo>
                    <a:pt x="1467" y="918"/>
                  </a:lnTo>
                  <a:lnTo>
                    <a:pt x="1467" y="918"/>
                  </a:lnTo>
                  <a:lnTo>
                    <a:pt x="1458" y="933"/>
                  </a:lnTo>
                  <a:lnTo>
                    <a:pt x="1448" y="949"/>
                  </a:lnTo>
                  <a:lnTo>
                    <a:pt x="1437" y="963"/>
                  </a:lnTo>
                  <a:lnTo>
                    <a:pt x="1425" y="978"/>
                  </a:lnTo>
                  <a:lnTo>
                    <a:pt x="1425" y="978"/>
                  </a:lnTo>
                  <a:lnTo>
                    <a:pt x="1404" y="1004"/>
                  </a:lnTo>
                  <a:lnTo>
                    <a:pt x="1404" y="1004"/>
                  </a:lnTo>
                  <a:lnTo>
                    <a:pt x="1389" y="1024"/>
                  </a:lnTo>
                  <a:lnTo>
                    <a:pt x="1373" y="1041"/>
                  </a:lnTo>
                  <a:lnTo>
                    <a:pt x="1340" y="1075"/>
                  </a:lnTo>
                  <a:lnTo>
                    <a:pt x="1340" y="1075"/>
                  </a:lnTo>
                  <a:lnTo>
                    <a:pt x="1320" y="1096"/>
                  </a:lnTo>
                  <a:lnTo>
                    <a:pt x="1320" y="1096"/>
                  </a:lnTo>
                  <a:lnTo>
                    <a:pt x="1299" y="1117"/>
                  </a:lnTo>
                  <a:lnTo>
                    <a:pt x="1278" y="1137"/>
                  </a:lnTo>
                  <a:lnTo>
                    <a:pt x="1233" y="1175"/>
                  </a:lnTo>
                  <a:lnTo>
                    <a:pt x="1233" y="1175"/>
                  </a:lnTo>
                  <a:lnTo>
                    <a:pt x="1194" y="1209"/>
                  </a:lnTo>
                  <a:lnTo>
                    <a:pt x="1174" y="1227"/>
                  </a:lnTo>
                  <a:lnTo>
                    <a:pt x="1155" y="1245"/>
                  </a:lnTo>
                  <a:lnTo>
                    <a:pt x="1155" y="1245"/>
                  </a:lnTo>
                  <a:lnTo>
                    <a:pt x="1134" y="1266"/>
                  </a:lnTo>
                  <a:lnTo>
                    <a:pt x="1112" y="1286"/>
                  </a:lnTo>
                  <a:lnTo>
                    <a:pt x="1112" y="1286"/>
                  </a:lnTo>
                  <a:lnTo>
                    <a:pt x="1089" y="1305"/>
                  </a:lnTo>
                  <a:lnTo>
                    <a:pt x="1068" y="1326"/>
                  </a:lnTo>
                  <a:lnTo>
                    <a:pt x="1063" y="1330"/>
                  </a:lnTo>
                  <a:lnTo>
                    <a:pt x="1063" y="1330"/>
                  </a:lnTo>
                  <a:lnTo>
                    <a:pt x="1041" y="1352"/>
                  </a:lnTo>
                  <a:lnTo>
                    <a:pt x="1018" y="1374"/>
                  </a:lnTo>
                  <a:lnTo>
                    <a:pt x="1017" y="1375"/>
                  </a:lnTo>
                  <a:lnTo>
                    <a:pt x="1017" y="1376"/>
                  </a:lnTo>
                  <a:lnTo>
                    <a:pt x="1017" y="1376"/>
                  </a:lnTo>
                  <a:lnTo>
                    <a:pt x="1013" y="1381"/>
                  </a:lnTo>
                  <a:lnTo>
                    <a:pt x="1013" y="1381"/>
                  </a:lnTo>
                  <a:lnTo>
                    <a:pt x="988" y="1404"/>
                  </a:lnTo>
                  <a:lnTo>
                    <a:pt x="962" y="1427"/>
                  </a:lnTo>
                  <a:lnTo>
                    <a:pt x="935" y="1447"/>
                  </a:lnTo>
                  <a:lnTo>
                    <a:pt x="909" y="1468"/>
                  </a:lnTo>
                  <a:lnTo>
                    <a:pt x="909" y="1468"/>
                  </a:lnTo>
                  <a:lnTo>
                    <a:pt x="883" y="1489"/>
                  </a:lnTo>
                  <a:lnTo>
                    <a:pt x="883" y="1489"/>
                  </a:lnTo>
                  <a:lnTo>
                    <a:pt x="873" y="1496"/>
                  </a:lnTo>
                  <a:lnTo>
                    <a:pt x="861" y="1502"/>
                  </a:lnTo>
                  <a:lnTo>
                    <a:pt x="850" y="1509"/>
                  </a:lnTo>
                  <a:lnTo>
                    <a:pt x="839" y="1513"/>
                  </a:lnTo>
                  <a:lnTo>
                    <a:pt x="826" y="1517"/>
                  </a:lnTo>
                  <a:lnTo>
                    <a:pt x="814" y="1519"/>
                  </a:lnTo>
                  <a:lnTo>
                    <a:pt x="801" y="1521"/>
                  </a:lnTo>
                  <a:lnTo>
                    <a:pt x="789" y="1521"/>
                  </a:lnTo>
                  <a:lnTo>
                    <a:pt x="789" y="1521"/>
                  </a:lnTo>
                  <a:lnTo>
                    <a:pt x="789" y="1521"/>
                  </a:lnTo>
                  <a:lnTo>
                    <a:pt x="789" y="1521"/>
                  </a:lnTo>
                  <a:close/>
                  <a:moveTo>
                    <a:pt x="490" y="1165"/>
                  </a:moveTo>
                  <a:lnTo>
                    <a:pt x="490" y="1165"/>
                  </a:lnTo>
                  <a:lnTo>
                    <a:pt x="484" y="1165"/>
                  </a:lnTo>
                  <a:lnTo>
                    <a:pt x="478" y="1166"/>
                  </a:lnTo>
                  <a:lnTo>
                    <a:pt x="473" y="1168"/>
                  </a:lnTo>
                  <a:lnTo>
                    <a:pt x="467" y="1171"/>
                  </a:lnTo>
                  <a:lnTo>
                    <a:pt x="467" y="1171"/>
                  </a:lnTo>
                  <a:lnTo>
                    <a:pt x="460" y="1176"/>
                  </a:lnTo>
                  <a:lnTo>
                    <a:pt x="454" y="1181"/>
                  </a:lnTo>
                  <a:lnTo>
                    <a:pt x="450" y="1187"/>
                  </a:lnTo>
                  <a:lnTo>
                    <a:pt x="449" y="1194"/>
                  </a:lnTo>
                  <a:lnTo>
                    <a:pt x="449" y="1194"/>
                  </a:lnTo>
                  <a:lnTo>
                    <a:pt x="449" y="1200"/>
                  </a:lnTo>
                  <a:lnTo>
                    <a:pt x="450" y="1205"/>
                  </a:lnTo>
                  <a:lnTo>
                    <a:pt x="453" y="1210"/>
                  </a:lnTo>
                  <a:lnTo>
                    <a:pt x="456" y="1215"/>
                  </a:lnTo>
                  <a:lnTo>
                    <a:pt x="465" y="1226"/>
                  </a:lnTo>
                  <a:lnTo>
                    <a:pt x="476" y="1236"/>
                  </a:lnTo>
                  <a:lnTo>
                    <a:pt x="476" y="1236"/>
                  </a:lnTo>
                  <a:lnTo>
                    <a:pt x="485" y="1244"/>
                  </a:lnTo>
                  <a:lnTo>
                    <a:pt x="485" y="1244"/>
                  </a:lnTo>
                  <a:lnTo>
                    <a:pt x="487" y="1247"/>
                  </a:lnTo>
                  <a:lnTo>
                    <a:pt x="489" y="1252"/>
                  </a:lnTo>
                  <a:lnTo>
                    <a:pt x="489" y="1253"/>
                  </a:lnTo>
                  <a:lnTo>
                    <a:pt x="504" y="1268"/>
                  </a:lnTo>
                  <a:lnTo>
                    <a:pt x="504" y="1268"/>
                  </a:lnTo>
                  <a:lnTo>
                    <a:pt x="545" y="1312"/>
                  </a:lnTo>
                  <a:lnTo>
                    <a:pt x="545" y="1312"/>
                  </a:lnTo>
                  <a:lnTo>
                    <a:pt x="567" y="1334"/>
                  </a:lnTo>
                  <a:lnTo>
                    <a:pt x="567" y="1334"/>
                  </a:lnTo>
                  <a:lnTo>
                    <a:pt x="598" y="1369"/>
                  </a:lnTo>
                  <a:lnTo>
                    <a:pt x="615" y="1385"/>
                  </a:lnTo>
                  <a:lnTo>
                    <a:pt x="633" y="1401"/>
                  </a:lnTo>
                  <a:lnTo>
                    <a:pt x="633" y="1401"/>
                  </a:lnTo>
                  <a:lnTo>
                    <a:pt x="646" y="1412"/>
                  </a:lnTo>
                  <a:lnTo>
                    <a:pt x="658" y="1424"/>
                  </a:lnTo>
                  <a:lnTo>
                    <a:pt x="658" y="1424"/>
                  </a:lnTo>
                  <a:lnTo>
                    <a:pt x="676" y="1440"/>
                  </a:lnTo>
                  <a:lnTo>
                    <a:pt x="685" y="1447"/>
                  </a:lnTo>
                  <a:lnTo>
                    <a:pt x="694" y="1455"/>
                  </a:lnTo>
                  <a:lnTo>
                    <a:pt x="705" y="1462"/>
                  </a:lnTo>
                  <a:lnTo>
                    <a:pt x="715" y="1468"/>
                  </a:lnTo>
                  <a:lnTo>
                    <a:pt x="727" y="1472"/>
                  </a:lnTo>
                  <a:lnTo>
                    <a:pt x="739" y="1476"/>
                  </a:lnTo>
                  <a:lnTo>
                    <a:pt x="739" y="1476"/>
                  </a:lnTo>
                  <a:lnTo>
                    <a:pt x="752" y="1480"/>
                  </a:lnTo>
                  <a:lnTo>
                    <a:pt x="765" y="1482"/>
                  </a:lnTo>
                  <a:lnTo>
                    <a:pt x="776" y="1483"/>
                  </a:lnTo>
                  <a:lnTo>
                    <a:pt x="787" y="1483"/>
                  </a:lnTo>
                  <a:lnTo>
                    <a:pt x="787" y="1483"/>
                  </a:lnTo>
                  <a:lnTo>
                    <a:pt x="800" y="1483"/>
                  </a:lnTo>
                  <a:lnTo>
                    <a:pt x="813" y="1481"/>
                  </a:lnTo>
                  <a:lnTo>
                    <a:pt x="824" y="1478"/>
                  </a:lnTo>
                  <a:lnTo>
                    <a:pt x="836" y="1473"/>
                  </a:lnTo>
                  <a:lnTo>
                    <a:pt x="848" y="1467"/>
                  </a:lnTo>
                  <a:lnTo>
                    <a:pt x="859" y="1460"/>
                  </a:lnTo>
                  <a:lnTo>
                    <a:pt x="872" y="1452"/>
                  </a:lnTo>
                  <a:lnTo>
                    <a:pt x="883" y="1442"/>
                  </a:lnTo>
                  <a:lnTo>
                    <a:pt x="883" y="1442"/>
                  </a:lnTo>
                  <a:lnTo>
                    <a:pt x="905" y="1424"/>
                  </a:lnTo>
                  <a:lnTo>
                    <a:pt x="928" y="1405"/>
                  </a:lnTo>
                  <a:lnTo>
                    <a:pt x="928" y="1405"/>
                  </a:lnTo>
                  <a:lnTo>
                    <a:pt x="945" y="1391"/>
                  </a:lnTo>
                  <a:lnTo>
                    <a:pt x="949" y="1388"/>
                  </a:lnTo>
                  <a:lnTo>
                    <a:pt x="946" y="1384"/>
                  </a:lnTo>
                  <a:lnTo>
                    <a:pt x="959" y="1376"/>
                  </a:lnTo>
                  <a:lnTo>
                    <a:pt x="959" y="1376"/>
                  </a:lnTo>
                  <a:lnTo>
                    <a:pt x="982" y="1357"/>
                  </a:lnTo>
                  <a:lnTo>
                    <a:pt x="1004" y="1338"/>
                  </a:lnTo>
                  <a:lnTo>
                    <a:pt x="1025" y="1317"/>
                  </a:lnTo>
                  <a:lnTo>
                    <a:pt x="1047" y="1296"/>
                  </a:lnTo>
                  <a:lnTo>
                    <a:pt x="1053" y="1289"/>
                  </a:lnTo>
                  <a:lnTo>
                    <a:pt x="1053" y="1289"/>
                  </a:lnTo>
                  <a:lnTo>
                    <a:pt x="1070" y="1274"/>
                  </a:lnTo>
                  <a:lnTo>
                    <a:pt x="1086" y="1260"/>
                  </a:lnTo>
                  <a:lnTo>
                    <a:pt x="1086" y="1260"/>
                  </a:lnTo>
                  <a:lnTo>
                    <a:pt x="1102" y="1246"/>
                  </a:lnTo>
                  <a:lnTo>
                    <a:pt x="1118" y="1231"/>
                  </a:lnTo>
                  <a:lnTo>
                    <a:pt x="1118" y="1231"/>
                  </a:lnTo>
                  <a:lnTo>
                    <a:pt x="1136" y="1214"/>
                  </a:lnTo>
                  <a:lnTo>
                    <a:pt x="1155" y="1198"/>
                  </a:lnTo>
                  <a:lnTo>
                    <a:pt x="1192" y="1166"/>
                  </a:lnTo>
                  <a:lnTo>
                    <a:pt x="1192" y="1166"/>
                  </a:lnTo>
                  <a:lnTo>
                    <a:pt x="1231" y="1132"/>
                  </a:lnTo>
                  <a:lnTo>
                    <a:pt x="1251" y="1115"/>
                  </a:lnTo>
                  <a:lnTo>
                    <a:pt x="1270" y="1096"/>
                  </a:lnTo>
                  <a:lnTo>
                    <a:pt x="1270" y="1096"/>
                  </a:lnTo>
                  <a:lnTo>
                    <a:pt x="1307" y="1057"/>
                  </a:lnTo>
                  <a:lnTo>
                    <a:pt x="1343" y="1017"/>
                  </a:lnTo>
                  <a:lnTo>
                    <a:pt x="1377" y="977"/>
                  </a:lnTo>
                  <a:lnTo>
                    <a:pt x="1410" y="936"/>
                  </a:lnTo>
                  <a:lnTo>
                    <a:pt x="1410" y="936"/>
                  </a:lnTo>
                  <a:lnTo>
                    <a:pt x="1419" y="924"/>
                  </a:lnTo>
                  <a:lnTo>
                    <a:pt x="1427" y="911"/>
                  </a:lnTo>
                  <a:lnTo>
                    <a:pt x="1431" y="903"/>
                  </a:lnTo>
                  <a:lnTo>
                    <a:pt x="1434" y="896"/>
                  </a:lnTo>
                  <a:lnTo>
                    <a:pt x="1438" y="888"/>
                  </a:lnTo>
                  <a:lnTo>
                    <a:pt x="1440" y="878"/>
                  </a:lnTo>
                  <a:lnTo>
                    <a:pt x="1440" y="878"/>
                  </a:lnTo>
                  <a:lnTo>
                    <a:pt x="1442" y="874"/>
                  </a:lnTo>
                  <a:lnTo>
                    <a:pt x="1443" y="871"/>
                  </a:lnTo>
                  <a:lnTo>
                    <a:pt x="1448" y="864"/>
                  </a:lnTo>
                  <a:lnTo>
                    <a:pt x="1448" y="864"/>
                  </a:lnTo>
                  <a:lnTo>
                    <a:pt x="1451" y="858"/>
                  </a:lnTo>
                  <a:lnTo>
                    <a:pt x="1454" y="851"/>
                  </a:lnTo>
                  <a:lnTo>
                    <a:pt x="1456" y="843"/>
                  </a:lnTo>
                  <a:lnTo>
                    <a:pt x="1457" y="834"/>
                  </a:lnTo>
                  <a:lnTo>
                    <a:pt x="1457" y="834"/>
                  </a:lnTo>
                  <a:lnTo>
                    <a:pt x="1455" y="816"/>
                  </a:lnTo>
                  <a:lnTo>
                    <a:pt x="1452" y="800"/>
                  </a:lnTo>
                  <a:lnTo>
                    <a:pt x="1449" y="783"/>
                  </a:lnTo>
                  <a:lnTo>
                    <a:pt x="1444" y="769"/>
                  </a:lnTo>
                  <a:lnTo>
                    <a:pt x="1439" y="755"/>
                  </a:lnTo>
                  <a:lnTo>
                    <a:pt x="1431" y="743"/>
                  </a:lnTo>
                  <a:lnTo>
                    <a:pt x="1424" y="730"/>
                  </a:lnTo>
                  <a:lnTo>
                    <a:pt x="1415" y="719"/>
                  </a:lnTo>
                  <a:lnTo>
                    <a:pt x="1410" y="713"/>
                  </a:lnTo>
                  <a:lnTo>
                    <a:pt x="1410" y="713"/>
                  </a:lnTo>
                  <a:lnTo>
                    <a:pt x="1381" y="678"/>
                  </a:lnTo>
                  <a:lnTo>
                    <a:pt x="1366" y="663"/>
                  </a:lnTo>
                  <a:lnTo>
                    <a:pt x="1349" y="647"/>
                  </a:lnTo>
                  <a:lnTo>
                    <a:pt x="1349" y="647"/>
                  </a:lnTo>
                  <a:lnTo>
                    <a:pt x="1336" y="635"/>
                  </a:lnTo>
                  <a:lnTo>
                    <a:pt x="1336" y="635"/>
                  </a:lnTo>
                  <a:lnTo>
                    <a:pt x="1323" y="623"/>
                  </a:lnTo>
                  <a:lnTo>
                    <a:pt x="1310" y="612"/>
                  </a:lnTo>
                  <a:lnTo>
                    <a:pt x="1300" y="600"/>
                  </a:lnTo>
                  <a:lnTo>
                    <a:pt x="1295" y="593"/>
                  </a:lnTo>
                  <a:lnTo>
                    <a:pt x="1290" y="586"/>
                  </a:lnTo>
                  <a:lnTo>
                    <a:pt x="1290" y="586"/>
                  </a:lnTo>
                  <a:lnTo>
                    <a:pt x="1288" y="582"/>
                  </a:lnTo>
                  <a:lnTo>
                    <a:pt x="1286" y="580"/>
                  </a:lnTo>
                  <a:lnTo>
                    <a:pt x="1285" y="579"/>
                  </a:lnTo>
                  <a:lnTo>
                    <a:pt x="1285" y="579"/>
                  </a:lnTo>
                  <a:lnTo>
                    <a:pt x="1281" y="577"/>
                  </a:lnTo>
                  <a:lnTo>
                    <a:pt x="1279" y="574"/>
                  </a:lnTo>
                  <a:lnTo>
                    <a:pt x="1277" y="571"/>
                  </a:lnTo>
                  <a:lnTo>
                    <a:pt x="1276" y="566"/>
                  </a:lnTo>
                  <a:lnTo>
                    <a:pt x="1275" y="565"/>
                  </a:lnTo>
                  <a:lnTo>
                    <a:pt x="1274" y="564"/>
                  </a:lnTo>
                  <a:lnTo>
                    <a:pt x="1274" y="564"/>
                  </a:lnTo>
                  <a:lnTo>
                    <a:pt x="1263" y="552"/>
                  </a:lnTo>
                  <a:lnTo>
                    <a:pt x="1263" y="552"/>
                  </a:lnTo>
                  <a:lnTo>
                    <a:pt x="1259" y="547"/>
                  </a:lnTo>
                  <a:lnTo>
                    <a:pt x="1257" y="543"/>
                  </a:lnTo>
                  <a:lnTo>
                    <a:pt x="1257" y="543"/>
                  </a:lnTo>
                  <a:lnTo>
                    <a:pt x="1248" y="527"/>
                  </a:lnTo>
                  <a:lnTo>
                    <a:pt x="1244" y="520"/>
                  </a:lnTo>
                  <a:lnTo>
                    <a:pt x="1242" y="514"/>
                  </a:lnTo>
                  <a:lnTo>
                    <a:pt x="1240" y="506"/>
                  </a:lnTo>
                  <a:lnTo>
                    <a:pt x="1239" y="500"/>
                  </a:lnTo>
                  <a:lnTo>
                    <a:pt x="1239" y="493"/>
                  </a:lnTo>
                  <a:lnTo>
                    <a:pt x="1240" y="487"/>
                  </a:lnTo>
                  <a:lnTo>
                    <a:pt x="1240" y="487"/>
                  </a:lnTo>
                  <a:lnTo>
                    <a:pt x="1244" y="473"/>
                  </a:lnTo>
                  <a:lnTo>
                    <a:pt x="1250" y="460"/>
                  </a:lnTo>
                  <a:lnTo>
                    <a:pt x="1257" y="447"/>
                  </a:lnTo>
                  <a:lnTo>
                    <a:pt x="1267" y="436"/>
                  </a:lnTo>
                  <a:lnTo>
                    <a:pt x="1278" y="427"/>
                  </a:lnTo>
                  <a:lnTo>
                    <a:pt x="1289" y="418"/>
                  </a:lnTo>
                  <a:lnTo>
                    <a:pt x="1302" y="412"/>
                  </a:lnTo>
                  <a:lnTo>
                    <a:pt x="1315" y="408"/>
                  </a:lnTo>
                  <a:lnTo>
                    <a:pt x="1315" y="408"/>
                  </a:lnTo>
                  <a:lnTo>
                    <a:pt x="1324" y="407"/>
                  </a:lnTo>
                  <a:lnTo>
                    <a:pt x="1333" y="406"/>
                  </a:lnTo>
                  <a:lnTo>
                    <a:pt x="1353" y="405"/>
                  </a:lnTo>
                  <a:lnTo>
                    <a:pt x="1353" y="405"/>
                  </a:lnTo>
                  <a:lnTo>
                    <a:pt x="1368" y="404"/>
                  </a:lnTo>
                  <a:lnTo>
                    <a:pt x="1383" y="403"/>
                  </a:lnTo>
                  <a:lnTo>
                    <a:pt x="1397" y="401"/>
                  </a:lnTo>
                  <a:lnTo>
                    <a:pt x="1412" y="396"/>
                  </a:lnTo>
                  <a:lnTo>
                    <a:pt x="1418" y="393"/>
                  </a:lnTo>
                  <a:lnTo>
                    <a:pt x="1423" y="390"/>
                  </a:lnTo>
                  <a:lnTo>
                    <a:pt x="1429" y="386"/>
                  </a:lnTo>
                  <a:lnTo>
                    <a:pt x="1433" y="382"/>
                  </a:lnTo>
                  <a:lnTo>
                    <a:pt x="1439" y="376"/>
                  </a:lnTo>
                  <a:lnTo>
                    <a:pt x="1442" y="370"/>
                  </a:lnTo>
                  <a:lnTo>
                    <a:pt x="1445" y="362"/>
                  </a:lnTo>
                  <a:lnTo>
                    <a:pt x="1447" y="354"/>
                  </a:lnTo>
                  <a:lnTo>
                    <a:pt x="1447" y="354"/>
                  </a:lnTo>
                  <a:lnTo>
                    <a:pt x="1449" y="343"/>
                  </a:lnTo>
                  <a:lnTo>
                    <a:pt x="1449" y="331"/>
                  </a:lnTo>
                  <a:lnTo>
                    <a:pt x="1449" y="319"/>
                  </a:lnTo>
                  <a:lnTo>
                    <a:pt x="1449" y="306"/>
                  </a:lnTo>
                  <a:lnTo>
                    <a:pt x="1447" y="294"/>
                  </a:lnTo>
                  <a:lnTo>
                    <a:pt x="1445" y="280"/>
                  </a:lnTo>
                  <a:lnTo>
                    <a:pt x="1442" y="268"/>
                  </a:lnTo>
                  <a:lnTo>
                    <a:pt x="1438" y="254"/>
                  </a:lnTo>
                  <a:lnTo>
                    <a:pt x="1433" y="242"/>
                  </a:lnTo>
                  <a:lnTo>
                    <a:pt x="1429" y="230"/>
                  </a:lnTo>
                  <a:lnTo>
                    <a:pt x="1424" y="217"/>
                  </a:lnTo>
                  <a:lnTo>
                    <a:pt x="1418" y="206"/>
                  </a:lnTo>
                  <a:lnTo>
                    <a:pt x="1412" y="194"/>
                  </a:lnTo>
                  <a:lnTo>
                    <a:pt x="1404" y="184"/>
                  </a:lnTo>
                  <a:lnTo>
                    <a:pt x="1397" y="175"/>
                  </a:lnTo>
                  <a:lnTo>
                    <a:pt x="1389" y="166"/>
                  </a:lnTo>
                  <a:lnTo>
                    <a:pt x="1389" y="166"/>
                  </a:lnTo>
                  <a:lnTo>
                    <a:pt x="1381" y="158"/>
                  </a:lnTo>
                  <a:lnTo>
                    <a:pt x="1371" y="150"/>
                  </a:lnTo>
                  <a:lnTo>
                    <a:pt x="1354" y="134"/>
                  </a:lnTo>
                  <a:lnTo>
                    <a:pt x="1354" y="134"/>
                  </a:lnTo>
                  <a:lnTo>
                    <a:pt x="1336" y="121"/>
                  </a:lnTo>
                  <a:lnTo>
                    <a:pt x="1320" y="106"/>
                  </a:lnTo>
                  <a:lnTo>
                    <a:pt x="1320" y="106"/>
                  </a:lnTo>
                  <a:lnTo>
                    <a:pt x="1302" y="88"/>
                  </a:lnTo>
                  <a:lnTo>
                    <a:pt x="1282" y="72"/>
                  </a:lnTo>
                  <a:lnTo>
                    <a:pt x="1273" y="65"/>
                  </a:lnTo>
                  <a:lnTo>
                    <a:pt x="1263" y="59"/>
                  </a:lnTo>
                  <a:lnTo>
                    <a:pt x="1253" y="52"/>
                  </a:lnTo>
                  <a:lnTo>
                    <a:pt x="1242" y="47"/>
                  </a:lnTo>
                  <a:lnTo>
                    <a:pt x="1242" y="47"/>
                  </a:lnTo>
                  <a:lnTo>
                    <a:pt x="1227" y="41"/>
                  </a:lnTo>
                  <a:lnTo>
                    <a:pt x="1211" y="37"/>
                  </a:lnTo>
                  <a:lnTo>
                    <a:pt x="1195" y="35"/>
                  </a:lnTo>
                  <a:lnTo>
                    <a:pt x="1177" y="34"/>
                  </a:lnTo>
                  <a:lnTo>
                    <a:pt x="1177" y="34"/>
                  </a:lnTo>
                  <a:lnTo>
                    <a:pt x="1167" y="34"/>
                  </a:lnTo>
                  <a:lnTo>
                    <a:pt x="1157" y="35"/>
                  </a:lnTo>
                  <a:lnTo>
                    <a:pt x="1146" y="37"/>
                  </a:lnTo>
                  <a:lnTo>
                    <a:pt x="1137" y="39"/>
                  </a:lnTo>
                  <a:lnTo>
                    <a:pt x="1128" y="42"/>
                  </a:lnTo>
                  <a:lnTo>
                    <a:pt x="1119" y="45"/>
                  </a:lnTo>
                  <a:lnTo>
                    <a:pt x="1111" y="49"/>
                  </a:lnTo>
                  <a:lnTo>
                    <a:pt x="1103" y="54"/>
                  </a:lnTo>
                  <a:lnTo>
                    <a:pt x="1096" y="60"/>
                  </a:lnTo>
                  <a:lnTo>
                    <a:pt x="1088" y="66"/>
                  </a:lnTo>
                  <a:lnTo>
                    <a:pt x="1082" y="72"/>
                  </a:lnTo>
                  <a:lnTo>
                    <a:pt x="1077" y="79"/>
                  </a:lnTo>
                  <a:lnTo>
                    <a:pt x="1072" y="87"/>
                  </a:lnTo>
                  <a:lnTo>
                    <a:pt x="1068" y="94"/>
                  </a:lnTo>
                  <a:lnTo>
                    <a:pt x="1064" y="102"/>
                  </a:lnTo>
                  <a:lnTo>
                    <a:pt x="1061" y="111"/>
                  </a:lnTo>
                  <a:lnTo>
                    <a:pt x="1061" y="111"/>
                  </a:lnTo>
                  <a:lnTo>
                    <a:pt x="1058" y="123"/>
                  </a:lnTo>
                  <a:lnTo>
                    <a:pt x="1057" y="134"/>
                  </a:lnTo>
                  <a:lnTo>
                    <a:pt x="1055" y="157"/>
                  </a:lnTo>
                  <a:lnTo>
                    <a:pt x="1055" y="157"/>
                  </a:lnTo>
                  <a:lnTo>
                    <a:pt x="1054" y="175"/>
                  </a:lnTo>
                  <a:lnTo>
                    <a:pt x="1053" y="184"/>
                  </a:lnTo>
                  <a:lnTo>
                    <a:pt x="1051" y="192"/>
                  </a:lnTo>
                  <a:lnTo>
                    <a:pt x="1049" y="201"/>
                  </a:lnTo>
                  <a:lnTo>
                    <a:pt x="1045" y="209"/>
                  </a:lnTo>
                  <a:lnTo>
                    <a:pt x="1040" y="216"/>
                  </a:lnTo>
                  <a:lnTo>
                    <a:pt x="1032" y="224"/>
                  </a:lnTo>
                  <a:lnTo>
                    <a:pt x="1032" y="224"/>
                  </a:lnTo>
                  <a:lnTo>
                    <a:pt x="1021" y="235"/>
                  </a:lnTo>
                  <a:lnTo>
                    <a:pt x="1011" y="242"/>
                  </a:lnTo>
                  <a:lnTo>
                    <a:pt x="1004" y="244"/>
                  </a:lnTo>
                  <a:lnTo>
                    <a:pt x="999" y="246"/>
                  </a:lnTo>
                  <a:lnTo>
                    <a:pt x="994" y="247"/>
                  </a:lnTo>
                  <a:lnTo>
                    <a:pt x="989" y="248"/>
                  </a:lnTo>
                  <a:lnTo>
                    <a:pt x="989" y="248"/>
                  </a:lnTo>
                  <a:lnTo>
                    <a:pt x="984" y="247"/>
                  </a:lnTo>
                  <a:lnTo>
                    <a:pt x="978" y="246"/>
                  </a:lnTo>
                  <a:lnTo>
                    <a:pt x="973" y="244"/>
                  </a:lnTo>
                  <a:lnTo>
                    <a:pt x="968" y="242"/>
                  </a:lnTo>
                  <a:lnTo>
                    <a:pt x="964" y="239"/>
                  </a:lnTo>
                  <a:lnTo>
                    <a:pt x="963" y="240"/>
                  </a:lnTo>
                  <a:lnTo>
                    <a:pt x="963" y="240"/>
                  </a:lnTo>
                  <a:lnTo>
                    <a:pt x="959" y="235"/>
                  </a:lnTo>
                  <a:lnTo>
                    <a:pt x="959" y="235"/>
                  </a:lnTo>
                  <a:lnTo>
                    <a:pt x="954" y="231"/>
                  </a:lnTo>
                  <a:lnTo>
                    <a:pt x="954" y="231"/>
                  </a:lnTo>
                  <a:lnTo>
                    <a:pt x="950" y="225"/>
                  </a:lnTo>
                  <a:lnTo>
                    <a:pt x="949" y="224"/>
                  </a:lnTo>
                  <a:lnTo>
                    <a:pt x="939" y="213"/>
                  </a:lnTo>
                  <a:lnTo>
                    <a:pt x="939" y="213"/>
                  </a:lnTo>
                  <a:lnTo>
                    <a:pt x="927" y="199"/>
                  </a:lnTo>
                  <a:lnTo>
                    <a:pt x="914" y="184"/>
                  </a:lnTo>
                  <a:lnTo>
                    <a:pt x="887" y="157"/>
                  </a:lnTo>
                  <a:lnTo>
                    <a:pt x="887" y="157"/>
                  </a:lnTo>
                  <a:lnTo>
                    <a:pt x="875" y="145"/>
                  </a:lnTo>
                  <a:lnTo>
                    <a:pt x="875" y="145"/>
                  </a:lnTo>
                  <a:lnTo>
                    <a:pt x="854" y="124"/>
                  </a:lnTo>
                  <a:lnTo>
                    <a:pt x="854" y="124"/>
                  </a:lnTo>
                  <a:lnTo>
                    <a:pt x="825" y="93"/>
                  </a:lnTo>
                  <a:lnTo>
                    <a:pt x="808" y="78"/>
                  </a:lnTo>
                  <a:lnTo>
                    <a:pt x="792" y="64"/>
                  </a:lnTo>
                  <a:lnTo>
                    <a:pt x="774" y="52"/>
                  </a:lnTo>
                  <a:lnTo>
                    <a:pt x="765" y="47"/>
                  </a:lnTo>
                  <a:lnTo>
                    <a:pt x="756" y="43"/>
                  </a:lnTo>
                  <a:lnTo>
                    <a:pt x="745" y="39"/>
                  </a:lnTo>
                  <a:lnTo>
                    <a:pt x="736" y="37"/>
                  </a:lnTo>
                  <a:lnTo>
                    <a:pt x="726" y="35"/>
                  </a:lnTo>
                  <a:lnTo>
                    <a:pt x="716" y="34"/>
                  </a:lnTo>
                  <a:lnTo>
                    <a:pt x="716" y="34"/>
                  </a:lnTo>
                  <a:lnTo>
                    <a:pt x="708" y="35"/>
                  </a:lnTo>
                  <a:lnTo>
                    <a:pt x="700" y="36"/>
                  </a:lnTo>
                  <a:lnTo>
                    <a:pt x="692" y="38"/>
                  </a:lnTo>
                  <a:lnTo>
                    <a:pt x="684" y="40"/>
                  </a:lnTo>
                  <a:lnTo>
                    <a:pt x="684" y="40"/>
                  </a:lnTo>
                  <a:lnTo>
                    <a:pt x="664" y="48"/>
                  </a:lnTo>
                  <a:lnTo>
                    <a:pt x="646" y="59"/>
                  </a:lnTo>
                  <a:lnTo>
                    <a:pt x="628" y="70"/>
                  </a:lnTo>
                  <a:lnTo>
                    <a:pt x="612" y="82"/>
                  </a:lnTo>
                  <a:lnTo>
                    <a:pt x="597" y="95"/>
                  </a:lnTo>
                  <a:lnTo>
                    <a:pt x="581" y="109"/>
                  </a:lnTo>
                  <a:lnTo>
                    <a:pt x="552" y="138"/>
                  </a:lnTo>
                  <a:lnTo>
                    <a:pt x="552" y="138"/>
                  </a:lnTo>
                  <a:lnTo>
                    <a:pt x="535" y="158"/>
                  </a:lnTo>
                  <a:lnTo>
                    <a:pt x="515" y="177"/>
                  </a:lnTo>
                  <a:lnTo>
                    <a:pt x="515" y="177"/>
                  </a:lnTo>
                  <a:lnTo>
                    <a:pt x="480" y="208"/>
                  </a:lnTo>
                  <a:lnTo>
                    <a:pt x="448" y="235"/>
                  </a:lnTo>
                  <a:lnTo>
                    <a:pt x="447" y="236"/>
                  </a:lnTo>
                  <a:lnTo>
                    <a:pt x="447" y="236"/>
                  </a:lnTo>
                  <a:lnTo>
                    <a:pt x="444" y="247"/>
                  </a:lnTo>
                  <a:lnTo>
                    <a:pt x="444" y="247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8" y="268"/>
                  </a:lnTo>
                  <a:lnTo>
                    <a:pt x="448" y="268"/>
                  </a:lnTo>
                  <a:lnTo>
                    <a:pt x="451" y="265"/>
                  </a:lnTo>
                  <a:lnTo>
                    <a:pt x="455" y="264"/>
                  </a:lnTo>
                  <a:lnTo>
                    <a:pt x="463" y="261"/>
                  </a:lnTo>
                  <a:lnTo>
                    <a:pt x="463" y="261"/>
                  </a:lnTo>
                  <a:lnTo>
                    <a:pt x="470" y="260"/>
                  </a:lnTo>
                  <a:lnTo>
                    <a:pt x="477" y="260"/>
                  </a:lnTo>
                  <a:lnTo>
                    <a:pt x="477" y="260"/>
                  </a:lnTo>
                  <a:lnTo>
                    <a:pt x="489" y="260"/>
                  </a:lnTo>
                  <a:lnTo>
                    <a:pt x="502" y="262"/>
                  </a:lnTo>
                  <a:lnTo>
                    <a:pt x="502" y="262"/>
                  </a:lnTo>
                  <a:lnTo>
                    <a:pt x="514" y="263"/>
                  </a:lnTo>
                  <a:lnTo>
                    <a:pt x="526" y="264"/>
                  </a:lnTo>
                  <a:lnTo>
                    <a:pt x="526" y="264"/>
                  </a:lnTo>
                  <a:lnTo>
                    <a:pt x="541" y="265"/>
                  </a:lnTo>
                  <a:lnTo>
                    <a:pt x="557" y="268"/>
                  </a:lnTo>
                  <a:lnTo>
                    <a:pt x="572" y="273"/>
                  </a:lnTo>
                  <a:lnTo>
                    <a:pt x="588" y="280"/>
                  </a:lnTo>
                  <a:lnTo>
                    <a:pt x="603" y="291"/>
                  </a:lnTo>
                  <a:lnTo>
                    <a:pt x="618" y="301"/>
                  </a:lnTo>
                  <a:lnTo>
                    <a:pt x="632" y="315"/>
                  </a:lnTo>
                  <a:lnTo>
                    <a:pt x="646" y="329"/>
                  </a:lnTo>
                  <a:lnTo>
                    <a:pt x="646" y="329"/>
                  </a:lnTo>
                  <a:lnTo>
                    <a:pt x="658" y="345"/>
                  </a:lnTo>
                  <a:lnTo>
                    <a:pt x="670" y="361"/>
                  </a:lnTo>
                  <a:lnTo>
                    <a:pt x="679" y="378"/>
                  </a:lnTo>
                  <a:lnTo>
                    <a:pt x="687" y="394"/>
                  </a:lnTo>
                  <a:lnTo>
                    <a:pt x="695" y="412"/>
                  </a:lnTo>
                  <a:lnTo>
                    <a:pt x="702" y="431"/>
                  </a:lnTo>
                  <a:lnTo>
                    <a:pt x="706" y="449"/>
                  </a:lnTo>
                  <a:lnTo>
                    <a:pt x="710" y="469"/>
                  </a:lnTo>
                  <a:lnTo>
                    <a:pt x="710" y="469"/>
                  </a:lnTo>
                  <a:lnTo>
                    <a:pt x="711" y="484"/>
                  </a:lnTo>
                  <a:lnTo>
                    <a:pt x="710" y="497"/>
                  </a:lnTo>
                  <a:lnTo>
                    <a:pt x="708" y="508"/>
                  </a:lnTo>
                  <a:lnTo>
                    <a:pt x="704" y="521"/>
                  </a:lnTo>
                  <a:lnTo>
                    <a:pt x="698" y="532"/>
                  </a:lnTo>
                  <a:lnTo>
                    <a:pt x="691" y="543"/>
                  </a:lnTo>
                  <a:lnTo>
                    <a:pt x="676" y="565"/>
                  </a:lnTo>
                  <a:lnTo>
                    <a:pt x="676" y="565"/>
                  </a:lnTo>
                  <a:lnTo>
                    <a:pt x="664" y="581"/>
                  </a:lnTo>
                  <a:lnTo>
                    <a:pt x="664" y="581"/>
                  </a:lnTo>
                  <a:lnTo>
                    <a:pt x="659" y="589"/>
                  </a:lnTo>
                  <a:lnTo>
                    <a:pt x="653" y="597"/>
                  </a:lnTo>
                  <a:lnTo>
                    <a:pt x="646" y="604"/>
                  </a:lnTo>
                  <a:lnTo>
                    <a:pt x="640" y="610"/>
                  </a:lnTo>
                  <a:lnTo>
                    <a:pt x="624" y="621"/>
                  </a:lnTo>
                  <a:lnTo>
                    <a:pt x="608" y="631"/>
                  </a:lnTo>
                  <a:lnTo>
                    <a:pt x="592" y="639"/>
                  </a:lnTo>
                  <a:lnTo>
                    <a:pt x="574" y="645"/>
                  </a:lnTo>
                  <a:lnTo>
                    <a:pt x="538" y="659"/>
                  </a:lnTo>
                  <a:lnTo>
                    <a:pt x="535" y="660"/>
                  </a:lnTo>
                  <a:lnTo>
                    <a:pt x="535" y="660"/>
                  </a:lnTo>
                  <a:lnTo>
                    <a:pt x="521" y="663"/>
                  </a:lnTo>
                  <a:lnTo>
                    <a:pt x="508" y="666"/>
                  </a:lnTo>
                  <a:lnTo>
                    <a:pt x="495" y="668"/>
                  </a:lnTo>
                  <a:lnTo>
                    <a:pt x="482" y="668"/>
                  </a:lnTo>
                  <a:lnTo>
                    <a:pt x="482" y="668"/>
                  </a:lnTo>
                  <a:lnTo>
                    <a:pt x="472" y="668"/>
                  </a:lnTo>
                  <a:lnTo>
                    <a:pt x="461" y="667"/>
                  </a:lnTo>
                  <a:lnTo>
                    <a:pt x="451" y="665"/>
                  </a:lnTo>
                  <a:lnTo>
                    <a:pt x="441" y="663"/>
                  </a:lnTo>
                  <a:lnTo>
                    <a:pt x="430" y="659"/>
                  </a:lnTo>
                  <a:lnTo>
                    <a:pt x="420" y="655"/>
                  </a:lnTo>
                  <a:lnTo>
                    <a:pt x="409" y="649"/>
                  </a:lnTo>
                  <a:lnTo>
                    <a:pt x="398" y="644"/>
                  </a:lnTo>
                  <a:lnTo>
                    <a:pt x="398" y="644"/>
                  </a:lnTo>
                  <a:lnTo>
                    <a:pt x="381" y="634"/>
                  </a:lnTo>
                  <a:lnTo>
                    <a:pt x="367" y="623"/>
                  </a:lnTo>
                  <a:lnTo>
                    <a:pt x="354" y="613"/>
                  </a:lnTo>
                  <a:lnTo>
                    <a:pt x="343" y="602"/>
                  </a:lnTo>
                  <a:lnTo>
                    <a:pt x="334" y="589"/>
                  </a:lnTo>
                  <a:lnTo>
                    <a:pt x="325" y="575"/>
                  </a:lnTo>
                  <a:lnTo>
                    <a:pt x="318" y="559"/>
                  </a:lnTo>
                  <a:lnTo>
                    <a:pt x="312" y="543"/>
                  </a:lnTo>
                  <a:lnTo>
                    <a:pt x="312" y="543"/>
                  </a:lnTo>
                  <a:lnTo>
                    <a:pt x="306" y="521"/>
                  </a:lnTo>
                  <a:lnTo>
                    <a:pt x="300" y="499"/>
                  </a:lnTo>
                  <a:lnTo>
                    <a:pt x="300" y="499"/>
                  </a:lnTo>
                  <a:lnTo>
                    <a:pt x="294" y="478"/>
                  </a:lnTo>
                  <a:lnTo>
                    <a:pt x="288" y="459"/>
                  </a:lnTo>
                  <a:lnTo>
                    <a:pt x="277" y="462"/>
                  </a:lnTo>
                  <a:lnTo>
                    <a:pt x="278" y="457"/>
                  </a:lnTo>
                  <a:lnTo>
                    <a:pt x="282" y="455"/>
                  </a:lnTo>
                  <a:lnTo>
                    <a:pt x="287" y="457"/>
                  </a:lnTo>
                  <a:lnTo>
                    <a:pt x="287" y="457"/>
                  </a:lnTo>
                  <a:lnTo>
                    <a:pt x="283" y="450"/>
                  </a:lnTo>
                  <a:lnTo>
                    <a:pt x="283" y="450"/>
                  </a:lnTo>
                  <a:lnTo>
                    <a:pt x="273" y="433"/>
                  </a:lnTo>
                  <a:lnTo>
                    <a:pt x="265" y="421"/>
                  </a:lnTo>
                  <a:lnTo>
                    <a:pt x="259" y="415"/>
                  </a:lnTo>
                  <a:lnTo>
                    <a:pt x="256" y="414"/>
                  </a:lnTo>
                  <a:lnTo>
                    <a:pt x="254" y="413"/>
                  </a:lnTo>
                  <a:lnTo>
                    <a:pt x="254" y="413"/>
                  </a:lnTo>
                  <a:lnTo>
                    <a:pt x="252" y="414"/>
                  </a:lnTo>
                  <a:lnTo>
                    <a:pt x="249" y="415"/>
                  </a:lnTo>
                  <a:lnTo>
                    <a:pt x="222" y="442"/>
                  </a:lnTo>
                  <a:lnTo>
                    <a:pt x="222" y="442"/>
                  </a:lnTo>
                  <a:lnTo>
                    <a:pt x="218" y="446"/>
                  </a:lnTo>
                  <a:lnTo>
                    <a:pt x="213" y="447"/>
                  </a:lnTo>
                  <a:lnTo>
                    <a:pt x="210" y="447"/>
                  </a:lnTo>
                  <a:lnTo>
                    <a:pt x="208" y="449"/>
                  </a:lnTo>
                  <a:lnTo>
                    <a:pt x="208" y="449"/>
                  </a:lnTo>
                  <a:lnTo>
                    <a:pt x="196" y="461"/>
                  </a:lnTo>
                  <a:lnTo>
                    <a:pt x="182" y="472"/>
                  </a:lnTo>
                  <a:lnTo>
                    <a:pt x="157" y="494"/>
                  </a:lnTo>
                  <a:lnTo>
                    <a:pt x="157" y="494"/>
                  </a:lnTo>
                  <a:lnTo>
                    <a:pt x="136" y="510"/>
                  </a:lnTo>
                  <a:lnTo>
                    <a:pt x="115" y="528"/>
                  </a:lnTo>
                  <a:lnTo>
                    <a:pt x="95" y="548"/>
                  </a:lnTo>
                  <a:lnTo>
                    <a:pt x="86" y="558"/>
                  </a:lnTo>
                  <a:lnTo>
                    <a:pt x="77" y="569"/>
                  </a:lnTo>
                  <a:lnTo>
                    <a:pt x="77" y="569"/>
                  </a:lnTo>
                  <a:lnTo>
                    <a:pt x="68" y="581"/>
                  </a:lnTo>
                  <a:lnTo>
                    <a:pt x="60" y="594"/>
                  </a:lnTo>
                  <a:lnTo>
                    <a:pt x="53" y="609"/>
                  </a:lnTo>
                  <a:lnTo>
                    <a:pt x="48" y="623"/>
                  </a:lnTo>
                  <a:lnTo>
                    <a:pt x="43" y="639"/>
                  </a:lnTo>
                  <a:lnTo>
                    <a:pt x="39" y="655"/>
                  </a:lnTo>
                  <a:lnTo>
                    <a:pt x="36" y="670"/>
                  </a:lnTo>
                  <a:lnTo>
                    <a:pt x="35" y="687"/>
                  </a:lnTo>
                  <a:lnTo>
                    <a:pt x="35" y="702"/>
                  </a:lnTo>
                  <a:lnTo>
                    <a:pt x="36" y="718"/>
                  </a:lnTo>
                  <a:lnTo>
                    <a:pt x="38" y="733"/>
                  </a:lnTo>
                  <a:lnTo>
                    <a:pt x="41" y="748"/>
                  </a:lnTo>
                  <a:lnTo>
                    <a:pt x="47" y="762"/>
                  </a:lnTo>
                  <a:lnTo>
                    <a:pt x="52" y="776"/>
                  </a:lnTo>
                  <a:lnTo>
                    <a:pt x="59" y="789"/>
                  </a:lnTo>
                  <a:lnTo>
                    <a:pt x="66" y="801"/>
                  </a:lnTo>
                  <a:lnTo>
                    <a:pt x="66" y="801"/>
                  </a:lnTo>
                  <a:lnTo>
                    <a:pt x="94" y="837"/>
                  </a:lnTo>
                  <a:lnTo>
                    <a:pt x="124" y="873"/>
                  </a:lnTo>
                  <a:lnTo>
                    <a:pt x="159" y="911"/>
                  </a:lnTo>
                  <a:lnTo>
                    <a:pt x="199" y="952"/>
                  </a:lnTo>
                  <a:lnTo>
                    <a:pt x="199" y="952"/>
                  </a:lnTo>
                  <a:lnTo>
                    <a:pt x="210" y="963"/>
                  </a:lnTo>
                  <a:lnTo>
                    <a:pt x="216" y="969"/>
                  </a:lnTo>
                  <a:lnTo>
                    <a:pt x="218" y="969"/>
                  </a:lnTo>
                  <a:lnTo>
                    <a:pt x="218" y="969"/>
                  </a:lnTo>
                  <a:lnTo>
                    <a:pt x="221" y="970"/>
                  </a:lnTo>
                  <a:lnTo>
                    <a:pt x="224" y="971"/>
                  </a:lnTo>
                  <a:lnTo>
                    <a:pt x="226" y="973"/>
                  </a:lnTo>
                  <a:lnTo>
                    <a:pt x="229" y="975"/>
                  </a:lnTo>
                  <a:lnTo>
                    <a:pt x="229" y="975"/>
                  </a:lnTo>
                  <a:lnTo>
                    <a:pt x="234" y="981"/>
                  </a:lnTo>
                  <a:lnTo>
                    <a:pt x="240" y="985"/>
                  </a:lnTo>
                  <a:lnTo>
                    <a:pt x="246" y="988"/>
                  </a:lnTo>
                  <a:lnTo>
                    <a:pt x="251" y="989"/>
                  </a:lnTo>
                  <a:lnTo>
                    <a:pt x="251" y="989"/>
                  </a:lnTo>
                  <a:lnTo>
                    <a:pt x="254" y="988"/>
                  </a:lnTo>
                  <a:lnTo>
                    <a:pt x="257" y="987"/>
                  </a:lnTo>
                  <a:lnTo>
                    <a:pt x="261" y="985"/>
                  </a:lnTo>
                  <a:lnTo>
                    <a:pt x="265" y="982"/>
                  </a:lnTo>
                  <a:lnTo>
                    <a:pt x="265" y="982"/>
                  </a:lnTo>
                  <a:lnTo>
                    <a:pt x="268" y="977"/>
                  </a:lnTo>
                  <a:lnTo>
                    <a:pt x="272" y="971"/>
                  </a:lnTo>
                  <a:lnTo>
                    <a:pt x="275" y="963"/>
                  </a:lnTo>
                  <a:lnTo>
                    <a:pt x="276" y="956"/>
                  </a:lnTo>
                  <a:lnTo>
                    <a:pt x="278" y="942"/>
                  </a:lnTo>
                  <a:lnTo>
                    <a:pt x="277" y="928"/>
                  </a:lnTo>
                  <a:lnTo>
                    <a:pt x="277" y="928"/>
                  </a:lnTo>
                  <a:lnTo>
                    <a:pt x="275" y="915"/>
                  </a:lnTo>
                  <a:lnTo>
                    <a:pt x="275" y="915"/>
                  </a:lnTo>
                  <a:lnTo>
                    <a:pt x="271" y="882"/>
                  </a:lnTo>
                  <a:lnTo>
                    <a:pt x="270" y="865"/>
                  </a:lnTo>
                  <a:lnTo>
                    <a:pt x="268" y="848"/>
                  </a:lnTo>
                  <a:lnTo>
                    <a:pt x="268" y="848"/>
                  </a:lnTo>
                  <a:lnTo>
                    <a:pt x="270" y="838"/>
                  </a:lnTo>
                  <a:lnTo>
                    <a:pt x="271" y="828"/>
                  </a:lnTo>
                  <a:lnTo>
                    <a:pt x="273" y="818"/>
                  </a:lnTo>
                  <a:lnTo>
                    <a:pt x="275" y="809"/>
                  </a:lnTo>
                  <a:lnTo>
                    <a:pt x="280" y="792"/>
                  </a:lnTo>
                  <a:lnTo>
                    <a:pt x="288" y="777"/>
                  </a:lnTo>
                  <a:lnTo>
                    <a:pt x="297" y="762"/>
                  </a:lnTo>
                  <a:lnTo>
                    <a:pt x="309" y="748"/>
                  </a:lnTo>
                  <a:lnTo>
                    <a:pt x="322" y="735"/>
                  </a:lnTo>
                  <a:lnTo>
                    <a:pt x="337" y="722"/>
                  </a:lnTo>
                  <a:lnTo>
                    <a:pt x="337" y="722"/>
                  </a:lnTo>
                  <a:lnTo>
                    <a:pt x="341" y="719"/>
                  </a:lnTo>
                  <a:lnTo>
                    <a:pt x="346" y="716"/>
                  </a:lnTo>
                  <a:lnTo>
                    <a:pt x="352" y="714"/>
                  </a:lnTo>
                  <a:lnTo>
                    <a:pt x="359" y="712"/>
                  </a:lnTo>
                  <a:lnTo>
                    <a:pt x="373" y="708"/>
                  </a:lnTo>
                  <a:lnTo>
                    <a:pt x="391" y="707"/>
                  </a:lnTo>
                  <a:lnTo>
                    <a:pt x="391" y="707"/>
                  </a:lnTo>
                  <a:lnTo>
                    <a:pt x="402" y="708"/>
                  </a:lnTo>
                  <a:lnTo>
                    <a:pt x="414" y="709"/>
                  </a:lnTo>
                  <a:lnTo>
                    <a:pt x="434" y="713"/>
                  </a:lnTo>
                  <a:lnTo>
                    <a:pt x="453" y="718"/>
                  </a:lnTo>
                  <a:lnTo>
                    <a:pt x="469" y="724"/>
                  </a:lnTo>
                  <a:lnTo>
                    <a:pt x="469" y="724"/>
                  </a:lnTo>
                  <a:lnTo>
                    <a:pt x="495" y="737"/>
                  </a:lnTo>
                  <a:lnTo>
                    <a:pt x="520" y="752"/>
                  </a:lnTo>
                  <a:lnTo>
                    <a:pt x="543" y="767"/>
                  </a:lnTo>
                  <a:lnTo>
                    <a:pt x="564" y="782"/>
                  </a:lnTo>
                  <a:lnTo>
                    <a:pt x="584" y="799"/>
                  </a:lnTo>
                  <a:lnTo>
                    <a:pt x="601" y="815"/>
                  </a:lnTo>
                  <a:lnTo>
                    <a:pt x="617" y="833"/>
                  </a:lnTo>
                  <a:lnTo>
                    <a:pt x="631" y="850"/>
                  </a:lnTo>
                  <a:lnTo>
                    <a:pt x="642" y="865"/>
                  </a:lnTo>
                  <a:lnTo>
                    <a:pt x="642" y="865"/>
                  </a:lnTo>
                  <a:lnTo>
                    <a:pt x="669" y="902"/>
                  </a:lnTo>
                  <a:lnTo>
                    <a:pt x="681" y="922"/>
                  </a:lnTo>
                  <a:lnTo>
                    <a:pt x="693" y="942"/>
                  </a:lnTo>
                  <a:lnTo>
                    <a:pt x="705" y="962"/>
                  </a:lnTo>
                  <a:lnTo>
                    <a:pt x="715" y="983"/>
                  </a:lnTo>
                  <a:lnTo>
                    <a:pt x="723" y="1005"/>
                  </a:lnTo>
                  <a:lnTo>
                    <a:pt x="730" y="1027"/>
                  </a:lnTo>
                  <a:lnTo>
                    <a:pt x="730" y="1027"/>
                  </a:lnTo>
                  <a:lnTo>
                    <a:pt x="733" y="1040"/>
                  </a:lnTo>
                  <a:lnTo>
                    <a:pt x="735" y="1057"/>
                  </a:lnTo>
                  <a:lnTo>
                    <a:pt x="737" y="1076"/>
                  </a:lnTo>
                  <a:lnTo>
                    <a:pt x="737" y="1097"/>
                  </a:lnTo>
                  <a:lnTo>
                    <a:pt x="736" y="1108"/>
                  </a:lnTo>
                  <a:lnTo>
                    <a:pt x="735" y="1118"/>
                  </a:lnTo>
                  <a:lnTo>
                    <a:pt x="733" y="1129"/>
                  </a:lnTo>
                  <a:lnTo>
                    <a:pt x="730" y="1140"/>
                  </a:lnTo>
                  <a:lnTo>
                    <a:pt x="726" y="1149"/>
                  </a:lnTo>
                  <a:lnTo>
                    <a:pt x="720" y="1158"/>
                  </a:lnTo>
                  <a:lnTo>
                    <a:pt x="714" y="1168"/>
                  </a:lnTo>
                  <a:lnTo>
                    <a:pt x="707" y="1176"/>
                  </a:lnTo>
                  <a:lnTo>
                    <a:pt x="707" y="1176"/>
                  </a:lnTo>
                  <a:lnTo>
                    <a:pt x="699" y="1183"/>
                  </a:lnTo>
                  <a:lnTo>
                    <a:pt x="689" y="1189"/>
                  </a:lnTo>
                  <a:lnTo>
                    <a:pt x="681" y="1196"/>
                  </a:lnTo>
                  <a:lnTo>
                    <a:pt x="672" y="1200"/>
                  </a:lnTo>
                  <a:lnTo>
                    <a:pt x="662" y="1203"/>
                  </a:lnTo>
                  <a:lnTo>
                    <a:pt x="653" y="1206"/>
                  </a:lnTo>
                  <a:lnTo>
                    <a:pt x="643" y="1207"/>
                  </a:lnTo>
                  <a:lnTo>
                    <a:pt x="633" y="1208"/>
                  </a:lnTo>
                  <a:lnTo>
                    <a:pt x="633" y="1208"/>
                  </a:lnTo>
                  <a:lnTo>
                    <a:pt x="620" y="1207"/>
                  </a:lnTo>
                  <a:lnTo>
                    <a:pt x="607" y="1205"/>
                  </a:lnTo>
                  <a:lnTo>
                    <a:pt x="593" y="1202"/>
                  </a:lnTo>
                  <a:lnTo>
                    <a:pt x="578" y="1197"/>
                  </a:lnTo>
                  <a:lnTo>
                    <a:pt x="578" y="1197"/>
                  </a:lnTo>
                  <a:lnTo>
                    <a:pt x="568" y="1192"/>
                  </a:lnTo>
                  <a:lnTo>
                    <a:pt x="557" y="1186"/>
                  </a:lnTo>
                  <a:lnTo>
                    <a:pt x="557" y="1186"/>
                  </a:lnTo>
                  <a:lnTo>
                    <a:pt x="540" y="1179"/>
                  </a:lnTo>
                  <a:lnTo>
                    <a:pt x="523" y="1172"/>
                  </a:lnTo>
                  <a:lnTo>
                    <a:pt x="515" y="1169"/>
                  </a:lnTo>
                  <a:lnTo>
                    <a:pt x="507" y="1167"/>
                  </a:lnTo>
                  <a:lnTo>
                    <a:pt x="499" y="1166"/>
                  </a:lnTo>
                  <a:lnTo>
                    <a:pt x="490" y="1165"/>
                  </a:lnTo>
                  <a:lnTo>
                    <a:pt x="490" y="116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346710" y="1685290"/>
            <a:ext cx="8500110" cy="4351020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spcBef>
                <a:spcPts val="2400"/>
              </a:spcBef>
            </a:pPr>
            <a:r>
              <a:rPr lang="en-US" altLang="zh-CN" sz="2400" dirty="0" smtClean="0"/>
              <a:t>A further generalization</a:t>
            </a:r>
            <a:endParaRPr lang="en-US" altLang="zh-CN" sz="2400" dirty="0"/>
          </a:p>
          <a:p>
            <a:pPr lvl="1" fontAlgn="auto">
              <a:lnSpc>
                <a:spcPct val="100000"/>
              </a:lnSpc>
              <a:spcBef>
                <a:spcPts val="2400"/>
              </a:spcBef>
            </a:pPr>
            <a:r>
              <a:rPr lang="en-US" altLang="zh-CN" sz="2000" dirty="0"/>
              <a:t>Each </a:t>
            </a:r>
            <a:r>
              <a:rPr lang="en-US" altLang="zh-CN" sz="2000" dirty="0" smtClean="0"/>
              <a:t>bucket </a:t>
            </a:r>
            <a:r>
              <a:rPr lang="en-US" altLang="zh-CN" sz="2000" dirty="0"/>
              <a:t>is associated with </a:t>
            </a:r>
            <a:r>
              <a:rPr lang="en-US" altLang="zh-CN" sz="2000" dirty="0">
                <a:solidFill>
                  <a:srgbClr val="FF0000"/>
                </a:solidFill>
              </a:rPr>
              <a:t>a range of key values</a:t>
            </a:r>
            <a:r>
              <a:rPr lang="en-US" altLang="zh-CN" sz="2000" dirty="0"/>
              <a:t>, instead of a single key value</a:t>
            </a:r>
          </a:p>
          <a:p>
            <a:pPr fontAlgn="auto">
              <a:lnSpc>
                <a:spcPct val="100000"/>
              </a:lnSpc>
              <a:spcBef>
                <a:spcPts val="2400"/>
              </a:spcBef>
            </a:pPr>
            <a:r>
              <a:rPr lang="en-US" altLang="zh-CN" sz="2400" dirty="0"/>
              <a:t>A bucket sort assigns records to </a:t>
            </a:r>
            <a:r>
              <a:rPr lang="en-US" altLang="zh-CN" sz="2400" dirty="0" smtClean="0"/>
              <a:t>buckets </a:t>
            </a:r>
            <a:r>
              <a:rPr lang="en-US" altLang="zh-CN" sz="2400" dirty="0"/>
              <a:t>and then relies on some other sorting technique to sort the records within each </a:t>
            </a:r>
            <a:r>
              <a:rPr lang="en-US" altLang="zh-CN" sz="2400" dirty="0" smtClean="0"/>
              <a:t>bucket.</a:t>
            </a:r>
            <a:endParaRPr lang="en-US" altLang="zh-CN" sz="2400" dirty="0"/>
          </a:p>
          <a:p>
            <a:pPr lvl="1" fontAlgn="auto">
              <a:lnSpc>
                <a:spcPct val="100000"/>
              </a:lnSpc>
              <a:spcBef>
                <a:spcPts val="2400"/>
              </a:spcBef>
            </a:pPr>
            <a:r>
              <a:rPr lang="en-US" altLang="zh-CN" sz="2000" dirty="0"/>
              <a:t>A small number of records will be put in each </a:t>
            </a:r>
            <a:r>
              <a:rPr lang="en-US" altLang="zh-CN" sz="2000" dirty="0" smtClean="0"/>
              <a:t>bucket </a:t>
            </a:r>
            <a:r>
              <a:rPr lang="en-US" altLang="zh-CN" sz="2000" dirty="0"/>
              <a:t>by relatively inexpensive bucketing process</a:t>
            </a:r>
          </a:p>
          <a:p>
            <a:pPr lvl="1" fontAlgn="auto">
              <a:lnSpc>
                <a:spcPct val="100000"/>
              </a:lnSpc>
              <a:spcBef>
                <a:spcPts val="2400"/>
              </a:spcBef>
            </a:pPr>
            <a:r>
              <a:rPr lang="en-US" altLang="zh-CN" sz="2000" dirty="0"/>
              <a:t>A cleanup sort within the </a:t>
            </a:r>
            <a:r>
              <a:rPr lang="en-US" altLang="zh-CN" sz="2000" dirty="0" smtClean="0"/>
              <a:t>bucket </a:t>
            </a:r>
            <a:r>
              <a:rPr lang="en-US" altLang="zh-CN" sz="2000" dirty="0"/>
              <a:t>will be relatively cheap.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BAE296F-158E-49B9-9346-3186B74E8C51}" type="slidenum">
              <a:rPr lang="en-US" altLang="zh-CN" sz="465" smtClean="0"/>
              <a:pPr/>
              <a:t>6</a:t>
            </a:fld>
            <a:endParaRPr lang="en-US" altLang="zh-CN" sz="465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8EAF21-7DF8-4160-B5B9-6E81C7A8E998}" type="datetime1">
              <a:rPr lang="zh-CN" altLang="en-US" sz="465" smtClean="0"/>
              <a:pPr>
                <a:defRPr/>
              </a:pPr>
              <a:t>2024/10/16</a:t>
            </a:fld>
            <a:endParaRPr lang="zh-CN" altLang="en-US" sz="465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7-3 Sorting III</a:t>
            </a:r>
            <a:endParaRPr lang="zh-CN" altLang="en-US" sz="46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17690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17773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5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/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Bucket Sort</a:t>
            </a:r>
          </a:p>
        </p:txBody>
      </p:sp>
      <p:pic>
        <p:nvPicPr>
          <p:cNvPr id="16" name="图片 15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495425"/>
            <a:ext cx="7981315" cy="1814830"/>
          </a:xfrm>
        </p:spPr>
        <p:txBody>
          <a:bodyPr>
            <a:noAutofit/>
          </a:bodyPr>
          <a:lstStyle/>
          <a:p>
            <a:pPr fontAlgn="auto">
              <a:spcBef>
                <a:spcPts val="1200"/>
              </a:spcBef>
            </a:pPr>
            <a:r>
              <a:rPr lang="en-US" altLang="zh-CN" sz="2000" dirty="0" smtClean="0"/>
              <a:t>Consider a sequence of records with keys in the range 0 to 99</a:t>
            </a:r>
          </a:p>
          <a:p>
            <a:pPr lvl="1" fontAlgn="auto">
              <a:spcBef>
                <a:spcPts val="1200"/>
              </a:spcBef>
            </a:pPr>
            <a:r>
              <a:rPr lang="en-US" altLang="zh-CN" sz="1800" b="1" dirty="0" smtClean="0">
                <a:solidFill>
                  <a:srgbClr val="263AF8"/>
                </a:solidFill>
              </a:rPr>
              <a:t>27,91,1,97,17,23,84,28,72,5,67,25</a:t>
            </a:r>
          </a:p>
          <a:p>
            <a:pPr fontAlgn="auto">
              <a:spcBef>
                <a:spcPts val="1200"/>
              </a:spcBef>
            </a:pPr>
            <a:r>
              <a:rPr lang="en-US" altLang="zh-CN" sz="2000" dirty="0" smtClean="0"/>
              <a:t>There are </a:t>
            </a:r>
            <a:r>
              <a:rPr lang="en-US" altLang="zh-CN" sz="2000" dirty="0" smtClean="0">
                <a:solidFill>
                  <a:srgbClr val="263AF8"/>
                </a:solidFill>
              </a:rPr>
              <a:t>10</a:t>
            </a:r>
            <a:r>
              <a:rPr lang="en-US" altLang="zh-CN" sz="2000" dirty="0" smtClean="0"/>
              <a:t> buckets available</a:t>
            </a:r>
          </a:p>
          <a:p>
            <a:pPr fontAlgn="auto">
              <a:spcBef>
                <a:spcPts val="1200"/>
              </a:spcBef>
            </a:pPr>
            <a:r>
              <a:rPr lang="en-US" altLang="zh-CN" sz="2000" dirty="0" smtClean="0"/>
              <a:t>We can assign records to buckets by taking </a:t>
            </a:r>
            <a:r>
              <a:rPr lang="en-US" altLang="zh-CN" sz="2000" dirty="0" smtClean="0">
                <a:solidFill>
                  <a:srgbClr val="263AF8"/>
                </a:solidFill>
                <a:cs typeface="Courier New" panose="02070309020205020404" pitchFamily="49" charset="0"/>
              </a:rPr>
              <a:t>key%10</a:t>
            </a:r>
            <a:r>
              <a:rPr lang="en-US" altLang="zh-CN" sz="20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AA1974-F1F9-42D6-964F-E3CF3E0F21C7}" type="slidenum">
              <a:rPr lang="en-US" altLang="zh-CN" sz="465" smtClean="0"/>
              <a:pPr>
                <a:defRPr/>
              </a:pPr>
              <a:t>7</a:t>
            </a:fld>
            <a:endParaRPr lang="en-US" altLang="zh-CN" sz="465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08915" y="3608008"/>
            <a:ext cx="2371688" cy="2421098"/>
          </a:xfrm>
          <a:prstGeom prst="rect">
            <a:avLst/>
          </a:prstGeom>
        </p:spPr>
      </p:pic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381958" y="3281776"/>
            <a:ext cx="1458515" cy="32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B[A[</a:t>
            </a:r>
            <a:r>
              <a:rPr lang="en-US" altLang="zh-CN" sz="15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]%10]</a:t>
            </a:r>
            <a:endParaRPr lang="zh-CN" altLang="en-US" sz="15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95070" y="6036310"/>
            <a:ext cx="36302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Sitka Text" pitchFamily="2" charset="0"/>
              </a:rPr>
              <a:t>91,1,72,23,84,5,25,27,97,17,67,28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34428" y="3599431"/>
            <a:ext cx="2304218" cy="2385353"/>
          </a:xfrm>
          <a:prstGeom prst="rect">
            <a:avLst/>
          </a:prstGeom>
        </p:spPr>
      </p:pic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5363624" y="3244675"/>
            <a:ext cx="1458515" cy="32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B[A[</a:t>
            </a:r>
            <a:r>
              <a:rPr lang="en-US" altLang="zh-CN" sz="15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5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]/10</a:t>
            </a:r>
            <a:r>
              <a:rPr lang="en-US" altLang="zh-CN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zh-CN" altLang="en-US" sz="15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17135" y="6017260"/>
            <a:ext cx="34004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263AF8"/>
                </a:solidFill>
                <a:latin typeface="Sitka Text" pitchFamily="2" charset="0"/>
              </a:rPr>
              <a:t>1,5,17,23,25,27,28,67,72,84,91,97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71B9E7-7FC1-4540-9A08-5E06D3A138C9}" type="datetime1">
              <a:rPr lang="zh-CN" altLang="en-US" sz="465" smtClean="0"/>
              <a:pPr>
                <a:defRPr/>
              </a:pPr>
              <a:t>2024/10/16</a:t>
            </a:fld>
            <a:endParaRPr lang="zh-CN" altLang="en-US" sz="465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7-3 Sorting III</a:t>
            </a:r>
            <a:endParaRPr lang="zh-CN" altLang="en-US" sz="465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17690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Bucket Sort</a:t>
            </a:r>
          </a:p>
        </p:txBody>
      </p:sp>
      <p:pic>
        <p:nvPicPr>
          <p:cNvPr id="10" name="图片 9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1425" name="组合 1424"/>
          <p:cNvGrpSpPr/>
          <p:nvPr/>
        </p:nvGrpSpPr>
        <p:grpSpPr>
          <a:xfrm rot="21000000">
            <a:off x="7717790" y="5153025"/>
            <a:ext cx="914400" cy="935355"/>
            <a:chOff x="6108700" y="2038350"/>
            <a:chExt cx="787400" cy="804863"/>
          </a:xfrm>
          <a:solidFill>
            <a:schemeClr val="accent1">
              <a:lumMod val="75000"/>
              <a:alpha val="36000"/>
            </a:schemeClr>
          </a:solidFill>
        </p:grpSpPr>
        <p:sp>
          <p:nvSpPr>
            <p:cNvPr id="1426" name="Freeform 757"/>
            <p:cNvSpPr/>
            <p:nvPr>
              <p:custDataLst>
                <p:tags r:id="rId5"/>
              </p:custDataLst>
            </p:nvPr>
          </p:nvSpPr>
          <p:spPr bwMode="auto">
            <a:xfrm>
              <a:off x="6137275" y="2403475"/>
              <a:ext cx="25400" cy="46038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7" y="9"/>
                </a:cxn>
                <a:cxn ang="0">
                  <a:pos x="35" y="14"/>
                </a:cxn>
                <a:cxn ang="0">
                  <a:pos x="31" y="24"/>
                </a:cxn>
                <a:cxn ang="0">
                  <a:pos x="20" y="43"/>
                </a:cxn>
                <a:cxn ang="0">
                  <a:pos x="20" y="43"/>
                </a:cxn>
                <a:cxn ang="0">
                  <a:pos x="9" y="60"/>
                </a:cxn>
                <a:cxn ang="0">
                  <a:pos x="5" y="6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3" y="84"/>
                </a:cxn>
                <a:cxn ang="0">
                  <a:pos x="4" y="85"/>
                </a:cxn>
                <a:cxn ang="0">
                  <a:pos x="6" y="85"/>
                </a:cxn>
                <a:cxn ang="0">
                  <a:pos x="7" y="84"/>
                </a:cxn>
                <a:cxn ang="0">
                  <a:pos x="8" y="83"/>
                </a:cxn>
                <a:cxn ang="0">
                  <a:pos x="8" y="83"/>
                </a:cxn>
                <a:cxn ang="0">
                  <a:pos x="14" y="71"/>
                </a:cxn>
                <a:cxn ang="0">
                  <a:pos x="20" y="61"/>
                </a:cxn>
                <a:cxn ang="0">
                  <a:pos x="26" y="50"/>
                </a:cxn>
                <a:cxn ang="0">
                  <a:pos x="32" y="39"/>
                </a:cxn>
                <a:cxn ang="0">
                  <a:pos x="32" y="39"/>
                </a:cxn>
                <a:cxn ang="0">
                  <a:pos x="41" y="23"/>
                </a:cxn>
                <a:cxn ang="0">
                  <a:pos x="46" y="13"/>
                </a:cxn>
                <a:cxn ang="0">
                  <a:pos x="47" y="9"/>
                </a:cxn>
                <a:cxn ang="0">
                  <a:pos x="48" y="4"/>
                </a:cxn>
                <a:cxn ang="0">
                  <a:pos x="48" y="4"/>
                </a:cxn>
                <a:cxn ang="0">
                  <a:pos x="48" y="2"/>
                </a:cxn>
                <a:cxn ang="0">
                  <a:pos x="47" y="1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48" h="85">
                  <a:moveTo>
                    <a:pt x="38" y="4"/>
                  </a:moveTo>
                  <a:lnTo>
                    <a:pt x="38" y="4"/>
                  </a:lnTo>
                  <a:lnTo>
                    <a:pt x="37" y="9"/>
                  </a:lnTo>
                  <a:lnTo>
                    <a:pt x="35" y="14"/>
                  </a:lnTo>
                  <a:lnTo>
                    <a:pt x="31" y="24"/>
                  </a:lnTo>
                  <a:lnTo>
                    <a:pt x="20" y="43"/>
                  </a:lnTo>
                  <a:lnTo>
                    <a:pt x="20" y="43"/>
                  </a:lnTo>
                  <a:lnTo>
                    <a:pt x="9" y="60"/>
                  </a:lnTo>
                  <a:lnTo>
                    <a:pt x="5" y="6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3" y="84"/>
                  </a:lnTo>
                  <a:lnTo>
                    <a:pt x="4" y="85"/>
                  </a:lnTo>
                  <a:lnTo>
                    <a:pt x="6" y="85"/>
                  </a:lnTo>
                  <a:lnTo>
                    <a:pt x="7" y="84"/>
                  </a:lnTo>
                  <a:lnTo>
                    <a:pt x="8" y="83"/>
                  </a:lnTo>
                  <a:lnTo>
                    <a:pt x="8" y="83"/>
                  </a:lnTo>
                  <a:lnTo>
                    <a:pt x="14" y="71"/>
                  </a:lnTo>
                  <a:lnTo>
                    <a:pt x="20" y="61"/>
                  </a:lnTo>
                  <a:lnTo>
                    <a:pt x="26" y="50"/>
                  </a:lnTo>
                  <a:lnTo>
                    <a:pt x="32" y="39"/>
                  </a:lnTo>
                  <a:lnTo>
                    <a:pt x="32" y="39"/>
                  </a:lnTo>
                  <a:lnTo>
                    <a:pt x="41" y="23"/>
                  </a:lnTo>
                  <a:lnTo>
                    <a:pt x="46" y="13"/>
                  </a:lnTo>
                  <a:lnTo>
                    <a:pt x="47" y="9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8" y="2"/>
                  </a:lnTo>
                  <a:lnTo>
                    <a:pt x="47" y="1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7" name="Freeform 758"/>
            <p:cNvSpPr/>
            <p:nvPr>
              <p:custDataLst>
                <p:tags r:id="rId6"/>
              </p:custDataLst>
            </p:nvPr>
          </p:nvSpPr>
          <p:spPr bwMode="auto">
            <a:xfrm>
              <a:off x="6156325" y="2433638"/>
              <a:ext cx="25400" cy="57150"/>
            </a:xfrm>
            <a:custGeom>
              <a:avLst/>
              <a:gdLst/>
              <a:ahLst/>
              <a:cxnLst>
                <a:cxn ang="0">
                  <a:pos x="38" y="3"/>
                </a:cxn>
                <a:cxn ang="0">
                  <a:pos x="38" y="3"/>
                </a:cxn>
                <a:cxn ang="0">
                  <a:pos x="27" y="27"/>
                </a:cxn>
                <a:cxn ang="0">
                  <a:pos x="17" y="51"/>
                </a:cxn>
                <a:cxn ang="0">
                  <a:pos x="7" y="76"/>
                </a:cxn>
                <a:cxn ang="0">
                  <a:pos x="3" y="88"/>
                </a:cxn>
                <a:cxn ang="0">
                  <a:pos x="0" y="101"/>
                </a:cxn>
                <a:cxn ang="0">
                  <a:pos x="0" y="101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2" y="106"/>
                </a:cxn>
                <a:cxn ang="0">
                  <a:pos x="3" y="107"/>
                </a:cxn>
                <a:cxn ang="0">
                  <a:pos x="5" y="107"/>
                </a:cxn>
                <a:cxn ang="0">
                  <a:pos x="6" y="107"/>
                </a:cxn>
                <a:cxn ang="0">
                  <a:pos x="8" y="106"/>
                </a:cxn>
                <a:cxn ang="0">
                  <a:pos x="10" y="103"/>
                </a:cxn>
                <a:cxn ang="0">
                  <a:pos x="10" y="103"/>
                </a:cxn>
                <a:cxn ang="0">
                  <a:pos x="13" y="91"/>
                </a:cxn>
                <a:cxn ang="0">
                  <a:pos x="16" y="79"/>
                </a:cxn>
                <a:cxn ang="0">
                  <a:pos x="26" y="54"/>
                </a:cxn>
                <a:cxn ang="0">
                  <a:pos x="36" y="30"/>
                </a:cxn>
                <a:cxn ang="0">
                  <a:pos x="47" y="5"/>
                </a:cxn>
                <a:cxn ang="0">
                  <a:pos x="47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6" y="1"/>
                </a:cxn>
                <a:cxn ang="0">
                  <a:pos x="45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8" y="3"/>
                </a:cxn>
                <a:cxn ang="0">
                  <a:pos x="38" y="3"/>
                </a:cxn>
              </a:cxnLst>
              <a:rect l="0" t="0" r="r" b="b"/>
              <a:pathLst>
                <a:path w="48" h="107">
                  <a:moveTo>
                    <a:pt x="38" y="3"/>
                  </a:moveTo>
                  <a:lnTo>
                    <a:pt x="38" y="3"/>
                  </a:lnTo>
                  <a:lnTo>
                    <a:pt x="27" y="27"/>
                  </a:lnTo>
                  <a:lnTo>
                    <a:pt x="17" y="51"/>
                  </a:lnTo>
                  <a:lnTo>
                    <a:pt x="7" y="76"/>
                  </a:lnTo>
                  <a:lnTo>
                    <a:pt x="3" y="88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2" y="106"/>
                  </a:lnTo>
                  <a:lnTo>
                    <a:pt x="3" y="107"/>
                  </a:lnTo>
                  <a:lnTo>
                    <a:pt x="5" y="107"/>
                  </a:lnTo>
                  <a:lnTo>
                    <a:pt x="6" y="107"/>
                  </a:lnTo>
                  <a:lnTo>
                    <a:pt x="8" y="106"/>
                  </a:lnTo>
                  <a:lnTo>
                    <a:pt x="10" y="103"/>
                  </a:lnTo>
                  <a:lnTo>
                    <a:pt x="10" y="103"/>
                  </a:lnTo>
                  <a:lnTo>
                    <a:pt x="13" y="91"/>
                  </a:lnTo>
                  <a:lnTo>
                    <a:pt x="16" y="79"/>
                  </a:lnTo>
                  <a:lnTo>
                    <a:pt x="26" y="54"/>
                  </a:lnTo>
                  <a:lnTo>
                    <a:pt x="36" y="30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6" y="1"/>
                  </a:lnTo>
                  <a:lnTo>
                    <a:pt x="45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8" y="3"/>
                  </a:lnTo>
                  <a:lnTo>
                    <a:pt x="38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8" name="Freeform 759"/>
            <p:cNvSpPr/>
            <p:nvPr>
              <p:custDataLst>
                <p:tags r:id="rId7"/>
              </p:custDataLst>
            </p:nvPr>
          </p:nvSpPr>
          <p:spPr bwMode="auto">
            <a:xfrm>
              <a:off x="6183313" y="2476500"/>
              <a:ext cx="17463" cy="42863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2"/>
                </a:cxn>
                <a:cxn ang="0">
                  <a:pos x="18" y="20"/>
                </a:cxn>
                <a:cxn ang="0">
                  <a:pos x="10" y="38"/>
                </a:cxn>
                <a:cxn ang="0">
                  <a:pos x="5" y="57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0" y="78"/>
                </a:cxn>
                <a:cxn ang="0">
                  <a:pos x="0" y="79"/>
                </a:cxn>
                <a:cxn ang="0">
                  <a:pos x="1" y="80"/>
                </a:cxn>
                <a:cxn ang="0">
                  <a:pos x="3" y="81"/>
                </a:cxn>
                <a:cxn ang="0">
                  <a:pos x="5" y="81"/>
                </a:cxn>
                <a:cxn ang="0">
                  <a:pos x="6" y="81"/>
                </a:cxn>
                <a:cxn ang="0">
                  <a:pos x="8" y="80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13" y="60"/>
                </a:cxn>
                <a:cxn ang="0">
                  <a:pos x="20" y="42"/>
                </a:cxn>
                <a:cxn ang="0">
                  <a:pos x="26" y="24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4" y="5"/>
                </a:cxn>
                <a:cxn ang="0">
                  <a:pos x="34" y="3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81">
                  <a:moveTo>
                    <a:pt x="26" y="2"/>
                  </a:moveTo>
                  <a:lnTo>
                    <a:pt x="26" y="2"/>
                  </a:lnTo>
                  <a:lnTo>
                    <a:pt x="18" y="20"/>
                  </a:lnTo>
                  <a:lnTo>
                    <a:pt x="10" y="38"/>
                  </a:lnTo>
                  <a:lnTo>
                    <a:pt x="5" y="57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0" y="79"/>
                  </a:lnTo>
                  <a:lnTo>
                    <a:pt x="1" y="80"/>
                  </a:lnTo>
                  <a:lnTo>
                    <a:pt x="3" y="81"/>
                  </a:lnTo>
                  <a:lnTo>
                    <a:pt x="5" y="81"/>
                  </a:lnTo>
                  <a:lnTo>
                    <a:pt x="6" y="81"/>
                  </a:lnTo>
                  <a:lnTo>
                    <a:pt x="8" y="80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13" y="60"/>
                  </a:lnTo>
                  <a:lnTo>
                    <a:pt x="20" y="42"/>
                  </a:lnTo>
                  <a:lnTo>
                    <a:pt x="26" y="24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5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1" y="1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9" name="Freeform 760"/>
            <p:cNvSpPr/>
            <p:nvPr>
              <p:custDataLst>
                <p:tags r:id="rId8"/>
              </p:custDataLst>
            </p:nvPr>
          </p:nvSpPr>
          <p:spPr bwMode="auto">
            <a:xfrm>
              <a:off x="6203950" y="2500313"/>
              <a:ext cx="20638" cy="41275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29" y="3"/>
                </a:cxn>
                <a:cxn ang="0">
                  <a:pos x="23" y="20"/>
                </a:cxn>
                <a:cxn ang="0">
                  <a:pos x="17" y="37"/>
                </a:cxn>
                <a:cxn ang="0">
                  <a:pos x="1" y="69"/>
                </a:cxn>
                <a:cxn ang="0">
                  <a:pos x="1" y="69"/>
                </a:cxn>
                <a:cxn ang="0">
                  <a:pos x="0" y="71"/>
                </a:cxn>
                <a:cxn ang="0">
                  <a:pos x="1" y="73"/>
                </a:cxn>
                <a:cxn ang="0">
                  <a:pos x="2" y="75"/>
                </a:cxn>
                <a:cxn ang="0">
                  <a:pos x="4" y="76"/>
                </a:cxn>
                <a:cxn ang="0">
                  <a:pos x="5" y="76"/>
                </a:cxn>
                <a:cxn ang="0">
                  <a:pos x="7" y="76"/>
                </a:cxn>
                <a:cxn ang="0">
                  <a:pos x="9" y="76"/>
                </a:cxn>
                <a:cxn ang="0">
                  <a:pos x="10" y="74"/>
                </a:cxn>
                <a:cxn ang="0">
                  <a:pos x="10" y="74"/>
                </a:cxn>
                <a:cxn ang="0">
                  <a:pos x="25" y="41"/>
                </a:cxn>
                <a:cxn ang="0">
                  <a:pos x="33" y="23"/>
                </a:cxn>
                <a:cxn ang="0">
                  <a:pos x="39" y="7"/>
                </a:cxn>
                <a:cxn ang="0">
                  <a:pos x="39" y="7"/>
                </a:cxn>
                <a:cxn ang="0">
                  <a:pos x="39" y="4"/>
                </a:cxn>
                <a:cxn ang="0">
                  <a:pos x="38" y="2"/>
                </a:cxn>
                <a:cxn ang="0">
                  <a:pos x="37" y="1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2" y="0"/>
                </a:cxn>
                <a:cxn ang="0">
                  <a:pos x="30" y="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39" h="76">
                  <a:moveTo>
                    <a:pt x="29" y="3"/>
                  </a:moveTo>
                  <a:lnTo>
                    <a:pt x="29" y="3"/>
                  </a:lnTo>
                  <a:lnTo>
                    <a:pt x="23" y="20"/>
                  </a:lnTo>
                  <a:lnTo>
                    <a:pt x="17" y="37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1" y="73"/>
                  </a:lnTo>
                  <a:lnTo>
                    <a:pt x="2" y="75"/>
                  </a:lnTo>
                  <a:lnTo>
                    <a:pt x="4" y="76"/>
                  </a:lnTo>
                  <a:lnTo>
                    <a:pt x="5" y="76"/>
                  </a:lnTo>
                  <a:lnTo>
                    <a:pt x="7" y="76"/>
                  </a:lnTo>
                  <a:lnTo>
                    <a:pt x="9" y="76"/>
                  </a:lnTo>
                  <a:lnTo>
                    <a:pt x="10" y="74"/>
                  </a:lnTo>
                  <a:lnTo>
                    <a:pt x="10" y="74"/>
                  </a:lnTo>
                  <a:lnTo>
                    <a:pt x="25" y="41"/>
                  </a:lnTo>
                  <a:lnTo>
                    <a:pt x="33" y="23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9" y="4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0" name="Freeform 761"/>
            <p:cNvSpPr/>
            <p:nvPr>
              <p:custDataLst>
                <p:tags r:id="rId9"/>
              </p:custDataLst>
            </p:nvPr>
          </p:nvSpPr>
          <p:spPr bwMode="auto">
            <a:xfrm>
              <a:off x="6373813" y="2681288"/>
              <a:ext cx="12700" cy="38100"/>
            </a:xfrm>
            <a:custGeom>
              <a:avLst/>
              <a:gdLst/>
              <a:ahLst/>
              <a:cxnLst>
                <a:cxn ang="0">
                  <a:pos x="13" y="6"/>
                </a:cxn>
                <a:cxn ang="0">
                  <a:pos x="13" y="6"/>
                </a:cxn>
                <a:cxn ang="0">
                  <a:pos x="12" y="13"/>
                </a:cxn>
                <a:cxn ang="0">
                  <a:pos x="10" y="21"/>
                </a:cxn>
                <a:cxn ang="0">
                  <a:pos x="6" y="36"/>
                </a:cxn>
                <a:cxn ang="0">
                  <a:pos x="2" y="50"/>
                </a:cxn>
                <a:cxn ang="0">
                  <a:pos x="1" y="5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1" y="68"/>
                </a:cxn>
                <a:cxn ang="0">
                  <a:pos x="2" y="69"/>
                </a:cxn>
                <a:cxn ang="0">
                  <a:pos x="3" y="70"/>
                </a:cxn>
                <a:cxn ang="0">
                  <a:pos x="5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0" y="58"/>
                </a:cxn>
                <a:cxn ang="0">
                  <a:pos x="12" y="50"/>
                </a:cxn>
                <a:cxn ang="0">
                  <a:pos x="16" y="36"/>
                </a:cxn>
                <a:cxn ang="0">
                  <a:pos x="20" y="21"/>
                </a:cxn>
                <a:cxn ang="0">
                  <a:pos x="21" y="1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3" y="6"/>
                </a:cxn>
                <a:cxn ang="0">
                  <a:pos x="13" y="6"/>
                </a:cxn>
              </a:cxnLst>
              <a:rect l="0" t="0" r="r" b="b"/>
              <a:pathLst>
                <a:path w="22" h="70">
                  <a:moveTo>
                    <a:pt x="13" y="6"/>
                  </a:moveTo>
                  <a:lnTo>
                    <a:pt x="13" y="6"/>
                  </a:lnTo>
                  <a:lnTo>
                    <a:pt x="12" y="13"/>
                  </a:lnTo>
                  <a:lnTo>
                    <a:pt x="10" y="21"/>
                  </a:lnTo>
                  <a:lnTo>
                    <a:pt x="6" y="36"/>
                  </a:lnTo>
                  <a:lnTo>
                    <a:pt x="2" y="50"/>
                  </a:lnTo>
                  <a:lnTo>
                    <a:pt x="1" y="5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1" y="68"/>
                  </a:lnTo>
                  <a:lnTo>
                    <a:pt x="2" y="69"/>
                  </a:lnTo>
                  <a:lnTo>
                    <a:pt x="3" y="70"/>
                  </a:lnTo>
                  <a:lnTo>
                    <a:pt x="5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0" y="58"/>
                  </a:lnTo>
                  <a:lnTo>
                    <a:pt x="12" y="50"/>
                  </a:lnTo>
                  <a:lnTo>
                    <a:pt x="16" y="36"/>
                  </a:lnTo>
                  <a:lnTo>
                    <a:pt x="20" y="21"/>
                  </a:lnTo>
                  <a:lnTo>
                    <a:pt x="21" y="1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6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3" y="6"/>
                  </a:lnTo>
                  <a:lnTo>
                    <a:pt x="13" y="6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1" name="Freeform 762"/>
            <p:cNvSpPr/>
            <p:nvPr>
              <p:custDataLst>
                <p:tags r:id="rId10"/>
              </p:custDataLst>
            </p:nvPr>
          </p:nvSpPr>
          <p:spPr bwMode="auto">
            <a:xfrm>
              <a:off x="6407150" y="2698750"/>
              <a:ext cx="30163" cy="42863"/>
            </a:xfrm>
            <a:custGeom>
              <a:avLst/>
              <a:gdLst/>
              <a:ahLst/>
              <a:cxnLst>
                <a:cxn ang="0">
                  <a:pos x="45" y="3"/>
                </a:cxn>
                <a:cxn ang="0">
                  <a:pos x="45" y="3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6" y="26"/>
                </a:cxn>
                <a:cxn ang="0">
                  <a:pos x="19" y="35"/>
                </a:cxn>
                <a:cxn ang="0">
                  <a:pos x="19" y="35"/>
                </a:cxn>
                <a:cxn ang="0">
                  <a:pos x="16" y="39"/>
                </a:cxn>
                <a:cxn ang="0">
                  <a:pos x="14" y="44"/>
                </a:cxn>
                <a:cxn ang="0">
                  <a:pos x="10" y="54"/>
                </a:cxn>
                <a:cxn ang="0">
                  <a:pos x="10" y="54"/>
                </a:cxn>
                <a:cxn ang="0">
                  <a:pos x="5" y="66"/>
                </a:cxn>
                <a:cxn ang="0">
                  <a:pos x="1" y="77"/>
                </a:cxn>
                <a:cxn ang="0">
                  <a:pos x="1" y="77"/>
                </a:cxn>
                <a:cxn ang="0">
                  <a:pos x="0" y="79"/>
                </a:cxn>
                <a:cxn ang="0">
                  <a:pos x="1" y="80"/>
                </a:cxn>
                <a:cxn ang="0">
                  <a:pos x="2" y="81"/>
                </a:cxn>
                <a:cxn ang="0">
                  <a:pos x="4" y="82"/>
                </a:cxn>
                <a:cxn ang="0">
                  <a:pos x="6" y="82"/>
                </a:cxn>
                <a:cxn ang="0">
                  <a:pos x="7" y="82"/>
                </a:cxn>
                <a:cxn ang="0">
                  <a:pos x="9" y="81"/>
                </a:cxn>
                <a:cxn ang="0">
                  <a:pos x="10" y="79"/>
                </a:cxn>
                <a:cxn ang="0">
                  <a:pos x="10" y="79"/>
                </a:cxn>
                <a:cxn ang="0">
                  <a:pos x="18" y="59"/>
                </a:cxn>
                <a:cxn ang="0">
                  <a:pos x="22" y="48"/>
                </a:cxn>
                <a:cxn ang="0">
                  <a:pos x="27" y="39"/>
                </a:cxn>
                <a:cxn ang="0">
                  <a:pos x="27" y="39"/>
                </a:cxn>
                <a:cxn ang="0">
                  <a:pos x="33" y="31"/>
                </a:cxn>
                <a:cxn ang="0">
                  <a:pos x="40" y="23"/>
                </a:cxn>
                <a:cxn ang="0">
                  <a:pos x="48" y="16"/>
                </a:cxn>
                <a:cxn ang="0">
                  <a:pos x="54" y="8"/>
                </a:cxn>
                <a:cxn ang="0">
                  <a:pos x="54" y="8"/>
                </a:cxn>
                <a:cxn ang="0">
                  <a:pos x="55" y="6"/>
                </a:cxn>
                <a:cxn ang="0">
                  <a:pos x="54" y="4"/>
                </a:cxn>
                <a:cxn ang="0">
                  <a:pos x="53" y="3"/>
                </a:cxn>
                <a:cxn ang="0">
                  <a:pos x="52" y="1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7" y="1"/>
                </a:cxn>
                <a:cxn ang="0">
                  <a:pos x="45" y="3"/>
                </a:cxn>
                <a:cxn ang="0">
                  <a:pos x="45" y="3"/>
                </a:cxn>
              </a:cxnLst>
              <a:rect l="0" t="0" r="r" b="b"/>
              <a:pathLst>
                <a:path w="55" h="82">
                  <a:moveTo>
                    <a:pt x="45" y="3"/>
                  </a:moveTo>
                  <a:lnTo>
                    <a:pt x="45" y="3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6" y="26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6" y="39"/>
                  </a:lnTo>
                  <a:lnTo>
                    <a:pt x="14" y="4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5" y="66"/>
                  </a:lnTo>
                  <a:lnTo>
                    <a:pt x="1" y="77"/>
                  </a:lnTo>
                  <a:lnTo>
                    <a:pt x="1" y="77"/>
                  </a:lnTo>
                  <a:lnTo>
                    <a:pt x="0" y="79"/>
                  </a:lnTo>
                  <a:lnTo>
                    <a:pt x="1" y="80"/>
                  </a:lnTo>
                  <a:lnTo>
                    <a:pt x="2" y="81"/>
                  </a:lnTo>
                  <a:lnTo>
                    <a:pt x="4" y="82"/>
                  </a:lnTo>
                  <a:lnTo>
                    <a:pt x="6" y="82"/>
                  </a:lnTo>
                  <a:lnTo>
                    <a:pt x="7" y="82"/>
                  </a:lnTo>
                  <a:lnTo>
                    <a:pt x="9" y="81"/>
                  </a:lnTo>
                  <a:lnTo>
                    <a:pt x="10" y="79"/>
                  </a:lnTo>
                  <a:lnTo>
                    <a:pt x="10" y="79"/>
                  </a:lnTo>
                  <a:lnTo>
                    <a:pt x="18" y="59"/>
                  </a:lnTo>
                  <a:lnTo>
                    <a:pt x="22" y="48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33" y="31"/>
                  </a:lnTo>
                  <a:lnTo>
                    <a:pt x="40" y="23"/>
                  </a:lnTo>
                  <a:lnTo>
                    <a:pt x="48" y="16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55" y="6"/>
                  </a:lnTo>
                  <a:lnTo>
                    <a:pt x="54" y="4"/>
                  </a:lnTo>
                  <a:lnTo>
                    <a:pt x="53" y="3"/>
                  </a:lnTo>
                  <a:lnTo>
                    <a:pt x="52" y="1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7" y="1"/>
                  </a:lnTo>
                  <a:lnTo>
                    <a:pt x="45" y="3"/>
                  </a:lnTo>
                  <a:lnTo>
                    <a:pt x="45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2" name="Freeform 763"/>
            <p:cNvSpPr/>
            <p:nvPr>
              <p:custDataLst>
                <p:tags r:id="rId11"/>
              </p:custDataLst>
            </p:nvPr>
          </p:nvSpPr>
          <p:spPr bwMode="auto">
            <a:xfrm>
              <a:off x="6430963" y="2728913"/>
              <a:ext cx="26988" cy="50800"/>
            </a:xfrm>
            <a:custGeom>
              <a:avLst/>
              <a:gdLst/>
              <a:ahLst/>
              <a:cxnLst>
                <a:cxn ang="0">
                  <a:pos x="43" y="3"/>
                </a:cxn>
                <a:cxn ang="0">
                  <a:pos x="43" y="3"/>
                </a:cxn>
                <a:cxn ang="0">
                  <a:pos x="32" y="22"/>
                </a:cxn>
                <a:cxn ang="0">
                  <a:pos x="22" y="43"/>
                </a:cxn>
                <a:cxn ang="0">
                  <a:pos x="22" y="43"/>
                </a:cxn>
                <a:cxn ang="0">
                  <a:pos x="17" y="54"/>
                </a:cxn>
                <a:cxn ang="0">
                  <a:pos x="11" y="66"/>
                </a:cxn>
                <a:cxn ang="0">
                  <a:pos x="6" y="77"/>
                </a:cxn>
                <a:cxn ang="0">
                  <a:pos x="1" y="90"/>
                </a:cxn>
                <a:cxn ang="0">
                  <a:pos x="1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5" y="95"/>
                </a:cxn>
                <a:cxn ang="0">
                  <a:pos x="6" y="96"/>
                </a:cxn>
                <a:cxn ang="0">
                  <a:pos x="8" y="95"/>
                </a:cxn>
                <a:cxn ang="0">
                  <a:pos x="9" y="94"/>
                </a:cxn>
                <a:cxn ang="0">
                  <a:pos x="10" y="92"/>
                </a:cxn>
                <a:cxn ang="0">
                  <a:pos x="10" y="92"/>
                </a:cxn>
                <a:cxn ang="0">
                  <a:pos x="14" y="81"/>
                </a:cxn>
                <a:cxn ang="0">
                  <a:pos x="18" y="71"/>
                </a:cxn>
                <a:cxn ang="0">
                  <a:pos x="22" y="62"/>
                </a:cxn>
                <a:cxn ang="0">
                  <a:pos x="28" y="52"/>
                </a:cxn>
                <a:cxn ang="0">
                  <a:pos x="28" y="52"/>
                </a:cxn>
                <a:cxn ang="0">
                  <a:pos x="32" y="47"/>
                </a:cxn>
                <a:cxn ang="0">
                  <a:pos x="34" y="42"/>
                </a:cxn>
                <a:cxn ang="0">
                  <a:pos x="38" y="33"/>
                </a:cxn>
                <a:cxn ang="0">
                  <a:pos x="38" y="33"/>
                </a:cxn>
                <a:cxn ang="0">
                  <a:pos x="44" y="20"/>
                </a:cxn>
                <a:cxn ang="0">
                  <a:pos x="51" y="8"/>
                </a:cxn>
                <a:cxn ang="0">
                  <a:pos x="51" y="8"/>
                </a:cxn>
                <a:cxn ang="0">
                  <a:pos x="51" y="6"/>
                </a:cxn>
                <a:cxn ang="0">
                  <a:pos x="51" y="4"/>
                </a:cxn>
                <a:cxn ang="0">
                  <a:pos x="50" y="3"/>
                </a:cxn>
                <a:cxn ang="0">
                  <a:pos x="49" y="2"/>
                </a:cxn>
                <a:cxn ang="0">
                  <a:pos x="47" y="0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3" y="3"/>
                </a:cxn>
                <a:cxn ang="0">
                  <a:pos x="43" y="3"/>
                </a:cxn>
              </a:cxnLst>
              <a:rect l="0" t="0" r="r" b="b"/>
              <a:pathLst>
                <a:path w="51" h="96">
                  <a:moveTo>
                    <a:pt x="43" y="3"/>
                  </a:moveTo>
                  <a:lnTo>
                    <a:pt x="43" y="3"/>
                  </a:lnTo>
                  <a:lnTo>
                    <a:pt x="32" y="22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17" y="54"/>
                  </a:lnTo>
                  <a:lnTo>
                    <a:pt x="11" y="66"/>
                  </a:lnTo>
                  <a:lnTo>
                    <a:pt x="6" y="77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5" y="95"/>
                  </a:lnTo>
                  <a:lnTo>
                    <a:pt x="6" y="96"/>
                  </a:lnTo>
                  <a:lnTo>
                    <a:pt x="8" y="95"/>
                  </a:lnTo>
                  <a:lnTo>
                    <a:pt x="9" y="94"/>
                  </a:lnTo>
                  <a:lnTo>
                    <a:pt x="10" y="92"/>
                  </a:lnTo>
                  <a:lnTo>
                    <a:pt x="10" y="92"/>
                  </a:lnTo>
                  <a:lnTo>
                    <a:pt x="14" y="81"/>
                  </a:lnTo>
                  <a:lnTo>
                    <a:pt x="18" y="71"/>
                  </a:lnTo>
                  <a:lnTo>
                    <a:pt x="22" y="62"/>
                  </a:lnTo>
                  <a:lnTo>
                    <a:pt x="28" y="52"/>
                  </a:lnTo>
                  <a:lnTo>
                    <a:pt x="28" y="52"/>
                  </a:lnTo>
                  <a:lnTo>
                    <a:pt x="32" y="47"/>
                  </a:lnTo>
                  <a:lnTo>
                    <a:pt x="34" y="42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44" y="20"/>
                  </a:lnTo>
                  <a:lnTo>
                    <a:pt x="51" y="8"/>
                  </a:lnTo>
                  <a:lnTo>
                    <a:pt x="51" y="8"/>
                  </a:lnTo>
                  <a:lnTo>
                    <a:pt x="51" y="6"/>
                  </a:lnTo>
                  <a:lnTo>
                    <a:pt x="51" y="4"/>
                  </a:lnTo>
                  <a:lnTo>
                    <a:pt x="50" y="3"/>
                  </a:lnTo>
                  <a:lnTo>
                    <a:pt x="49" y="2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3" y="3"/>
                  </a:lnTo>
                  <a:lnTo>
                    <a:pt x="43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3" name="Freeform 764"/>
            <p:cNvSpPr/>
            <p:nvPr>
              <p:custDataLst>
                <p:tags r:id="rId12"/>
              </p:custDataLst>
            </p:nvPr>
          </p:nvSpPr>
          <p:spPr bwMode="auto">
            <a:xfrm>
              <a:off x="6461125" y="2754313"/>
              <a:ext cx="25400" cy="49213"/>
            </a:xfrm>
            <a:custGeom>
              <a:avLst/>
              <a:gdLst/>
              <a:ahLst/>
              <a:cxnLst>
                <a:cxn ang="0">
                  <a:pos x="39" y="2"/>
                </a:cxn>
                <a:cxn ang="0">
                  <a:pos x="39" y="2"/>
                </a:cxn>
                <a:cxn ang="0">
                  <a:pos x="26" y="22"/>
                </a:cxn>
                <a:cxn ang="0">
                  <a:pos x="15" y="43"/>
                </a:cxn>
                <a:cxn ang="0">
                  <a:pos x="7" y="64"/>
                </a:cxn>
                <a:cxn ang="0">
                  <a:pos x="3" y="7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0" y="89"/>
                </a:cxn>
                <a:cxn ang="0">
                  <a:pos x="2" y="91"/>
                </a:cxn>
                <a:cxn ang="0">
                  <a:pos x="4" y="91"/>
                </a:cxn>
                <a:cxn ang="0">
                  <a:pos x="6" y="92"/>
                </a:cxn>
                <a:cxn ang="0">
                  <a:pos x="7" y="91"/>
                </a:cxn>
                <a:cxn ang="0">
                  <a:pos x="9" y="90"/>
                </a:cxn>
                <a:cxn ang="0">
                  <a:pos x="9" y="88"/>
                </a:cxn>
                <a:cxn ang="0">
                  <a:pos x="9" y="88"/>
                </a:cxn>
                <a:cxn ang="0">
                  <a:pos x="12" y="78"/>
                </a:cxn>
                <a:cxn ang="0">
                  <a:pos x="15" y="66"/>
                </a:cxn>
                <a:cxn ang="0">
                  <a:pos x="24" y="46"/>
                </a:cxn>
                <a:cxn ang="0">
                  <a:pos x="35" y="26"/>
                </a:cxn>
                <a:cxn ang="0">
                  <a:pos x="47" y="7"/>
                </a:cxn>
                <a:cxn ang="0">
                  <a:pos x="47" y="7"/>
                </a:cxn>
                <a:cxn ang="0">
                  <a:pos x="48" y="5"/>
                </a:cxn>
                <a:cxn ang="0">
                  <a:pos x="47" y="3"/>
                </a:cxn>
                <a:cxn ang="0">
                  <a:pos x="47" y="2"/>
                </a:cxn>
                <a:cxn ang="0">
                  <a:pos x="45" y="1"/>
                </a:cxn>
                <a:cxn ang="0">
                  <a:pos x="42" y="0"/>
                </a:cxn>
                <a:cxn ang="0">
                  <a:pos x="40" y="1"/>
                </a:cxn>
                <a:cxn ang="0">
                  <a:pos x="39" y="2"/>
                </a:cxn>
                <a:cxn ang="0">
                  <a:pos x="39" y="2"/>
                </a:cxn>
              </a:cxnLst>
              <a:rect l="0" t="0" r="r" b="b"/>
              <a:pathLst>
                <a:path w="48" h="92">
                  <a:moveTo>
                    <a:pt x="39" y="2"/>
                  </a:moveTo>
                  <a:lnTo>
                    <a:pt x="39" y="2"/>
                  </a:lnTo>
                  <a:lnTo>
                    <a:pt x="26" y="22"/>
                  </a:lnTo>
                  <a:lnTo>
                    <a:pt x="15" y="43"/>
                  </a:lnTo>
                  <a:lnTo>
                    <a:pt x="7" y="64"/>
                  </a:lnTo>
                  <a:lnTo>
                    <a:pt x="3" y="7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0" y="89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2"/>
                  </a:lnTo>
                  <a:lnTo>
                    <a:pt x="7" y="91"/>
                  </a:lnTo>
                  <a:lnTo>
                    <a:pt x="9" y="90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2" y="78"/>
                  </a:lnTo>
                  <a:lnTo>
                    <a:pt x="15" y="66"/>
                  </a:lnTo>
                  <a:lnTo>
                    <a:pt x="24" y="46"/>
                  </a:lnTo>
                  <a:lnTo>
                    <a:pt x="35" y="26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8" y="5"/>
                  </a:lnTo>
                  <a:lnTo>
                    <a:pt x="47" y="3"/>
                  </a:lnTo>
                  <a:lnTo>
                    <a:pt x="47" y="2"/>
                  </a:lnTo>
                  <a:lnTo>
                    <a:pt x="45" y="1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9" y="2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4" name="Freeform 765"/>
            <p:cNvSpPr/>
            <p:nvPr>
              <p:custDataLst>
                <p:tags r:id="rId13"/>
              </p:custDataLst>
            </p:nvPr>
          </p:nvSpPr>
          <p:spPr bwMode="auto">
            <a:xfrm>
              <a:off x="6499225" y="2765425"/>
              <a:ext cx="22225" cy="53975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29" y="13"/>
                </a:cxn>
                <a:cxn ang="0">
                  <a:pos x="24" y="25"/>
                </a:cxn>
                <a:cxn ang="0">
                  <a:pos x="20" y="36"/>
                </a:cxn>
                <a:cxn ang="0">
                  <a:pos x="15" y="49"/>
                </a:cxn>
                <a:cxn ang="0">
                  <a:pos x="8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0" y="99"/>
                </a:cxn>
                <a:cxn ang="0">
                  <a:pos x="1" y="100"/>
                </a:cxn>
                <a:cxn ang="0">
                  <a:pos x="3" y="101"/>
                </a:cxn>
                <a:cxn ang="0">
                  <a:pos x="6" y="101"/>
                </a:cxn>
                <a:cxn ang="0">
                  <a:pos x="8" y="100"/>
                </a:cxn>
                <a:cxn ang="0">
                  <a:pos x="9" y="98"/>
                </a:cxn>
                <a:cxn ang="0">
                  <a:pos x="9" y="98"/>
                </a:cxn>
                <a:cxn ang="0">
                  <a:pos x="17" y="76"/>
                </a:cxn>
                <a:cxn ang="0">
                  <a:pos x="24" y="52"/>
                </a:cxn>
                <a:cxn ang="0">
                  <a:pos x="32" y="29"/>
                </a:cxn>
                <a:cxn ang="0">
                  <a:pos x="37" y="19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4" y="5"/>
                </a:cxn>
                <a:cxn ang="0">
                  <a:pos x="44" y="4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4" h="101">
                  <a:moveTo>
                    <a:pt x="35" y="3"/>
                  </a:moveTo>
                  <a:lnTo>
                    <a:pt x="35" y="3"/>
                  </a:lnTo>
                  <a:lnTo>
                    <a:pt x="29" y="13"/>
                  </a:lnTo>
                  <a:lnTo>
                    <a:pt x="24" y="25"/>
                  </a:lnTo>
                  <a:lnTo>
                    <a:pt x="20" y="36"/>
                  </a:lnTo>
                  <a:lnTo>
                    <a:pt x="15" y="49"/>
                  </a:lnTo>
                  <a:lnTo>
                    <a:pt x="8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0" y="99"/>
                  </a:lnTo>
                  <a:lnTo>
                    <a:pt x="1" y="100"/>
                  </a:lnTo>
                  <a:lnTo>
                    <a:pt x="3" y="101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17" y="76"/>
                  </a:lnTo>
                  <a:lnTo>
                    <a:pt x="24" y="52"/>
                  </a:lnTo>
                  <a:lnTo>
                    <a:pt x="32" y="29"/>
                  </a:lnTo>
                  <a:lnTo>
                    <a:pt x="37" y="19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5" name="Freeform 766"/>
            <p:cNvSpPr/>
            <p:nvPr>
              <p:custDataLst>
                <p:tags r:id="rId14"/>
              </p:custDataLst>
            </p:nvPr>
          </p:nvSpPr>
          <p:spPr bwMode="auto">
            <a:xfrm>
              <a:off x="6540500" y="2767013"/>
              <a:ext cx="23813" cy="53975"/>
            </a:xfrm>
            <a:custGeom>
              <a:avLst/>
              <a:gdLst/>
              <a:ahLst/>
              <a:cxnLst>
                <a:cxn ang="0">
                  <a:pos x="35" y="4"/>
                </a:cxn>
                <a:cxn ang="0">
                  <a:pos x="35" y="4"/>
                </a:cxn>
                <a:cxn ang="0">
                  <a:pos x="29" y="27"/>
                </a:cxn>
                <a:cxn ang="0">
                  <a:pos x="20" y="50"/>
                </a:cxn>
                <a:cxn ang="0">
                  <a:pos x="11" y="73"/>
                </a:cxn>
                <a:cxn ang="0">
                  <a:pos x="1" y="94"/>
                </a:cxn>
                <a:cxn ang="0">
                  <a:pos x="1" y="94"/>
                </a:cxn>
                <a:cxn ang="0">
                  <a:pos x="0" y="96"/>
                </a:cxn>
                <a:cxn ang="0">
                  <a:pos x="1" y="98"/>
                </a:cxn>
                <a:cxn ang="0">
                  <a:pos x="2" y="101"/>
                </a:cxn>
                <a:cxn ang="0">
                  <a:pos x="3" y="102"/>
                </a:cxn>
                <a:cxn ang="0">
                  <a:pos x="4" y="102"/>
                </a:cxn>
                <a:cxn ang="0">
                  <a:pos x="6" y="102"/>
                </a:cxn>
                <a:cxn ang="0">
                  <a:pos x="8" y="102"/>
                </a:cxn>
                <a:cxn ang="0">
                  <a:pos x="9" y="100"/>
                </a:cxn>
                <a:cxn ang="0">
                  <a:pos x="9" y="100"/>
                </a:cxn>
                <a:cxn ang="0">
                  <a:pos x="19" y="77"/>
                </a:cxn>
                <a:cxn ang="0">
                  <a:pos x="29" y="54"/>
                </a:cxn>
                <a:cxn ang="0">
                  <a:pos x="37" y="30"/>
                </a:cxn>
                <a:cxn ang="0">
                  <a:pos x="44" y="6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3" y="3"/>
                </a:cxn>
                <a:cxn ang="0">
                  <a:pos x="42" y="1"/>
                </a:cxn>
                <a:cxn ang="0">
                  <a:pos x="41" y="1"/>
                </a:cxn>
                <a:cxn ang="0">
                  <a:pos x="39" y="0"/>
                </a:cxn>
                <a:cxn ang="0">
                  <a:pos x="37" y="1"/>
                </a:cxn>
                <a:cxn ang="0">
                  <a:pos x="36" y="2"/>
                </a:cxn>
                <a:cxn ang="0">
                  <a:pos x="35" y="4"/>
                </a:cxn>
                <a:cxn ang="0">
                  <a:pos x="35" y="4"/>
                </a:cxn>
              </a:cxnLst>
              <a:rect l="0" t="0" r="r" b="b"/>
              <a:pathLst>
                <a:path w="44" h="102">
                  <a:moveTo>
                    <a:pt x="35" y="4"/>
                  </a:moveTo>
                  <a:lnTo>
                    <a:pt x="35" y="4"/>
                  </a:lnTo>
                  <a:lnTo>
                    <a:pt x="29" y="27"/>
                  </a:lnTo>
                  <a:lnTo>
                    <a:pt x="20" y="50"/>
                  </a:lnTo>
                  <a:lnTo>
                    <a:pt x="11" y="73"/>
                  </a:lnTo>
                  <a:lnTo>
                    <a:pt x="1" y="94"/>
                  </a:lnTo>
                  <a:lnTo>
                    <a:pt x="1" y="94"/>
                  </a:lnTo>
                  <a:lnTo>
                    <a:pt x="0" y="96"/>
                  </a:lnTo>
                  <a:lnTo>
                    <a:pt x="1" y="98"/>
                  </a:lnTo>
                  <a:lnTo>
                    <a:pt x="2" y="101"/>
                  </a:lnTo>
                  <a:lnTo>
                    <a:pt x="3" y="102"/>
                  </a:lnTo>
                  <a:lnTo>
                    <a:pt x="4" y="102"/>
                  </a:lnTo>
                  <a:lnTo>
                    <a:pt x="6" y="102"/>
                  </a:lnTo>
                  <a:lnTo>
                    <a:pt x="8" y="102"/>
                  </a:lnTo>
                  <a:lnTo>
                    <a:pt x="9" y="100"/>
                  </a:lnTo>
                  <a:lnTo>
                    <a:pt x="9" y="100"/>
                  </a:lnTo>
                  <a:lnTo>
                    <a:pt x="19" y="77"/>
                  </a:lnTo>
                  <a:lnTo>
                    <a:pt x="29" y="54"/>
                  </a:lnTo>
                  <a:lnTo>
                    <a:pt x="37" y="30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4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39" y="0"/>
                  </a:lnTo>
                  <a:lnTo>
                    <a:pt x="37" y="1"/>
                  </a:lnTo>
                  <a:lnTo>
                    <a:pt x="36" y="2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6" name="Freeform 767"/>
            <p:cNvSpPr/>
            <p:nvPr>
              <p:custDataLst>
                <p:tags r:id="rId15"/>
              </p:custDataLst>
            </p:nvPr>
          </p:nvSpPr>
          <p:spPr bwMode="auto">
            <a:xfrm>
              <a:off x="6386513" y="2139950"/>
              <a:ext cx="15875" cy="36513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22" y="4"/>
                </a:cxn>
                <a:cxn ang="0">
                  <a:pos x="21" y="12"/>
                </a:cxn>
                <a:cxn ang="0">
                  <a:pos x="19" y="19"/>
                </a:cxn>
                <a:cxn ang="0">
                  <a:pos x="14" y="32"/>
                </a:cxn>
                <a:cxn ang="0">
                  <a:pos x="14" y="32"/>
                </a:cxn>
                <a:cxn ang="0">
                  <a:pos x="9" y="48"/>
                </a:cxn>
                <a:cxn ang="0">
                  <a:pos x="5" y="55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0" y="65"/>
                </a:cxn>
                <a:cxn ang="0">
                  <a:pos x="0" y="67"/>
                </a:cxn>
                <a:cxn ang="0">
                  <a:pos x="2" y="68"/>
                </a:cxn>
                <a:cxn ang="0">
                  <a:pos x="3" y="69"/>
                </a:cxn>
                <a:cxn ang="0">
                  <a:pos x="5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9" y="68"/>
                </a:cxn>
                <a:cxn ang="0">
                  <a:pos x="13" y="60"/>
                </a:cxn>
                <a:cxn ang="0">
                  <a:pos x="16" y="53"/>
                </a:cxn>
                <a:cxn ang="0">
                  <a:pos x="22" y="38"/>
                </a:cxn>
                <a:cxn ang="0">
                  <a:pos x="22" y="38"/>
                </a:cxn>
                <a:cxn ang="0">
                  <a:pos x="28" y="22"/>
                </a:cxn>
                <a:cxn ang="0">
                  <a:pos x="31" y="14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2" y="3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2" y="4"/>
                </a:cxn>
                <a:cxn ang="0">
                  <a:pos x="22" y="4"/>
                </a:cxn>
              </a:cxnLst>
              <a:rect l="0" t="0" r="r" b="b"/>
              <a:pathLst>
                <a:path w="32" h="70">
                  <a:moveTo>
                    <a:pt x="22" y="4"/>
                  </a:moveTo>
                  <a:lnTo>
                    <a:pt x="22" y="4"/>
                  </a:lnTo>
                  <a:lnTo>
                    <a:pt x="21" y="12"/>
                  </a:lnTo>
                  <a:lnTo>
                    <a:pt x="19" y="19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9" y="48"/>
                  </a:lnTo>
                  <a:lnTo>
                    <a:pt x="5" y="55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8"/>
                  </a:lnTo>
                  <a:lnTo>
                    <a:pt x="3" y="69"/>
                  </a:lnTo>
                  <a:lnTo>
                    <a:pt x="5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9" y="68"/>
                  </a:lnTo>
                  <a:lnTo>
                    <a:pt x="13" y="60"/>
                  </a:lnTo>
                  <a:lnTo>
                    <a:pt x="16" y="53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8" y="22"/>
                  </a:lnTo>
                  <a:lnTo>
                    <a:pt x="31" y="1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3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2" y="4"/>
                  </a:lnTo>
                  <a:lnTo>
                    <a:pt x="22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7" name="Freeform 768"/>
            <p:cNvSpPr/>
            <p:nvPr>
              <p:custDataLst>
                <p:tags r:id="rId16"/>
              </p:custDataLst>
            </p:nvPr>
          </p:nvSpPr>
          <p:spPr bwMode="auto">
            <a:xfrm>
              <a:off x="6429375" y="2155825"/>
              <a:ext cx="9525" cy="33338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7" y="4"/>
                </a:cxn>
                <a:cxn ang="0">
                  <a:pos x="6" y="18"/>
                </a:cxn>
                <a:cxn ang="0">
                  <a:pos x="3" y="31"/>
                </a:cxn>
                <a:cxn ang="0">
                  <a:pos x="1" y="45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1" y="60"/>
                </a:cxn>
                <a:cxn ang="0">
                  <a:pos x="2" y="61"/>
                </a:cxn>
                <a:cxn ang="0">
                  <a:pos x="3" y="63"/>
                </a:cxn>
                <a:cxn ang="0">
                  <a:pos x="6" y="63"/>
                </a:cxn>
                <a:cxn ang="0">
                  <a:pos x="7" y="63"/>
                </a:cxn>
                <a:cxn ang="0">
                  <a:pos x="9" y="61"/>
                </a:cxn>
                <a:cxn ang="0">
                  <a:pos x="10" y="60"/>
                </a:cxn>
                <a:cxn ang="0">
                  <a:pos x="10" y="58"/>
                </a:cxn>
                <a:cxn ang="0">
                  <a:pos x="10" y="58"/>
                </a:cxn>
                <a:cxn ang="0">
                  <a:pos x="12" y="45"/>
                </a:cxn>
                <a:cxn ang="0">
                  <a:pos x="14" y="31"/>
                </a:cxn>
                <a:cxn ang="0">
                  <a:pos x="16" y="18"/>
                </a:cxn>
                <a:cxn ang="0">
                  <a:pos x="17" y="4"/>
                </a:cxn>
                <a:cxn ang="0">
                  <a:pos x="17" y="4"/>
                </a:cxn>
                <a:cxn ang="0">
                  <a:pos x="16" y="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8" y="2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17" h="63">
                  <a:moveTo>
                    <a:pt x="7" y="4"/>
                  </a:moveTo>
                  <a:lnTo>
                    <a:pt x="7" y="4"/>
                  </a:lnTo>
                  <a:lnTo>
                    <a:pt x="6" y="18"/>
                  </a:lnTo>
                  <a:lnTo>
                    <a:pt x="3" y="31"/>
                  </a:lnTo>
                  <a:lnTo>
                    <a:pt x="1" y="45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2" y="61"/>
                  </a:lnTo>
                  <a:lnTo>
                    <a:pt x="3" y="63"/>
                  </a:lnTo>
                  <a:lnTo>
                    <a:pt x="6" y="63"/>
                  </a:lnTo>
                  <a:lnTo>
                    <a:pt x="7" y="63"/>
                  </a:lnTo>
                  <a:lnTo>
                    <a:pt x="9" y="61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12" y="45"/>
                  </a:lnTo>
                  <a:lnTo>
                    <a:pt x="14" y="31"/>
                  </a:lnTo>
                  <a:lnTo>
                    <a:pt x="16" y="18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8" name="Freeform 769"/>
            <p:cNvSpPr/>
            <p:nvPr>
              <p:custDataLst>
                <p:tags r:id="rId17"/>
              </p:custDataLst>
            </p:nvPr>
          </p:nvSpPr>
          <p:spPr bwMode="auto">
            <a:xfrm>
              <a:off x="6461125" y="2173288"/>
              <a:ext cx="14288" cy="36513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7" y="2"/>
                </a:cxn>
                <a:cxn ang="0">
                  <a:pos x="14" y="9"/>
                </a:cxn>
                <a:cxn ang="0">
                  <a:pos x="11" y="17"/>
                </a:cxn>
                <a:cxn ang="0">
                  <a:pos x="7" y="32"/>
                </a:cxn>
                <a:cxn ang="0">
                  <a:pos x="5" y="47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6"/>
                </a:cxn>
                <a:cxn ang="0">
                  <a:pos x="1" y="67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7" y="69"/>
                </a:cxn>
                <a:cxn ang="0">
                  <a:pos x="8" y="69"/>
                </a:cxn>
                <a:cxn ang="0">
                  <a:pos x="10" y="68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4" y="51"/>
                </a:cxn>
                <a:cxn ang="0">
                  <a:pos x="16" y="36"/>
                </a:cxn>
                <a:cxn ang="0">
                  <a:pos x="19" y="21"/>
                </a:cxn>
                <a:cxn ang="0">
                  <a:pos x="22" y="14"/>
                </a:cxn>
                <a:cxn ang="0">
                  <a:pos x="25" y="7"/>
                </a:cxn>
                <a:cxn ang="0">
                  <a:pos x="25" y="7"/>
                </a:cxn>
                <a:cxn ang="0">
                  <a:pos x="26" y="5"/>
                </a:cxn>
                <a:cxn ang="0">
                  <a:pos x="26" y="3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9" y="1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26" h="69">
                  <a:moveTo>
                    <a:pt x="17" y="2"/>
                  </a:moveTo>
                  <a:lnTo>
                    <a:pt x="17" y="2"/>
                  </a:lnTo>
                  <a:lnTo>
                    <a:pt x="14" y="9"/>
                  </a:lnTo>
                  <a:lnTo>
                    <a:pt x="11" y="17"/>
                  </a:lnTo>
                  <a:lnTo>
                    <a:pt x="7" y="32"/>
                  </a:lnTo>
                  <a:lnTo>
                    <a:pt x="5" y="47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6"/>
                  </a:lnTo>
                  <a:lnTo>
                    <a:pt x="1" y="67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7" y="69"/>
                  </a:lnTo>
                  <a:lnTo>
                    <a:pt x="8" y="69"/>
                  </a:lnTo>
                  <a:lnTo>
                    <a:pt x="10" y="6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4" y="51"/>
                  </a:lnTo>
                  <a:lnTo>
                    <a:pt x="16" y="36"/>
                  </a:lnTo>
                  <a:lnTo>
                    <a:pt x="19" y="21"/>
                  </a:lnTo>
                  <a:lnTo>
                    <a:pt x="22" y="14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6" y="3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1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9" name="Freeform 770"/>
            <p:cNvSpPr/>
            <p:nvPr>
              <p:custDataLst>
                <p:tags r:id="rId18"/>
              </p:custDataLst>
            </p:nvPr>
          </p:nvSpPr>
          <p:spPr bwMode="auto">
            <a:xfrm>
              <a:off x="6475413" y="2203450"/>
              <a:ext cx="19050" cy="508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3" y="11"/>
                </a:cxn>
                <a:cxn ang="0">
                  <a:pos x="18" y="21"/>
                </a:cxn>
                <a:cxn ang="0">
                  <a:pos x="13" y="32"/>
                </a:cxn>
                <a:cxn ang="0">
                  <a:pos x="9" y="43"/>
                </a:cxn>
                <a:cxn ang="0">
                  <a:pos x="6" y="54"/>
                </a:cxn>
                <a:cxn ang="0">
                  <a:pos x="3" y="67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2" y="95"/>
                </a:cxn>
                <a:cxn ang="0">
                  <a:pos x="5" y="95"/>
                </a:cxn>
                <a:cxn ang="0">
                  <a:pos x="8" y="94"/>
                </a:cxn>
                <a:cxn ang="0">
                  <a:pos x="9" y="92"/>
                </a:cxn>
                <a:cxn ang="0">
                  <a:pos x="10" y="90"/>
                </a:cxn>
                <a:cxn ang="0">
                  <a:pos x="10" y="90"/>
                </a:cxn>
                <a:cxn ang="0">
                  <a:pos x="13" y="68"/>
                </a:cxn>
                <a:cxn ang="0">
                  <a:pos x="15" y="58"/>
                </a:cxn>
                <a:cxn ang="0">
                  <a:pos x="18" y="47"/>
                </a:cxn>
                <a:cxn ang="0">
                  <a:pos x="21" y="37"/>
                </a:cxn>
                <a:cxn ang="0">
                  <a:pos x="25" y="26"/>
                </a:cxn>
                <a:cxn ang="0">
                  <a:pos x="30" y="17"/>
                </a:cxn>
                <a:cxn ang="0">
                  <a:pos x="37" y="8"/>
                </a:cxn>
                <a:cxn ang="0">
                  <a:pos x="37" y="8"/>
                </a:cxn>
                <a:cxn ang="0">
                  <a:pos x="38" y="6"/>
                </a:cxn>
                <a:cxn ang="0">
                  <a:pos x="38" y="4"/>
                </a:cxn>
                <a:cxn ang="0">
                  <a:pos x="37" y="1"/>
                </a:cxn>
                <a:cxn ang="0">
                  <a:pos x="35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95">
                  <a:moveTo>
                    <a:pt x="30" y="2"/>
                  </a:moveTo>
                  <a:lnTo>
                    <a:pt x="30" y="2"/>
                  </a:lnTo>
                  <a:lnTo>
                    <a:pt x="23" y="11"/>
                  </a:lnTo>
                  <a:lnTo>
                    <a:pt x="18" y="21"/>
                  </a:lnTo>
                  <a:lnTo>
                    <a:pt x="13" y="32"/>
                  </a:lnTo>
                  <a:lnTo>
                    <a:pt x="9" y="43"/>
                  </a:lnTo>
                  <a:lnTo>
                    <a:pt x="6" y="54"/>
                  </a:lnTo>
                  <a:lnTo>
                    <a:pt x="3" y="6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2" y="95"/>
                  </a:lnTo>
                  <a:lnTo>
                    <a:pt x="5" y="95"/>
                  </a:lnTo>
                  <a:lnTo>
                    <a:pt x="8" y="94"/>
                  </a:lnTo>
                  <a:lnTo>
                    <a:pt x="9" y="92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3" y="68"/>
                  </a:lnTo>
                  <a:lnTo>
                    <a:pt x="15" y="58"/>
                  </a:lnTo>
                  <a:lnTo>
                    <a:pt x="18" y="47"/>
                  </a:lnTo>
                  <a:lnTo>
                    <a:pt x="21" y="37"/>
                  </a:lnTo>
                  <a:lnTo>
                    <a:pt x="25" y="26"/>
                  </a:lnTo>
                  <a:lnTo>
                    <a:pt x="30" y="17"/>
                  </a:lnTo>
                  <a:lnTo>
                    <a:pt x="37" y="8"/>
                  </a:lnTo>
                  <a:lnTo>
                    <a:pt x="37" y="8"/>
                  </a:lnTo>
                  <a:lnTo>
                    <a:pt x="38" y="6"/>
                  </a:lnTo>
                  <a:lnTo>
                    <a:pt x="38" y="4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0" name="Freeform 771"/>
            <p:cNvSpPr/>
            <p:nvPr>
              <p:custDataLst>
                <p:tags r:id="rId19"/>
              </p:custDataLst>
            </p:nvPr>
          </p:nvSpPr>
          <p:spPr bwMode="auto">
            <a:xfrm>
              <a:off x="6481763" y="2241550"/>
              <a:ext cx="26988" cy="55563"/>
            </a:xfrm>
            <a:custGeom>
              <a:avLst/>
              <a:gdLst/>
              <a:ahLst/>
              <a:cxnLst>
                <a:cxn ang="0">
                  <a:pos x="42" y="2"/>
                </a:cxn>
                <a:cxn ang="0">
                  <a:pos x="42" y="2"/>
                </a:cxn>
                <a:cxn ang="0">
                  <a:pos x="34" y="13"/>
                </a:cxn>
                <a:cxn ang="0">
                  <a:pos x="28" y="25"/>
                </a:cxn>
                <a:cxn ang="0">
                  <a:pos x="23" y="37"/>
                </a:cxn>
                <a:cxn ang="0">
                  <a:pos x="17" y="50"/>
                </a:cxn>
                <a:cxn ang="0">
                  <a:pos x="8" y="76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0" y="104"/>
                </a:cxn>
                <a:cxn ang="0">
                  <a:pos x="1" y="105"/>
                </a:cxn>
                <a:cxn ang="0">
                  <a:pos x="2" y="106"/>
                </a:cxn>
                <a:cxn ang="0">
                  <a:pos x="3" y="107"/>
                </a:cxn>
                <a:cxn ang="0">
                  <a:pos x="5" y="107"/>
                </a:cxn>
                <a:cxn ang="0">
                  <a:pos x="7" y="107"/>
                </a:cxn>
                <a:cxn ang="0">
                  <a:pos x="8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7" y="79"/>
                </a:cxn>
                <a:cxn ang="0">
                  <a:pos x="26" y="54"/>
                </a:cxn>
                <a:cxn ang="0">
                  <a:pos x="31" y="41"/>
                </a:cxn>
                <a:cxn ang="0">
                  <a:pos x="36" y="29"/>
                </a:cxn>
                <a:cxn ang="0">
                  <a:pos x="42" y="18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0" y="2"/>
                </a:cxn>
                <a:cxn ang="0">
                  <a:pos x="49" y="1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42" y="2"/>
                </a:cxn>
                <a:cxn ang="0">
                  <a:pos x="42" y="2"/>
                </a:cxn>
              </a:cxnLst>
              <a:rect l="0" t="0" r="r" b="b"/>
              <a:pathLst>
                <a:path w="51" h="107">
                  <a:moveTo>
                    <a:pt x="42" y="2"/>
                  </a:moveTo>
                  <a:lnTo>
                    <a:pt x="42" y="2"/>
                  </a:lnTo>
                  <a:lnTo>
                    <a:pt x="34" y="13"/>
                  </a:lnTo>
                  <a:lnTo>
                    <a:pt x="28" y="25"/>
                  </a:lnTo>
                  <a:lnTo>
                    <a:pt x="23" y="37"/>
                  </a:lnTo>
                  <a:lnTo>
                    <a:pt x="17" y="50"/>
                  </a:lnTo>
                  <a:lnTo>
                    <a:pt x="8" y="7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4"/>
                  </a:lnTo>
                  <a:lnTo>
                    <a:pt x="1" y="105"/>
                  </a:lnTo>
                  <a:lnTo>
                    <a:pt x="2" y="106"/>
                  </a:lnTo>
                  <a:lnTo>
                    <a:pt x="3" y="107"/>
                  </a:lnTo>
                  <a:lnTo>
                    <a:pt x="5" y="107"/>
                  </a:lnTo>
                  <a:lnTo>
                    <a:pt x="7" y="107"/>
                  </a:lnTo>
                  <a:lnTo>
                    <a:pt x="8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7" y="79"/>
                  </a:lnTo>
                  <a:lnTo>
                    <a:pt x="26" y="54"/>
                  </a:lnTo>
                  <a:lnTo>
                    <a:pt x="31" y="41"/>
                  </a:lnTo>
                  <a:lnTo>
                    <a:pt x="36" y="29"/>
                  </a:lnTo>
                  <a:lnTo>
                    <a:pt x="42" y="18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0" y="2"/>
                  </a:lnTo>
                  <a:lnTo>
                    <a:pt x="49" y="1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2" y="2"/>
                  </a:lnTo>
                  <a:lnTo>
                    <a:pt x="42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1" name="Freeform 772"/>
            <p:cNvSpPr/>
            <p:nvPr>
              <p:custDataLst>
                <p:tags r:id="rId20"/>
              </p:custDataLst>
            </p:nvPr>
          </p:nvSpPr>
          <p:spPr bwMode="auto">
            <a:xfrm>
              <a:off x="6770688" y="2238375"/>
              <a:ext cx="12700" cy="47625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7" y="4"/>
                </a:cxn>
                <a:cxn ang="0">
                  <a:pos x="12" y="25"/>
                </a:cxn>
                <a:cxn ang="0">
                  <a:pos x="7" y="45"/>
                </a:cxn>
                <a:cxn ang="0">
                  <a:pos x="3" y="65"/>
                </a:cxn>
                <a:cxn ang="0">
                  <a:pos x="1" y="75"/>
                </a:cxn>
                <a:cxn ang="0">
                  <a:pos x="0" y="87"/>
                </a:cxn>
                <a:cxn ang="0">
                  <a:pos x="0" y="87"/>
                </a:cxn>
                <a:cxn ang="0">
                  <a:pos x="1" y="88"/>
                </a:cxn>
                <a:cxn ang="0">
                  <a:pos x="2" y="90"/>
                </a:cxn>
                <a:cxn ang="0">
                  <a:pos x="3" y="91"/>
                </a:cxn>
                <a:cxn ang="0">
                  <a:pos x="5" y="91"/>
                </a:cxn>
                <a:cxn ang="0">
                  <a:pos x="7" y="91"/>
                </a:cxn>
                <a:cxn ang="0">
                  <a:pos x="8" y="90"/>
                </a:cxn>
                <a:cxn ang="0">
                  <a:pos x="9" y="88"/>
                </a:cxn>
                <a:cxn ang="0">
                  <a:pos x="10" y="87"/>
                </a:cxn>
                <a:cxn ang="0">
                  <a:pos x="10" y="87"/>
                </a:cxn>
                <a:cxn ang="0">
                  <a:pos x="10" y="75"/>
                </a:cxn>
                <a:cxn ang="0">
                  <a:pos x="12" y="65"/>
                </a:cxn>
                <a:cxn ang="0">
                  <a:pos x="17" y="45"/>
                </a:cxn>
                <a:cxn ang="0">
                  <a:pos x="22" y="25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2"/>
                </a:cxn>
                <a:cxn ang="0">
                  <a:pos x="25" y="1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19" y="1"/>
                </a:cxn>
                <a:cxn ang="0">
                  <a:pos x="17" y="2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26" h="91">
                  <a:moveTo>
                    <a:pt x="17" y="4"/>
                  </a:moveTo>
                  <a:lnTo>
                    <a:pt x="17" y="4"/>
                  </a:lnTo>
                  <a:lnTo>
                    <a:pt x="12" y="25"/>
                  </a:lnTo>
                  <a:lnTo>
                    <a:pt x="7" y="45"/>
                  </a:lnTo>
                  <a:lnTo>
                    <a:pt x="3" y="65"/>
                  </a:lnTo>
                  <a:lnTo>
                    <a:pt x="1" y="75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" y="88"/>
                  </a:lnTo>
                  <a:lnTo>
                    <a:pt x="2" y="90"/>
                  </a:lnTo>
                  <a:lnTo>
                    <a:pt x="3" y="91"/>
                  </a:lnTo>
                  <a:lnTo>
                    <a:pt x="5" y="91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9" y="88"/>
                  </a:lnTo>
                  <a:lnTo>
                    <a:pt x="10" y="87"/>
                  </a:lnTo>
                  <a:lnTo>
                    <a:pt x="10" y="87"/>
                  </a:lnTo>
                  <a:lnTo>
                    <a:pt x="10" y="75"/>
                  </a:lnTo>
                  <a:lnTo>
                    <a:pt x="12" y="65"/>
                  </a:lnTo>
                  <a:lnTo>
                    <a:pt x="17" y="45"/>
                  </a:lnTo>
                  <a:lnTo>
                    <a:pt x="22" y="25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19" y="1"/>
                  </a:lnTo>
                  <a:lnTo>
                    <a:pt x="17" y="2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2" name="Freeform 773"/>
            <p:cNvSpPr/>
            <p:nvPr>
              <p:custDataLst>
                <p:tags r:id="rId21"/>
              </p:custDataLst>
            </p:nvPr>
          </p:nvSpPr>
          <p:spPr bwMode="auto">
            <a:xfrm>
              <a:off x="6811963" y="2214563"/>
              <a:ext cx="17463" cy="50800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3" y="3"/>
                </a:cxn>
                <a:cxn ang="0">
                  <a:pos x="14" y="25"/>
                </a:cxn>
                <a:cxn ang="0">
                  <a:pos x="9" y="47"/>
                </a:cxn>
                <a:cxn ang="0">
                  <a:pos x="4" y="70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1" y="96"/>
                </a:cxn>
                <a:cxn ang="0">
                  <a:pos x="3" y="98"/>
                </a:cxn>
                <a:cxn ang="0">
                  <a:pos x="6" y="98"/>
                </a:cxn>
                <a:cxn ang="0">
                  <a:pos x="7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9" y="95"/>
                </a:cxn>
                <a:cxn ang="0">
                  <a:pos x="9" y="95"/>
                </a:cxn>
                <a:cxn ang="0">
                  <a:pos x="11" y="94"/>
                </a:cxn>
                <a:cxn ang="0">
                  <a:pos x="12" y="91"/>
                </a:cxn>
                <a:cxn ang="0">
                  <a:pos x="12" y="88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14" y="66"/>
                </a:cxn>
                <a:cxn ang="0">
                  <a:pos x="18" y="46"/>
                </a:cxn>
                <a:cxn ang="0">
                  <a:pos x="25" y="25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32" y="3"/>
                </a:cxn>
                <a:cxn ang="0">
                  <a:pos x="31" y="2"/>
                </a:cxn>
                <a:cxn ang="0">
                  <a:pos x="30" y="1"/>
                </a:cxn>
                <a:cxn ang="0">
                  <a:pos x="29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32" h="98">
                  <a:moveTo>
                    <a:pt x="23" y="3"/>
                  </a:moveTo>
                  <a:lnTo>
                    <a:pt x="23" y="3"/>
                  </a:lnTo>
                  <a:lnTo>
                    <a:pt x="14" y="25"/>
                  </a:lnTo>
                  <a:lnTo>
                    <a:pt x="9" y="47"/>
                  </a:lnTo>
                  <a:lnTo>
                    <a:pt x="4" y="70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1" y="96"/>
                  </a:lnTo>
                  <a:lnTo>
                    <a:pt x="3" y="98"/>
                  </a:lnTo>
                  <a:lnTo>
                    <a:pt x="6" y="98"/>
                  </a:lnTo>
                  <a:lnTo>
                    <a:pt x="7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9" y="95"/>
                  </a:lnTo>
                  <a:lnTo>
                    <a:pt x="9" y="95"/>
                  </a:lnTo>
                  <a:lnTo>
                    <a:pt x="11" y="94"/>
                  </a:lnTo>
                  <a:lnTo>
                    <a:pt x="12" y="91"/>
                  </a:lnTo>
                  <a:lnTo>
                    <a:pt x="12" y="88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4" y="66"/>
                  </a:lnTo>
                  <a:lnTo>
                    <a:pt x="18" y="46"/>
                  </a:lnTo>
                  <a:lnTo>
                    <a:pt x="25" y="25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2" y="3"/>
                  </a:lnTo>
                  <a:lnTo>
                    <a:pt x="31" y="2"/>
                  </a:lnTo>
                  <a:lnTo>
                    <a:pt x="30" y="1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3" name="Freeform 774"/>
            <p:cNvSpPr/>
            <p:nvPr>
              <p:custDataLst>
                <p:tags r:id="rId22"/>
              </p:custDataLst>
            </p:nvPr>
          </p:nvSpPr>
          <p:spPr bwMode="auto">
            <a:xfrm>
              <a:off x="6848475" y="2211388"/>
              <a:ext cx="19050" cy="46038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22" y="23"/>
                </a:cxn>
                <a:cxn ang="0">
                  <a:pos x="17" y="44"/>
                </a:cxn>
                <a:cxn ang="0">
                  <a:pos x="11" y="62"/>
                </a:cxn>
                <a:cxn ang="0">
                  <a:pos x="6" y="72"/>
                </a:cxn>
                <a:cxn ang="0">
                  <a:pos x="1" y="81"/>
                </a:cxn>
                <a:cxn ang="0">
                  <a:pos x="1" y="81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3" y="87"/>
                </a:cxn>
                <a:cxn ang="0">
                  <a:pos x="4" y="88"/>
                </a:cxn>
                <a:cxn ang="0">
                  <a:pos x="6" y="88"/>
                </a:cxn>
                <a:cxn ang="0">
                  <a:pos x="8" y="87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15" y="77"/>
                </a:cxn>
                <a:cxn ang="0">
                  <a:pos x="19" y="66"/>
                </a:cxn>
                <a:cxn ang="0">
                  <a:pos x="25" y="47"/>
                </a:cxn>
                <a:cxn ang="0">
                  <a:pos x="30" y="26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5" y="3"/>
                </a:cxn>
                <a:cxn ang="0">
                  <a:pos x="34" y="2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5" h="88">
                  <a:moveTo>
                    <a:pt x="26" y="3"/>
                  </a:moveTo>
                  <a:lnTo>
                    <a:pt x="26" y="3"/>
                  </a:lnTo>
                  <a:lnTo>
                    <a:pt x="22" y="23"/>
                  </a:lnTo>
                  <a:lnTo>
                    <a:pt x="17" y="44"/>
                  </a:lnTo>
                  <a:lnTo>
                    <a:pt x="11" y="62"/>
                  </a:lnTo>
                  <a:lnTo>
                    <a:pt x="6" y="72"/>
                  </a:lnTo>
                  <a:lnTo>
                    <a:pt x="1" y="81"/>
                  </a:lnTo>
                  <a:lnTo>
                    <a:pt x="1" y="81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3" y="87"/>
                  </a:lnTo>
                  <a:lnTo>
                    <a:pt x="4" y="88"/>
                  </a:lnTo>
                  <a:lnTo>
                    <a:pt x="6" y="88"/>
                  </a:lnTo>
                  <a:lnTo>
                    <a:pt x="8" y="87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5" y="77"/>
                  </a:lnTo>
                  <a:lnTo>
                    <a:pt x="19" y="66"/>
                  </a:lnTo>
                  <a:lnTo>
                    <a:pt x="25" y="47"/>
                  </a:lnTo>
                  <a:lnTo>
                    <a:pt x="30" y="26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4" name="Freeform 775"/>
            <p:cNvSpPr/>
            <p:nvPr>
              <p:custDataLst>
                <p:tags r:id="rId23"/>
              </p:custDataLst>
            </p:nvPr>
          </p:nvSpPr>
          <p:spPr bwMode="auto">
            <a:xfrm>
              <a:off x="6586538" y="2754313"/>
              <a:ext cx="7938" cy="46038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6" y="24"/>
                </a:cxn>
                <a:cxn ang="0">
                  <a:pos x="5" y="44"/>
                </a:cxn>
                <a:cxn ang="0">
                  <a:pos x="3" y="63"/>
                </a:cxn>
                <a:cxn ang="0">
                  <a:pos x="0" y="83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2" y="88"/>
                </a:cxn>
                <a:cxn ang="0">
                  <a:pos x="3" y="88"/>
                </a:cxn>
                <a:cxn ang="0">
                  <a:pos x="5" y="88"/>
                </a:cxn>
                <a:cxn ang="0">
                  <a:pos x="7" y="88"/>
                </a:cxn>
                <a:cxn ang="0">
                  <a:pos x="8" y="87"/>
                </a:cxn>
                <a:cxn ang="0">
                  <a:pos x="9" y="85"/>
                </a:cxn>
                <a:cxn ang="0">
                  <a:pos x="9" y="85"/>
                </a:cxn>
                <a:cxn ang="0">
                  <a:pos x="12" y="65"/>
                </a:cxn>
                <a:cxn ang="0">
                  <a:pos x="14" y="46"/>
                </a:cxn>
                <a:cxn ang="0">
                  <a:pos x="15" y="25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5" h="88">
                  <a:moveTo>
                    <a:pt x="6" y="4"/>
                  </a:moveTo>
                  <a:lnTo>
                    <a:pt x="6" y="4"/>
                  </a:lnTo>
                  <a:lnTo>
                    <a:pt x="6" y="24"/>
                  </a:lnTo>
                  <a:lnTo>
                    <a:pt x="5" y="44"/>
                  </a:lnTo>
                  <a:lnTo>
                    <a:pt x="3" y="63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2" y="88"/>
                  </a:lnTo>
                  <a:lnTo>
                    <a:pt x="3" y="88"/>
                  </a:lnTo>
                  <a:lnTo>
                    <a:pt x="5" y="88"/>
                  </a:lnTo>
                  <a:lnTo>
                    <a:pt x="7" y="88"/>
                  </a:lnTo>
                  <a:lnTo>
                    <a:pt x="8" y="87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12" y="65"/>
                  </a:lnTo>
                  <a:lnTo>
                    <a:pt x="14" y="46"/>
                  </a:lnTo>
                  <a:lnTo>
                    <a:pt x="15" y="2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5" name="Freeform 776"/>
            <p:cNvSpPr/>
            <p:nvPr>
              <p:custDataLst>
                <p:tags r:id="rId24"/>
              </p:custDataLst>
            </p:nvPr>
          </p:nvSpPr>
          <p:spPr bwMode="auto">
            <a:xfrm>
              <a:off x="6623050" y="2711450"/>
              <a:ext cx="12700" cy="47625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20" y="1"/>
                </a:cxn>
                <a:cxn ang="0">
                  <a:pos x="16" y="2"/>
                </a:cxn>
                <a:cxn ang="0">
                  <a:pos x="13" y="4"/>
                </a:cxn>
                <a:cxn ang="0">
                  <a:pos x="9" y="8"/>
                </a:cxn>
                <a:cxn ang="0">
                  <a:pos x="8" y="11"/>
                </a:cxn>
                <a:cxn ang="0">
                  <a:pos x="6" y="19"/>
                </a:cxn>
                <a:cxn ang="0">
                  <a:pos x="5" y="27"/>
                </a:cxn>
                <a:cxn ang="0">
                  <a:pos x="5" y="27"/>
                </a:cxn>
                <a:cxn ang="0">
                  <a:pos x="6" y="55"/>
                </a:cxn>
                <a:cxn ang="0">
                  <a:pos x="6" y="63"/>
                </a:cxn>
                <a:cxn ang="0">
                  <a:pos x="5" y="69"/>
                </a:cxn>
                <a:cxn ang="0">
                  <a:pos x="4" y="76"/>
                </a:cxn>
                <a:cxn ang="0">
                  <a:pos x="1" y="82"/>
                </a:cxn>
                <a:cxn ang="0">
                  <a:pos x="1" y="82"/>
                </a:cxn>
                <a:cxn ang="0">
                  <a:pos x="0" y="84"/>
                </a:cxn>
                <a:cxn ang="0">
                  <a:pos x="0" y="86"/>
                </a:cxn>
                <a:cxn ang="0">
                  <a:pos x="1" y="87"/>
                </a:cxn>
                <a:cxn ang="0">
                  <a:pos x="3" y="88"/>
                </a:cxn>
                <a:cxn ang="0">
                  <a:pos x="4" y="89"/>
                </a:cxn>
                <a:cxn ang="0">
                  <a:pos x="6" y="89"/>
                </a:cxn>
                <a:cxn ang="0">
                  <a:pos x="7" y="88"/>
                </a:cxn>
                <a:cxn ang="0">
                  <a:pos x="9" y="87"/>
                </a:cxn>
                <a:cxn ang="0">
                  <a:pos x="9" y="87"/>
                </a:cxn>
                <a:cxn ang="0">
                  <a:pos x="13" y="78"/>
                </a:cxn>
                <a:cxn ang="0">
                  <a:pos x="15" y="68"/>
                </a:cxn>
                <a:cxn ang="0">
                  <a:pos x="16" y="57"/>
                </a:cxn>
                <a:cxn ang="0">
                  <a:pos x="17" y="48"/>
                </a:cxn>
                <a:cxn ang="0">
                  <a:pos x="17" y="48"/>
                </a:cxn>
                <a:cxn ang="0">
                  <a:pos x="16" y="39"/>
                </a:cxn>
                <a:cxn ang="0">
                  <a:pos x="15" y="26"/>
                </a:cxn>
                <a:cxn ang="0">
                  <a:pos x="15" y="21"/>
                </a:cxn>
                <a:cxn ang="0">
                  <a:pos x="16" y="16"/>
                </a:cxn>
                <a:cxn ang="0">
                  <a:pos x="19" y="13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4" y="9"/>
                </a:cxn>
                <a:cxn ang="0">
                  <a:pos x="25" y="8"/>
                </a:cxn>
                <a:cxn ang="0">
                  <a:pos x="26" y="6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3" y="1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26" h="89">
                  <a:moveTo>
                    <a:pt x="20" y="1"/>
                  </a:moveTo>
                  <a:lnTo>
                    <a:pt x="20" y="1"/>
                  </a:lnTo>
                  <a:lnTo>
                    <a:pt x="16" y="2"/>
                  </a:lnTo>
                  <a:lnTo>
                    <a:pt x="13" y="4"/>
                  </a:lnTo>
                  <a:lnTo>
                    <a:pt x="9" y="8"/>
                  </a:lnTo>
                  <a:lnTo>
                    <a:pt x="8" y="11"/>
                  </a:lnTo>
                  <a:lnTo>
                    <a:pt x="6" y="19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6" y="55"/>
                  </a:lnTo>
                  <a:lnTo>
                    <a:pt x="6" y="63"/>
                  </a:lnTo>
                  <a:lnTo>
                    <a:pt x="5" y="69"/>
                  </a:lnTo>
                  <a:lnTo>
                    <a:pt x="4" y="76"/>
                  </a:lnTo>
                  <a:lnTo>
                    <a:pt x="1" y="82"/>
                  </a:lnTo>
                  <a:lnTo>
                    <a:pt x="1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88"/>
                  </a:lnTo>
                  <a:lnTo>
                    <a:pt x="9" y="87"/>
                  </a:lnTo>
                  <a:lnTo>
                    <a:pt x="9" y="87"/>
                  </a:lnTo>
                  <a:lnTo>
                    <a:pt x="13" y="78"/>
                  </a:lnTo>
                  <a:lnTo>
                    <a:pt x="15" y="68"/>
                  </a:lnTo>
                  <a:lnTo>
                    <a:pt x="16" y="57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6" y="39"/>
                  </a:lnTo>
                  <a:lnTo>
                    <a:pt x="15" y="26"/>
                  </a:lnTo>
                  <a:lnTo>
                    <a:pt x="15" y="21"/>
                  </a:lnTo>
                  <a:lnTo>
                    <a:pt x="16" y="16"/>
                  </a:lnTo>
                  <a:lnTo>
                    <a:pt x="19" y="13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9"/>
                  </a:lnTo>
                  <a:lnTo>
                    <a:pt x="25" y="8"/>
                  </a:lnTo>
                  <a:lnTo>
                    <a:pt x="26" y="6"/>
                  </a:lnTo>
                  <a:lnTo>
                    <a:pt x="25" y="4"/>
                  </a:lnTo>
                  <a:lnTo>
                    <a:pt x="25" y="2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6" name="Freeform 777"/>
            <p:cNvSpPr/>
            <p:nvPr>
              <p:custDataLst>
                <p:tags r:id="rId25"/>
              </p:custDataLst>
            </p:nvPr>
          </p:nvSpPr>
          <p:spPr bwMode="auto">
            <a:xfrm>
              <a:off x="6661150" y="2678113"/>
              <a:ext cx="23813" cy="50800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5" y="2"/>
                </a:cxn>
                <a:cxn ang="0">
                  <a:pos x="29" y="13"/>
                </a:cxn>
                <a:cxn ang="0">
                  <a:pos x="23" y="23"/>
                </a:cxn>
                <a:cxn ang="0">
                  <a:pos x="18" y="33"/>
                </a:cxn>
                <a:cxn ang="0">
                  <a:pos x="13" y="45"/>
                </a:cxn>
                <a:cxn ang="0">
                  <a:pos x="6" y="66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1"/>
                </a:cxn>
                <a:cxn ang="0">
                  <a:pos x="0" y="93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5" y="95"/>
                </a:cxn>
                <a:cxn ang="0">
                  <a:pos x="6" y="94"/>
                </a:cxn>
                <a:cxn ang="0">
                  <a:pos x="8" y="93"/>
                </a:cxn>
                <a:cxn ang="0">
                  <a:pos x="9" y="92"/>
                </a:cxn>
                <a:cxn ang="0">
                  <a:pos x="9" y="92"/>
                </a:cxn>
                <a:cxn ang="0">
                  <a:pos x="15" y="70"/>
                </a:cxn>
                <a:cxn ang="0">
                  <a:pos x="23" y="48"/>
                </a:cxn>
                <a:cxn ang="0">
                  <a:pos x="27" y="37"/>
                </a:cxn>
                <a:cxn ang="0">
                  <a:pos x="32" y="27"/>
                </a:cxn>
                <a:cxn ang="0">
                  <a:pos x="37" y="17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4" y="5"/>
                </a:cxn>
                <a:cxn ang="0">
                  <a:pos x="43" y="4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2"/>
                </a:cxn>
                <a:cxn ang="0">
                  <a:pos x="35" y="2"/>
                </a:cxn>
              </a:cxnLst>
              <a:rect l="0" t="0" r="r" b="b"/>
              <a:pathLst>
                <a:path w="44" h="95">
                  <a:moveTo>
                    <a:pt x="35" y="2"/>
                  </a:moveTo>
                  <a:lnTo>
                    <a:pt x="35" y="2"/>
                  </a:lnTo>
                  <a:lnTo>
                    <a:pt x="29" y="13"/>
                  </a:lnTo>
                  <a:lnTo>
                    <a:pt x="23" y="23"/>
                  </a:lnTo>
                  <a:lnTo>
                    <a:pt x="18" y="33"/>
                  </a:lnTo>
                  <a:lnTo>
                    <a:pt x="13" y="45"/>
                  </a:lnTo>
                  <a:lnTo>
                    <a:pt x="6" y="66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5" y="95"/>
                  </a:lnTo>
                  <a:lnTo>
                    <a:pt x="6" y="94"/>
                  </a:lnTo>
                  <a:lnTo>
                    <a:pt x="8" y="93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15" y="70"/>
                  </a:lnTo>
                  <a:lnTo>
                    <a:pt x="23" y="48"/>
                  </a:lnTo>
                  <a:lnTo>
                    <a:pt x="27" y="37"/>
                  </a:lnTo>
                  <a:lnTo>
                    <a:pt x="32" y="27"/>
                  </a:lnTo>
                  <a:lnTo>
                    <a:pt x="37" y="17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4" y="5"/>
                  </a:lnTo>
                  <a:lnTo>
                    <a:pt x="43" y="4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2"/>
                  </a:lnTo>
                  <a:lnTo>
                    <a:pt x="35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7" name="Freeform 778"/>
            <p:cNvSpPr/>
            <p:nvPr>
              <p:custDataLst>
                <p:tags r:id="rId26"/>
              </p:custDataLst>
            </p:nvPr>
          </p:nvSpPr>
          <p:spPr bwMode="auto">
            <a:xfrm>
              <a:off x="6719888" y="2638425"/>
              <a:ext cx="15875" cy="53975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5" y="14"/>
                </a:cxn>
                <a:cxn ang="0">
                  <a:pos x="12" y="25"/>
                </a:cxn>
                <a:cxn ang="0">
                  <a:pos x="9" y="49"/>
                </a:cxn>
                <a:cxn ang="0">
                  <a:pos x="6" y="73"/>
                </a:cxn>
                <a:cxn ang="0">
                  <a:pos x="3" y="84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8"/>
                </a:cxn>
                <a:cxn ang="0">
                  <a:pos x="0" y="99"/>
                </a:cxn>
                <a:cxn ang="0">
                  <a:pos x="1" y="101"/>
                </a:cxn>
                <a:cxn ang="0">
                  <a:pos x="3" y="101"/>
                </a:cxn>
                <a:cxn ang="0">
                  <a:pos x="6" y="101"/>
                </a:cxn>
                <a:cxn ang="0">
                  <a:pos x="8" y="100"/>
                </a:cxn>
                <a:cxn ang="0">
                  <a:pos x="9" y="98"/>
                </a:cxn>
                <a:cxn ang="0">
                  <a:pos x="9" y="98"/>
                </a:cxn>
                <a:cxn ang="0">
                  <a:pos x="12" y="88"/>
                </a:cxn>
                <a:cxn ang="0">
                  <a:pos x="14" y="76"/>
                </a:cxn>
                <a:cxn ang="0">
                  <a:pos x="17" y="52"/>
                </a:cxn>
                <a:cxn ang="0">
                  <a:pos x="20" y="29"/>
                </a:cxn>
                <a:cxn ang="0">
                  <a:pos x="23" y="18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8" y="6"/>
                </a:cxn>
                <a:cxn ang="0">
                  <a:pos x="28" y="4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8" h="101">
                  <a:moveTo>
                    <a:pt x="19" y="3"/>
                  </a:moveTo>
                  <a:lnTo>
                    <a:pt x="19" y="3"/>
                  </a:lnTo>
                  <a:lnTo>
                    <a:pt x="15" y="14"/>
                  </a:lnTo>
                  <a:lnTo>
                    <a:pt x="12" y="25"/>
                  </a:lnTo>
                  <a:lnTo>
                    <a:pt x="9" y="49"/>
                  </a:lnTo>
                  <a:lnTo>
                    <a:pt x="6" y="73"/>
                  </a:lnTo>
                  <a:lnTo>
                    <a:pt x="3" y="84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8"/>
                  </a:lnTo>
                  <a:lnTo>
                    <a:pt x="0" y="99"/>
                  </a:lnTo>
                  <a:lnTo>
                    <a:pt x="1" y="101"/>
                  </a:lnTo>
                  <a:lnTo>
                    <a:pt x="3" y="101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12" y="88"/>
                  </a:lnTo>
                  <a:lnTo>
                    <a:pt x="14" y="76"/>
                  </a:lnTo>
                  <a:lnTo>
                    <a:pt x="17" y="52"/>
                  </a:lnTo>
                  <a:lnTo>
                    <a:pt x="20" y="29"/>
                  </a:lnTo>
                  <a:lnTo>
                    <a:pt x="23" y="18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8" y="4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8" name="Freeform 779"/>
            <p:cNvSpPr/>
            <p:nvPr>
              <p:custDataLst>
                <p:tags r:id="rId27"/>
              </p:custDataLst>
            </p:nvPr>
          </p:nvSpPr>
          <p:spPr bwMode="auto">
            <a:xfrm>
              <a:off x="6767513" y="2584450"/>
              <a:ext cx="15875" cy="57150"/>
            </a:xfrm>
            <a:custGeom>
              <a:avLst/>
              <a:gdLst/>
              <a:ahLst/>
              <a:cxnLst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19" y="31"/>
                </a:cxn>
                <a:cxn ang="0">
                  <a:pos x="18" y="44"/>
                </a:cxn>
                <a:cxn ang="0">
                  <a:pos x="16" y="57"/>
                </a:cxn>
                <a:cxn ang="0">
                  <a:pos x="16" y="57"/>
                </a:cxn>
                <a:cxn ang="0">
                  <a:pos x="9" y="80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0" y="104"/>
                </a:cxn>
                <a:cxn ang="0">
                  <a:pos x="1" y="105"/>
                </a:cxn>
                <a:cxn ang="0">
                  <a:pos x="2" y="107"/>
                </a:cxn>
                <a:cxn ang="0">
                  <a:pos x="3" y="107"/>
                </a:cxn>
                <a:cxn ang="0">
                  <a:pos x="7" y="107"/>
                </a:cxn>
                <a:cxn ang="0">
                  <a:pos x="8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9" y="79"/>
                </a:cxn>
                <a:cxn ang="0">
                  <a:pos x="28" y="53"/>
                </a:cxn>
                <a:cxn ang="0">
                  <a:pos x="28" y="53"/>
                </a:cxn>
                <a:cxn ang="0">
                  <a:pos x="30" y="40"/>
                </a:cxn>
                <a:cxn ang="0">
                  <a:pos x="30" y="29"/>
                </a:cxn>
                <a:cxn ang="0">
                  <a:pos x="29" y="4"/>
                </a:cxn>
                <a:cxn ang="0">
                  <a:pos x="29" y="4"/>
                </a:cxn>
              </a:cxnLst>
              <a:rect l="0" t="0" r="r" b="b"/>
              <a:pathLst>
                <a:path w="30" h="107">
                  <a:moveTo>
                    <a:pt x="29" y="4"/>
                  </a:move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0" y="1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31"/>
                  </a:lnTo>
                  <a:lnTo>
                    <a:pt x="18" y="44"/>
                  </a:lnTo>
                  <a:lnTo>
                    <a:pt x="16" y="57"/>
                  </a:lnTo>
                  <a:lnTo>
                    <a:pt x="16" y="57"/>
                  </a:lnTo>
                  <a:lnTo>
                    <a:pt x="9" y="80"/>
                  </a:lnTo>
                  <a:lnTo>
                    <a:pt x="1" y="101"/>
                  </a:lnTo>
                  <a:lnTo>
                    <a:pt x="1" y="101"/>
                  </a:lnTo>
                  <a:lnTo>
                    <a:pt x="0" y="104"/>
                  </a:lnTo>
                  <a:lnTo>
                    <a:pt x="1" y="105"/>
                  </a:lnTo>
                  <a:lnTo>
                    <a:pt x="2" y="107"/>
                  </a:lnTo>
                  <a:lnTo>
                    <a:pt x="3" y="107"/>
                  </a:lnTo>
                  <a:lnTo>
                    <a:pt x="7" y="107"/>
                  </a:lnTo>
                  <a:lnTo>
                    <a:pt x="8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9" y="79"/>
                  </a:lnTo>
                  <a:lnTo>
                    <a:pt x="28" y="53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0" y="29"/>
                  </a:lnTo>
                  <a:lnTo>
                    <a:pt x="29" y="4"/>
                  </a:lnTo>
                  <a:lnTo>
                    <a:pt x="29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9" name="Freeform 780"/>
            <p:cNvSpPr/>
            <p:nvPr>
              <p:custDataLst>
                <p:tags r:id="rId28"/>
              </p:custDataLst>
            </p:nvPr>
          </p:nvSpPr>
          <p:spPr bwMode="auto">
            <a:xfrm>
              <a:off x="6805613" y="2538413"/>
              <a:ext cx="15875" cy="63500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1" y="19"/>
                </a:cxn>
                <a:cxn ang="0">
                  <a:pos x="20" y="33"/>
                </a:cxn>
                <a:cxn ang="0">
                  <a:pos x="15" y="62"/>
                </a:cxn>
                <a:cxn ang="0">
                  <a:pos x="15" y="62"/>
                </a:cxn>
                <a:cxn ang="0">
                  <a:pos x="14" y="75"/>
                </a:cxn>
                <a:cxn ang="0">
                  <a:pos x="12" y="88"/>
                </a:cxn>
                <a:cxn ang="0">
                  <a:pos x="11" y="95"/>
                </a:cxn>
                <a:cxn ang="0">
                  <a:pos x="9" y="101"/>
                </a:cxn>
                <a:cxn ang="0">
                  <a:pos x="6" y="106"/>
                </a:cxn>
                <a:cxn ang="0">
                  <a:pos x="1" y="113"/>
                </a:cxn>
                <a:cxn ang="0">
                  <a:pos x="1" y="113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2" y="119"/>
                </a:cxn>
                <a:cxn ang="0">
                  <a:pos x="3" y="120"/>
                </a:cxn>
                <a:cxn ang="0">
                  <a:pos x="4" y="121"/>
                </a:cxn>
                <a:cxn ang="0">
                  <a:pos x="7" y="120"/>
                </a:cxn>
                <a:cxn ang="0">
                  <a:pos x="9" y="119"/>
                </a:cxn>
                <a:cxn ang="0">
                  <a:pos x="9" y="119"/>
                </a:cxn>
                <a:cxn ang="0">
                  <a:pos x="14" y="110"/>
                </a:cxn>
                <a:cxn ang="0">
                  <a:pos x="18" y="100"/>
                </a:cxn>
                <a:cxn ang="0">
                  <a:pos x="21" y="90"/>
                </a:cxn>
                <a:cxn ang="0">
                  <a:pos x="22" y="80"/>
                </a:cxn>
                <a:cxn ang="0">
                  <a:pos x="22" y="80"/>
                </a:cxn>
                <a:cxn ang="0">
                  <a:pos x="28" y="42"/>
                </a:cxn>
                <a:cxn ang="0">
                  <a:pos x="30" y="24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31" y="3"/>
                </a:cxn>
                <a:cxn ang="0">
                  <a:pos x="30" y="1"/>
                </a:cxn>
                <a:cxn ang="0">
                  <a:pos x="29" y="1"/>
                </a:cxn>
                <a:cxn ang="0">
                  <a:pos x="27" y="0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1" h="121">
                  <a:moveTo>
                    <a:pt x="22" y="5"/>
                  </a:moveTo>
                  <a:lnTo>
                    <a:pt x="22" y="5"/>
                  </a:lnTo>
                  <a:lnTo>
                    <a:pt x="21" y="19"/>
                  </a:lnTo>
                  <a:lnTo>
                    <a:pt x="20" y="33"/>
                  </a:lnTo>
                  <a:lnTo>
                    <a:pt x="15" y="62"/>
                  </a:lnTo>
                  <a:lnTo>
                    <a:pt x="15" y="62"/>
                  </a:lnTo>
                  <a:lnTo>
                    <a:pt x="14" y="75"/>
                  </a:lnTo>
                  <a:lnTo>
                    <a:pt x="12" y="88"/>
                  </a:lnTo>
                  <a:lnTo>
                    <a:pt x="11" y="95"/>
                  </a:lnTo>
                  <a:lnTo>
                    <a:pt x="9" y="101"/>
                  </a:lnTo>
                  <a:lnTo>
                    <a:pt x="6" y="106"/>
                  </a:lnTo>
                  <a:lnTo>
                    <a:pt x="1" y="113"/>
                  </a:lnTo>
                  <a:lnTo>
                    <a:pt x="1" y="113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2" y="119"/>
                  </a:lnTo>
                  <a:lnTo>
                    <a:pt x="3" y="120"/>
                  </a:lnTo>
                  <a:lnTo>
                    <a:pt x="4" y="121"/>
                  </a:lnTo>
                  <a:lnTo>
                    <a:pt x="7" y="120"/>
                  </a:lnTo>
                  <a:lnTo>
                    <a:pt x="9" y="119"/>
                  </a:lnTo>
                  <a:lnTo>
                    <a:pt x="9" y="119"/>
                  </a:lnTo>
                  <a:lnTo>
                    <a:pt x="14" y="110"/>
                  </a:lnTo>
                  <a:lnTo>
                    <a:pt x="18" y="100"/>
                  </a:lnTo>
                  <a:lnTo>
                    <a:pt x="21" y="9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28" y="42"/>
                  </a:lnTo>
                  <a:lnTo>
                    <a:pt x="30" y="24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1" y="3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0" name="Freeform 781"/>
            <p:cNvSpPr/>
            <p:nvPr>
              <p:custDataLst>
                <p:tags r:id="rId29"/>
              </p:custDataLst>
            </p:nvPr>
          </p:nvSpPr>
          <p:spPr bwMode="auto">
            <a:xfrm>
              <a:off x="6854825" y="2497138"/>
              <a:ext cx="6350" cy="444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4"/>
                </a:cxn>
                <a:cxn ang="0">
                  <a:pos x="3" y="23"/>
                </a:cxn>
                <a:cxn ang="0">
                  <a:pos x="2" y="40"/>
                </a:cxn>
                <a:cxn ang="0">
                  <a:pos x="1" y="59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1" y="80"/>
                </a:cxn>
                <a:cxn ang="0">
                  <a:pos x="2" y="81"/>
                </a:cxn>
                <a:cxn ang="0">
                  <a:pos x="3" y="82"/>
                </a:cxn>
                <a:cxn ang="0">
                  <a:pos x="5" y="82"/>
                </a:cxn>
                <a:cxn ang="0">
                  <a:pos x="7" y="82"/>
                </a:cxn>
                <a:cxn ang="0">
                  <a:pos x="8" y="81"/>
                </a:cxn>
                <a:cxn ang="0">
                  <a:pos x="9" y="80"/>
                </a:cxn>
                <a:cxn ang="0">
                  <a:pos x="10" y="78"/>
                </a:cxn>
                <a:cxn ang="0">
                  <a:pos x="10" y="78"/>
                </a:cxn>
                <a:cxn ang="0">
                  <a:pos x="10" y="59"/>
                </a:cxn>
                <a:cxn ang="0">
                  <a:pos x="11" y="40"/>
                </a:cxn>
                <a:cxn ang="0">
                  <a:pos x="12" y="23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12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2">
                  <a:moveTo>
                    <a:pt x="4" y="4"/>
                  </a:moveTo>
                  <a:lnTo>
                    <a:pt x="4" y="4"/>
                  </a:lnTo>
                  <a:lnTo>
                    <a:pt x="3" y="23"/>
                  </a:lnTo>
                  <a:lnTo>
                    <a:pt x="2" y="40"/>
                  </a:lnTo>
                  <a:lnTo>
                    <a:pt x="1" y="59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1" y="80"/>
                  </a:lnTo>
                  <a:lnTo>
                    <a:pt x="2" y="81"/>
                  </a:lnTo>
                  <a:lnTo>
                    <a:pt x="3" y="82"/>
                  </a:lnTo>
                  <a:lnTo>
                    <a:pt x="5" y="82"/>
                  </a:lnTo>
                  <a:lnTo>
                    <a:pt x="7" y="82"/>
                  </a:lnTo>
                  <a:lnTo>
                    <a:pt x="8" y="81"/>
                  </a:lnTo>
                  <a:lnTo>
                    <a:pt x="9" y="80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10" y="59"/>
                  </a:lnTo>
                  <a:lnTo>
                    <a:pt x="11" y="40"/>
                  </a:lnTo>
                  <a:lnTo>
                    <a:pt x="12" y="2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1" name="Freeform 782"/>
            <p:cNvSpPr/>
            <p:nvPr>
              <p:custDataLst>
                <p:tags r:id="rId30"/>
              </p:custDataLst>
            </p:nvPr>
          </p:nvSpPr>
          <p:spPr bwMode="auto">
            <a:xfrm>
              <a:off x="6578600" y="2328863"/>
              <a:ext cx="12700" cy="52388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2" y="3"/>
                </a:cxn>
                <a:cxn ang="0">
                  <a:pos x="21" y="1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6" y="1"/>
                </a:cxn>
                <a:cxn ang="0">
                  <a:pos x="14" y="1"/>
                </a:cxn>
                <a:cxn ang="0">
                  <a:pos x="13" y="3"/>
                </a:cxn>
                <a:cxn ang="0">
                  <a:pos x="13" y="5"/>
                </a:cxn>
                <a:cxn ang="0">
                  <a:pos x="13" y="5"/>
                </a:cxn>
                <a:cxn ang="0">
                  <a:pos x="12" y="17"/>
                </a:cxn>
                <a:cxn ang="0">
                  <a:pos x="8" y="31"/>
                </a:cxn>
                <a:cxn ang="0">
                  <a:pos x="8" y="31"/>
                </a:cxn>
                <a:cxn ang="0">
                  <a:pos x="3" y="39"/>
                </a:cxn>
                <a:cxn ang="0">
                  <a:pos x="1" y="44"/>
                </a:cxn>
                <a:cxn ang="0">
                  <a:pos x="0" y="50"/>
                </a:cxn>
                <a:cxn ang="0">
                  <a:pos x="0" y="93"/>
                </a:cxn>
                <a:cxn ang="0">
                  <a:pos x="0" y="93"/>
                </a:cxn>
                <a:cxn ang="0">
                  <a:pos x="0" y="95"/>
                </a:cxn>
                <a:cxn ang="0">
                  <a:pos x="1" y="97"/>
                </a:cxn>
                <a:cxn ang="0">
                  <a:pos x="3" y="98"/>
                </a:cxn>
                <a:cxn ang="0">
                  <a:pos x="4" y="98"/>
                </a:cxn>
                <a:cxn ang="0">
                  <a:pos x="7" y="98"/>
                </a:cxn>
                <a:cxn ang="0">
                  <a:pos x="8" y="97"/>
                </a:cxn>
                <a:cxn ang="0">
                  <a:pos x="9" y="95"/>
                </a:cxn>
                <a:cxn ang="0">
                  <a:pos x="10" y="93"/>
                </a:cxn>
                <a:cxn ang="0">
                  <a:pos x="10" y="93"/>
                </a:cxn>
                <a:cxn ang="0">
                  <a:pos x="8" y="70"/>
                </a:cxn>
                <a:cxn ang="0">
                  <a:pos x="9" y="58"/>
                </a:cxn>
                <a:cxn ang="0">
                  <a:pos x="10" y="52"/>
                </a:cxn>
                <a:cxn ang="0">
                  <a:pos x="11" y="48"/>
                </a:cxn>
                <a:cxn ang="0">
                  <a:pos x="11" y="48"/>
                </a:cxn>
                <a:cxn ang="0">
                  <a:pos x="16" y="37"/>
                </a:cxn>
                <a:cxn ang="0">
                  <a:pos x="19" y="27"/>
                </a:cxn>
                <a:cxn ang="0">
                  <a:pos x="21" y="16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22" h="98">
                  <a:moveTo>
                    <a:pt x="22" y="5"/>
                  </a:moveTo>
                  <a:lnTo>
                    <a:pt x="22" y="5"/>
                  </a:lnTo>
                  <a:lnTo>
                    <a:pt x="22" y="3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2" y="17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3" y="39"/>
                  </a:lnTo>
                  <a:lnTo>
                    <a:pt x="1" y="44"/>
                  </a:lnTo>
                  <a:lnTo>
                    <a:pt x="0" y="5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7"/>
                  </a:lnTo>
                  <a:lnTo>
                    <a:pt x="3" y="98"/>
                  </a:lnTo>
                  <a:lnTo>
                    <a:pt x="4" y="98"/>
                  </a:lnTo>
                  <a:lnTo>
                    <a:pt x="7" y="98"/>
                  </a:lnTo>
                  <a:lnTo>
                    <a:pt x="8" y="97"/>
                  </a:lnTo>
                  <a:lnTo>
                    <a:pt x="9" y="95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70"/>
                  </a:lnTo>
                  <a:lnTo>
                    <a:pt x="9" y="58"/>
                  </a:lnTo>
                  <a:lnTo>
                    <a:pt x="10" y="52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6" y="37"/>
                  </a:lnTo>
                  <a:lnTo>
                    <a:pt x="19" y="27"/>
                  </a:lnTo>
                  <a:lnTo>
                    <a:pt x="21" y="16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2" name="Freeform 783"/>
            <p:cNvSpPr/>
            <p:nvPr>
              <p:custDataLst>
                <p:tags r:id="rId31"/>
              </p:custDataLst>
            </p:nvPr>
          </p:nvSpPr>
          <p:spPr bwMode="auto">
            <a:xfrm>
              <a:off x="6613525" y="2352675"/>
              <a:ext cx="14288" cy="44450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18" y="6"/>
                </a:cxn>
                <a:cxn ang="0">
                  <a:pos x="17" y="15"/>
                </a:cxn>
                <a:cxn ang="0">
                  <a:pos x="16" y="24"/>
                </a:cxn>
                <a:cxn ang="0">
                  <a:pos x="11" y="43"/>
                </a:cxn>
                <a:cxn ang="0">
                  <a:pos x="5" y="62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1" y="83"/>
                </a:cxn>
                <a:cxn ang="0">
                  <a:pos x="2" y="85"/>
                </a:cxn>
                <a:cxn ang="0">
                  <a:pos x="3" y="85"/>
                </a:cxn>
                <a:cxn ang="0">
                  <a:pos x="5" y="86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14" y="64"/>
                </a:cxn>
                <a:cxn ang="0">
                  <a:pos x="20" y="44"/>
                </a:cxn>
                <a:cxn ang="0">
                  <a:pos x="25" y="25"/>
                </a:cxn>
                <a:cxn ang="0">
                  <a:pos x="27" y="15"/>
                </a:cxn>
                <a:cxn ang="0">
                  <a:pos x="27" y="6"/>
                </a:cxn>
                <a:cxn ang="0">
                  <a:pos x="27" y="6"/>
                </a:cxn>
                <a:cxn ang="0">
                  <a:pos x="27" y="4"/>
                </a:cxn>
                <a:cxn ang="0">
                  <a:pos x="26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1"/>
                </a:cxn>
                <a:cxn ang="0">
                  <a:pos x="19" y="4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27" h="86">
                  <a:moveTo>
                    <a:pt x="18" y="6"/>
                  </a:moveTo>
                  <a:lnTo>
                    <a:pt x="18" y="6"/>
                  </a:lnTo>
                  <a:lnTo>
                    <a:pt x="17" y="15"/>
                  </a:lnTo>
                  <a:lnTo>
                    <a:pt x="16" y="24"/>
                  </a:lnTo>
                  <a:lnTo>
                    <a:pt x="11" y="43"/>
                  </a:lnTo>
                  <a:lnTo>
                    <a:pt x="5" y="62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1" y="83"/>
                  </a:lnTo>
                  <a:lnTo>
                    <a:pt x="2" y="85"/>
                  </a:lnTo>
                  <a:lnTo>
                    <a:pt x="3" y="85"/>
                  </a:lnTo>
                  <a:lnTo>
                    <a:pt x="5" y="86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14" y="64"/>
                  </a:lnTo>
                  <a:lnTo>
                    <a:pt x="20" y="44"/>
                  </a:lnTo>
                  <a:lnTo>
                    <a:pt x="25" y="25"/>
                  </a:lnTo>
                  <a:lnTo>
                    <a:pt x="27" y="15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6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1"/>
                  </a:lnTo>
                  <a:lnTo>
                    <a:pt x="19" y="4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3" name="Freeform 784"/>
            <p:cNvSpPr/>
            <p:nvPr>
              <p:custDataLst>
                <p:tags r:id="rId32"/>
              </p:custDataLst>
            </p:nvPr>
          </p:nvSpPr>
          <p:spPr bwMode="auto">
            <a:xfrm>
              <a:off x="6656388" y="2373313"/>
              <a:ext cx="38100" cy="58738"/>
            </a:xfrm>
            <a:custGeom>
              <a:avLst/>
              <a:gdLst/>
              <a:ahLst/>
              <a:cxnLst>
                <a:cxn ang="0">
                  <a:pos x="64" y="2"/>
                </a:cxn>
                <a:cxn ang="0">
                  <a:pos x="64" y="2"/>
                </a:cxn>
                <a:cxn ang="0">
                  <a:pos x="56" y="14"/>
                </a:cxn>
                <a:cxn ang="0">
                  <a:pos x="48" y="26"/>
                </a:cxn>
                <a:cxn ang="0">
                  <a:pos x="32" y="48"/>
                </a:cxn>
                <a:cxn ang="0">
                  <a:pos x="32" y="48"/>
                </a:cxn>
                <a:cxn ang="0">
                  <a:pos x="23" y="62"/>
                </a:cxn>
                <a:cxn ang="0">
                  <a:pos x="15" y="75"/>
                </a:cxn>
                <a:cxn ang="0">
                  <a:pos x="0" y="103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0" y="108"/>
                </a:cxn>
                <a:cxn ang="0">
                  <a:pos x="1" y="109"/>
                </a:cxn>
                <a:cxn ang="0">
                  <a:pos x="2" y="110"/>
                </a:cxn>
                <a:cxn ang="0">
                  <a:pos x="5" y="111"/>
                </a:cxn>
                <a:cxn ang="0">
                  <a:pos x="6" y="111"/>
                </a:cxn>
                <a:cxn ang="0">
                  <a:pos x="8" y="110"/>
                </a:cxn>
                <a:cxn ang="0">
                  <a:pos x="9" y="109"/>
                </a:cxn>
                <a:cxn ang="0">
                  <a:pos x="9" y="109"/>
                </a:cxn>
                <a:cxn ang="0">
                  <a:pos x="24" y="77"/>
                </a:cxn>
                <a:cxn ang="0">
                  <a:pos x="34" y="63"/>
                </a:cxn>
                <a:cxn ang="0">
                  <a:pos x="43" y="50"/>
                </a:cxn>
                <a:cxn ang="0">
                  <a:pos x="43" y="50"/>
                </a:cxn>
                <a:cxn ang="0">
                  <a:pos x="58" y="29"/>
                </a:cxn>
                <a:cxn ang="0">
                  <a:pos x="66" y="18"/>
                </a:cxn>
                <a:cxn ang="0">
                  <a:pos x="72" y="7"/>
                </a:cxn>
                <a:cxn ang="0">
                  <a:pos x="72" y="7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0" y="0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4" y="2"/>
                </a:cxn>
                <a:cxn ang="0">
                  <a:pos x="64" y="2"/>
                </a:cxn>
              </a:cxnLst>
              <a:rect l="0" t="0" r="r" b="b"/>
              <a:pathLst>
                <a:path w="73" h="111">
                  <a:moveTo>
                    <a:pt x="64" y="2"/>
                  </a:moveTo>
                  <a:lnTo>
                    <a:pt x="64" y="2"/>
                  </a:lnTo>
                  <a:lnTo>
                    <a:pt x="56" y="14"/>
                  </a:lnTo>
                  <a:lnTo>
                    <a:pt x="48" y="26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23" y="62"/>
                  </a:lnTo>
                  <a:lnTo>
                    <a:pt x="15" y="75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0" y="108"/>
                  </a:lnTo>
                  <a:lnTo>
                    <a:pt x="1" y="109"/>
                  </a:lnTo>
                  <a:lnTo>
                    <a:pt x="2" y="110"/>
                  </a:lnTo>
                  <a:lnTo>
                    <a:pt x="5" y="111"/>
                  </a:lnTo>
                  <a:lnTo>
                    <a:pt x="6" y="111"/>
                  </a:lnTo>
                  <a:lnTo>
                    <a:pt x="8" y="110"/>
                  </a:lnTo>
                  <a:lnTo>
                    <a:pt x="9" y="109"/>
                  </a:lnTo>
                  <a:lnTo>
                    <a:pt x="9" y="109"/>
                  </a:lnTo>
                  <a:lnTo>
                    <a:pt x="24" y="77"/>
                  </a:lnTo>
                  <a:lnTo>
                    <a:pt x="34" y="63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58" y="29"/>
                  </a:lnTo>
                  <a:lnTo>
                    <a:pt x="66" y="18"/>
                  </a:lnTo>
                  <a:lnTo>
                    <a:pt x="72" y="7"/>
                  </a:lnTo>
                  <a:lnTo>
                    <a:pt x="72" y="7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0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4" y="2"/>
                  </a:lnTo>
                  <a:lnTo>
                    <a:pt x="64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4" name="Freeform 785"/>
            <p:cNvSpPr/>
            <p:nvPr>
              <p:custDataLst>
                <p:tags r:id="rId33"/>
              </p:custDataLst>
            </p:nvPr>
          </p:nvSpPr>
          <p:spPr bwMode="auto">
            <a:xfrm>
              <a:off x="6532563" y="2520950"/>
              <a:ext cx="17463" cy="47625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20" y="23"/>
                </a:cxn>
                <a:cxn ang="0">
                  <a:pos x="13" y="44"/>
                </a:cxn>
                <a:cxn ang="0">
                  <a:pos x="5" y="6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1" y="90"/>
                </a:cxn>
                <a:cxn ang="0">
                  <a:pos x="2" y="91"/>
                </a:cxn>
                <a:cxn ang="0">
                  <a:pos x="4" y="92"/>
                </a:cxn>
                <a:cxn ang="0">
                  <a:pos x="5" y="92"/>
                </a:cxn>
                <a:cxn ang="0">
                  <a:pos x="7" y="91"/>
                </a:cxn>
                <a:cxn ang="0">
                  <a:pos x="8" y="90"/>
                </a:cxn>
                <a:cxn ang="0">
                  <a:pos x="9" y="88"/>
                </a:cxn>
                <a:cxn ang="0">
                  <a:pos x="9" y="88"/>
                </a:cxn>
                <a:cxn ang="0">
                  <a:pos x="15" y="67"/>
                </a:cxn>
                <a:cxn ang="0">
                  <a:pos x="22" y="46"/>
                </a:cxn>
                <a:cxn ang="0">
                  <a:pos x="28" y="27"/>
                </a:cxn>
                <a:cxn ang="0">
                  <a:pos x="34" y="6"/>
                </a:cxn>
                <a:cxn ang="0">
                  <a:pos x="34" y="6"/>
                </a:cxn>
                <a:cxn ang="0">
                  <a:pos x="35" y="4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1"/>
                </a:cxn>
                <a:cxn ang="0">
                  <a:pos x="26" y="2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5" h="92">
                  <a:moveTo>
                    <a:pt x="26" y="3"/>
                  </a:moveTo>
                  <a:lnTo>
                    <a:pt x="26" y="3"/>
                  </a:lnTo>
                  <a:lnTo>
                    <a:pt x="20" y="23"/>
                  </a:lnTo>
                  <a:lnTo>
                    <a:pt x="13" y="44"/>
                  </a:lnTo>
                  <a:lnTo>
                    <a:pt x="5" y="6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1" y="90"/>
                  </a:lnTo>
                  <a:lnTo>
                    <a:pt x="2" y="91"/>
                  </a:lnTo>
                  <a:lnTo>
                    <a:pt x="4" y="92"/>
                  </a:lnTo>
                  <a:lnTo>
                    <a:pt x="5" y="92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5" y="67"/>
                  </a:lnTo>
                  <a:lnTo>
                    <a:pt x="22" y="46"/>
                  </a:lnTo>
                  <a:lnTo>
                    <a:pt x="28" y="27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5" y="4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1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5" name="Freeform 786"/>
            <p:cNvSpPr/>
            <p:nvPr>
              <p:custDataLst>
                <p:tags r:id="rId34"/>
              </p:custDataLst>
            </p:nvPr>
          </p:nvSpPr>
          <p:spPr bwMode="auto">
            <a:xfrm>
              <a:off x="6569075" y="2543175"/>
              <a:ext cx="11113" cy="25400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1" y="5"/>
                </a:cxn>
                <a:cxn ang="0">
                  <a:pos x="8" y="11"/>
                </a:cxn>
                <a:cxn ang="0">
                  <a:pos x="4" y="21"/>
                </a:cxn>
                <a:cxn ang="0">
                  <a:pos x="1" y="32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1" y="45"/>
                </a:cxn>
                <a:cxn ang="0">
                  <a:pos x="2" y="47"/>
                </a:cxn>
                <a:cxn ang="0">
                  <a:pos x="3" y="47"/>
                </a:cxn>
                <a:cxn ang="0">
                  <a:pos x="5" y="48"/>
                </a:cxn>
                <a:cxn ang="0">
                  <a:pos x="6" y="47"/>
                </a:cxn>
                <a:cxn ang="0">
                  <a:pos x="8" y="47"/>
                </a:cxn>
                <a:cxn ang="0">
                  <a:pos x="9" y="45"/>
                </a:cxn>
                <a:cxn ang="0">
                  <a:pos x="9" y="43"/>
                </a:cxn>
                <a:cxn ang="0">
                  <a:pos x="9" y="43"/>
                </a:cxn>
                <a:cxn ang="0">
                  <a:pos x="10" y="34"/>
                </a:cxn>
                <a:cxn ang="0">
                  <a:pos x="12" y="24"/>
                </a:cxn>
                <a:cxn ang="0">
                  <a:pos x="16" y="16"/>
                </a:cxn>
                <a:cxn ang="0">
                  <a:pos x="18" y="12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1" y="6"/>
                </a:cxn>
                <a:cxn ang="0">
                  <a:pos x="22" y="4"/>
                </a:cxn>
                <a:cxn ang="0">
                  <a:pos x="21" y="3"/>
                </a:cxn>
                <a:cxn ang="0">
                  <a:pos x="20" y="1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4" y="1"/>
                </a:cxn>
                <a:cxn ang="0">
                  <a:pos x="14" y="1"/>
                </a:cxn>
              </a:cxnLst>
              <a:rect l="0" t="0" r="r" b="b"/>
              <a:pathLst>
                <a:path w="22" h="48">
                  <a:moveTo>
                    <a:pt x="14" y="1"/>
                  </a:moveTo>
                  <a:lnTo>
                    <a:pt x="14" y="1"/>
                  </a:lnTo>
                  <a:lnTo>
                    <a:pt x="11" y="5"/>
                  </a:lnTo>
                  <a:lnTo>
                    <a:pt x="8" y="11"/>
                  </a:lnTo>
                  <a:lnTo>
                    <a:pt x="4" y="21"/>
                  </a:lnTo>
                  <a:lnTo>
                    <a:pt x="1" y="3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45"/>
                  </a:lnTo>
                  <a:lnTo>
                    <a:pt x="2" y="47"/>
                  </a:lnTo>
                  <a:lnTo>
                    <a:pt x="3" y="47"/>
                  </a:lnTo>
                  <a:lnTo>
                    <a:pt x="5" y="48"/>
                  </a:lnTo>
                  <a:lnTo>
                    <a:pt x="6" y="47"/>
                  </a:lnTo>
                  <a:lnTo>
                    <a:pt x="8" y="47"/>
                  </a:lnTo>
                  <a:lnTo>
                    <a:pt x="9" y="45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10" y="34"/>
                  </a:lnTo>
                  <a:lnTo>
                    <a:pt x="12" y="24"/>
                  </a:lnTo>
                  <a:lnTo>
                    <a:pt x="16" y="16"/>
                  </a:lnTo>
                  <a:lnTo>
                    <a:pt x="18" y="12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1" y="6"/>
                  </a:lnTo>
                  <a:lnTo>
                    <a:pt x="22" y="4"/>
                  </a:lnTo>
                  <a:lnTo>
                    <a:pt x="21" y="3"/>
                  </a:lnTo>
                  <a:lnTo>
                    <a:pt x="20" y="1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1"/>
                  </a:lnTo>
                  <a:lnTo>
                    <a:pt x="14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6" name="Freeform 787"/>
            <p:cNvSpPr/>
            <p:nvPr>
              <p:custDataLst>
                <p:tags r:id="rId35"/>
              </p:custDataLst>
            </p:nvPr>
          </p:nvSpPr>
          <p:spPr bwMode="auto">
            <a:xfrm>
              <a:off x="6665913" y="2536825"/>
              <a:ext cx="9525" cy="3492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4" y="9"/>
                </a:cxn>
                <a:cxn ang="0">
                  <a:pos x="2" y="16"/>
                </a:cxn>
                <a:cxn ang="0">
                  <a:pos x="0" y="24"/>
                </a:cxn>
                <a:cxn ang="0">
                  <a:pos x="0" y="31"/>
                </a:cxn>
                <a:cxn ang="0">
                  <a:pos x="0" y="45"/>
                </a:cxn>
                <a:cxn ang="0">
                  <a:pos x="1" y="61"/>
                </a:cxn>
                <a:cxn ang="0">
                  <a:pos x="1" y="61"/>
                </a:cxn>
                <a:cxn ang="0">
                  <a:pos x="1" y="63"/>
                </a:cxn>
                <a:cxn ang="0">
                  <a:pos x="2" y="65"/>
                </a:cxn>
                <a:cxn ang="0">
                  <a:pos x="4" y="65"/>
                </a:cxn>
                <a:cxn ang="0">
                  <a:pos x="5" y="66"/>
                </a:cxn>
                <a:cxn ang="0">
                  <a:pos x="7" y="65"/>
                </a:cxn>
                <a:cxn ang="0">
                  <a:pos x="9" y="65"/>
                </a:cxn>
                <a:cxn ang="0">
                  <a:pos x="10" y="63"/>
                </a:cxn>
                <a:cxn ang="0">
                  <a:pos x="10" y="61"/>
                </a:cxn>
                <a:cxn ang="0">
                  <a:pos x="10" y="61"/>
                </a:cxn>
                <a:cxn ang="0">
                  <a:pos x="9" y="47"/>
                </a:cxn>
                <a:cxn ang="0">
                  <a:pos x="9" y="33"/>
                </a:cxn>
                <a:cxn ang="0">
                  <a:pos x="9" y="27"/>
                </a:cxn>
                <a:cxn ang="0">
                  <a:pos x="10" y="19"/>
                </a:cxn>
                <a:cxn ang="0">
                  <a:pos x="12" y="13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7" y="5"/>
                </a:cxn>
                <a:cxn ang="0">
                  <a:pos x="17" y="3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7" h="66">
                  <a:moveTo>
                    <a:pt x="8" y="2"/>
                  </a:moveTo>
                  <a:lnTo>
                    <a:pt x="8" y="2"/>
                  </a:lnTo>
                  <a:lnTo>
                    <a:pt x="4" y="9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0" y="31"/>
                  </a:lnTo>
                  <a:lnTo>
                    <a:pt x="0" y="45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3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5" y="66"/>
                  </a:lnTo>
                  <a:lnTo>
                    <a:pt x="7" y="65"/>
                  </a:lnTo>
                  <a:lnTo>
                    <a:pt x="9" y="65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0" y="61"/>
                  </a:lnTo>
                  <a:lnTo>
                    <a:pt x="9" y="47"/>
                  </a:lnTo>
                  <a:lnTo>
                    <a:pt x="9" y="33"/>
                  </a:lnTo>
                  <a:lnTo>
                    <a:pt x="9" y="27"/>
                  </a:lnTo>
                  <a:lnTo>
                    <a:pt x="10" y="19"/>
                  </a:lnTo>
                  <a:lnTo>
                    <a:pt x="12" y="13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7" name="Freeform 788"/>
            <p:cNvSpPr/>
            <p:nvPr>
              <p:custDataLst>
                <p:tags r:id="rId36"/>
              </p:custDataLst>
            </p:nvPr>
          </p:nvSpPr>
          <p:spPr bwMode="auto">
            <a:xfrm>
              <a:off x="6735763" y="2103438"/>
              <a:ext cx="9525" cy="49213"/>
            </a:xfrm>
            <a:custGeom>
              <a:avLst/>
              <a:gdLst/>
              <a:ahLst/>
              <a:cxnLst>
                <a:cxn ang="0">
                  <a:pos x="16" y="85"/>
                </a:cxn>
                <a:cxn ang="0">
                  <a:pos x="16" y="85"/>
                </a:cxn>
                <a:cxn ang="0">
                  <a:pos x="13" y="76"/>
                </a:cxn>
                <a:cxn ang="0">
                  <a:pos x="10" y="65"/>
                </a:cxn>
                <a:cxn ang="0">
                  <a:pos x="9" y="56"/>
                </a:cxn>
                <a:cxn ang="0">
                  <a:pos x="9" y="45"/>
                </a:cxn>
                <a:cxn ang="0">
                  <a:pos x="10" y="25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27"/>
                </a:cxn>
                <a:cxn ang="0">
                  <a:pos x="0" y="48"/>
                </a:cxn>
                <a:cxn ang="0">
                  <a:pos x="1" y="58"/>
                </a:cxn>
                <a:cxn ang="0">
                  <a:pos x="2" y="69"/>
                </a:cxn>
                <a:cxn ang="0">
                  <a:pos x="4" y="80"/>
                </a:cxn>
                <a:cxn ang="0">
                  <a:pos x="8" y="90"/>
                </a:cxn>
                <a:cxn ang="0">
                  <a:pos x="8" y="90"/>
                </a:cxn>
                <a:cxn ang="0">
                  <a:pos x="9" y="91"/>
                </a:cxn>
                <a:cxn ang="0">
                  <a:pos x="11" y="92"/>
                </a:cxn>
                <a:cxn ang="0">
                  <a:pos x="12" y="92"/>
                </a:cxn>
                <a:cxn ang="0">
                  <a:pos x="14" y="91"/>
                </a:cxn>
                <a:cxn ang="0">
                  <a:pos x="16" y="89"/>
                </a:cxn>
                <a:cxn ang="0">
                  <a:pos x="16" y="87"/>
                </a:cxn>
                <a:cxn ang="0">
                  <a:pos x="16" y="85"/>
                </a:cxn>
                <a:cxn ang="0">
                  <a:pos x="16" y="85"/>
                </a:cxn>
              </a:cxnLst>
              <a:rect l="0" t="0" r="r" b="b"/>
              <a:pathLst>
                <a:path w="16" h="92">
                  <a:moveTo>
                    <a:pt x="16" y="85"/>
                  </a:moveTo>
                  <a:lnTo>
                    <a:pt x="16" y="85"/>
                  </a:lnTo>
                  <a:lnTo>
                    <a:pt x="13" y="76"/>
                  </a:lnTo>
                  <a:lnTo>
                    <a:pt x="10" y="65"/>
                  </a:lnTo>
                  <a:lnTo>
                    <a:pt x="9" y="56"/>
                  </a:lnTo>
                  <a:lnTo>
                    <a:pt x="9" y="45"/>
                  </a:lnTo>
                  <a:lnTo>
                    <a:pt x="10" y="2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27"/>
                  </a:lnTo>
                  <a:lnTo>
                    <a:pt x="0" y="48"/>
                  </a:lnTo>
                  <a:lnTo>
                    <a:pt x="1" y="58"/>
                  </a:lnTo>
                  <a:lnTo>
                    <a:pt x="2" y="69"/>
                  </a:lnTo>
                  <a:lnTo>
                    <a:pt x="4" y="80"/>
                  </a:lnTo>
                  <a:lnTo>
                    <a:pt x="8" y="90"/>
                  </a:lnTo>
                  <a:lnTo>
                    <a:pt x="8" y="90"/>
                  </a:lnTo>
                  <a:lnTo>
                    <a:pt x="9" y="91"/>
                  </a:lnTo>
                  <a:lnTo>
                    <a:pt x="11" y="92"/>
                  </a:lnTo>
                  <a:lnTo>
                    <a:pt x="12" y="92"/>
                  </a:lnTo>
                  <a:lnTo>
                    <a:pt x="14" y="91"/>
                  </a:lnTo>
                  <a:lnTo>
                    <a:pt x="16" y="89"/>
                  </a:lnTo>
                  <a:lnTo>
                    <a:pt x="16" y="87"/>
                  </a:lnTo>
                  <a:lnTo>
                    <a:pt x="16" y="85"/>
                  </a:lnTo>
                  <a:lnTo>
                    <a:pt x="16" y="8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8" name="Freeform 789"/>
            <p:cNvSpPr/>
            <p:nvPr>
              <p:custDataLst>
                <p:tags r:id="rId37"/>
              </p:custDataLst>
            </p:nvPr>
          </p:nvSpPr>
          <p:spPr bwMode="auto">
            <a:xfrm>
              <a:off x="6777038" y="2109788"/>
              <a:ext cx="14288" cy="36513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20" y="1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5" y="1"/>
                </a:cxn>
                <a:cxn ang="0">
                  <a:pos x="14" y="3"/>
                </a:cxn>
                <a:cxn ang="0">
                  <a:pos x="13" y="4"/>
                </a:cxn>
                <a:cxn ang="0">
                  <a:pos x="13" y="7"/>
                </a:cxn>
                <a:cxn ang="0">
                  <a:pos x="14" y="9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17" y="11"/>
                </a:cxn>
                <a:cxn ang="0">
                  <a:pos x="18" y="14"/>
                </a:cxn>
                <a:cxn ang="0">
                  <a:pos x="18" y="19"/>
                </a:cxn>
                <a:cxn ang="0">
                  <a:pos x="16" y="26"/>
                </a:cxn>
                <a:cxn ang="0">
                  <a:pos x="13" y="35"/>
                </a:cxn>
                <a:cxn ang="0">
                  <a:pos x="6" y="50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0" y="63"/>
                </a:cxn>
                <a:cxn ang="0">
                  <a:pos x="0" y="64"/>
                </a:cxn>
                <a:cxn ang="0">
                  <a:pos x="1" y="66"/>
                </a:cxn>
                <a:cxn ang="0">
                  <a:pos x="3" y="67"/>
                </a:cxn>
                <a:cxn ang="0">
                  <a:pos x="5" y="68"/>
                </a:cxn>
                <a:cxn ang="0">
                  <a:pos x="7" y="68"/>
                </a:cxn>
                <a:cxn ang="0">
                  <a:pos x="8" y="67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16" y="51"/>
                </a:cxn>
                <a:cxn ang="0">
                  <a:pos x="20" y="42"/>
                </a:cxn>
                <a:cxn ang="0">
                  <a:pos x="24" y="32"/>
                </a:cxn>
                <a:cxn ang="0">
                  <a:pos x="26" y="23"/>
                </a:cxn>
                <a:cxn ang="0">
                  <a:pos x="27" y="15"/>
                </a:cxn>
                <a:cxn ang="0">
                  <a:pos x="26" y="11"/>
                </a:cxn>
                <a:cxn ang="0">
                  <a:pos x="25" y="7"/>
                </a:cxn>
                <a:cxn ang="0">
                  <a:pos x="23" y="3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27" h="68">
                  <a:moveTo>
                    <a:pt x="20" y="1"/>
                  </a:moveTo>
                  <a:lnTo>
                    <a:pt x="20" y="1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1"/>
                  </a:lnTo>
                  <a:lnTo>
                    <a:pt x="14" y="3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4" y="9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7" y="11"/>
                  </a:lnTo>
                  <a:lnTo>
                    <a:pt x="18" y="14"/>
                  </a:lnTo>
                  <a:lnTo>
                    <a:pt x="18" y="19"/>
                  </a:lnTo>
                  <a:lnTo>
                    <a:pt x="16" y="26"/>
                  </a:lnTo>
                  <a:lnTo>
                    <a:pt x="13" y="35"/>
                  </a:lnTo>
                  <a:lnTo>
                    <a:pt x="6" y="5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0" y="64"/>
                  </a:lnTo>
                  <a:lnTo>
                    <a:pt x="1" y="66"/>
                  </a:lnTo>
                  <a:lnTo>
                    <a:pt x="3" y="67"/>
                  </a:lnTo>
                  <a:lnTo>
                    <a:pt x="5" y="68"/>
                  </a:lnTo>
                  <a:lnTo>
                    <a:pt x="7" y="68"/>
                  </a:lnTo>
                  <a:lnTo>
                    <a:pt x="8" y="67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16" y="51"/>
                  </a:lnTo>
                  <a:lnTo>
                    <a:pt x="20" y="42"/>
                  </a:lnTo>
                  <a:lnTo>
                    <a:pt x="24" y="32"/>
                  </a:lnTo>
                  <a:lnTo>
                    <a:pt x="26" y="23"/>
                  </a:lnTo>
                  <a:lnTo>
                    <a:pt x="27" y="15"/>
                  </a:lnTo>
                  <a:lnTo>
                    <a:pt x="26" y="11"/>
                  </a:lnTo>
                  <a:lnTo>
                    <a:pt x="25" y="7"/>
                  </a:lnTo>
                  <a:lnTo>
                    <a:pt x="23" y="3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9" name="Freeform 790"/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6108700" y="2038350"/>
              <a:ext cx="787400" cy="804863"/>
            </a:xfrm>
            <a:custGeom>
              <a:avLst/>
              <a:gdLst/>
              <a:ahLst/>
              <a:cxnLst>
                <a:cxn ang="0">
                  <a:pos x="578" y="1404"/>
                </a:cxn>
                <a:cxn ang="0">
                  <a:pos x="407" y="1195"/>
                </a:cxn>
                <a:cxn ang="0">
                  <a:pos x="531" y="1138"/>
                </a:cxn>
                <a:cxn ang="0">
                  <a:pos x="680" y="1150"/>
                </a:cxn>
                <a:cxn ang="0">
                  <a:pos x="645" y="932"/>
                </a:cxn>
                <a:cxn ang="0">
                  <a:pos x="408" y="748"/>
                </a:cxn>
                <a:cxn ang="0">
                  <a:pos x="309" y="884"/>
                </a:cxn>
                <a:cxn ang="0">
                  <a:pos x="256" y="1027"/>
                </a:cxn>
                <a:cxn ang="0">
                  <a:pos x="27" y="808"/>
                </a:cxn>
                <a:cxn ang="0">
                  <a:pos x="28" y="580"/>
                </a:cxn>
                <a:cxn ang="0">
                  <a:pos x="237" y="380"/>
                </a:cxn>
                <a:cxn ang="0">
                  <a:pos x="342" y="519"/>
                </a:cxn>
                <a:cxn ang="0">
                  <a:pos x="488" y="635"/>
                </a:cxn>
                <a:cxn ang="0">
                  <a:pos x="644" y="548"/>
                </a:cxn>
                <a:cxn ang="0">
                  <a:pos x="628" y="366"/>
                </a:cxn>
                <a:cxn ang="0">
                  <a:pos x="492" y="300"/>
                </a:cxn>
                <a:cxn ang="0">
                  <a:pos x="415" y="290"/>
                </a:cxn>
                <a:cxn ang="0">
                  <a:pos x="435" y="200"/>
                </a:cxn>
                <a:cxn ang="0">
                  <a:pos x="676" y="5"/>
                </a:cxn>
                <a:cxn ang="0">
                  <a:pos x="880" y="97"/>
                </a:cxn>
                <a:cxn ang="0">
                  <a:pos x="996" y="212"/>
                </a:cxn>
                <a:cxn ang="0">
                  <a:pos x="1057" y="40"/>
                </a:cxn>
                <a:cxn ang="0">
                  <a:pos x="1286" y="30"/>
                </a:cxn>
                <a:cxn ang="0">
                  <a:pos x="1459" y="212"/>
                </a:cxn>
                <a:cxn ang="0">
                  <a:pos x="1441" y="427"/>
                </a:cxn>
                <a:cxn ang="0">
                  <a:pos x="1284" y="473"/>
                </a:cxn>
                <a:cxn ang="0">
                  <a:pos x="1353" y="601"/>
                </a:cxn>
                <a:cxn ang="0">
                  <a:pos x="1487" y="856"/>
                </a:cxn>
                <a:cxn ang="0">
                  <a:pos x="1299" y="1117"/>
                </a:cxn>
                <a:cxn ang="0">
                  <a:pos x="1017" y="1376"/>
                </a:cxn>
                <a:cxn ang="0">
                  <a:pos x="789" y="1521"/>
                </a:cxn>
                <a:cxn ang="0">
                  <a:pos x="453" y="1210"/>
                </a:cxn>
                <a:cxn ang="0">
                  <a:pos x="633" y="1401"/>
                </a:cxn>
                <a:cxn ang="0">
                  <a:pos x="800" y="1483"/>
                </a:cxn>
                <a:cxn ang="0">
                  <a:pos x="1004" y="1338"/>
                </a:cxn>
                <a:cxn ang="0">
                  <a:pos x="1270" y="1096"/>
                </a:cxn>
                <a:cxn ang="0">
                  <a:pos x="1454" y="851"/>
                </a:cxn>
                <a:cxn ang="0">
                  <a:pos x="1336" y="635"/>
                </a:cxn>
                <a:cxn ang="0">
                  <a:pos x="1274" y="564"/>
                </a:cxn>
                <a:cxn ang="0">
                  <a:pos x="1278" y="427"/>
                </a:cxn>
                <a:cxn ang="0">
                  <a:pos x="1442" y="370"/>
                </a:cxn>
                <a:cxn ang="0">
                  <a:pos x="1397" y="175"/>
                </a:cxn>
                <a:cxn ang="0">
                  <a:pos x="1211" y="37"/>
                </a:cxn>
                <a:cxn ang="0">
                  <a:pos x="1064" y="102"/>
                </a:cxn>
                <a:cxn ang="0">
                  <a:pos x="999" y="246"/>
                </a:cxn>
                <a:cxn ang="0">
                  <a:pos x="939" y="213"/>
                </a:cxn>
                <a:cxn ang="0">
                  <a:pos x="716" y="34"/>
                </a:cxn>
                <a:cxn ang="0">
                  <a:pos x="480" y="208"/>
                </a:cxn>
                <a:cxn ang="0">
                  <a:pos x="502" y="262"/>
                </a:cxn>
                <a:cxn ang="0">
                  <a:pos x="695" y="412"/>
                </a:cxn>
                <a:cxn ang="0">
                  <a:pos x="640" y="610"/>
                </a:cxn>
                <a:cxn ang="0">
                  <a:pos x="420" y="655"/>
                </a:cxn>
                <a:cxn ang="0">
                  <a:pos x="277" y="462"/>
                </a:cxn>
                <a:cxn ang="0">
                  <a:pos x="213" y="447"/>
                </a:cxn>
                <a:cxn ang="0">
                  <a:pos x="43" y="639"/>
                </a:cxn>
                <a:cxn ang="0">
                  <a:pos x="210" y="963"/>
                </a:cxn>
                <a:cxn ang="0">
                  <a:pos x="265" y="982"/>
                </a:cxn>
                <a:cxn ang="0">
                  <a:pos x="280" y="792"/>
                </a:cxn>
                <a:cxn ang="0">
                  <a:pos x="469" y="724"/>
                </a:cxn>
                <a:cxn ang="0">
                  <a:pos x="730" y="1027"/>
                </a:cxn>
                <a:cxn ang="0">
                  <a:pos x="672" y="1200"/>
                </a:cxn>
                <a:cxn ang="0">
                  <a:pos x="499" y="1166"/>
                </a:cxn>
              </a:cxnLst>
              <a:rect l="0" t="0" r="r" b="b"/>
              <a:pathLst>
                <a:path w="1489" h="1521">
                  <a:moveTo>
                    <a:pt x="789" y="1521"/>
                  </a:moveTo>
                  <a:lnTo>
                    <a:pt x="789" y="1521"/>
                  </a:lnTo>
                  <a:lnTo>
                    <a:pt x="778" y="1521"/>
                  </a:lnTo>
                  <a:lnTo>
                    <a:pt x="778" y="1521"/>
                  </a:lnTo>
                  <a:lnTo>
                    <a:pt x="762" y="1519"/>
                  </a:lnTo>
                  <a:lnTo>
                    <a:pt x="747" y="1516"/>
                  </a:lnTo>
                  <a:lnTo>
                    <a:pt x="733" y="1512"/>
                  </a:lnTo>
                  <a:lnTo>
                    <a:pt x="718" y="1507"/>
                  </a:lnTo>
                  <a:lnTo>
                    <a:pt x="705" y="1501"/>
                  </a:lnTo>
                  <a:lnTo>
                    <a:pt x="691" y="1494"/>
                  </a:lnTo>
                  <a:lnTo>
                    <a:pt x="678" y="1486"/>
                  </a:lnTo>
                  <a:lnTo>
                    <a:pt x="663" y="1476"/>
                  </a:lnTo>
                  <a:lnTo>
                    <a:pt x="663" y="1476"/>
                  </a:lnTo>
                  <a:lnTo>
                    <a:pt x="643" y="1461"/>
                  </a:lnTo>
                  <a:lnTo>
                    <a:pt x="621" y="1444"/>
                  </a:lnTo>
                  <a:lnTo>
                    <a:pt x="599" y="1425"/>
                  </a:lnTo>
                  <a:lnTo>
                    <a:pt x="578" y="1404"/>
                  </a:lnTo>
                  <a:lnTo>
                    <a:pt x="578" y="1404"/>
                  </a:lnTo>
                  <a:lnTo>
                    <a:pt x="552" y="1378"/>
                  </a:lnTo>
                  <a:lnTo>
                    <a:pt x="529" y="1352"/>
                  </a:lnTo>
                  <a:lnTo>
                    <a:pt x="505" y="1326"/>
                  </a:lnTo>
                  <a:lnTo>
                    <a:pt x="484" y="1300"/>
                  </a:lnTo>
                  <a:lnTo>
                    <a:pt x="484" y="1300"/>
                  </a:lnTo>
                  <a:lnTo>
                    <a:pt x="475" y="1289"/>
                  </a:lnTo>
                  <a:lnTo>
                    <a:pt x="463" y="1277"/>
                  </a:lnTo>
                  <a:lnTo>
                    <a:pt x="442" y="1256"/>
                  </a:lnTo>
                  <a:lnTo>
                    <a:pt x="442" y="1256"/>
                  </a:lnTo>
                  <a:lnTo>
                    <a:pt x="436" y="1251"/>
                  </a:lnTo>
                  <a:lnTo>
                    <a:pt x="439" y="1249"/>
                  </a:lnTo>
                  <a:lnTo>
                    <a:pt x="434" y="1244"/>
                  </a:lnTo>
                  <a:lnTo>
                    <a:pt x="434" y="1244"/>
                  </a:lnTo>
                  <a:lnTo>
                    <a:pt x="426" y="1233"/>
                  </a:lnTo>
                  <a:lnTo>
                    <a:pt x="419" y="1223"/>
                  </a:lnTo>
                  <a:lnTo>
                    <a:pt x="414" y="1213"/>
                  </a:lnTo>
                  <a:lnTo>
                    <a:pt x="409" y="1204"/>
                  </a:lnTo>
                  <a:lnTo>
                    <a:pt x="407" y="1195"/>
                  </a:lnTo>
                  <a:lnTo>
                    <a:pt x="407" y="1186"/>
                  </a:lnTo>
                  <a:lnTo>
                    <a:pt x="409" y="1178"/>
                  </a:lnTo>
                  <a:lnTo>
                    <a:pt x="413" y="1171"/>
                  </a:lnTo>
                  <a:lnTo>
                    <a:pt x="413" y="1171"/>
                  </a:lnTo>
                  <a:lnTo>
                    <a:pt x="419" y="1161"/>
                  </a:lnTo>
                  <a:lnTo>
                    <a:pt x="426" y="1153"/>
                  </a:lnTo>
                  <a:lnTo>
                    <a:pt x="434" y="1147"/>
                  </a:lnTo>
                  <a:lnTo>
                    <a:pt x="444" y="1141"/>
                  </a:lnTo>
                  <a:lnTo>
                    <a:pt x="454" y="1135"/>
                  </a:lnTo>
                  <a:lnTo>
                    <a:pt x="465" y="1132"/>
                  </a:lnTo>
                  <a:lnTo>
                    <a:pt x="477" y="1130"/>
                  </a:lnTo>
                  <a:lnTo>
                    <a:pt x="489" y="1129"/>
                  </a:lnTo>
                  <a:lnTo>
                    <a:pt x="489" y="1129"/>
                  </a:lnTo>
                  <a:lnTo>
                    <a:pt x="501" y="1130"/>
                  </a:lnTo>
                  <a:lnTo>
                    <a:pt x="511" y="1131"/>
                  </a:lnTo>
                  <a:lnTo>
                    <a:pt x="521" y="1134"/>
                  </a:lnTo>
                  <a:lnTo>
                    <a:pt x="531" y="1138"/>
                  </a:lnTo>
                  <a:lnTo>
                    <a:pt x="531" y="1138"/>
                  </a:lnTo>
                  <a:lnTo>
                    <a:pt x="553" y="1148"/>
                  </a:lnTo>
                  <a:lnTo>
                    <a:pt x="553" y="1148"/>
                  </a:lnTo>
                  <a:lnTo>
                    <a:pt x="571" y="1156"/>
                  </a:lnTo>
                  <a:lnTo>
                    <a:pt x="591" y="1165"/>
                  </a:lnTo>
                  <a:lnTo>
                    <a:pt x="600" y="1168"/>
                  </a:lnTo>
                  <a:lnTo>
                    <a:pt x="609" y="1170"/>
                  </a:lnTo>
                  <a:lnTo>
                    <a:pt x="619" y="1171"/>
                  </a:lnTo>
                  <a:lnTo>
                    <a:pt x="629" y="1172"/>
                  </a:lnTo>
                  <a:lnTo>
                    <a:pt x="631" y="1172"/>
                  </a:lnTo>
                  <a:lnTo>
                    <a:pt x="631" y="1172"/>
                  </a:lnTo>
                  <a:lnTo>
                    <a:pt x="638" y="1171"/>
                  </a:lnTo>
                  <a:lnTo>
                    <a:pt x="646" y="1170"/>
                  </a:lnTo>
                  <a:lnTo>
                    <a:pt x="652" y="1168"/>
                  </a:lnTo>
                  <a:lnTo>
                    <a:pt x="658" y="1166"/>
                  </a:lnTo>
                  <a:lnTo>
                    <a:pt x="664" y="1162"/>
                  </a:lnTo>
                  <a:lnTo>
                    <a:pt x="671" y="1158"/>
                  </a:lnTo>
                  <a:lnTo>
                    <a:pt x="676" y="1154"/>
                  </a:lnTo>
                  <a:lnTo>
                    <a:pt x="680" y="1150"/>
                  </a:lnTo>
                  <a:lnTo>
                    <a:pt x="680" y="1150"/>
                  </a:lnTo>
                  <a:lnTo>
                    <a:pt x="686" y="1143"/>
                  </a:lnTo>
                  <a:lnTo>
                    <a:pt x="690" y="1134"/>
                  </a:lnTo>
                  <a:lnTo>
                    <a:pt x="694" y="1125"/>
                  </a:lnTo>
                  <a:lnTo>
                    <a:pt x="698" y="1116"/>
                  </a:lnTo>
                  <a:lnTo>
                    <a:pt x="700" y="1105"/>
                  </a:lnTo>
                  <a:lnTo>
                    <a:pt x="702" y="1095"/>
                  </a:lnTo>
                  <a:lnTo>
                    <a:pt x="702" y="1085"/>
                  </a:lnTo>
                  <a:lnTo>
                    <a:pt x="702" y="1073"/>
                  </a:lnTo>
                  <a:lnTo>
                    <a:pt x="702" y="1073"/>
                  </a:lnTo>
                  <a:lnTo>
                    <a:pt x="700" y="1061"/>
                  </a:lnTo>
                  <a:lnTo>
                    <a:pt x="698" y="1048"/>
                  </a:lnTo>
                  <a:lnTo>
                    <a:pt x="694" y="1036"/>
                  </a:lnTo>
                  <a:lnTo>
                    <a:pt x="690" y="1024"/>
                  </a:lnTo>
                  <a:lnTo>
                    <a:pt x="682" y="1000"/>
                  </a:lnTo>
                  <a:lnTo>
                    <a:pt x="671" y="976"/>
                  </a:lnTo>
                  <a:lnTo>
                    <a:pt x="658" y="954"/>
                  </a:lnTo>
                  <a:lnTo>
                    <a:pt x="645" y="932"/>
                  </a:lnTo>
                  <a:lnTo>
                    <a:pt x="630" y="911"/>
                  </a:lnTo>
                  <a:lnTo>
                    <a:pt x="616" y="891"/>
                  </a:lnTo>
                  <a:lnTo>
                    <a:pt x="616" y="891"/>
                  </a:lnTo>
                  <a:lnTo>
                    <a:pt x="596" y="865"/>
                  </a:lnTo>
                  <a:lnTo>
                    <a:pt x="574" y="840"/>
                  </a:lnTo>
                  <a:lnTo>
                    <a:pt x="562" y="828"/>
                  </a:lnTo>
                  <a:lnTo>
                    <a:pt x="549" y="816"/>
                  </a:lnTo>
                  <a:lnTo>
                    <a:pt x="537" y="805"/>
                  </a:lnTo>
                  <a:lnTo>
                    <a:pt x="523" y="794"/>
                  </a:lnTo>
                  <a:lnTo>
                    <a:pt x="510" y="785"/>
                  </a:lnTo>
                  <a:lnTo>
                    <a:pt x="495" y="776"/>
                  </a:lnTo>
                  <a:lnTo>
                    <a:pt x="481" y="768"/>
                  </a:lnTo>
                  <a:lnTo>
                    <a:pt x="467" y="761"/>
                  </a:lnTo>
                  <a:lnTo>
                    <a:pt x="453" y="755"/>
                  </a:lnTo>
                  <a:lnTo>
                    <a:pt x="438" y="751"/>
                  </a:lnTo>
                  <a:lnTo>
                    <a:pt x="423" y="749"/>
                  </a:lnTo>
                  <a:lnTo>
                    <a:pt x="408" y="748"/>
                  </a:lnTo>
                  <a:lnTo>
                    <a:pt x="408" y="748"/>
                  </a:lnTo>
                  <a:lnTo>
                    <a:pt x="404" y="748"/>
                  </a:lnTo>
                  <a:lnTo>
                    <a:pt x="404" y="748"/>
                  </a:lnTo>
                  <a:lnTo>
                    <a:pt x="393" y="748"/>
                  </a:lnTo>
                  <a:lnTo>
                    <a:pt x="382" y="749"/>
                  </a:lnTo>
                  <a:lnTo>
                    <a:pt x="372" y="751"/>
                  </a:lnTo>
                  <a:lnTo>
                    <a:pt x="363" y="754"/>
                  </a:lnTo>
                  <a:lnTo>
                    <a:pt x="354" y="758"/>
                  </a:lnTo>
                  <a:lnTo>
                    <a:pt x="346" y="763"/>
                  </a:lnTo>
                  <a:lnTo>
                    <a:pt x="339" y="770"/>
                  </a:lnTo>
                  <a:lnTo>
                    <a:pt x="333" y="776"/>
                  </a:lnTo>
                  <a:lnTo>
                    <a:pt x="333" y="776"/>
                  </a:lnTo>
                  <a:lnTo>
                    <a:pt x="324" y="786"/>
                  </a:lnTo>
                  <a:lnTo>
                    <a:pt x="318" y="799"/>
                  </a:lnTo>
                  <a:lnTo>
                    <a:pt x="313" y="813"/>
                  </a:lnTo>
                  <a:lnTo>
                    <a:pt x="310" y="829"/>
                  </a:lnTo>
                  <a:lnTo>
                    <a:pt x="308" y="845"/>
                  </a:lnTo>
                  <a:lnTo>
                    <a:pt x="308" y="864"/>
                  </a:lnTo>
                  <a:lnTo>
                    <a:pt x="309" y="884"/>
                  </a:lnTo>
                  <a:lnTo>
                    <a:pt x="311" y="905"/>
                  </a:lnTo>
                  <a:lnTo>
                    <a:pt x="311" y="905"/>
                  </a:lnTo>
                  <a:lnTo>
                    <a:pt x="313" y="922"/>
                  </a:lnTo>
                  <a:lnTo>
                    <a:pt x="315" y="938"/>
                  </a:lnTo>
                  <a:lnTo>
                    <a:pt x="315" y="952"/>
                  </a:lnTo>
                  <a:lnTo>
                    <a:pt x="313" y="966"/>
                  </a:lnTo>
                  <a:lnTo>
                    <a:pt x="312" y="972"/>
                  </a:lnTo>
                  <a:lnTo>
                    <a:pt x="310" y="978"/>
                  </a:lnTo>
                  <a:lnTo>
                    <a:pt x="307" y="984"/>
                  </a:lnTo>
                  <a:lnTo>
                    <a:pt x="303" y="990"/>
                  </a:lnTo>
                  <a:lnTo>
                    <a:pt x="299" y="997"/>
                  </a:lnTo>
                  <a:lnTo>
                    <a:pt x="294" y="1002"/>
                  </a:lnTo>
                  <a:lnTo>
                    <a:pt x="288" y="1008"/>
                  </a:lnTo>
                  <a:lnTo>
                    <a:pt x="281" y="1013"/>
                  </a:lnTo>
                  <a:lnTo>
                    <a:pt x="281" y="1013"/>
                  </a:lnTo>
                  <a:lnTo>
                    <a:pt x="273" y="1019"/>
                  </a:lnTo>
                  <a:lnTo>
                    <a:pt x="264" y="1024"/>
                  </a:lnTo>
                  <a:lnTo>
                    <a:pt x="256" y="1027"/>
                  </a:lnTo>
                  <a:lnTo>
                    <a:pt x="248" y="1028"/>
                  </a:lnTo>
                  <a:lnTo>
                    <a:pt x="248" y="1028"/>
                  </a:lnTo>
                  <a:lnTo>
                    <a:pt x="239" y="1027"/>
                  </a:lnTo>
                  <a:lnTo>
                    <a:pt x="232" y="1024"/>
                  </a:lnTo>
                  <a:lnTo>
                    <a:pt x="224" y="1019"/>
                  </a:lnTo>
                  <a:lnTo>
                    <a:pt x="216" y="1014"/>
                  </a:lnTo>
                  <a:lnTo>
                    <a:pt x="213" y="1010"/>
                  </a:lnTo>
                  <a:lnTo>
                    <a:pt x="209" y="1013"/>
                  </a:lnTo>
                  <a:lnTo>
                    <a:pt x="164" y="968"/>
                  </a:lnTo>
                  <a:lnTo>
                    <a:pt x="164" y="968"/>
                  </a:lnTo>
                  <a:lnTo>
                    <a:pt x="125" y="929"/>
                  </a:lnTo>
                  <a:lnTo>
                    <a:pt x="108" y="911"/>
                  </a:lnTo>
                  <a:lnTo>
                    <a:pt x="90" y="891"/>
                  </a:lnTo>
                  <a:lnTo>
                    <a:pt x="73" y="871"/>
                  </a:lnTo>
                  <a:lnTo>
                    <a:pt x="57" y="851"/>
                  </a:lnTo>
                  <a:lnTo>
                    <a:pt x="41" y="830"/>
                  </a:lnTo>
                  <a:lnTo>
                    <a:pt x="27" y="808"/>
                  </a:lnTo>
                  <a:lnTo>
                    <a:pt x="27" y="808"/>
                  </a:lnTo>
                  <a:lnTo>
                    <a:pt x="22" y="798"/>
                  </a:lnTo>
                  <a:lnTo>
                    <a:pt x="17" y="786"/>
                  </a:lnTo>
                  <a:lnTo>
                    <a:pt x="11" y="776"/>
                  </a:lnTo>
                  <a:lnTo>
                    <a:pt x="8" y="764"/>
                  </a:lnTo>
                  <a:lnTo>
                    <a:pt x="5" y="752"/>
                  </a:lnTo>
                  <a:lnTo>
                    <a:pt x="2" y="741"/>
                  </a:lnTo>
                  <a:lnTo>
                    <a:pt x="1" y="728"/>
                  </a:lnTo>
                  <a:lnTo>
                    <a:pt x="0" y="716"/>
                  </a:lnTo>
                  <a:lnTo>
                    <a:pt x="0" y="702"/>
                  </a:lnTo>
                  <a:lnTo>
                    <a:pt x="0" y="689"/>
                  </a:lnTo>
                  <a:lnTo>
                    <a:pt x="2" y="675"/>
                  </a:lnTo>
                  <a:lnTo>
                    <a:pt x="4" y="662"/>
                  </a:lnTo>
                  <a:lnTo>
                    <a:pt x="6" y="647"/>
                  </a:lnTo>
                  <a:lnTo>
                    <a:pt x="9" y="633"/>
                  </a:lnTo>
                  <a:lnTo>
                    <a:pt x="19" y="602"/>
                  </a:lnTo>
                  <a:lnTo>
                    <a:pt x="19" y="602"/>
                  </a:lnTo>
                  <a:lnTo>
                    <a:pt x="23" y="590"/>
                  </a:lnTo>
                  <a:lnTo>
                    <a:pt x="28" y="580"/>
                  </a:lnTo>
                  <a:lnTo>
                    <a:pt x="33" y="570"/>
                  </a:lnTo>
                  <a:lnTo>
                    <a:pt x="39" y="560"/>
                  </a:lnTo>
                  <a:lnTo>
                    <a:pt x="53" y="541"/>
                  </a:lnTo>
                  <a:lnTo>
                    <a:pt x="68" y="523"/>
                  </a:lnTo>
                  <a:lnTo>
                    <a:pt x="85" y="506"/>
                  </a:lnTo>
                  <a:lnTo>
                    <a:pt x="104" y="490"/>
                  </a:lnTo>
                  <a:lnTo>
                    <a:pt x="141" y="459"/>
                  </a:lnTo>
                  <a:lnTo>
                    <a:pt x="141" y="459"/>
                  </a:lnTo>
                  <a:lnTo>
                    <a:pt x="156" y="446"/>
                  </a:lnTo>
                  <a:lnTo>
                    <a:pt x="156" y="446"/>
                  </a:lnTo>
                  <a:lnTo>
                    <a:pt x="178" y="428"/>
                  </a:lnTo>
                  <a:lnTo>
                    <a:pt x="202" y="405"/>
                  </a:lnTo>
                  <a:lnTo>
                    <a:pt x="205" y="408"/>
                  </a:lnTo>
                  <a:lnTo>
                    <a:pt x="209" y="404"/>
                  </a:lnTo>
                  <a:lnTo>
                    <a:pt x="209" y="404"/>
                  </a:lnTo>
                  <a:lnTo>
                    <a:pt x="220" y="393"/>
                  </a:lnTo>
                  <a:lnTo>
                    <a:pt x="231" y="384"/>
                  </a:lnTo>
                  <a:lnTo>
                    <a:pt x="237" y="380"/>
                  </a:lnTo>
                  <a:lnTo>
                    <a:pt x="244" y="377"/>
                  </a:lnTo>
                  <a:lnTo>
                    <a:pt x="249" y="375"/>
                  </a:lnTo>
                  <a:lnTo>
                    <a:pt x="255" y="375"/>
                  </a:lnTo>
                  <a:lnTo>
                    <a:pt x="255" y="375"/>
                  </a:lnTo>
                  <a:lnTo>
                    <a:pt x="261" y="376"/>
                  </a:lnTo>
                  <a:lnTo>
                    <a:pt x="267" y="378"/>
                  </a:lnTo>
                  <a:lnTo>
                    <a:pt x="274" y="381"/>
                  </a:lnTo>
                  <a:lnTo>
                    <a:pt x="280" y="386"/>
                  </a:lnTo>
                  <a:lnTo>
                    <a:pt x="280" y="386"/>
                  </a:lnTo>
                  <a:lnTo>
                    <a:pt x="290" y="399"/>
                  </a:lnTo>
                  <a:lnTo>
                    <a:pt x="300" y="411"/>
                  </a:lnTo>
                  <a:lnTo>
                    <a:pt x="307" y="422"/>
                  </a:lnTo>
                  <a:lnTo>
                    <a:pt x="314" y="435"/>
                  </a:lnTo>
                  <a:lnTo>
                    <a:pt x="319" y="447"/>
                  </a:lnTo>
                  <a:lnTo>
                    <a:pt x="324" y="461"/>
                  </a:lnTo>
                  <a:lnTo>
                    <a:pt x="333" y="489"/>
                  </a:lnTo>
                  <a:lnTo>
                    <a:pt x="333" y="489"/>
                  </a:lnTo>
                  <a:lnTo>
                    <a:pt x="342" y="519"/>
                  </a:lnTo>
                  <a:lnTo>
                    <a:pt x="345" y="527"/>
                  </a:lnTo>
                  <a:lnTo>
                    <a:pt x="345" y="527"/>
                  </a:lnTo>
                  <a:lnTo>
                    <a:pt x="352" y="549"/>
                  </a:lnTo>
                  <a:lnTo>
                    <a:pt x="357" y="559"/>
                  </a:lnTo>
                  <a:lnTo>
                    <a:pt x="362" y="570"/>
                  </a:lnTo>
                  <a:lnTo>
                    <a:pt x="368" y="580"/>
                  </a:lnTo>
                  <a:lnTo>
                    <a:pt x="375" y="588"/>
                  </a:lnTo>
                  <a:lnTo>
                    <a:pt x="385" y="595"/>
                  </a:lnTo>
                  <a:lnTo>
                    <a:pt x="395" y="602"/>
                  </a:lnTo>
                  <a:lnTo>
                    <a:pt x="395" y="602"/>
                  </a:lnTo>
                  <a:lnTo>
                    <a:pt x="411" y="610"/>
                  </a:lnTo>
                  <a:lnTo>
                    <a:pt x="411" y="610"/>
                  </a:lnTo>
                  <a:lnTo>
                    <a:pt x="428" y="617"/>
                  </a:lnTo>
                  <a:lnTo>
                    <a:pt x="446" y="625"/>
                  </a:lnTo>
                  <a:lnTo>
                    <a:pt x="462" y="631"/>
                  </a:lnTo>
                  <a:lnTo>
                    <a:pt x="480" y="635"/>
                  </a:lnTo>
                  <a:lnTo>
                    <a:pt x="480" y="635"/>
                  </a:lnTo>
                  <a:lnTo>
                    <a:pt x="488" y="635"/>
                  </a:lnTo>
                  <a:lnTo>
                    <a:pt x="488" y="635"/>
                  </a:lnTo>
                  <a:lnTo>
                    <a:pt x="498" y="635"/>
                  </a:lnTo>
                  <a:lnTo>
                    <a:pt x="507" y="633"/>
                  </a:lnTo>
                  <a:lnTo>
                    <a:pt x="517" y="631"/>
                  </a:lnTo>
                  <a:lnTo>
                    <a:pt x="528" y="627"/>
                  </a:lnTo>
                  <a:lnTo>
                    <a:pt x="547" y="619"/>
                  </a:lnTo>
                  <a:lnTo>
                    <a:pt x="566" y="611"/>
                  </a:lnTo>
                  <a:lnTo>
                    <a:pt x="574" y="607"/>
                  </a:lnTo>
                  <a:lnTo>
                    <a:pt x="574" y="607"/>
                  </a:lnTo>
                  <a:lnTo>
                    <a:pt x="584" y="603"/>
                  </a:lnTo>
                  <a:lnTo>
                    <a:pt x="592" y="598"/>
                  </a:lnTo>
                  <a:lnTo>
                    <a:pt x="599" y="593"/>
                  </a:lnTo>
                  <a:lnTo>
                    <a:pt x="605" y="588"/>
                  </a:lnTo>
                  <a:lnTo>
                    <a:pt x="618" y="577"/>
                  </a:lnTo>
                  <a:lnTo>
                    <a:pt x="629" y="564"/>
                  </a:lnTo>
                  <a:lnTo>
                    <a:pt x="629" y="564"/>
                  </a:lnTo>
                  <a:lnTo>
                    <a:pt x="644" y="548"/>
                  </a:lnTo>
                  <a:lnTo>
                    <a:pt x="644" y="548"/>
                  </a:lnTo>
                  <a:lnTo>
                    <a:pt x="652" y="538"/>
                  </a:lnTo>
                  <a:lnTo>
                    <a:pt x="659" y="529"/>
                  </a:lnTo>
                  <a:lnTo>
                    <a:pt x="664" y="519"/>
                  </a:lnTo>
                  <a:lnTo>
                    <a:pt x="667" y="508"/>
                  </a:lnTo>
                  <a:lnTo>
                    <a:pt x="671" y="497"/>
                  </a:lnTo>
                  <a:lnTo>
                    <a:pt x="673" y="486"/>
                  </a:lnTo>
                  <a:lnTo>
                    <a:pt x="673" y="474"/>
                  </a:lnTo>
                  <a:lnTo>
                    <a:pt x="673" y="463"/>
                  </a:lnTo>
                  <a:lnTo>
                    <a:pt x="671" y="451"/>
                  </a:lnTo>
                  <a:lnTo>
                    <a:pt x="669" y="440"/>
                  </a:lnTo>
                  <a:lnTo>
                    <a:pt x="665" y="430"/>
                  </a:lnTo>
                  <a:lnTo>
                    <a:pt x="661" y="418"/>
                  </a:lnTo>
                  <a:lnTo>
                    <a:pt x="656" y="408"/>
                  </a:lnTo>
                  <a:lnTo>
                    <a:pt x="651" y="398"/>
                  </a:lnTo>
                  <a:lnTo>
                    <a:pt x="645" y="388"/>
                  </a:lnTo>
                  <a:lnTo>
                    <a:pt x="637" y="379"/>
                  </a:lnTo>
                  <a:lnTo>
                    <a:pt x="637" y="379"/>
                  </a:lnTo>
                  <a:lnTo>
                    <a:pt x="628" y="366"/>
                  </a:lnTo>
                  <a:lnTo>
                    <a:pt x="628" y="366"/>
                  </a:lnTo>
                  <a:lnTo>
                    <a:pt x="619" y="355"/>
                  </a:lnTo>
                  <a:lnTo>
                    <a:pt x="609" y="344"/>
                  </a:lnTo>
                  <a:lnTo>
                    <a:pt x="597" y="332"/>
                  </a:lnTo>
                  <a:lnTo>
                    <a:pt x="591" y="328"/>
                  </a:lnTo>
                  <a:lnTo>
                    <a:pt x="584" y="324"/>
                  </a:lnTo>
                  <a:lnTo>
                    <a:pt x="584" y="324"/>
                  </a:lnTo>
                  <a:lnTo>
                    <a:pt x="570" y="316"/>
                  </a:lnTo>
                  <a:lnTo>
                    <a:pt x="570" y="316"/>
                  </a:lnTo>
                  <a:lnTo>
                    <a:pt x="563" y="311"/>
                  </a:lnTo>
                  <a:lnTo>
                    <a:pt x="555" y="307"/>
                  </a:lnTo>
                  <a:lnTo>
                    <a:pt x="546" y="304"/>
                  </a:lnTo>
                  <a:lnTo>
                    <a:pt x="537" y="301"/>
                  </a:lnTo>
                  <a:lnTo>
                    <a:pt x="537" y="301"/>
                  </a:lnTo>
                  <a:lnTo>
                    <a:pt x="520" y="300"/>
                  </a:lnTo>
                  <a:lnTo>
                    <a:pt x="506" y="300"/>
                  </a:lnTo>
                  <a:lnTo>
                    <a:pt x="492" y="300"/>
                  </a:lnTo>
                  <a:lnTo>
                    <a:pt x="492" y="300"/>
                  </a:lnTo>
                  <a:lnTo>
                    <a:pt x="483" y="298"/>
                  </a:lnTo>
                  <a:lnTo>
                    <a:pt x="483" y="298"/>
                  </a:lnTo>
                  <a:lnTo>
                    <a:pt x="473" y="296"/>
                  </a:lnTo>
                  <a:lnTo>
                    <a:pt x="471" y="296"/>
                  </a:lnTo>
                  <a:lnTo>
                    <a:pt x="469" y="297"/>
                  </a:lnTo>
                  <a:lnTo>
                    <a:pt x="469" y="297"/>
                  </a:lnTo>
                  <a:lnTo>
                    <a:pt x="464" y="300"/>
                  </a:lnTo>
                  <a:lnTo>
                    <a:pt x="460" y="302"/>
                  </a:lnTo>
                  <a:lnTo>
                    <a:pt x="451" y="303"/>
                  </a:lnTo>
                  <a:lnTo>
                    <a:pt x="450" y="303"/>
                  </a:lnTo>
                  <a:lnTo>
                    <a:pt x="450" y="303"/>
                  </a:lnTo>
                  <a:lnTo>
                    <a:pt x="445" y="304"/>
                  </a:lnTo>
                  <a:lnTo>
                    <a:pt x="445" y="304"/>
                  </a:lnTo>
                  <a:lnTo>
                    <a:pt x="437" y="303"/>
                  </a:lnTo>
                  <a:lnTo>
                    <a:pt x="429" y="300"/>
                  </a:lnTo>
                  <a:lnTo>
                    <a:pt x="422" y="296"/>
                  </a:lnTo>
                  <a:lnTo>
                    <a:pt x="415" y="290"/>
                  </a:lnTo>
                  <a:lnTo>
                    <a:pt x="415" y="290"/>
                  </a:lnTo>
                  <a:lnTo>
                    <a:pt x="408" y="282"/>
                  </a:lnTo>
                  <a:lnTo>
                    <a:pt x="403" y="275"/>
                  </a:lnTo>
                  <a:lnTo>
                    <a:pt x="400" y="268"/>
                  </a:lnTo>
                  <a:lnTo>
                    <a:pt x="400" y="261"/>
                  </a:lnTo>
                  <a:lnTo>
                    <a:pt x="400" y="252"/>
                  </a:lnTo>
                  <a:lnTo>
                    <a:pt x="402" y="244"/>
                  </a:lnTo>
                  <a:lnTo>
                    <a:pt x="406" y="235"/>
                  </a:lnTo>
                  <a:lnTo>
                    <a:pt x="410" y="225"/>
                  </a:lnTo>
                  <a:lnTo>
                    <a:pt x="413" y="220"/>
                  </a:lnTo>
                  <a:lnTo>
                    <a:pt x="411" y="220"/>
                  </a:lnTo>
                  <a:lnTo>
                    <a:pt x="415" y="218"/>
                  </a:lnTo>
                  <a:lnTo>
                    <a:pt x="419" y="209"/>
                  </a:lnTo>
                  <a:lnTo>
                    <a:pt x="419" y="209"/>
                  </a:lnTo>
                  <a:lnTo>
                    <a:pt x="423" y="204"/>
                  </a:lnTo>
                  <a:lnTo>
                    <a:pt x="426" y="202"/>
                  </a:lnTo>
                  <a:lnTo>
                    <a:pt x="430" y="200"/>
                  </a:lnTo>
                  <a:lnTo>
                    <a:pt x="433" y="200"/>
                  </a:lnTo>
                  <a:lnTo>
                    <a:pt x="435" y="200"/>
                  </a:lnTo>
                  <a:lnTo>
                    <a:pt x="438" y="199"/>
                  </a:lnTo>
                  <a:lnTo>
                    <a:pt x="438" y="199"/>
                  </a:lnTo>
                  <a:lnTo>
                    <a:pt x="459" y="180"/>
                  </a:lnTo>
                  <a:lnTo>
                    <a:pt x="479" y="163"/>
                  </a:lnTo>
                  <a:lnTo>
                    <a:pt x="495" y="147"/>
                  </a:lnTo>
                  <a:lnTo>
                    <a:pt x="511" y="131"/>
                  </a:lnTo>
                  <a:lnTo>
                    <a:pt x="522" y="119"/>
                  </a:lnTo>
                  <a:lnTo>
                    <a:pt x="522" y="119"/>
                  </a:lnTo>
                  <a:lnTo>
                    <a:pt x="541" y="99"/>
                  </a:lnTo>
                  <a:lnTo>
                    <a:pt x="560" y="80"/>
                  </a:lnTo>
                  <a:lnTo>
                    <a:pt x="578" y="63"/>
                  </a:lnTo>
                  <a:lnTo>
                    <a:pt x="597" y="47"/>
                  </a:lnTo>
                  <a:lnTo>
                    <a:pt x="618" y="32"/>
                  </a:lnTo>
                  <a:lnTo>
                    <a:pt x="629" y="25"/>
                  </a:lnTo>
                  <a:lnTo>
                    <a:pt x="640" y="19"/>
                  </a:lnTo>
                  <a:lnTo>
                    <a:pt x="651" y="14"/>
                  </a:lnTo>
                  <a:lnTo>
                    <a:pt x="663" y="9"/>
                  </a:lnTo>
                  <a:lnTo>
                    <a:pt x="676" y="5"/>
                  </a:lnTo>
                  <a:lnTo>
                    <a:pt x="689" y="2"/>
                  </a:lnTo>
                  <a:lnTo>
                    <a:pt x="689" y="2"/>
                  </a:lnTo>
                  <a:lnTo>
                    <a:pt x="701" y="0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723" y="0"/>
                  </a:lnTo>
                  <a:lnTo>
                    <a:pt x="734" y="1"/>
                  </a:lnTo>
                  <a:lnTo>
                    <a:pt x="744" y="3"/>
                  </a:lnTo>
                  <a:lnTo>
                    <a:pt x="755" y="6"/>
                  </a:lnTo>
                  <a:lnTo>
                    <a:pt x="765" y="10"/>
                  </a:lnTo>
                  <a:lnTo>
                    <a:pt x="775" y="14"/>
                  </a:lnTo>
                  <a:lnTo>
                    <a:pt x="795" y="23"/>
                  </a:lnTo>
                  <a:lnTo>
                    <a:pt x="813" y="35"/>
                  </a:lnTo>
                  <a:lnTo>
                    <a:pt x="829" y="47"/>
                  </a:lnTo>
                  <a:lnTo>
                    <a:pt x="845" y="61"/>
                  </a:lnTo>
                  <a:lnTo>
                    <a:pt x="857" y="73"/>
                  </a:lnTo>
                  <a:lnTo>
                    <a:pt x="857" y="73"/>
                  </a:lnTo>
                  <a:lnTo>
                    <a:pt x="880" y="97"/>
                  </a:lnTo>
                  <a:lnTo>
                    <a:pt x="903" y="120"/>
                  </a:lnTo>
                  <a:lnTo>
                    <a:pt x="903" y="120"/>
                  </a:lnTo>
                  <a:lnTo>
                    <a:pt x="923" y="142"/>
                  </a:lnTo>
                  <a:lnTo>
                    <a:pt x="945" y="164"/>
                  </a:lnTo>
                  <a:lnTo>
                    <a:pt x="945" y="164"/>
                  </a:lnTo>
                  <a:lnTo>
                    <a:pt x="956" y="177"/>
                  </a:lnTo>
                  <a:lnTo>
                    <a:pt x="966" y="188"/>
                  </a:lnTo>
                  <a:lnTo>
                    <a:pt x="966" y="188"/>
                  </a:lnTo>
                  <a:lnTo>
                    <a:pt x="978" y="204"/>
                  </a:lnTo>
                  <a:lnTo>
                    <a:pt x="978" y="205"/>
                  </a:lnTo>
                  <a:lnTo>
                    <a:pt x="979" y="205"/>
                  </a:lnTo>
                  <a:lnTo>
                    <a:pt x="979" y="205"/>
                  </a:lnTo>
                  <a:lnTo>
                    <a:pt x="983" y="208"/>
                  </a:lnTo>
                  <a:lnTo>
                    <a:pt x="986" y="210"/>
                  </a:lnTo>
                  <a:lnTo>
                    <a:pt x="990" y="212"/>
                  </a:lnTo>
                  <a:lnTo>
                    <a:pt x="993" y="212"/>
                  </a:lnTo>
                  <a:lnTo>
                    <a:pt x="993" y="212"/>
                  </a:lnTo>
                  <a:lnTo>
                    <a:pt x="996" y="212"/>
                  </a:lnTo>
                  <a:lnTo>
                    <a:pt x="999" y="210"/>
                  </a:lnTo>
                  <a:lnTo>
                    <a:pt x="1002" y="209"/>
                  </a:lnTo>
                  <a:lnTo>
                    <a:pt x="1004" y="206"/>
                  </a:lnTo>
                  <a:lnTo>
                    <a:pt x="1008" y="200"/>
                  </a:lnTo>
                  <a:lnTo>
                    <a:pt x="1013" y="190"/>
                  </a:lnTo>
                  <a:lnTo>
                    <a:pt x="1015" y="181"/>
                  </a:lnTo>
                  <a:lnTo>
                    <a:pt x="1017" y="169"/>
                  </a:lnTo>
                  <a:lnTo>
                    <a:pt x="1019" y="147"/>
                  </a:lnTo>
                  <a:lnTo>
                    <a:pt x="1019" y="147"/>
                  </a:lnTo>
                  <a:lnTo>
                    <a:pt x="1021" y="130"/>
                  </a:lnTo>
                  <a:lnTo>
                    <a:pt x="1023" y="114"/>
                  </a:lnTo>
                  <a:lnTo>
                    <a:pt x="1027" y="97"/>
                  </a:lnTo>
                  <a:lnTo>
                    <a:pt x="1032" y="80"/>
                  </a:lnTo>
                  <a:lnTo>
                    <a:pt x="1032" y="80"/>
                  </a:lnTo>
                  <a:lnTo>
                    <a:pt x="1034" y="73"/>
                  </a:lnTo>
                  <a:lnTo>
                    <a:pt x="1037" y="66"/>
                  </a:lnTo>
                  <a:lnTo>
                    <a:pt x="1047" y="52"/>
                  </a:lnTo>
                  <a:lnTo>
                    <a:pt x="1057" y="40"/>
                  </a:lnTo>
                  <a:lnTo>
                    <a:pt x="1069" y="30"/>
                  </a:lnTo>
                  <a:lnTo>
                    <a:pt x="1082" y="20"/>
                  </a:lnTo>
                  <a:lnTo>
                    <a:pt x="1097" y="12"/>
                  </a:lnTo>
                  <a:lnTo>
                    <a:pt x="1112" y="7"/>
                  </a:lnTo>
                  <a:lnTo>
                    <a:pt x="1128" y="4"/>
                  </a:lnTo>
                  <a:lnTo>
                    <a:pt x="1128" y="4"/>
                  </a:lnTo>
                  <a:lnTo>
                    <a:pt x="1153" y="1"/>
                  </a:lnTo>
                  <a:lnTo>
                    <a:pt x="1176" y="1"/>
                  </a:lnTo>
                  <a:lnTo>
                    <a:pt x="1176" y="1"/>
                  </a:lnTo>
                  <a:lnTo>
                    <a:pt x="1192" y="1"/>
                  </a:lnTo>
                  <a:lnTo>
                    <a:pt x="1207" y="2"/>
                  </a:lnTo>
                  <a:lnTo>
                    <a:pt x="1222" y="5"/>
                  </a:lnTo>
                  <a:lnTo>
                    <a:pt x="1235" y="8"/>
                  </a:lnTo>
                  <a:lnTo>
                    <a:pt x="1249" y="12"/>
                  </a:lnTo>
                  <a:lnTo>
                    <a:pt x="1262" y="17"/>
                  </a:lnTo>
                  <a:lnTo>
                    <a:pt x="1274" y="22"/>
                  </a:lnTo>
                  <a:lnTo>
                    <a:pt x="1286" y="30"/>
                  </a:lnTo>
                  <a:lnTo>
                    <a:pt x="1286" y="30"/>
                  </a:lnTo>
                  <a:lnTo>
                    <a:pt x="1298" y="38"/>
                  </a:lnTo>
                  <a:lnTo>
                    <a:pt x="1309" y="47"/>
                  </a:lnTo>
                  <a:lnTo>
                    <a:pt x="1331" y="67"/>
                  </a:lnTo>
                  <a:lnTo>
                    <a:pt x="1331" y="67"/>
                  </a:lnTo>
                  <a:lnTo>
                    <a:pt x="1343" y="79"/>
                  </a:lnTo>
                  <a:lnTo>
                    <a:pt x="1357" y="91"/>
                  </a:lnTo>
                  <a:lnTo>
                    <a:pt x="1357" y="91"/>
                  </a:lnTo>
                  <a:lnTo>
                    <a:pt x="1373" y="104"/>
                  </a:lnTo>
                  <a:lnTo>
                    <a:pt x="1373" y="104"/>
                  </a:lnTo>
                  <a:lnTo>
                    <a:pt x="1387" y="116"/>
                  </a:lnTo>
                  <a:lnTo>
                    <a:pt x="1400" y="128"/>
                  </a:lnTo>
                  <a:lnTo>
                    <a:pt x="1413" y="140"/>
                  </a:lnTo>
                  <a:lnTo>
                    <a:pt x="1425" y="154"/>
                  </a:lnTo>
                  <a:lnTo>
                    <a:pt x="1425" y="154"/>
                  </a:lnTo>
                  <a:lnTo>
                    <a:pt x="1433" y="166"/>
                  </a:lnTo>
                  <a:lnTo>
                    <a:pt x="1443" y="180"/>
                  </a:lnTo>
                  <a:lnTo>
                    <a:pt x="1451" y="195"/>
                  </a:lnTo>
                  <a:lnTo>
                    <a:pt x="1459" y="212"/>
                  </a:lnTo>
                  <a:lnTo>
                    <a:pt x="1468" y="230"/>
                  </a:lnTo>
                  <a:lnTo>
                    <a:pt x="1474" y="248"/>
                  </a:lnTo>
                  <a:lnTo>
                    <a:pt x="1480" y="267"/>
                  </a:lnTo>
                  <a:lnTo>
                    <a:pt x="1484" y="286"/>
                  </a:lnTo>
                  <a:lnTo>
                    <a:pt x="1487" y="305"/>
                  </a:lnTo>
                  <a:lnTo>
                    <a:pt x="1488" y="324"/>
                  </a:lnTo>
                  <a:lnTo>
                    <a:pt x="1487" y="343"/>
                  </a:lnTo>
                  <a:lnTo>
                    <a:pt x="1484" y="360"/>
                  </a:lnTo>
                  <a:lnTo>
                    <a:pt x="1482" y="368"/>
                  </a:lnTo>
                  <a:lnTo>
                    <a:pt x="1479" y="378"/>
                  </a:lnTo>
                  <a:lnTo>
                    <a:pt x="1476" y="386"/>
                  </a:lnTo>
                  <a:lnTo>
                    <a:pt x="1472" y="393"/>
                  </a:lnTo>
                  <a:lnTo>
                    <a:pt x="1467" y="401"/>
                  </a:lnTo>
                  <a:lnTo>
                    <a:pt x="1461" y="408"/>
                  </a:lnTo>
                  <a:lnTo>
                    <a:pt x="1455" y="415"/>
                  </a:lnTo>
                  <a:lnTo>
                    <a:pt x="1448" y="421"/>
                  </a:lnTo>
                  <a:lnTo>
                    <a:pt x="1448" y="421"/>
                  </a:lnTo>
                  <a:lnTo>
                    <a:pt x="1441" y="427"/>
                  </a:lnTo>
                  <a:lnTo>
                    <a:pt x="1432" y="431"/>
                  </a:lnTo>
                  <a:lnTo>
                    <a:pt x="1424" y="433"/>
                  </a:lnTo>
                  <a:lnTo>
                    <a:pt x="1416" y="435"/>
                  </a:lnTo>
                  <a:lnTo>
                    <a:pt x="1406" y="436"/>
                  </a:lnTo>
                  <a:lnTo>
                    <a:pt x="1397" y="437"/>
                  </a:lnTo>
                  <a:lnTo>
                    <a:pt x="1377" y="437"/>
                  </a:lnTo>
                  <a:lnTo>
                    <a:pt x="1377" y="437"/>
                  </a:lnTo>
                  <a:lnTo>
                    <a:pt x="1359" y="437"/>
                  </a:lnTo>
                  <a:lnTo>
                    <a:pt x="1339" y="439"/>
                  </a:lnTo>
                  <a:lnTo>
                    <a:pt x="1331" y="441"/>
                  </a:lnTo>
                  <a:lnTo>
                    <a:pt x="1321" y="443"/>
                  </a:lnTo>
                  <a:lnTo>
                    <a:pt x="1313" y="447"/>
                  </a:lnTo>
                  <a:lnTo>
                    <a:pt x="1305" y="452"/>
                  </a:lnTo>
                  <a:lnTo>
                    <a:pt x="1305" y="452"/>
                  </a:lnTo>
                  <a:lnTo>
                    <a:pt x="1298" y="458"/>
                  </a:lnTo>
                  <a:lnTo>
                    <a:pt x="1292" y="463"/>
                  </a:lnTo>
                  <a:lnTo>
                    <a:pt x="1287" y="468"/>
                  </a:lnTo>
                  <a:lnTo>
                    <a:pt x="1284" y="473"/>
                  </a:lnTo>
                  <a:lnTo>
                    <a:pt x="1281" y="478"/>
                  </a:lnTo>
                  <a:lnTo>
                    <a:pt x="1280" y="484"/>
                  </a:lnTo>
                  <a:lnTo>
                    <a:pt x="1279" y="488"/>
                  </a:lnTo>
                  <a:lnTo>
                    <a:pt x="1279" y="493"/>
                  </a:lnTo>
                  <a:lnTo>
                    <a:pt x="1281" y="501"/>
                  </a:lnTo>
                  <a:lnTo>
                    <a:pt x="1284" y="510"/>
                  </a:lnTo>
                  <a:lnTo>
                    <a:pt x="1289" y="518"/>
                  </a:lnTo>
                  <a:lnTo>
                    <a:pt x="1295" y="526"/>
                  </a:lnTo>
                  <a:lnTo>
                    <a:pt x="1295" y="526"/>
                  </a:lnTo>
                  <a:lnTo>
                    <a:pt x="1302" y="537"/>
                  </a:lnTo>
                  <a:lnTo>
                    <a:pt x="1308" y="549"/>
                  </a:lnTo>
                  <a:lnTo>
                    <a:pt x="1308" y="549"/>
                  </a:lnTo>
                  <a:lnTo>
                    <a:pt x="1308" y="549"/>
                  </a:lnTo>
                  <a:lnTo>
                    <a:pt x="1316" y="559"/>
                  </a:lnTo>
                  <a:lnTo>
                    <a:pt x="1316" y="559"/>
                  </a:lnTo>
                  <a:lnTo>
                    <a:pt x="1333" y="581"/>
                  </a:lnTo>
                  <a:lnTo>
                    <a:pt x="1342" y="591"/>
                  </a:lnTo>
                  <a:lnTo>
                    <a:pt x="1353" y="601"/>
                  </a:lnTo>
                  <a:lnTo>
                    <a:pt x="1353" y="601"/>
                  </a:lnTo>
                  <a:lnTo>
                    <a:pt x="1367" y="614"/>
                  </a:lnTo>
                  <a:lnTo>
                    <a:pt x="1367" y="614"/>
                  </a:lnTo>
                  <a:lnTo>
                    <a:pt x="1400" y="644"/>
                  </a:lnTo>
                  <a:lnTo>
                    <a:pt x="1416" y="660"/>
                  </a:lnTo>
                  <a:lnTo>
                    <a:pt x="1431" y="677"/>
                  </a:lnTo>
                  <a:lnTo>
                    <a:pt x="1446" y="694"/>
                  </a:lnTo>
                  <a:lnTo>
                    <a:pt x="1459" y="713"/>
                  </a:lnTo>
                  <a:lnTo>
                    <a:pt x="1464" y="721"/>
                  </a:lnTo>
                  <a:lnTo>
                    <a:pt x="1470" y="730"/>
                  </a:lnTo>
                  <a:lnTo>
                    <a:pt x="1474" y="741"/>
                  </a:lnTo>
                  <a:lnTo>
                    <a:pt x="1477" y="750"/>
                  </a:lnTo>
                  <a:lnTo>
                    <a:pt x="1477" y="750"/>
                  </a:lnTo>
                  <a:lnTo>
                    <a:pt x="1483" y="773"/>
                  </a:lnTo>
                  <a:lnTo>
                    <a:pt x="1487" y="794"/>
                  </a:lnTo>
                  <a:lnTo>
                    <a:pt x="1489" y="816"/>
                  </a:lnTo>
                  <a:lnTo>
                    <a:pt x="1489" y="836"/>
                  </a:lnTo>
                  <a:lnTo>
                    <a:pt x="1487" y="856"/>
                  </a:lnTo>
                  <a:lnTo>
                    <a:pt x="1483" y="876"/>
                  </a:lnTo>
                  <a:lnTo>
                    <a:pt x="1476" y="896"/>
                  </a:lnTo>
                  <a:lnTo>
                    <a:pt x="1467" y="918"/>
                  </a:lnTo>
                  <a:lnTo>
                    <a:pt x="1467" y="918"/>
                  </a:lnTo>
                  <a:lnTo>
                    <a:pt x="1458" y="933"/>
                  </a:lnTo>
                  <a:lnTo>
                    <a:pt x="1448" y="949"/>
                  </a:lnTo>
                  <a:lnTo>
                    <a:pt x="1437" y="963"/>
                  </a:lnTo>
                  <a:lnTo>
                    <a:pt x="1425" y="978"/>
                  </a:lnTo>
                  <a:lnTo>
                    <a:pt x="1425" y="978"/>
                  </a:lnTo>
                  <a:lnTo>
                    <a:pt x="1404" y="1004"/>
                  </a:lnTo>
                  <a:lnTo>
                    <a:pt x="1404" y="1004"/>
                  </a:lnTo>
                  <a:lnTo>
                    <a:pt x="1389" y="1024"/>
                  </a:lnTo>
                  <a:lnTo>
                    <a:pt x="1373" y="1041"/>
                  </a:lnTo>
                  <a:lnTo>
                    <a:pt x="1340" y="1075"/>
                  </a:lnTo>
                  <a:lnTo>
                    <a:pt x="1340" y="1075"/>
                  </a:lnTo>
                  <a:lnTo>
                    <a:pt x="1320" y="1096"/>
                  </a:lnTo>
                  <a:lnTo>
                    <a:pt x="1320" y="1096"/>
                  </a:lnTo>
                  <a:lnTo>
                    <a:pt x="1299" y="1117"/>
                  </a:lnTo>
                  <a:lnTo>
                    <a:pt x="1278" y="1137"/>
                  </a:lnTo>
                  <a:lnTo>
                    <a:pt x="1233" y="1175"/>
                  </a:lnTo>
                  <a:lnTo>
                    <a:pt x="1233" y="1175"/>
                  </a:lnTo>
                  <a:lnTo>
                    <a:pt x="1194" y="1209"/>
                  </a:lnTo>
                  <a:lnTo>
                    <a:pt x="1174" y="1227"/>
                  </a:lnTo>
                  <a:lnTo>
                    <a:pt x="1155" y="1245"/>
                  </a:lnTo>
                  <a:lnTo>
                    <a:pt x="1155" y="1245"/>
                  </a:lnTo>
                  <a:lnTo>
                    <a:pt x="1134" y="1266"/>
                  </a:lnTo>
                  <a:lnTo>
                    <a:pt x="1112" y="1286"/>
                  </a:lnTo>
                  <a:lnTo>
                    <a:pt x="1112" y="1286"/>
                  </a:lnTo>
                  <a:lnTo>
                    <a:pt x="1089" y="1305"/>
                  </a:lnTo>
                  <a:lnTo>
                    <a:pt x="1068" y="1326"/>
                  </a:lnTo>
                  <a:lnTo>
                    <a:pt x="1063" y="1330"/>
                  </a:lnTo>
                  <a:lnTo>
                    <a:pt x="1063" y="1330"/>
                  </a:lnTo>
                  <a:lnTo>
                    <a:pt x="1041" y="1352"/>
                  </a:lnTo>
                  <a:lnTo>
                    <a:pt x="1018" y="1374"/>
                  </a:lnTo>
                  <a:lnTo>
                    <a:pt x="1017" y="1375"/>
                  </a:lnTo>
                  <a:lnTo>
                    <a:pt x="1017" y="1376"/>
                  </a:lnTo>
                  <a:lnTo>
                    <a:pt x="1017" y="1376"/>
                  </a:lnTo>
                  <a:lnTo>
                    <a:pt x="1013" y="1381"/>
                  </a:lnTo>
                  <a:lnTo>
                    <a:pt x="1013" y="1381"/>
                  </a:lnTo>
                  <a:lnTo>
                    <a:pt x="988" y="1404"/>
                  </a:lnTo>
                  <a:lnTo>
                    <a:pt x="962" y="1427"/>
                  </a:lnTo>
                  <a:lnTo>
                    <a:pt x="935" y="1447"/>
                  </a:lnTo>
                  <a:lnTo>
                    <a:pt x="909" y="1468"/>
                  </a:lnTo>
                  <a:lnTo>
                    <a:pt x="909" y="1468"/>
                  </a:lnTo>
                  <a:lnTo>
                    <a:pt x="883" y="1489"/>
                  </a:lnTo>
                  <a:lnTo>
                    <a:pt x="883" y="1489"/>
                  </a:lnTo>
                  <a:lnTo>
                    <a:pt x="873" y="1496"/>
                  </a:lnTo>
                  <a:lnTo>
                    <a:pt x="861" y="1502"/>
                  </a:lnTo>
                  <a:lnTo>
                    <a:pt x="850" y="1509"/>
                  </a:lnTo>
                  <a:lnTo>
                    <a:pt x="839" y="1513"/>
                  </a:lnTo>
                  <a:lnTo>
                    <a:pt x="826" y="1517"/>
                  </a:lnTo>
                  <a:lnTo>
                    <a:pt x="814" y="1519"/>
                  </a:lnTo>
                  <a:lnTo>
                    <a:pt x="801" y="1521"/>
                  </a:lnTo>
                  <a:lnTo>
                    <a:pt x="789" y="1521"/>
                  </a:lnTo>
                  <a:lnTo>
                    <a:pt x="789" y="1521"/>
                  </a:lnTo>
                  <a:lnTo>
                    <a:pt x="789" y="1521"/>
                  </a:lnTo>
                  <a:lnTo>
                    <a:pt x="789" y="1521"/>
                  </a:lnTo>
                  <a:close/>
                  <a:moveTo>
                    <a:pt x="490" y="1165"/>
                  </a:moveTo>
                  <a:lnTo>
                    <a:pt x="490" y="1165"/>
                  </a:lnTo>
                  <a:lnTo>
                    <a:pt x="484" y="1165"/>
                  </a:lnTo>
                  <a:lnTo>
                    <a:pt x="478" y="1166"/>
                  </a:lnTo>
                  <a:lnTo>
                    <a:pt x="473" y="1168"/>
                  </a:lnTo>
                  <a:lnTo>
                    <a:pt x="467" y="1171"/>
                  </a:lnTo>
                  <a:lnTo>
                    <a:pt x="467" y="1171"/>
                  </a:lnTo>
                  <a:lnTo>
                    <a:pt x="460" y="1176"/>
                  </a:lnTo>
                  <a:lnTo>
                    <a:pt x="454" y="1181"/>
                  </a:lnTo>
                  <a:lnTo>
                    <a:pt x="450" y="1187"/>
                  </a:lnTo>
                  <a:lnTo>
                    <a:pt x="449" y="1194"/>
                  </a:lnTo>
                  <a:lnTo>
                    <a:pt x="449" y="1194"/>
                  </a:lnTo>
                  <a:lnTo>
                    <a:pt x="449" y="1200"/>
                  </a:lnTo>
                  <a:lnTo>
                    <a:pt x="450" y="1205"/>
                  </a:lnTo>
                  <a:lnTo>
                    <a:pt x="453" y="1210"/>
                  </a:lnTo>
                  <a:lnTo>
                    <a:pt x="456" y="1215"/>
                  </a:lnTo>
                  <a:lnTo>
                    <a:pt x="465" y="1226"/>
                  </a:lnTo>
                  <a:lnTo>
                    <a:pt x="476" y="1236"/>
                  </a:lnTo>
                  <a:lnTo>
                    <a:pt x="476" y="1236"/>
                  </a:lnTo>
                  <a:lnTo>
                    <a:pt x="485" y="1244"/>
                  </a:lnTo>
                  <a:lnTo>
                    <a:pt x="485" y="1244"/>
                  </a:lnTo>
                  <a:lnTo>
                    <a:pt x="487" y="1247"/>
                  </a:lnTo>
                  <a:lnTo>
                    <a:pt x="489" y="1252"/>
                  </a:lnTo>
                  <a:lnTo>
                    <a:pt x="489" y="1253"/>
                  </a:lnTo>
                  <a:lnTo>
                    <a:pt x="504" y="1268"/>
                  </a:lnTo>
                  <a:lnTo>
                    <a:pt x="504" y="1268"/>
                  </a:lnTo>
                  <a:lnTo>
                    <a:pt x="545" y="1312"/>
                  </a:lnTo>
                  <a:lnTo>
                    <a:pt x="545" y="1312"/>
                  </a:lnTo>
                  <a:lnTo>
                    <a:pt x="567" y="1334"/>
                  </a:lnTo>
                  <a:lnTo>
                    <a:pt x="567" y="1334"/>
                  </a:lnTo>
                  <a:lnTo>
                    <a:pt x="598" y="1369"/>
                  </a:lnTo>
                  <a:lnTo>
                    <a:pt x="615" y="1385"/>
                  </a:lnTo>
                  <a:lnTo>
                    <a:pt x="633" y="1401"/>
                  </a:lnTo>
                  <a:lnTo>
                    <a:pt x="633" y="1401"/>
                  </a:lnTo>
                  <a:lnTo>
                    <a:pt x="646" y="1412"/>
                  </a:lnTo>
                  <a:lnTo>
                    <a:pt x="658" y="1424"/>
                  </a:lnTo>
                  <a:lnTo>
                    <a:pt x="658" y="1424"/>
                  </a:lnTo>
                  <a:lnTo>
                    <a:pt x="676" y="1440"/>
                  </a:lnTo>
                  <a:lnTo>
                    <a:pt x="685" y="1447"/>
                  </a:lnTo>
                  <a:lnTo>
                    <a:pt x="694" y="1455"/>
                  </a:lnTo>
                  <a:lnTo>
                    <a:pt x="705" y="1462"/>
                  </a:lnTo>
                  <a:lnTo>
                    <a:pt x="715" y="1468"/>
                  </a:lnTo>
                  <a:lnTo>
                    <a:pt x="727" y="1472"/>
                  </a:lnTo>
                  <a:lnTo>
                    <a:pt x="739" y="1476"/>
                  </a:lnTo>
                  <a:lnTo>
                    <a:pt x="739" y="1476"/>
                  </a:lnTo>
                  <a:lnTo>
                    <a:pt x="752" y="1480"/>
                  </a:lnTo>
                  <a:lnTo>
                    <a:pt x="765" y="1482"/>
                  </a:lnTo>
                  <a:lnTo>
                    <a:pt x="776" y="1483"/>
                  </a:lnTo>
                  <a:lnTo>
                    <a:pt x="787" y="1483"/>
                  </a:lnTo>
                  <a:lnTo>
                    <a:pt x="787" y="1483"/>
                  </a:lnTo>
                  <a:lnTo>
                    <a:pt x="800" y="1483"/>
                  </a:lnTo>
                  <a:lnTo>
                    <a:pt x="813" y="1481"/>
                  </a:lnTo>
                  <a:lnTo>
                    <a:pt x="824" y="1478"/>
                  </a:lnTo>
                  <a:lnTo>
                    <a:pt x="836" y="1473"/>
                  </a:lnTo>
                  <a:lnTo>
                    <a:pt x="848" y="1467"/>
                  </a:lnTo>
                  <a:lnTo>
                    <a:pt x="859" y="1460"/>
                  </a:lnTo>
                  <a:lnTo>
                    <a:pt x="872" y="1452"/>
                  </a:lnTo>
                  <a:lnTo>
                    <a:pt x="883" y="1442"/>
                  </a:lnTo>
                  <a:lnTo>
                    <a:pt x="883" y="1442"/>
                  </a:lnTo>
                  <a:lnTo>
                    <a:pt x="905" y="1424"/>
                  </a:lnTo>
                  <a:lnTo>
                    <a:pt x="928" y="1405"/>
                  </a:lnTo>
                  <a:lnTo>
                    <a:pt x="928" y="1405"/>
                  </a:lnTo>
                  <a:lnTo>
                    <a:pt x="945" y="1391"/>
                  </a:lnTo>
                  <a:lnTo>
                    <a:pt x="949" y="1388"/>
                  </a:lnTo>
                  <a:lnTo>
                    <a:pt x="946" y="1384"/>
                  </a:lnTo>
                  <a:lnTo>
                    <a:pt x="959" y="1376"/>
                  </a:lnTo>
                  <a:lnTo>
                    <a:pt x="959" y="1376"/>
                  </a:lnTo>
                  <a:lnTo>
                    <a:pt x="982" y="1357"/>
                  </a:lnTo>
                  <a:lnTo>
                    <a:pt x="1004" y="1338"/>
                  </a:lnTo>
                  <a:lnTo>
                    <a:pt x="1025" y="1317"/>
                  </a:lnTo>
                  <a:lnTo>
                    <a:pt x="1047" y="1296"/>
                  </a:lnTo>
                  <a:lnTo>
                    <a:pt x="1053" y="1289"/>
                  </a:lnTo>
                  <a:lnTo>
                    <a:pt x="1053" y="1289"/>
                  </a:lnTo>
                  <a:lnTo>
                    <a:pt x="1070" y="1274"/>
                  </a:lnTo>
                  <a:lnTo>
                    <a:pt x="1086" y="1260"/>
                  </a:lnTo>
                  <a:lnTo>
                    <a:pt x="1086" y="1260"/>
                  </a:lnTo>
                  <a:lnTo>
                    <a:pt x="1102" y="1246"/>
                  </a:lnTo>
                  <a:lnTo>
                    <a:pt x="1118" y="1231"/>
                  </a:lnTo>
                  <a:lnTo>
                    <a:pt x="1118" y="1231"/>
                  </a:lnTo>
                  <a:lnTo>
                    <a:pt x="1136" y="1214"/>
                  </a:lnTo>
                  <a:lnTo>
                    <a:pt x="1155" y="1198"/>
                  </a:lnTo>
                  <a:lnTo>
                    <a:pt x="1192" y="1166"/>
                  </a:lnTo>
                  <a:lnTo>
                    <a:pt x="1192" y="1166"/>
                  </a:lnTo>
                  <a:lnTo>
                    <a:pt x="1231" y="1132"/>
                  </a:lnTo>
                  <a:lnTo>
                    <a:pt x="1251" y="1115"/>
                  </a:lnTo>
                  <a:lnTo>
                    <a:pt x="1270" y="1096"/>
                  </a:lnTo>
                  <a:lnTo>
                    <a:pt x="1270" y="1096"/>
                  </a:lnTo>
                  <a:lnTo>
                    <a:pt x="1307" y="1057"/>
                  </a:lnTo>
                  <a:lnTo>
                    <a:pt x="1343" y="1017"/>
                  </a:lnTo>
                  <a:lnTo>
                    <a:pt x="1377" y="977"/>
                  </a:lnTo>
                  <a:lnTo>
                    <a:pt x="1410" y="936"/>
                  </a:lnTo>
                  <a:lnTo>
                    <a:pt x="1410" y="936"/>
                  </a:lnTo>
                  <a:lnTo>
                    <a:pt x="1419" y="924"/>
                  </a:lnTo>
                  <a:lnTo>
                    <a:pt x="1427" y="911"/>
                  </a:lnTo>
                  <a:lnTo>
                    <a:pt x="1431" y="903"/>
                  </a:lnTo>
                  <a:lnTo>
                    <a:pt x="1434" y="896"/>
                  </a:lnTo>
                  <a:lnTo>
                    <a:pt x="1438" y="888"/>
                  </a:lnTo>
                  <a:lnTo>
                    <a:pt x="1440" y="878"/>
                  </a:lnTo>
                  <a:lnTo>
                    <a:pt x="1440" y="878"/>
                  </a:lnTo>
                  <a:lnTo>
                    <a:pt x="1442" y="874"/>
                  </a:lnTo>
                  <a:lnTo>
                    <a:pt x="1443" y="871"/>
                  </a:lnTo>
                  <a:lnTo>
                    <a:pt x="1448" y="864"/>
                  </a:lnTo>
                  <a:lnTo>
                    <a:pt x="1448" y="864"/>
                  </a:lnTo>
                  <a:lnTo>
                    <a:pt x="1451" y="858"/>
                  </a:lnTo>
                  <a:lnTo>
                    <a:pt x="1454" y="851"/>
                  </a:lnTo>
                  <a:lnTo>
                    <a:pt x="1456" y="843"/>
                  </a:lnTo>
                  <a:lnTo>
                    <a:pt x="1457" y="834"/>
                  </a:lnTo>
                  <a:lnTo>
                    <a:pt x="1457" y="834"/>
                  </a:lnTo>
                  <a:lnTo>
                    <a:pt x="1455" y="816"/>
                  </a:lnTo>
                  <a:lnTo>
                    <a:pt x="1452" y="800"/>
                  </a:lnTo>
                  <a:lnTo>
                    <a:pt x="1449" y="783"/>
                  </a:lnTo>
                  <a:lnTo>
                    <a:pt x="1444" y="769"/>
                  </a:lnTo>
                  <a:lnTo>
                    <a:pt x="1439" y="755"/>
                  </a:lnTo>
                  <a:lnTo>
                    <a:pt x="1431" y="743"/>
                  </a:lnTo>
                  <a:lnTo>
                    <a:pt x="1424" y="730"/>
                  </a:lnTo>
                  <a:lnTo>
                    <a:pt x="1415" y="719"/>
                  </a:lnTo>
                  <a:lnTo>
                    <a:pt x="1410" y="713"/>
                  </a:lnTo>
                  <a:lnTo>
                    <a:pt x="1410" y="713"/>
                  </a:lnTo>
                  <a:lnTo>
                    <a:pt x="1381" y="678"/>
                  </a:lnTo>
                  <a:lnTo>
                    <a:pt x="1366" y="663"/>
                  </a:lnTo>
                  <a:lnTo>
                    <a:pt x="1349" y="647"/>
                  </a:lnTo>
                  <a:lnTo>
                    <a:pt x="1349" y="647"/>
                  </a:lnTo>
                  <a:lnTo>
                    <a:pt x="1336" y="635"/>
                  </a:lnTo>
                  <a:lnTo>
                    <a:pt x="1336" y="635"/>
                  </a:lnTo>
                  <a:lnTo>
                    <a:pt x="1323" y="623"/>
                  </a:lnTo>
                  <a:lnTo>
                    <a:pt x="1310" y="612"/>
                  </a:lnTo>
                  <a:lnTo>
                    <a:pt x="1300" y="600"/>
                  </a:lnTo>
                  <a:lnTo>
                    <a:pt x="1295" y="593"/>
                  </a:lnTo>
                  <a:lnTo>
                    <a:pt x="1290" y="586"/>
                  </a:lnTo>
                  <a:lnTo>
                    <a:pt x="1290" y="586"/>
                  </a:lnTo>
                  <a:lnTo>
                    <a:pt x="1288" y="582"/>
                  </a:lnTo>
                  <a:lnTo>
                    <a:pt x="1286" y="580"/>
                  </a:lnTo>
                  <a:lnTo>
                    <a:pt x="1285" y="579"/>
                  </a:lnTo>
                  <a:lnTo>
                    <a:pt x="1285" y="579"/>
                  </a:lnTo>
                  <a:lnTo>
                    <a:pt x="1281" y="577"/>
                  </a:lnTo>
                  <a:lnTo>
                    <a:pt x="1279" y="574"/>
                  </a:lnTo>
                  <a:lnTo>
                    <a:pt x="1277" y="571"/>
                  </a:lnTo>
                  <a:lnTo>
                    <a:pt x="1276" y="566"/>
                  </a:lnTo>
                  <a:lnTo>
                    <a:pt x="1275" y="565"/>
                  </a:lnTo>
                  <a:lnTo>
                    <a:pt x="1274" y="564"/>
                  </a:lnTo>
                  <a:lnTo>
                    <a:pt x="1274" y="564"/>
                  </a:lnTo>
                  <a:lnTo>
                    <a:pt x="1263" y="552"/>
                  </a:lnTo>
                  <a:lnTo>
                    <a:pt x="1263" y="552"/>
                  </a:lnTo>
                  <a:lnTo>
                    <a:pt x="1259" y="547"/>
                  </a:lnTo>
                  <a:lnTo>
                    <a:pt x="1257" y="543"/>
                  </a:lnTo>
                  <a:lnTo>
                    <a:pt x="1257" y="543"/>
                  </a:lnTo>
                  <a:lnTo>
                    <a:pt x="1248" y="527"/>
                  </a:lnTo>
                  <a:lnTo>
                    <a:pt x="1244" y="520"/>
                  </a:lnTo>
                  <a:lnTo>
                    <a:pt x="1242" y="514"/>
                  </a:lnTo>
                  <a:lnTo>
                    <a:pt x="1240" y="506"/>
                  </a:lnTo>
                  <a:lnTo>
                    <a:pt x="1239" y="500"/>
                  </a:lnTo>
                  <a:lnTo>
                    <a:pt x="1239" y="493"/>
                  </a:lnTo>
                  <a:lnTo>
                    <a:pt x="1240" y="487"/>
                  </a:lnTo>
                  <a:lnTo>
                    <a:pt x="1240" y="487"/>
                  </a:lnTo>
                  <a:lnTo>
                    <a:pt x="1244" y="473"/>
                  </a:lnTo>
                  <a:lnTo>
                    <a:pt x="1250" y="460"/>
                  </a:lnTo>
                  <a:lnTo>
                    <a:pt x="1257" y="447"/>
                  </a:lnTo>
                  <a:lnTo>
                    <a:pt x="1267" y="436"/>
                  </a:lnTo>
                  <a:lnTo>
                    <a:pt x="1278" y="427"/>
                  </a:lnTo>
                  <a:lnTo>
                    <a:pt x="1289" y="418"/>
                  </a:lnTo>
                  <a:lnTo>
                    <a:pt x="1302" y="412"/>
                  </a:lnTo>
                  <a:lnTo>
                    <a:pt x="1315" y="408"/>
                  </a:lnTo>
                  <a:lnTo>
                    <a:pt x="1315" y="408"/>
                  </a:lnTo>
                  <a:lnTo>
                    <a:pt x="1324" y="407"/>
                  </a:lnTo>
                  <a:lnTo>
                    <a:pt x="1333" y="406"/>
                  </a:lnTo>
                  <a:lnTo>
                    <a:pt x="1353" y="405"/>
                  </a:lnTo>
                  <a:lnTo>
                    <a:pt x="1353" y="405"/>
                  </a:lnTo>
                  <a:lnTo>
                    <a:pt x="1368" y="404"/>
                  </a:lnTo>
                  <a:lnTo>
                    <a:pt x="1383" y="403"/>
                  </a:lnTo>
                  <a:lnTo>
                    <a:pt x="1397" y="401"/>
                  </a:lnTo>
                  <a:lnTo>
                    <a:pt x="1412" y="396"/>
                  </a:lnTo>
                  <a:lnTo>
                    <a:pt x="1418" y="393"/>
                  </a:lnTo>
                  <a:lnTo>
                    <a:pt x="1423" y="390"/>
                  </a:lnTo>
                  <a:lnTo>
                    <a:pt x="1429" y="386"/>
                  </a:lnTo>
                  <a:lnTo>
                    <a:pt x="1433" y="382"/>
                  </a:lnTo>
                  <a:lnTo>
                    <a:pt x="1439" y="376"/>
                  </a:lnTo>
                  <a:lnTo>
                    <a:pt x="1442" y="370"/>
                  </a:lnTo>
                  <a:lnTo>
                    <a:pt x="1445" y="362"/>
                  </a:lnTo>
                  <a:lnTo>
                    <a:pt x="1447" y="354"/>
                  </a:lnTo>
                  <a:lnTo>
                    <a:pt x="1447" y="354"/>
                  </a:lnTo>
                  <a:lnTo>
                    <a:pt x="1449" y="343"/>
                  </a:lnTo>
                  <a:lnTo>
                    <a:pt x="1449" y="331"/>
                  </a:lnTo>
                  <a:lnTo>
                    <a:pt x="1449" y="319"/>
                  </a:lnTo>
                  <a:lnTo>
                    <a:pt x="1449" y="306"/>
                  </a:lnTo>
                  <a:lnTo>
                    <a:pt x="1447" y="294"/>
                  </a:lnTo>
                  <a:lnTo>
                    <a:pt x="1445" y="280"/>
                  </a:lnTo>
                  <a:lnTo>
                    <a:pt x="1442" y="268"/>
                  </a:lnTo>
                  <a:lnTo>
                    <a:pt x="1438" y="254"/>
                  </a:lnTo>
                  <a:lnTo>
                    <a:pt x="1433" y="242"/>
                  </a:lnTo>
                  <a:lnTo>
                    <a:pt x="1429" y="230"/>
                  </a:lnTo>
                  <a:lnTo>
                    <a:pt x="1424" y="217"/>
                  </a:lnTo>
                  <a:lnTo>
                    <a:pt x="1418" y="206"/>
                  </a:lnTo>
                  <a:lnTo>
                    <a:pt x="1412" y="194"/>
                  </a:lnTo>
                  <a:lnTo>
                    <a:pt x="1404" y="184"/>
                  </a:lnTo>
                  <a:lnTo>
                    <a:pt x="1397" y="175"/>
                  </a:lnTo>
                  <a:lnTo>
                    <a:pt x="1389" y="166"/>
                  </a:lnTo>
                  <a:lnTo>
                    <a:pt x="1389" y="166"/>
                  </a:lnTo>
                  <a:lnTo>
                    <a:pt x="1381" y="158"/>
                  </a:lnTo>
                  <a:lnTo>
                    <a:pt x="1371" y="150"/>
                  </a:lnTo>
                  <a:lnTo>
                    <a:pt x="1354" y="134"/>
                  </a:lnTo>
                  <a:lnTo>
                    <a:pt x="1354" y="134"/>
                  </a:lnTo>
                  <a:lnTo>
                    <a:pt x="1336" y="121"/>
                  </a:lnTo>
                  <a:lnTo>
                    <a:pt x="1320" y="106"/>
                  </a:lnTo>
                  <a:lnTo>
                    <a:pt x="1320" y="106"/>
                  </a:lnTo>
                  <a:lnTo>
                    <a:pt x="1302" y="88"/>
                  </a:lnTo>
                  <a:lnTo>
                    <a:pt x="1282" y="72"/>
                  </a:lnTo>
                  <a:lnTo>
                    <a:pt x="1273" y="65"/>
                  </a:lnTo>
                  <a:lnTo>
                    <a:pt x="1263" y="59"/>
                  </a:lnTo>
                  <a:lnTo>
                    <a:pt x="1253" y="52"/>
                  </a:lnTo>
                  <a:lnTo>
                    <a:pt x="1242" y="47"/>
                  </a:lnTo>
                  <a:lnTo>
                    <a:pt x="1242" y="47"/>
                  </a:lnTo>
                  <a:lnTo>
                    <a:pt x="1227" y="41"/>
                  </a:lnTo>
                  <a:lnTo>
                    <a:pt x="1211" y="37"/>
                  </a:lnTo>
                  <a:lnTo>
                    <a:pt x="1195" y="35"/>
                  </a:lnTo>
                  <a:lnTo>
                    <a:pt x="1177" y="34"/>
                  </a:lnTo>
                  <a:lnTo>
                    <a:pt x="1177" y="34"/>
                  </a:lnTo>
                  <a:lnTo>
                    <a:pt x="1167" y="34"/>
                  </a:lnTo>
                  <a:lnTo>
                    <a:pt x="1157" y="35"/>
                  </a:lnTo>
                  <a:lnTo>
                    <a:pt x="1146" y="37"/>
                  </a:lnTo>
                  <a:lnTo>
                    <a:pt x="1137" y="39"/>
                  </a:lnTo>
                  <a:lnTo>
                    <a:pt x="1128" y="42"/>
                  </a:lnTo>
                  <a:lnTo>
                    <a:pt x="1119" y="45"/>
                  </a:lnTo>
                  <a:lnTo>
                    <a:pt x="1111" y="49"/>
                  </a:lnTo>
                  <a:lnTo>
                    <a:pt x="1103" y="54"/>
                  </a:lnTo>
                  <a:lnTo>
                    <a:pt x="1096" y="60"/>
                  </a:lnTo>
                  <a:lnTo>
                    <a:pt x="1088" y="66"/>
                  </a:lnTo>
                  <a:lnTo>
                    <a:pt x="1082" y="72"/>
                  </a:lnTo>
                  <a:lnTo>
                    <a:pt x="1077" y="79"/>
                  </a:lnTo>
                  <a:lnTo>
                    <a:pt x="1072" y="87"/>
                  </a:lnTo>
                  <a:lnTo>
                    <a:pt x="1068" y="94"/>
                  </a:lnTo>
                  <a:lnTo>
                    <a:pt x="1064" y="102"/>
                  </a:lnTo>
                  <a:lnTo>
                    <a:pt x="1061" y="111"/>
                  </a:lnTo>
                  <a:lnTo>
                    <a:pt x="1061" y="111"/>
                  </a:lnTo>
                  <a:lnTo>
                    <a:pt x="1058" y="123"/>
                  </a:lnTo>
                  <a:lnTo>
                    <a:pt x="1057" y="134"/>
                  </a:lnTo>
                  <a:lnTo>
                    <a:pt x="1055" y="157"/>
                  </a:lnTo>
                  <a:lnTo>
                    <a:pt x="1055" y="157"/>
                  </a:lnTo>
                  <a:lnTo>
                    <a:pt x="1054" y="175"/>
                  </a:lnTo>
                  <a:lnTo>
                    <a:pt x="1053" y="184"/>
                  </a:lnTo>
                  <a:lnTo>
                    <a:pt x="1051" y="192"/>
                  </a:lnTo>
                  <a:lnTo>
                    <a:pt x="1049" y="201"/>
                  </a:lnTo>
                  <a:lnTo>
                    <a:pt x="1045" y="209"/>
                  </a:lnTo>
                  <a:lnTo>
                    <a:pt x="1040" y="216"/>
                  </a:lnTo>
                  <a:lnTo>
                    <a:pt x="1032" y="224"/>
                  </a:lnTo>
                  <a:lnTo>
                    <a:pt x="1032" y="224"/>
                  </a:lnTo>
                  <a:lnTo>
                    <a:pt x="1021" y="235"/>
                  </a:lnTo>
                  <a:lnTo>
                    <a:pt x="1011" y="242"/>
                  </a:lnTo>
                  <a:lnTo>
                    <a:pt x="1004" y="244"/>
                  </a:lnTo>
                  <a:lnTo>
                    <a:pt x="999" y="246"/>
                  </a:lnTo>
                  <a:lnTo>
                    <a:pt x="994" y="247"/>
                  </a:lnTo>
                  <a:lnTo>
                    <a:pt x="989" y="248"/>
                  </a:lnTo>
                  <a:lnTo>
                    <a:pt x="989" y="248"/>
                  </a:lnTo>
                  <a:lnTo>
                    <a:pt x="984" y="247"/>
                  </a:lnTo>
                  <a:lnTo>
                    <a:pt x="978" y="246"/>
                  </a:lnTo>
                  <a:lnTo>
                    <a:pt x="973" y="244"/>
                  </a:lnTo>
                  <a:lnTo>
                    <a:pt x="968" y="242"/>
                  </a:lnTo>
                  <a:lnTo>
                    <a:pt x="964" y="239"/>
                  </a:lnTo>
                  <a:lnTo>
                    <a:pt x="963" y="240"/>
                  </a:lnTo>
                  <a:lnTo>
                    <a:pt x="963" y="240"/>
                  </a:lnTo>
                  <a:lnTo>
                    <a:pt x="959" y="235"/>
                  </a:lnTo>
                  <a:lnTo>
                    <a:pt x="959" y="235"/>
                  </a:lnTo>
                  <a:lnTo>
                    <a:pt x="954" y="231"/>
                  </a:lnTo>
                  <a:lnTo>
                    <a:pt x="954" y="231"/>
                  </a:lnTo>
                  <a:lnTo>
                    <a:pt x="950" y="225"/>
                  </a:lnTo>
                  <a:lnTo>
                    <a:pt x="949" y="224"/>
                  </a:lnTo>
                  <a:lnTo>
                    <a:pt x="939" y="213"/>
                  </a:lnTo>
                  <a:lnTo>
                    <a:pt x="939" y="213"/>
                  </a:lnTo>
                  <a:lnTo>
                    <a:pt x="927" y="199"/>
                  </a:lnTo>
                  <a:lnTo>
                    <a:pt x="914" y="184"/>
                  </a:lnTo>
                  <a:lnTo>
                    <a:pt x="887" y="157"/>
                  </a:lnTo>
                  <a:lnTo>
                    <a:pt x="887" y="157"/>
                  </a:lnTo>
                  <a:lnTo>
                    <a:pt x="875" y="145"/>
                  </a:lnTo>
                  <a:lnTo>
                    <a:pt x="875" y="145"/>
                  </a:lnTo>
                  <a:lnTo>
                    <a:pt x="854" y="124"/>
                  </a:lnTo>
                  <a:lnTo>
                    <a:pt x="854" y="124"/>
                  </a:lnTo>
                  <a:lnTo>
                    <a:pt x="825" y="93"/>
                  </a:lnTo>
                  <a:lnTo>
                    <a:pt x="808" y="78"/>
                  </a:lnTo>
                  <a:lnTo>
                    <a:pt x="792" y="64"/>
                  </a:lnTo>
                  <a:lnTo>
                    <a:pt x="774" y="52"/>
                  </a:lnTo>
                  <a:lnTo>
                    <a:pt x="765" y="47"/>
                  </a:lnTo>
                  <a:lnTo>
                    <a:pt x="756" y="43"/>
                  </a:lnTo>
                  <a:lnTo>
                    <a:pt x="745" y="39"/>
                  </a:lnTo>
                  <a:lnTo>
                    <a:pt x="736" y="37"/>
                  </a:lnTo>
                  <a:lnTo>
                    <a:pt x="726" y="35"/>
                  </a:lnTo>
                  <a:lnTo>
                    <a:pt x="716" y="34"/>
                  </a:lnTo>
                  <a:lnTo>
                    <a:pt x="716" y="34"/>
                  </a:lnTo>
                  <a:lnTo>
                    <a:pt x="708" y="35"/>
                  </a:lnTo>
                  <a:lnTo>
                    <a:pt x="700" y="36"/>
                  </a:lnTo>
                  <a:lnTo>
                    <a:pt x="692" y="38"/>
                  </a:lnTo>
                  <a:lnTo>
                    <a:pt x="684" y="40"/>
                  </a:lnTo>
                  <a:lnTo>
                    <a:pt x="684" y="40"/>
                  </a:lnTo>
                  <a:lnTo>
                    <a:pt x="664" y="48"/>
                  </a:lnTo>
                  <a:lnTo>
                    <a:pt x="646" y="59"/>
                  </a:lnTo>
                  <a:lnTo>
                    <a:pt x="628" y="70"/>
                  </a:lnTo>
                  <a:lnTo>
                    <a:pt x="612" y="82"/>
                  </a:lnTo>
                  <a:lnTo>
                    <a:pt x="597" y="95"/>
                  </a:lnTo>
                  <a:lnTo>
                    <a:pt x="581" y="109"/>
                  </a:lnTo>
                  <a:lnTo>
                    <a:pt x="552" y="138"/>
                  </a:lnTo>
                  <a:lnTo>
                    <a:pt x="552" y="138"/>
                  </a:lnTo>
                  <a:lnTo>
                    <a:pt x="535" y="158"/>
                  </a:lnTo>
                  <a:lnTo>
                    <a:pt x="515" y="177"/>
                  </a:lnTo>
                  <a:lnTo>
                    <a:pt x="515" y="177"/>
                  </a:lnTo>
                  <a:lnTo>
                    <a:pt x="480" y="208"/>
                  </a:lnTo>
                  <a:lnTo>
                    <a:pt x="448" y="235"/>
                  </a:lnTo>
                  <a:lnTo>
                    <a:pt x="447" y="236"/>
                  </a:lnTo>
                  <a:lnTo>
                    <a:pt x="447" y="236"/>
                  </a:lnTo>
                  <a:lnTo>
                    <a:pt x="444" y="247"/>
                  </a:lnTo>
                  <a:lnTo>
                    <a:pt x="444" y="247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8" y="268"/>
                  </a:lnTo>
                  <a:lnTo>
                    <a:pt x="448" y="268"/>
                  </a:lnTo>
                  <a:lnTo>
                    <a:pt x="451" y="265"/>
                  </a:lnTo>
                  <a:lnTo>
                    <a:pt x="455" y="264"/>
                  </a:lnTo>
                  <a:lnTo>
                    <a:pt x="463" y="261"/>
                  </a:lnTo>
                  <a:lnTo>
                    <a:pt x="463" y="261"/>
                  </a:lnTo>
                  <a:lnTo>
                    <a:pt x="470" y="260"/>
                  </a:lnTo>
                  <a:lnTo>
                    <a:pt x="477" y="260"/>
                  </a:lnTo>
                  <a:lnTo>
                    <a:pt x="477" y="260"/>
                  </a:lnTo>
                  <a:lnTo>
                    <a:pt x="489" y="260"/>
                  </a:lnTo>
                  <a:lnTo>
                    <a:pt x="502" y="262"/>
                  </a:lnTo>
                  <a:lnTo>
                    <a:pt x="502" y="262"/>
                  </a:lnTo>
                  <a:lnTo>
                    <a:pt x="514" y="263"/>
                  </a:lnTo>
                  <a:lnTo>
                    <a:pt x="526" y="264"/>
                  </a:lnTo>
                  <a:lnTo>
                    <a:pt x="526" y="264"/>
                  </a:lnTo>
                  <a:lnTo>
                    <a:pt x="541" y="265"/>
                  </a:lnTo>
                  <a:lnTo>
                    <a:pt x="557" y="268"/>
                  </a:lnTo>
                  <a:lnTo>
                    <a:pt x="572" y="273"/>
                  </a:lnTo>
                  <a:lnTo>
                    <a:pt x="588" y="280"/>
                  </a:lnTo>
                  <a:lnTo>
                    <a:pt x="603" y="291"/>
                  </a:lnTo>
                  <a:lnTo>
                    <a:pt x="618" y="301"/>
                  </a:lnTo>
                  <a:lnTo>
                    <a:pt x="632" y="315"/>
                  </a:lnTo>
                  <a:lnTo>
                    <a:pt x="646" y="329"/>
                  </a:lnTo>
                  <a:lnTo>
                    <a:pt x="646" y="329"/>
                  </a:lnTo>
                  <a:lnTo>
                    <a:pt x="658" y="345"/>
                  </a:lnTo>
                  <a:lnTo>
                    <a:pt x="670" y="361"/>
                  </a:lnTo>
                  <a:lnTo>
                    <a:pt x="679" y="378"/>
                  </a:lnTo>
                  <a:lnTo>
                    <a:pt x="687" y="394"/>
                  </a:lnTo>
                  <a:lnTo>
                    <a:pt x="695" y="412"/>
                  </a:lnTo>
                  <a:lnTo>
                    <a:pt x="702" y="431"/>
                  </a:lnTo>
                  <a:lnTo>
                    <a:pt x="706" y="449"/>
                  </a:lnTo>
                  <a:lnTo>
                    <a:pt x="710" y="469"/>
                  </a:lnTo>
                  <a:lnTo>
                    <a:pt x="710" y="469"/>
                  </a:lnTo>
                  <a:lnTo>
                    <a:pt x="711" y="484"/>
                  </a:lnTo>
                  <a:lnTo>
                    <a:pt x="710" y="497"/>
                  </a:lnTo>
                  <a:lnTo>
                    <a:pt x="708" y="508"/>
                  </a:lnTo>
                  <a:lnTo>
                    <a:pt x="704" y="521"/>
                  </a:lnTo>
                  <a:lnTo>
                    <a:pt x="698" y="532"/>
                  </a:lnTo>
                  <a:lnTo>
                    <a:pt x="691" y="543"/>
                  </a:lnTo>
                  <a:lnTo>
                    <a:pt x="676" y="565"/>
                  </a:lnTo>
                  <a:lnTo>
                    <a:pt x="676" y="565"/>
                  </a:lnTo>
                  <a:lnTo>
                    <a:pt x="664" y="581"/>
                  </a:lnTo>
                  <a:lnTo>
                    <a:pt x="664" y="581"/>
                  </a:lnTo>
                  <a:lnTo>
                    <a:pt x="659" y="589"/>
                  </a:lnTo>
                  <a:lnTo>
                    <a:pt x="653" y="597"/>
                  </a:lnTo>
                  <a:lnTo>
                    <a:pt x="646" y="604"/>
                  </a:lnTo>
                  <a:lnTo>
                    <a:pt x="640" y="610"/>
                  </a:lnTo>
                  <a:lnTo>
                    <a:pt x="624" y="621"/>
                  </a:lnTo>
                  <a:lnTo>
                    <a:pt x="608" y="631"/>
                  </a:lnTo>
                  <a:lnTo>
                    <a:pt x="592" y="639"/>
                  </a:lnTo>
                  <a:lnTo>
                    <a:pt x="574" y="645"/>
                  </a:lnTo>
                  <a:lnTo>
                    <a:pt x="538" y="659"/>
                  </a:lnTo>
                  <a:lnTo>
                    <a:pt x="535" y="660"/>
                  </a:lnTo>
                  <a:lnTo>
                    <a:pt x="535" y="660"/>
                  </a:lnTo>
                  <a:lnTo>
                    <a:pt x="521" y="663"/>
                  </a:lnTo>
                  <a:lnTo>
                    <a:pt x="508" y="666"/>
                  </a:lnTo>
                  <a:lnTo>
                    <a:pt x="495" y="668"/>
                  </a:lnTo>
                  <a:lnTo>
                    <a:pt x="482" y="668"/>
                  </a:lnTo>
                  <a:lnTo>
                    <a:pt x="482" y="668"/>
                  </a:lnTo>
                  <a:lnTo>
                    <a:pt x="472" y="668"/>
                  </a:lnTo>
                  <a:lnTo>
                    <a:pt x="461" y="667"/>
                  </a:lnTo>
                  <a:lnTo>
                    <a:pt x="451" y="665"/>
                  </a:lnTo>
                  <a:lnTo>
                    <a:pt x="441" y="663"/>
                  </a:lnTo>
                  <a:lnTo>
                    <a:pt x="430" y="659"/>
                  </a:lnTo>
                  <a:lnTo>
                    <a:pt x="420" y="655"/>
                  </a:lnTo>
                  <a:lnTo>
                    <a:pt x="409" y="649"/>
                  </a:lnTo>
                  <a:lnTo>
                    <a:pt x="398" y="644"/>
                  </a:lnTo>
                  <a:lnTo>
                    <a:pt x="398" y="644"/>
                  </a:lnTo>
                  <a:lnTo>
                    <a:pt x="381" y="634"/>
                  </a:lnTo>
                  <a:lnTo>
                    <a:pt x="367" y="623"/>
                  </a:lnTo>
                  <a:lnTo>
                    <a:pt x="354" y="613"/>
                  </a:lnTo>
                  <a:lnTo>
                    <a:pt x="343" y="602"/>
                  </a:lnTo>
                  <a:lnTo>
                    <a:pt x="334" y="589"/>
                  </a:lnTo>
                  <a:lnTo>
                    <a:pt x="325" y="575"/>
                  </a:lnTo>
                  <a:lnTo>
                    <a:pt x="318" y="559"/>
                  </a:lnTo>
                  <a:lnTo>
                    <a:pt x="312" y="543"/>
                  </a:lnTo>
                  <a:lnTo>
                    <a:pt x="312" y="543"/>
                  </a:lnTo>
                  <a:lnTo>
                    <a:pt x="306" y="521"/>
                  </a:lnTo>
                  <a:lnTo>
                    <a:pt x="300" y="499"/>
                  </a:lnTo>
                  <a:lnTo>
                    <a:pt x="300" y="499"/>
                  </a:lnTo>
                  <a:lnTo>
                    <a:pt x="294" y="478"/>
                  </a:lnTo>
                  <a:lnTo>
                    <a:pt x="288" y="459"/>
                  </a:lnTo>
                  <a:lnTo>
                    <a:pt x="277" y="462"/>
                  </a:lnTo>
                  <a:lnTo>
                    <a:pt x="278" y="457"/>
                  </a:lnTo>
                  <a:lnTo>
                    <a:pt x="282" y="455"/>
                  </a:lnTo>
                  <a:lnTo>
                    <a:pt x="287" y="457"/>
                  </a:lnTo>
                  <a:lnTo>
                    <a:pt x="287" y="457"/>
                  </a:lnTo>
                  <a:lnTo>
                    <a:pt x="283" y="450"/>
                  </a:lnTo>
                  <a:lnTo>
                    <a:pt x="283" y="450"/>
                  </a:lnTo>
                  <a:lnTo>
                    <a:pt x="273" y="433"/>
                  </a:lnTo>
                  <a:lnTo>
                    <a:pt x="265" y="421"/>
                  </a:lnTo>
                  <a:lnTo>
                    <a:pt x="259" y="415"/>
                  </a:lnTo>
                  <a:lnTo>
                    <a:pt x="256" y="414"/>
                  </a:lnTo>
                  <a:lnTo>
                    <a:pt x="254" y="413"/>
                  </a:lnTo>
                  <a:lnTo>
                    <a:pt x="254" y="413"/>
                  </a:lnTo>
                  <a:lnTo>
                    <a:pt x="252" y="414"/>
                  </a:lnTo>
                  <a:lnTo>
                    <a:pt x="249" y="415"/>
                  </a:lnTo>
                  <a:lnTo>
                    <a:pt x="222" y="442"/>
                  </a:lnTo>
                  <a:lnTo>
                    <a:pt x="222" y="442"/>
                  </a:lnTo>
                  <a:lnTo>
                    <a:pt x="218" y="446"/>
                  </a:lnTo>
                  <a:lnTo>
                    <a:pt x="213" y="447"/>
                  </a:lnTo>
                  <a:lnTo>
                    <a:pt x="210" y="447"/>
                  </a:lnTo>
                  <a:lnTo>
                    <a:pt x="208" y="449"/>
                  </a:lnTo>
                  <a:lnTo>
                    <a:pt x="208" y="449"/>
                  </a:lnTo>
                  <a:lnTo>
                    <a:pt x="196" y="461"/>
                  </a:lnTo>
                  <a:lnTo>
                    <a:pt x="182" y="472"/>
                  </a:lnTo>
                  <a:lnTo>
                    <a:pt x="157" y="494"/>
                  </a:lnTo>
                  <a:lnTo>
                    <a:pt x="157" y="494"/>
                  </a:lnTo>
                  <a:lnTo>
                    <a:pt x="136" y="510"/>
                  </a:lnTo>
                  <a:lnTo>
                    <a:pt x="115" y="528"/>
                  </a:lnTo>
                  <a:lnTo>
                    <a:pt x="95" y="548"/>
                  </a:lnTo>
                  <a:lnTo>
                    <a:pt x="86" y="558"/>
                  </a:lnTo>
                  <a:lnTo>
                    <a:pt x="77" y="569"/>
                  </a:lnTo>
                  <a:lnTo>
                    <a:pt x="77" y="569"/>
                  </a:lnTo>
                  <a:lnTo>
                    <a:pt x="68" y="581"/>
                  </a:lnTo>
                  <a:lnTo>
                    <a:pt x="60" y="594"/>
                  </a:lnTo>
                  <a:lnTo>
                    <a:pt x="53" y="609"/>
                  </a:lnTo>
                  <a:lnTo>
                    <a:pt x="48" y="623"/>
                  </a:lnTo>
                  <a:lnTo>
                    <a:pt x="43" y="639"/>
                  </a:lnTo>
                  <a:lnTo>
                    <a:pt x="39" y="655"/>
                  </a:lnTo>
                  <a:lnTo>
                    <a:pt x="36" y="670"/>
                  </a:lnTo>
                  <a:lnTo>
                    <a:pt x="35" y="687"/>
                  </a:lnTo>
                  <a:lnTo>
                    <a:pt x="35" y="702"/>
                  </a:lnTo>
                  <a:lnTo>
                    <a:pt x="36" y="718"/>
                  </a:lnTo>
                  <a:lnTo>
                    <a:pt x="38" y="733"/>
                  </a:lnTo>
                  <a:lnTo>
                    <a:pt x="41" y="748"/>
                  </a:lnTo>
                  <a:lnTo>
                    <a:pt x="47" y="762"/>
                  </a:lnTo>
                  <a:lnTo>
                    <a:pt x="52" y="776"/>
                  </a:lnTo>
                  <a:lnTo>
                    <a:pt x="59" y="789"/>
                  </a:lnTo>
                  <a:lnTo>
                    <a:pt x="66" y="801"/>
                  </a:lnTo>
                  <a:lnTo>
                    <a:pt x="66" y="801"/>
                  </a:lnTo>
                  <a:lnTo>
                    <a:pt x="94" y="837"/>
                  </a:lnTo>
                  <a:lnTo>
                    <a:pt x="124" y="873"/>
                  </a:lnTo>
                  <a:lnTo>
                    <a:pt x="159" y="911"/>
                  </a:lnTo>
                  <a:lnTo>
                    <a:pt x="199" y="952"/>
                  </a:lnTo>
                  <a:lnTo>
                    <a:pt x="199" y="952"/>
                  </a:lnTo>
                  <a:lnTo>
                    <a:pt x="210" y="963"/>
                  </a:lnTo>
                  <a:lnTo>
                    <a:pt x="216" y="969"/>
                  </a:lnTo>
                  <a:lnTo>
                    <a:pt x="218" y="969"/>
                  </a:lnTo>
                  <a:lnTo>
                    <a:pt x="218" y="969"/>
                  </a:lnTo>
                  <a:lnTo>
                    <a:pt x="221" y="970"/>
                  </a:lnTo>
                  <a:lnTo>
                    <a:pt x="224" y="971"/>
                  </a:lnTo>
                  <a:lnTo>
                    <a:pt x="226" y="973"/>
                  </a:lnTo>
                  <a:lnTo>
                    <a:pt x="229" y="975"/>
                  </a:lnTo>
                  <a:lnTo>
                    <a:pt x="229" y="975"/>
                  </a:lnTo>
                  <a:lnTo>
                    <a:pt x="234" y="981"/>
                  </a:lnTo>
                  <a:lnTo>
                    <a:pt x="240" y="985"/>
                  </a:lnTo>
                  <a:lnTo>
                    <a:pt x="246" y="988"/>
                  </a:lnTo>
                  <a:lnTo>
                    <a:pt x="251" y="989"/>
                  </a:lnTo>
                  <a:lnTo>
                    <a:pt x="251" y="989"/>
                  </a:lnTo>
                  <a:lnTo>
                    <a:pt x="254" y="988"/>
                  </a:lnTo>
                  <a:lnTo>
                    <a:pt x="257" y="987"/>
                  </a:lnTo>
                  <a:lnTo>
                    <a:pt x="261" y="985"/>
                  </a:lnTo>
                  <a:lnTo>
                    <a:pt x="265" y="982"/>
                  </a:lnTo>
                  <a:lnTo>
                    <a:pt x="265" y="982"/>
                  </a:lnTo>
                  <a:lnTo>
                    <a:pt x="268" y="977"/>
                  </a:lnTo>
                  <a:lnTo>
                    <a:pt x="272" y="971"/>
                  </a:lnTo>
                  <a:lnTo>
                    <a:pt x="275" y="963"/>
                  </a:lnTo>
                  <a:lnTo>
                    <a:pt x="276" y="956"/>
                  </a:lnTo>
                  <a:lnTo>
                    <a:pt x="278" y="942"/>
                  </a:lnTo>
                  <a:lnTo>
                    <a:pt x="277" y="928"/>
                  </a:lnTo>
                  <a:lnTo>
                    <a:pt x="277" y="928"/>
                  </a:lnTo>
                  <a:lnTo>
                    <a:pt x="275" y="915"/>
                  </a:lnTo>
                  <a:lnTo>
                    <a:pt x="275" y="915"/>
                  </a:lnTo>
                  <a:lnTo>
                    <a:pt x="271" y="882"/>
                  </a:lnTo>
                  <a:lnTo>
                    <a:pt x="270" y="865"/>
                  </a:lnTo>
                  <a:lnTo>
                    <a:pt x="268" y="848"/>
                  </a:lnTo>
                  <a:lnTo>
                    <a:pt x="268" y="848"/>
                  </a:lnTo>
                  <a:lnTo>
                    <a:pt x="270" y="838"/>
                  </a:lnTo>
                  <a:lnTo>
                    <a:pt x="271" y="828"/>
                  </a:lnTo>
                  <a:lnTo>
                    <a:pt x="273" y="818"/>
                  </a:lnTo>
                  <a:lnTo>
                    <a:pt x="275" y="809"/>
                  </a:lnTo>
                  <a:lnTo>
                    <a:pt x="280" y="792"/>
                  </a:lnTo>
                  <a:lnTo>
                    <a:pt x="288" y="777"/>
                  </a:lnTo>
                  <a:lnTo>
                    <a:pt x="297" y="762"/>
                  </a:lnTo>
                  <a:lnTo>
                    <a:pt x="309" y="748"/>
                  </a:lnTo>
                  <a:lnTo>
                    <a:pt x="322" y="735"/>
                  </a:lnTo>
                  <a:lnTo>
                    <a:pt x="337" y="722"/>
                  </a:lnTo>
                  <a:lnTo>
                    <a:pt x="337" y="722"/>
                  </a:lnTo>
                  <a:lnTo>
                    <a:pt x="341" y="719"/>
                  </a:lnTo>
                  <a:lnTo>
                    <a:pt x="346" y="716"/>
                  </a:lnTo>
                  <a:lnTo>
                    <a:pt x="352" y="714"/>
                  </a:lnTo>
                  <a:lnTo>
                    <a:pt x="359" y="712"/>
                  </a:lnTo>
                  <a:lnTo>
                    <a:pt x="373" y="708"/>
                  </a:lnTo>
                  <a:lnTo>
                    <a:pt x="391" y="707"/>
                  </a:lnTo>
                  <a:lnTo>
                    <a:pt x="391" y="707"/>
                  </a:lnTo>
                  <a:lnTo>
                    <a:pt x="402" y="708"/>
                  </a:lnTo>
                  <a:lnTo>
                    <a:pt x="414" y="709"/>
                  </a:lnTo>
                  <a:lnTo>
                    <a:pt x="434" y="713"/>
                  </a:lnTo>
                  <a:lnTo>
                    <a:pt x="453" y="718"/>
                  </a:lnTo>
                  <a:lnTo>
                    <a:pt x="469" y="724"/>
                  </a:lnTo>
                  <a:lnTo>
                    <a:pt x="469" y="724"/>
                  </a:lnTo>
                  <a:lnTo>
                    <a:pt x="495" y="737"/>
                  </a:lnTo>
                  <a:lnTo>
                    <a:pt x="520" y="752"/>
                  </a:lnTo>
                  <a:lnTo>
                    <a:pt x="543" y="767"/>
                  </a:lnTo>
                  <a:lnTo>
                    <a:pt x="564" y="782"/>
                  </a:lnTo>
                  <a:lnTo>
                    <a:pt x="584" y="799"/>
                  </a:lnTo>
                  <a:lnTo>
                    <a:pt x="601" y="815"/>
                  </a:lnTo>
                  <a:lnTo>
                    <a:pt x="617" y="833"/>
                  </a:lnTo>
                  <a:lnTo>
                    <a:pt x="631" y="850"/>
                  </a:lnTo>
                  <a:lnTo>
                    <a:pt x="642" y="865"/>
                  </a:lnTo>
                  <a:lnTo>
                    <a:pt x="642" y="865"/>
                  </a:lnTo>
                  <a:lnTo>
                    <a:pt x="669" y="902"/>
                  </a:lnTo>
                  <a:lnTo>
                    <a:pt x="681" y="922"/>
                  </a:lnTo>
                  <a:lnTo>
                    <a:pt x="693" y="942"/>
                  </a:lnTo>
                  <a:lnTo>
                    <a:pt x="705" y="962"/>
                  </a:lnTo>
                  <a:lnTo>
                    <a:pt x="715" y="983"/>
                  </a:lnTo>
                  <a:lnTo>
                    <a:pt x="723" y="1005"/>
                  </a:lnTo>
                  <a:lnTo>
                    <a:pt x="730" y="1027"/>
                  </a:lnTo>
                  <a:lnTo>
                    <a:pt x="730" y="1027"/>
                  </a:lnTo>
                  <a:lnTo>
                    <a:pt x="733" y="1040"/>
                  </a:lnTo>
                  <a:lnTo>
                    <a:pt x="735" y="1057"/>
                  </a:lnTo>
                  <a:lnTo>
                    <a:pt x="737" y="1076"/>
                  </a:lnTo>
                  <a:lnTo>
                    <a:pt x="737" y="1097"/>
                  </a:lnTo>
                  <a:lnTo>
                    <a:pt x="736" y="1108"/>
                  </a:lnTo>
                  <a:lnTo>
                    <a:pt x="735" y="1118"/>
                  </a:lnTo>
                  <a:lnTo>
                    <a:pt x="733" y="1129"/>
                  </a:lnTo>
                  <a:lnTo>
                    <a:pt x="730" y="1140"/>
                  </a:lnTo>
                  <a:lnTo>
                    <a:pt x="726" y="1149"/>
                  </a:lnTo>
                  <a:lnTo>
                    <a:pt x="720" y="1158"/>
                  </a:lnTo>
                  <a:lnTo>
                    <a:pt x="714" y="1168"/>
                  </a:lnTo>
                  <a:lnTo>
                    <a:pt x="707" y="1176"/>
                  </a:lnTo>
                  <a:lnTo>
                    <a:pt x="707" y="1176"/>
                  </a:lnTo>
                  <a:lnTo>
                    <a:pt x="699" y="1183"/>
                  </a:lnTo>
                  <a:lnTo>
                    <a:pt x="689" y="1189"/>
                  </a:lnTo>
                  <a:lnTo>
                    <a:pt x="681" y="1196"/>
                  </a:lnTo>
                  <a:lnTo>
                    <a:pt x="672" y="1200"/>
                  </a:lnTo>
                  <a:lnTo>
                    <a:pt x="662" y="1203"/>
                  </a:lnTo>
                  <a:lnTo>
                    <a:pt x="653" y="1206"/>
                  </a:lnTo>
                  <a:lnTo>
                    <a:pt x="643" y="1207"/>
                  </a:lnTo>
                  <a:lnTo>
                    <a:pt x="633" y="1208"/>
                  </a:lnTo>
                  <a:lnTo>
                    <a:pt x="633" y="1208"/>
                  </a:lnTo>
                  <a:lnTo>
                    <a:pt x="620" y="1207"/>
                  </a:lnTo>
                  <a:lnTo>
                    <a:pt x="607" y="1205"/>
                  </a:lnTo>
                  <a:lnTo>
                    <a:pt x="593" y="1202"/>
                  </a:lnTo>
                  <a:lnTo>
                    <a:pt x="578" y="1197"/>
                  </a:lnTo>
                  <a:lnTo>
                    <a:pt x="578" y="1197"/>
                  </a:lnTo>
                  <a:lnTo>
                    <a:pt x="568" y="1192"/>
                  </a:lnTo>
                  <a:lnTo>
                    <a:pt x="557" y="1186"/>
                  </a:lnTo>
                  <a:lnTo>
                    <a:pt x="557" y="1186"/>
                  </a:lnTo>
                  <a:lnTo>
                    <a:pt x="540" y="1179"/>
                  </a:lnTo>
                  <a:lnTo>
                    <a:pt x="523" y="1172"/>
                  </a:lnTo>
                  <a:lnTo>
                    <a:pt x="515" y="1169"/>
                  </a:lnTo>
                  <a:lnTo>
                    <a:pt x="507" y="1167"/>
                  </a:lnTo>
                  <a:lnTo>
                    <a:pt x="499" y="1166"/>
                  </a:lnTo>
                  <a:lnTo>
                    <a:pt x="490" y="1165"/>
                  </a:lnTo>
                  <a:lnTo>
                    <a:pt x="490" y="116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490337" y="1541782"/>
            <a:ext cx="7886700" cy="4351337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In the previous example, </a:t>
            </a:r>
          </a:p>
          <a:p>
            <a:pPr lvl="1"/>
            <a:r>
              <a:rPr lang="en-US" altLang="zh-CN" sz="1800" dirty="0"/>
              <a:t>There are </a:t>
            </a:r>
            <a:r>
              <a:rPr lang="en-US" altLang="zh-CN" sz="1800" dirty="0" smtClean="0"/>
              <a:t>b=10 buckets </a:t>
            </a:r>
            <a:r>
              <a:rPr lang="en-US" altLang="zh-CN" sz="1800" dirty="0"/>
              <a:t>and </a:t>
            </a:r>
            <a:r>
              <a:rPr lang="en-US" altLang="zh-CN" sz="1800" dirty="0" smtClean="0"/>
              <a:t>N=12 </a:t>
            </a:r>
            <a:r>
              <a:rPr lang="en-US" altLang="zh-CN" sz="1800" dirty="0"/>
              <a:t>keys;</a:t>
            </a:r>
          </a:p>
          <a:p>
            <a:pPr lvl="1"/>
            <a:r>
              <a:rPr lang="en-US" altLang="zh-CN" sz="1800" dirty="0"/>
              <a:t>The key values are in the range of 0 to </a:t>
            </a:r>
            <a:r>
              <a:rPr lang="en-US" altLang="zh-CN" sz="1800" dirty="0" smtClean="0"/>
              <a:t>b</a:t>
            </a:r>
            <a:r>
              <a:rPr lang="en-US" altLang="zh-CN" sz="1800" baseline="30000" dirty="0" smtClean="0"/>
              <a:t>2</a:t>
            </a:r>
            <a:r>
              <a:rPr lang="en-US" altLang="zh-CN" sz="1800" dirty="0" smtClean="0"/>
              <a:t>-1</a:t>
            </a:r>
            <a:r>
              <a:rPr lang="en-US" altLang="zh-CN" sz="1800" dirty="0"/>
              <a:t>;</a:t>
            </a:r>
          </a:p>
          <a:p>
            <a:r>
              <a:rPr lang="en-US" altLang="zh-CN" sz="2000" dirty="0"/>
              <a:t>The records are assigned to </a:t>
            </a:r>
            <a:r>
              <a:rPr lang="en-US" altLang="zh-CN" sz="2000" dirty="0" smtClean="0"/>
              <a:t>buckets </a:t>
            </a:r>
            <a:r>
              <a:rPr lang="en-US" altLang="zh-CN" sz="2000" dirty="0"/>
              <a:t>based on the keys’ </a:t>
            </a:r>
            <a:r>
              <a:rPr lang="en-US" altLang="zh-CN" sz="2000" dirty="0">
                <a:solidFill>
                  <a:srgbClr val="FF0000"/>
                </a:solidFill>
              </a:rPr>
              <a:t>digit values </a:t>
            </a:r>
            <a:r>
              <a:rPr lang="en-US" altLang="zh-CN" sz="2000" dirty="0"/>
              <a:t>working </a:t>
            </a:r>
            <a:r>
              <a:rPr lang="en-US" altLang="zh-CN" sz="2000" dirty="0">
                <a:solidFill>
                  <a:srgbClr val="FF0000"/>
                </a:solidFill>
              </a:rPr>
              <a:t>from the rightmost digit to the leftmost</a:t>
            </a:r>
            <a:r>
              <a:rPr lang="en-US" altLang="zh-CN" sz="2000" dirty="0"/>
              <a:t>.</a:t>
            </a:r>
          </a:p>
          <a:p>
            <a:pPr lvl="1"/>
            <a:r>
              <a:rPr lang="en-US" altLang="zh-CN" sz="1800" dirty="0"/>
              <a:t>Round 1: the bin number is 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B[A[</a:t>
            </a:r>
            <a:r>
              <a:rPr lang="en-US" altLang="zh-CN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]%10]</a:t>
            </a:r>
            <a:endParaRPr lang="zh-CN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sz="1800" dirty="0"/>
              <a:t>Round 2: the bin number is 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B[A[</a:t>
            </a:r>
            <a:r>
              <a:rPr lang="en-US" altLang="zh-CN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]/10]</a:t>
            </a:r>
          </a:p>
          <a:p>
            <a:pPr lvl="1"/>
            <a:r>
              <a:rPr lang="en-US" altLang="zh-CN" sz="1800" dirty="0"/>
              <a:t>Finally, the records are taken from the </a:t>
            </a:r>
            <a:r>
              <a:rPr lang="en-US" altLang="zh-CN" sz="1800" dirty="0" smtClean="0"/>
              <a:t>buckets </a:t>
            </a:r>
            <a:r>
              <a:rPr lang="en-US" altLang="zh-CN" sz="1800" i="1" dirty="0">
                <a:solidFill>
                  <a:srgbClr val="FF0000"/>
                </a:solidFill>
              </a:rPr>
              <a:t>in order </a:t>
            </a:r>
            <a:r>
              <a:rPr lang="en-US" altLang="zh-CN" sz="1800" dirty="0"/>
              <a:t>which produces a sorted list</a:t>
            </a:r>
            <a:endParaRPr lang="en-US" altLang="zh-CN" sz="1400" dirty="0"/>
          </a:p>
          <a:p>
            <a:r>
              <a:rPr lang="en-US" altLang="zh-CN" sz="2000" dirty="0"/>
              <a:t>The time cost is </a:t>
            </a:r>
            <a:r>
              <a:rPr lang="en-US" altLang="zh-CN" sz="2000" dirty="0">
                <a:sym typeface="Symbol" panose="05050102010706020507" pitchFamily="18" charset="2"/>
              </a:rPr>
              <a:t></a:t>
            </a:r>
            <a:r>
              <a:rPr lang="en-US" altLang="zh-CN" sz="2000" dirty="0" smtClean="0"/>
              <a:t>(N).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D2EB0E8-3DBD-4FAC-92CE-4E2DC6D17FDC}" type="slidenum">
              <a:rPr lang="en-US" altLang="zh-CN" sz="465" smtClean="0"/>
              <a:pPr/>
              <a:t>8</a:t>
            </a:fld>
            <a:endParaRPr lang="en-US" altLang="zh-CN" sz="465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6B0BBC-0CDD-4387-8FE2-9DE4B0822302}" type="datetime1">
              <a:rPr lang="zh-CN" altLang="en-US" sz="465" smtClean="0"/>
              <a:pPr>
                <a:defRPr/>
              </a:pPr>
              <a:t>2024/10/16</a:t>
            </a:fld>
            <a:endParaRPr lang="zh-CN" altLang="en-US" sz="465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7-3 Sorting III</a:t>
            </a:r>
            <a:endParaRPr lang="zh-CN" altLang="en-US" sz="46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00926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Radix Sort</a:t>
            </a:r>
          </a:p>
        </p:txBody>
      </p:sp>
      <p:pic>
        <p:nvPicPr>
          <p:cNvPr id="10" name="图片 9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467995" y="1557020"/>
            <a:ext cx="8070215" cy="4307205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Radix Sort – assign records to </a:t>
            </a:r>
            <a:r>
              <a:rPr lang="en-US" altLang="zh-CN" sz="2800" dirty="0" smtClean="0"/>
              <a:t>buckets </a:t>
            </a:r>
            <a:r>
              <a:rPr lang="en-US" altLang="zh-CN" sz="2800" dirty="0"/>
              <a:t>with the buckets computed based on the </a:t>
            </a:r>
            <a:r>
              <a:rPr lang="en-US" altLang="zh-CN" sz="2800" dirty="0">
                <a:solidFill>
                  <a:srgbClr val="FF0000"/>
                </a:solidFill>
              </a:rPr>
              <a:t>radix</a:t>
            </a:r>
            <a:r>
              <a:rPr lang="en-US" altLang="zh-CN" sz="2800" dirty="0"/>
              <a:t> or the </a:t>
            </a:r>
            <a:r>
              <a:rPr lang="en-US" altLang="zh-CN" sz="2800" dirty="0">
                <a:solidFill>
                  <a:srgbClr val="FF0000"/>
                </a:solidFill>
              </a:rPr>
              <a:t>base</a:t>
            </a:r>
            <a:r>
              <a:rPr lang="en-US" altLang="zh-CN" sz="2800" dirty="0"/>
              <a:t> of the key values</a:t>
            </a:r>
          </a:p>
          <a:p>
            <a:pPr lvl="1"/>
            <a:r>
              <a:rPr lang="en-US" altLang="zh-CN" sz="2400" dirty="0"/>
              <a:t>It would work for any number of </a:t>
            </a:r>
            <a:r>
              <a:rPr lang="en-US" altLang="zh-CN" sz="2400" dirty="0" smtClean="0"/>
              <a:t>buckets</a:t>
            </a:r>
            <a:endParaRPr lang="en-US" altLang="zh-CN" sz="2400" dirty="0"/>
          </a:p>
          <a:p>
            <a:pPr lvl="2"/>
            <a:r>
              <a:rPr lang="en-US" altLang="zh-CN" sz="2000" dirty="0" smtClean="0"/>
              <a:t>base </a:t>
            </a:r>
            <a:r>
              <a:rPr lang="en-US" altLang="zh-CN" sz="2000" dirty="0"/>
              <a:t>= 10, 2, 8, 16, …</a:t>
            </a:r>
          </a:p>
          <a:p>
            <a:pPr lvl="1"/>
            <a:r>
              <a:rPr lang="en-US" altLang="zh-CN" sz="2400" dirty="0"/>
              <a:t>It can be extended to any number of keys in any key range</a:t>
            </a:r>
          </a:p>
          <a:p>
            <a:pPr lvl="1"/>
            <a:r>
              <a:rPr lang="en-US" altLang="zh-CN" sz="2400" dirty="0"/>
              <a:t>Assign records to </a:t>
            </a:r>
            <a:r>
              <a:rPr lang="en-US" altLang="zh-CN" sz="2400" dirty="0" smtClean="0"/>
              <a:t>buckets </a:t>
            </a:r>
            <a:r>
              <a:rPr lang="en-US" altLang="zh-CN" sz="2400" dirty="0"/>
              <a:t>based on the keys’ </a:t>
            </a:r>
            <a:r>
              <a:rPr lang="en-US" altLang="zh-CN" sz="2400" dirty="0">
                <a:solidFill>
                  <a:srgbClr val="263AF8"/>
                </a:solidFill>
              </a:rPr>
              <a:t>digit values </a:t>
            </a:r>
            <a:r>
              <a:rPr lang="en-US" altLang="zh-CN" sz="2400" dirty="0"/>
              <a:t>working from the rightmost digit to the leftmost</a:t>
            </a:r>
            <a:r>
              <a:rPr lang="en-US" altLang="zh-CN" sz="2400" dirty="0" smtClean="0"/>
              <a:t>.</a:t>
            </a: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051EA52-B896-4116-9C3B-75D9FB12CD59}" type="slidenum">
              <a:rPr lang="en-US" altLang="zh-CN" sz="465" smtClean="0"/>
              <a:pPr/>
              <a:t>9</a:t>
            </a:fld>
            <a:endParaRPr lang="en-US" altLang="zh-CN" sz="465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352CD4-FFA5-4FDE-A4F2-C1DA877E588F}" type="datetime1">
              <a:rPr lang="zh-CN" altLang="en-US" sz="465" smtClean="0"/>
              <a:pPr>
                <a:defRPr/>
              </a:pPr>
              <a:t>2024/10/16</a:t>
            </a:fld>
            <a:endParaRPr lang="zh-CN" altLang="en-US" sz="465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7-3 Sorting III</a:t>
            </a:r>
            <a:endParaRPr lang="zh-CN" altLang="en-US" sz="46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dlMjhmNTNlYTMyZDkyYmQ5YWI0OGM4ZjhmMTc0Mj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24</TotalTime>
  <Words>1508</Words>
  <Application>Microsoft Office PowerPoint</Application>
  <PresentationFormat>全屏显示(4:3)</PresentationFormat>
  <Paragraphs>223</Paragraphs>
  <Slides>18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HDOfficeLightV0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Company>scut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qin</dc:creator>
  <cp:lastModifiedBy>yi xiang</cp:lastModifiedBy>
  <cp:revision>892</cp:revision>
  <dcterms:created xsi:type="dcterms:W3CDTF">2000-11-03T19:18:00Z</dcterms:created>
  <dcterms:modified xsi:type="dcterms:W3CDTF">2024-10-16T13:10:16Z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4EA6680AE95D43D6963F1251E7608831_12</vt:lpwstr>
  </property>
  <property fmtid="{D5CDD505-2E9C-101B-9397-08002B2CF9AE}" pid="3" name="KSOProductBuildVer">
    <vt:lpwstr>2052-12.1.0.15712</vt:lpwstr>
  </property>
</Properties>
</file>