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tags/tag140.xml" ContentType="application/vnd.openxmlformats-officedocument.presentationml.tags+xml"/>
  <Override PartName="/ppt/tags/tag151.xml" ContentType="application/vnd.openxmlformats-officedocument.presentationml.tags+xml"/>
  <Override PartName="/ppt/tags/tag238.xml" ContentType="application/vnd.openxmlformats-officedocument.presentationml.tags+xml"/>
  <Override PartName="/ppt/tags/tag227.xml" ContentType="application/vnd.openxmlformats-officedocument.presentationml.tags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tags/tag216.xml" ContentType="application/vnd.openxmlformats-officedocument.presentationml.tags+xml"/>
  <Override PartName="/ppt/tags/tag252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tags/tag189.xml" ContentType="application/vnd.openxmlformats-officedocument.presentationml.tags+xml"/>
  <Override PartName="/ppt/tags/tag241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178.xml" ContentType="application/vnd.openxmlformats-officedocument.presentationml.tags+xml"/>
  <Override PartName="/ppt/tags/tag230.xml" ContentType="application/vnd.openxmlformats-officedocument.presentationml.tags+xml"/>
  <Override PartName="/ppt/tags/tag52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tags/tag167.xml" ContentType="application/vnd.openxmlformats-officedocument.presentationml.tags+xml"/>
  <Override PartName="/ppt/tags/tag41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30.xml" ContentType="application/vnd.openxmlformats-officedocument.presentationml.tags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tags/tag257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68.xml" ContentType="application/vnd.openxmlformats-officedocument.presentationml.tags+xml"/>
  <Override PartName="/ppt/tags/tag224.xml" ContentType="application/vnd.openxmlformats-officedocument.presentationml.tags+xml"/>
  <Override PartName="/ppt/tags/tag235.xml" ContentType="application/vnd.openxmlformats-officedocument.presentationml.tags+xml"/>
  <Override PartName="/ppt/presentation.xml" ContentType="application/vnd.openxmlformats-officedocument.presentationml.presentation.main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197.xml" ContentType="application/vnd.openxmlformats-officedocument.presentationml.tags+xml"/>
  <Override PartName="/ppt/tags/tag20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tags/tag106.xml" ContentType="application/vnd.openxmlformats-officedocument.presentationml.tags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ppt/tags/tag131.xml" ContentType="application/vnd.openxmlformats-officedocument.presentationml.tags+xml"/>
  <Override PartName="/ppt/tags/tag229.xml" ContentType="application/vnd.openxmlformats-officedocument.presentationml.tags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20.xml" ContentType="application/vnd.openxmlformats-officedocument.presentationml.tags+xml"/>
  <Override PartName="/ppt/tags/tag207.xml" ContentType="application/vnd.openxmlformats-officedocument.presentationml.tags+xml"/>
  <Override PartName="/ppt/tags/tag218.xml" ContentType="application/vnd.openxmlformats-officedocument.presentationml.tags+xml"/>
  <Override PartName="/ppt/tags/tag254.xml" ContentType="application/vnd.openxmlformats-officedocument.presentationml.tags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Override PartName="/ppt/tags/tag225.xml" ContentType="application/vnd.openxmlformats-officedocument.presentationml.tags+xml"/>
  <Override PartName="/ppt/tags/tag243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tags/tag198.xml" ContentType="application/vnd.openxmlformats-officedocument.presentationml.tags+xml"/>
  <Override PartName="/ppt/tags/tag203.xml" ContentType="application/vnd.openxmlformats-officedocument.presentationml.tags+xml"/>
  <Override PartName="/ppt/tags/tag214.xml" ContentType="application/vnd.openxmlformats-officedocument.presentationml.tags+xml"/>
  <Override PartName="/ppt/tags/tag232.xml" ContentType="application/vnd.openxmlformats-officedocument.presentationml.tags+xml"/>
  <Override PartName="/ppt/tags/tag250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58.xml" ContentType="application/vnd.openxmlformats-officedocument.presentationml.tags+xml"/>
  <Override PartName="/ppt/tags/tag169.xml" ContentType="application/vnd.openxmlformats-officedocument.presentationml.tags+xml"/>
  <Override PartName="/ppt/tags/tag187.xml" ContentType="application/vnd.openxmlformats-officedocument.presentationml.tags+xml"/>
  <Override PartName="/ppt/tags/tag210.xml" ContentType="application/vnd.openxmlformats-officedocument.presentationml.tags+xml"/>
  <Override PartName="/ppt/tags/tag221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47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tags/tag194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36.xml" ContentType="application/vnd.openxmlformats-officedocument.presentationml.tags+xml"/>
  <Override PartName="/ppt/tags/tag154.xml" ContentType="application/vnd.openxmlformats-officedocument.presentationml.tags+xml"/>
  <Override PartName="/ppt/tags/tag183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43.xml" ContentType="application/vnd.openxmlformats-officedocument.presentationml.tags+xml"/>
  <Override PartName="/ppt/tags/tag161.xml" ContentType="application/vnd.openxmlformats-officedocument.presentationml.tags+xml"/>
  <Override PartName="/ppt/tags/tag172.xml" ContentType="application/vnd.openxmlformats-officedocument.presentationml.tags+xml"/>
  <Override PartName="/ppt/tags/tag190.xml" ContentType="application/vnd.openxmlformats-officedocument.presentationml.tags+xml"/>
  <Override PartName="/ppt/tags/tag259.xml" ContentType="application/vnd.openxmlformats-officedocument.presentationml.tags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tags/tag132.xml" ContentType="application/vnd.openxmlformats-officedocument.presentationml.tags+xml"/>
  <Override PartName="/ppt/tags/tag150.xml" ContentType="application/vnd.openxmlformats-officedocument.presentationml.tags+xml"/>
  <Override PartName="/ppt/tags/tag219.xml" ContentType="application/vnd.openxmlformats-officedocument.presentationml.tags+xml"/>
  <Override PartName="/ppt/tags/tag248.xml" ContentType="application/vnd.openxmlformats-officedocument.presentationml.tags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tags/tag208.xml" ContentType="application/vnd.openxmlformats-officedocument.presentationml.tags+xml"/>
  <Override PartName="/ppt/tags/tag226.xml" ContentType="application/vnd.openxmlformats-officedocument.presentationml.tags+xml"/>
  <Override PartName="/ppt/tags/tag237.xml" ContentType="application/vnd.openxmlformats-officedocument.presentationml.tags+xml"/>
  <Override PartName="/ppt/tags/tag255.xml" ContentType="application/vnd.openxmlformats-officedocument.presentationml.tags+xml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tags/tag215.xml" ContentType="application/vnd.openxmlformats-officedocument.presentationml.tags+xml"/>
  <Override PartName="/ppt/tags/tag233.xml" ContentType="application/vnd.openxmlformats-officedocument.presentationml.tags+xml"/>
  <Override PartName="/ppt/tags/tag244.xml" ContentType="application/vnd.openxmlformats-officedocument.presentationml.tags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tags/tag188.xml" ContentType="application/vnd.openxmlformats-officedocument.presentationml.tags+xml"/>
  <Override PartName="/ppt/tags/tag199.xml" ContentType="application/vnd.openxmlformats-officedocument.presentationml.tags+xml"/>
  <Override PartName="/ppt/tags/tag204.xml" ContentType="application/vnd.openxmlformats-officedocument.presentationml.tags+xml"/>
  <Override PartName="/ppt/tags/tag222.xml" ContentType="application/vnd.openxmlformats-officedocument.presentationml.tags+xml"/>
  <Override PartName="/ppt/tags/tag251.xml" ContentType="application/vnd.openxmlformats-officedocument.presentationml.tags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9.xml" ContentType="application/vnd.openxmlformats-officedocument.presentationml.tags+xml"/>
  <Override PartName="/ppt/tags/tag177.xml" ContentType="application/vnd.openxmlformats-officedocument.presentationml.tags+xml"/>
  <Override PartName="/ppt/tags/tag211.xml" ContentType="application/vnd.openxmlformats-officedocument.presentationml.tags+xml"/>
  <Override PartName="/ppt/tags/tag240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66.xml" ContentType="application/vnd.openxmlformats-officedocument.presentationml.tags+xml"/>
  <Override PartName="/ppt/tags/tag184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tags/tag155.xml" ContentType="application/vnd.openxmlformats-officedocument.presentationml.tags+xml"/>
  <Override PartName="/ppt/tags/tag173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62.xml" ContentType="application/vnd.openxmlformats-officedocument.presentationml.tags+xml"/>
  <Override PartName="/ppt/tags/tag180.xml" ContentType="application/vnd.openxmlformats-officedocument.presentationml.tags+xml"/>
  <Override PartName="/ppt/tags/tag191.xml" ContentType="application/vnd.openxmlformats-officedocument.presentationml.tags+xml"/>
  <Override PartName="/ppt/tags/tag249.xml" ContentType="application/vnd.openxmlformats-officedocument.presentationml.tags+xml"/>
  <Override PartName="/ppt/tags/tag122.xml" ContentType="application/vnd.openxmlformats-officedocument.presentationml.tags+xml"/>
  <Override PartName="/ppt/tags/tag209.xml" ContentType="application/vnd.openxmlformats-officedocument.presentationml.tags+xml"/>
  <Override PartName="/ppt/tags/tag256.xml" ContentType="application/vnd.openxmlformats-officedocument.presentationml.tag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ags/tag245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tags/tag234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slides/slide10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01.xml" ContentType="application/vnd.openxmlformats-officedocument.presentationml.tags+xml"/>
  <Override PartName="/ppt/tags/tag212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141.xml" ContentType="application/vnd.openxmlformats-officedocument.presentationml.tags+xml"/>
  <Override PartName="/ppt/tags/tag228.xml" ContentType="application/vnd.openxmlformats-officedocument.presentationml.tags+xml"/>
  <Override PartName="/ppt/tags/tag239.xml" ContentType="application/vnd.openxmlformats-officedocument.presentationml.tags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tags/tag217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tags/tag253.xml" ContentType="application/vnd.openxmlformats-officedocument.presentationml.tags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179.xml" ContentType="application/vnd.openxmlformats-officedocument.presentationml.tags+xml"/>
  <Override PartName="/ppt/tags/tag231.xml" ContentType="application/vnd.openxmlformats-officedocument.presentationml.tags+xml"/>
  <Override PartName="/ppt/tags/tag242.xml" ContentType="application/vnd.openxmlformats-officedocument.presentationml.tags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168.xml" ContentType="application/vnd.openxmlformats-officedocument.presentationml.tags+xml"/>
  <Override PartName="/ppt/tags/tag220.xml" ContentType="application/vnd.openxmlformats-officedocument.presentationml.tags+xml"/>
  <Override PartName="/ppt/tags/tag53.xml" ContentType="application/vnd.openxmlformats-officedocument.presentationml.tags+xml"/>
  <Override PartName="/ppt/tags/tag157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82.xml" ContentType="application/vnd.openxmlformats-officedocument.presentationml.tags+xml"/>
  <Override PartName="/ppt/tags/tag193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tags/tag247.xml" ContentType="application/vnd.openxmlformats-officedocument.presentationml.tags+xml"/>
  <Override PartName="/ppt/tags/tag258.xml" ContentType="application/vnd.openxmlformats-officedocument.presentationml.tags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ags/tag102.xml" ContentType="application/vnd.openxmlformats-officedocument.presentationml.tags+xml"/>
  <Override PartName="/ppt/tags/tag23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651" r:id="rId2"/>
    <p:sldId id="982" r:id="rId3"/>
    <p:sldId id="992" r:id="rId4"/>
    <p:sldId id="993" r:id="rId5"/>
    <p:sldId id="994" r:id="rId6"/>
    <p:sldId id="995" r:id="rId7"/>
    <p:sldId id="996" r:id="rId8"/>
    <p:sldId id="997" r:id="rId9"/>
    <p:sldId id="998" r:id="rId10"/>
    <p:sldId id="999" r:id="rId11"/>
    <p:sldId id="1000" r:id="rId12"/>
    <p:sldId id="1002" r:id="rId13"/>
    <p:sldId id="1003" r:id="rId14"/>
    <p:sldId id="1004" r:id="rId15"/>
  </p:sldIdLst>
  <p:sldSz cx="9144000" cy="6858000" type="screen4x3"/>
  <p:notesSz cx="9180513" cy="6858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263AF8"/>
    <a:srgbClr val="008000"/>
    <a:srgbClr val="99CCFF"/>
    <a:srgbClr val="3A3AB9"/>
    <a:srgbClr val="5D26F8"/>
    <a:srgbClr val="CC0000"/>
    <a:srgbClr val="5252D4"/>
    <a:srgbClr val="B545B5"/>
    <a:srgbClr val="339966"/>
    <a:srgbClr val="66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0" autoAdjust="0"/>
    <p:restoredTop sz="96429" autoAdjust="0"/>
  </p:normalViewPr>
  <p:slideViewPr>
    <p:cSldViewPr showGuides="1">
      <p:cViewPr varScale="1">
        <p:scale>
          <a:sx n="127" d="100"/>
          <a:sy n="127" d="100"/>
        </p:scale>
        <p:origin x="-11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6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6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02111" y="0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6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503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6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02111" y="6515503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6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025CC5D-31DA-4F4B-89AE-356C3429DF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02111" y="0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77095" y="514694"/>
            <a:ext cx="3428130" cy="25710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4026" y="3257752"/>
            <a:ext cx="6732143" cy="30857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503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02111" y="6515503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DA164DF-2D1A-4652-9C0E-EA404900A3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231D7C-9D65-42E2-ACD1-5FB86D27E72C}" type="datetime1">
              <a:rPr lang="zh-CN" altLang="en-US" smtClean="0"/>
              <a:pPr>
                <a:defRPr/>
              </a:pPr>
              <a:t>2024/10/23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7-2 Sorting II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29B4B7-6FC4-46C7-B312-FF4DD7F8F95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8" name="图片 7" descr="华工标志（透明版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670C02-3069-4307-BB92-E00CCFFCEDED}" type="datetime1">
              <a:rPr lang="zh-CN" altLang="en-US" smtClean="0"/>
              <a:pPr>
                <a:defRPr/>
              </a:pPr>
              <a:t>2024/10/23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7-2 Sorting II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60E623-7BE8-433A-A2F9-07576491169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60363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2" y="360362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DF7ED0-9384-4199-8951-AE1A98A8D4A5}" type="datetime1">
              <a:rPr lang="zh-CN" altLang="en-US" smtClean="0"/>
              <a:pPr>
                <a:defRPr/>
              </a:pPr>
              <a:t>2024/10/23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7-2 Sorting II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DFF39B-38BA-4A28-8FBF-A3AD744757D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335">
                <a:latin typeface="Sitka Small" pitchFamily="2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3200">
                <a:latin typeface="Sitka Text" pitchFamily="2" charset="0"/>
              </a:defRPr>
            </a:lvl1pPr>
            <a:lvl2pPr>
              <a:defRPr sz="2665">
                <a:latin typeface="Sitka Text" pitchFamily="2" charset="0"/>
              </a:defRPr>
            </a:lvl2pPr>
            <a:lvl3pPr>
              <a:defRPr sz="2400">
                <a:latin typeface="Sitka Text" pitchFamily="2" charset="0"/>
              </a:defRPr>
            </a:lvl3pPr>
            <a:lvl4pPr>
              <a:defRPr sz="1865">
                <a:latin typeface="Sitka Text" pitchFamily="2" charset="0"/>
              </a:defRPr>
            </a:lvl4pPr>
            <a:lvl5pPr>
              <a:defRPr sz="1865">
                <a:latin typeface="Sitka Text" pitchFamily="2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E94083-4E96-46A7-93C8-B713535A5D75}" type="datetime1">
              <a:rPr lang="zh-CN" altLang="en-US" smtClean="0"/>
              <a:pPr>
                <a:defRPr/>
              </a:pPr>
              <a:t>2024/10/23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7-2 Sorting II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1" y="1712425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91" y="4552636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9DB2A9-5C9A-4E1E-8B31-40FEB4AF995E}" type="datetime1">
              <a:rPr lang="zh-CN" altLang="en-US" smtClean="0"/>
              <a:pPr>
                <a:defRPr/>
              </a:pPr>
              <a:t>2024/10/23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7-2 Sorting II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52B5B-A998-4951-B51D-36F67317467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845" y="1828802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1" y="1828802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F56E0E-E226-41AB-A2CE-A0C4482D3491}" type="datetime1">
              <a:rPr lang="zh-CN" altLang="en-US" smtClean="0"/>
              <a:pPr>
                <a:defRPr/>
              </a:pPr>
              <a:t>2024/10/23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7-2 Sorting II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B17B5-A930-4446-BA1F-272BF9AC384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3848" y="1681850"/>
            <a:ext cx="3867151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5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848" y="2507552"/>
            <a:ext cx="386715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3" y="1681852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5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3" y="2507552"/>
            <a:ext cx="38862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5EEFFD-E756-4FBD-8609-751F741C85E8}" type="datetime1">
              <a:rPr lang="zh-CN" altLang="en-US" smtClean="0"/>
              <a:pPr>
                <a:defRPr/>
              </a:pPr>
              <a:t>2024/10/23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7-2 Sorting II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24403-EF1A-4B6F-946B-A6E534429E5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1408F3-88E1-411E-9948-5BDE4FF4EF98}" type="datetime1">
              <a:rPr lang="zh-CN" altLang="en-US" smtClean="0"/>
              <a:pPr>
                <a:defRPr/>
              </a:pPr>
              <a:t>2024/10/23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7-2 Sorting II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C8C6E-2ECC-4C4B-9171-1828715EE89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F1A1C-2367-4D9C-B00C-E2DA1CD8DE0E}" type="datetime1">
              <a:rPr lang="zh-CN" altLang="en-US" smtClean="0"/>
              <a:pPr>
                <a:defRPr/>
              </a:pPr>
              <a:t>2024/10/23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7-2 Sorting II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A7ABA4-88C9-4138-B5CD-00AB99C8AB8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9" y="457202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6203" y="990600"/>
            <a:ext cx="4629151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30939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5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E9B166-CD60-4954-BCF4-DA2549AB585F}" type="datetime1">
              <a:rPr lang="zh-CN" altLang="en-US" smtClean="0"/>
              <a:pPr>
                <a:defRPr/>
              </a:pPr>
              <a:t>2024/10/23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7-2 Sorting II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196B7-B9C7-42B1-8A5A-00AAACE51B9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9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3" y="990600"/>
            <a:ext cx="4629151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30939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5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F06FA9-E4F1-47C4-917E-12977F68D8FC}" type="datetime1">
              <a:rPr lang="zh-CN" altLang="en-US" smtClean="0"/>
              <a:pPr>
                <a:defRPr/>
              </a:pPr>
              <a:t>2024/10/23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7-2 Sorting II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C1FAD-2A9A-4887-9496-291ED06DDAC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9939" y="35065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7" y="1828802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21444F48-4AE8-431D-9BAD-D74D4CDF28A8}" type="datetime1">
              <a:rPr lang="zh-CN" altLang="en-US" smtClean="0"/>
              <a:pPr>
                <a:defRPr/>
              </a:pPr>
              <a:t>2024/10/23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lec 7-2 Sorting II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EDFF39B-38BA-4A28-8FBF-A3AD744757D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335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itka Small" pitchFamily="2" charset="0"/>
          <a:ea typeface="+mj-ea"/>
          <a:cs typeface="Times New Roman" panose="02020603050405020304" pitchFamily="18" charset="0"/>
        </a:defRPr>
      </a:lvl1pPr>
    </p:titleStyle>
    <p:bodyStyle>
      <a:lvl1pPr marL="170815" indent="-170815" algn="l" defTabSz="685800" rtl="0" eaLnBrk="1" latinLnBrk="0" hangingPunct="1">
        <a:lnSpc>
          <a:spcPct val="90000"/>
        </a:lnSpc>
        <a:spcBef>
          <a:spcPct val="151000"/>
        </a:spcBef>
        <a:buFont typeface="Wingdings 2" pitchFamily="18" charset="2"/>
        <a:buChar char=""/>
        <a:defRPr sz="3200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1pPr>
      <a:lvl2pPr marL="5137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itchFamily="18" charset="2"/>
        <a:buChar char=""/>
        <a:defRPr sz="2665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2pPr>
      <a:lvl3pPr marL="8566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3pPr>
      <a:lvl4pPr marL="11995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itchFamily="18" charset="2"/>
        <a:buChar char=""/>
        <a:defRPr sz="1865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4pPr>
      <a:lvl5pPr marL="15424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itchFamily="18" charset="2"/>
        <a:buChar char=""/>
        <a:defRPr sz="1865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5pPr>
      <a:lvl6pPr marL="1885315" indent="-170815" algn="l" defTabSz="685800" rtl="0" eaLnBrk="1" latinLnBrk="0" hangingPunct="1">
        <a:spcBef>
          <a:spcPts val="130"/>
        </a:spcBef>
        <a:buFont typeface="Wingdings 2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6pPr>
      <a:lvl7pPr marL="2228215" indent="-170815" algn="l" defTabSz="685800" rtl="0" eaLnBrk="1" latinLnBrk="0" hangingPunct="1">
        <a:spcBef>
          <a:spcPts val="130"/>
        </a:spcBef>
        <a:buFont typeface="Wingdings 2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7pPr>
      <a:lvl8pPr marL="2571115" indent="-170815" algn="l" defTabSz="685800" rtl="0" eaLnBrk="1" latinLnBrk="0" hangingPunct="1">
        <a:spcBef>
          <a:spcPts val="130"/>
        </a:spcBef>
        <a:buFont typeface="Wingdings 2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914015" indent="-170815" algn="l" defTabSz="685800" rtl="0" eaLnBrk="1" latinLnBrk="0" hangingPunct="1">
        <a:spcBef>
          <a:spcPts val="130"/>
        </a:spcBef>
        <a:buFont typeface="Wingdings 2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13" Type="http://schemas.openxmlformats.org/officeDocument/2006/relationships/tags" Target="../tags/tag101.xml"/><Relationship Id="rId18" Type="http://schemas.openxmlformats.org/officeDocument/2006/relationships/tags" Target="../tags/tag106.xml"/><Relationship Id="rId26" Type="http://schemas.openxmlformats.org/officeDocument/2006/relationships/tags" Target="../tags/tag114.xml"/><Relationship Id="rId3" Type="http://schemas.openxmlformats.org/officeDocument/2006/relationships/tags" Target="../tags/tag91.xml"/><Relationship Id="rId21" Type="http://schemas.openxmlformats.org/officeDocument/2006/relationships/tags" Target="../tags/tag109.xml"/><Relationship Id="rId7" Type="http://schemas.openxmlformats.org/officeDocument/2006/relationships/tags" Target="../tags/tag95.xml"/><Relationship Id="rId12" Type="http://schemas.openxmlformats.org/officeDocument/2006/relationships/tags" Target="../tags/tag100.xml"/><Relationship Id="rId17" Type="http://schemas.openxmlformats.org/officeDocument/2006/relationships/tags" Target="../tags/tag105.xml"/><Relationship Id="rId25" Type="http://schemas.openxmlformats.org/officeDocument/2006/relationships/tags" Target="../tags/tag113.xml"/><Relationship Id="rId2" Type="http://schemas.openxmlformats.org/officeDocument/2006/relationships/tags" Target="../tags/tag90.xml"/><Relationship Id="rId16" Type="http://schemas.openxmlformats.org/officeDocument/2006/relationships/tags" Target="../tags/tag104.xml"/><Relationship Id="rId20" Type="http://schemas.openxmlformats.org/officeDocument/2006/relationships/tags" Target="../tags/tag108.xml"/><Relationship Id="rId29" Type="http://schemas.openxmlformats.org/officeDocument/2006/relationships/tags" Target="../tags/tag117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tags" Target="../tags/tag99.xml"/><Relationship Id="rId24" Type="http://schemas.openxmlformats.org/officeDocument/2006/relationships/tags" Target="../tags/tag112.xml"/><Relationship Id="rId5" Type="http://schemas.openxmlformats.org/officeDocument/2006/relationships/tags" Target="../tags/tag93.xml"/><Relationship Id="rId15" Type="http://schemas.openxmlformats.org/officeDocument/2006/relationships/tags" Target="../tags/tag103.xml"/><Relationship Id="rId23" Type="http://schemas.openxmlformats.org/officeDocument/2006/relationships/tags" Target="../tags/tag111.xml"/><Relationship Id="rId28" Type="http://schemas.openxmlformats.org/officeDocument/2006/relationships/tags" Target="../tags/tag116.xml"/><Relationship Id="rId10" Type="http://schemas.openxmlformats.org/officeDocument/2006/relationships/tags" Target="../tags/tag98.xml"/><Relationship Id="rId19" Type="http://schemas.openxmlformats.org/officeDocument/2006/relationships/tags" Target="../tags/tag107.xml"/><Relationship Id="rId31" Type="http://schemas.openxmlformats.org/officeDocument/2006/relationships/image" Target="../media/image1.png"/><Relationship Id="rId4" Type="http://schemas.openxmlformats.org/officeDocument/2006/relationships/tags" Target="../tags/tag92.xml"/><Relationship Id="rId9" Type="http://schemas.openxmlformats.org/officeDocument/2006/relationships/tags" Target="../tags/tag97.xml"/><Relationship Id="rId14" Type="http://schemas.openxmlformats.org/officeDocument/2006/relationships/tags" Target="../tags/tag102.xml"/><Relationship Id="rId22" Type="http://schemas.openxmlformats.org/officeDocument/2006/relationships/tags" Target="../tags/tag110.xml"/><Relationship Id="rId27" Type="http://schemas.openxmlformats.org/officeDocument/2006/relationships/tags" Target="../tags/tag115.xml"/><Relationship Id="rId30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25.xml"/><Relationship Id="rId13" Type="http://schemas.openxmlformats.org/officeDocument/2006/relationships/tags" Target="../tags/tag130.xml"/><Relationship Id="rId18" Type="http://schemas.openxmlformats.org/officeDocument/2006/relationships/tags" Target="../tags/tag135.xml"/><Relationship Id="rId26" Type="http://schemas.openxmlformats.org/officeDocument/2006/relationships/tags" Target="../tags/tag143.xml"/><Relationship Id="rId3" Type="http://schemas.openxmlformats.org/officeDocument/2006/relationships/tags" Target="../tags/tag120.xml"/><Relationship Id="rId21" Type="http://schemas.openxmlformats.org/officeDocument/2006/relationships/tags" Target="../tags/tag138.xml"/><Relationship Id="rId7" Type="http://schemas.openxmlformats.org/officeDocument/2006/relationships/tags" Target="../tags/tag124.xml"/><Relationship Id="rId12" Type="http://schemas.openxmlformats.org/officeDocument/2006/relationships/tags" Target="../tags/tag129.xml"/><Relationship Id="rId17" Type="http://schemas.openxmlformats.org/officeDocument/2006/relationships/tags" Target="../tags/tag134.xml"/><Relationship Id="rId25" Type="http://schemas.openxmlformats.org/officeDocument/2006/relationships/tags" Target="../tags/tag142.xml"/><Relationship Id="rId2" Type="http://schemas.openxmlformats.org/officeDocument/2006/relationships/tags" Target="../tags/tag119.xml"/><Relationship Id="rId16" Type="http://schemas.openxmlformats.org/officeDocument/2006/relationships/tags" Target="../tags/tag133.xml"/><Relationship Id="rId20" Type="http://schemas.openxmlformats.org/officeDocument/2006/relationships/tags" Target="../tags/tag137.xml"/><Relationship Id="rId29" Type="http://schemas.openxmlformats.org/officeDocument/2006/relationships/tags" Target="../tags/tag146.xm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11" Type="http://schemas.openxmlformats.org/officeDocument/2006/relationships/tags" Target="../tags/tag128.xml"/><Relationship Id="rId24" Type="http://schemas.openxmlformats.org/officeDocument/2006/relationships/tags" Target="../tags/tag141.xml"/><Relationship Id="rId32" Type="http://schemas.openxmlformats.org/officeDocument/2006/relationships/image" Target="../media/image5.png"/><Relationship Id="rId5" Type="http://schemas.openxmlformats.org/officeDocument/2006/relationships/tags" Target="../tags/tag122.xml"/><Relationship Id="rId15" Type="http://schemas.openxmlformats.org/officeDocument/2006/relationships/tags" Target="../tags/tag132.xml"/><Relationship Id="rId23" Type="http://schemas.openxmlformats.org/officeDocument/2006/relationships/tags" Target="../tags/tag140.xml"/><Relationship Id="rId28" Type="http://schemas.openxmlformats.org/officeDocument/2006/relationships/tags" Target="../tags/tag145.xml"/><Relationship Id="rId10" Type="http://schemas.openxmlformats.org/officeDocument/2006/relationships/tags" Target="../tags/tag127.xml"/><Relationship Id="rId19" Type="http://schemas.openxmlformats.org/officeDocument/2006/relationships/tags" Target="../tags/tag136.xml"/><Relationship Id="rId31" Type="http://schemas.openxmlformats.org/officeDocument/2006/relationships/image" Target="../media/image1.png"/><Relationship Id="rId4" Type="http://schemas.openxmlformats.org/officeDocument/2006/relationships/tags" Target="../tags/tag121.xml"/><Relationship Id="rId9" Type="http://schemas.openxmlformats.org/officeDocument/2006/relationships/tags" Target="../tags/tag126.xml"/><Relationship Id="rId14" Type="http://schemas.openxmlformats.org/officeDocument/2006/relationships/tags" Target="../tags/tag131.xml"/><Relationship Id="rId22" Type="http://schemas.openxmlformats.org/officeDocument/2006/relationships/tags" Target="../tags/tag139.xml"/><Relationship Id="rId27" Type="http://schemas.openxmlformats.org/officeDocument/2006/relationships/tags" Target="../tags/tag144.xml"/><Relationship Id="rId30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13" Type="http://schemas.openxmlformats.org/officeDocument/2006/relationships/tags" Target="../tags/tag159.xml"/><Relationship Id="rId18" Type="http://schemas.openxmlformats.org/officeDocument/2006/relationships/tags" Target="../tags/tag164.xml"/><Relationship Id="rId26" Type="http://schemas.openxmlformats.org/officeDocument/2006/relationships/tags" Target="../tags/tag172.xml"/><Relationship Id="rId3" Type="http://schemas.openxmlformats.org/officeDocument/2006/relationships/tags" Target="../tags/tag149.xml"/><Relationship Id="rId21" Type="http://schemas.openxmlformats.org/officeDocument/2006/relationships/tags" Target="../tags/tag167.xml"/><Relationship Id="rId7" Type="http://schemas.openxmlformats.org/officeDocument/2006/relationships/tags" Target="../tags/tag153.xml"/><Relationship Id="rId12" Type="http://schemas.openxmlformats.org/officeDocument/2006/relationships/tags" Target="../tags/tag158.xml"/><Relationship Id="rId17" Type="http://schemas.openxmlformats.org/officeDocument/2006/relationships/tags" Target="../tags/tag163.xml"/><Relationship Id="rId25" Type="http://schemas.openxmlformats.org/officeDocument/2006/relationships/tags" Target="../tags/tag171.xml"/><Relationship Id="rId2" Type="http://schemas.openxmlformats.org/officeDocument/2006/relationships/tags" Target="../tags/tag148.xml"/><Relationship Id="rId16" Type="http://schemas.openxmlformats.org/officeDocument/2006/relationships/tags" Target="../tags/tag162.xml"/><Relationship Id="rId20" Type="http://schemas.openxmlformats.org/officeDocument/2006/relationships/tags" Target="../tags/tag166.xml"/><Relationship Id="rId29" Type="http://schemas.openxmlformats.org/officeDocument/2006/relationships/tags" Target="../tags/tag175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tags" Target="../tags/tag157.xml"/><Relationship Id="rId24" Type="http://schemas.openxmlformats.org/officeDocument/2006/relationships/tags" Target="../tags/tag170.xml"/><Relationship Id="rId5" Type="http://schemas.openxmlformats.org/officeDocument/2006/relationships/tags" Target="../tags/tag151.xml"/><Relationship Id="rId15" Type="http://schemas.openxmlformats.org/officeDocument/2006/relationships/tags" Target="../tags/tag161.xml"/><Relationship Id="rId23" Type="http://schemas.openxmlformats.org/officeDocument/2006/relationships/tags" Target="../tags/tag169.xml"/><Relationship Id="rId28" Type="http://schemas.openxmlformats.org/officeDocument/2006/relationships/tags" Target="../tags/tag174.xml"/><Relationship Id="rId10" Type="http://schemas.openxmlformats.org/officeDocument/2006/relationships/tags" Target="../tags/tag156.xml"/><Relationship Id="rId19" Type="http://schemas.openxmlformats.org/officeDocument/2006/relationships/tags" Target="../tags/tag165.xml"/><Relationship Id="rId31" Type="http://schemas.openxmlformats.org/officeDocument/2006/relationships/image" Target="../media/image1.png"/><Relationship Id="rId4" Type="http://schemas.openxmlformats.org/officeDocument/2006/relationships/tags" Target="../tags/tag150.xml"/><Relationship Id="rId9" Type="http://schemas.openxmlformats.org/officeDocument/2006/relationships/tags" Target="../tags/tag155.xml"/><Relationship Id="rId14" Type="http://schemas.openxmlformats.org/officeDocument/2006/relationships/tags" Target="../tags/tag160.xml"/><Relationship Id="rId22" Type="http://schemas.openxmlformats.org/officeDocument/2006/relationships/tags" Target="../tags/tag168.xml"/><Relationship Id="rId27" Type="http://schemas.openxmlformats.org/officeDocument/2006/relationships/tags" Target="../tags/tag173.xml"/><Relationship Id="rId30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83.xml"/><Relationship Id="rId13" Type="http://schemas.openxmlformats.org/officeDocument/2006/relationships/tags" Target="../tags/tag188.xml"/><Relationship Id="rId18" Type="http://schemas.openxmlformats.org/officeDocument/2006/relationships/tags" Target="../tags/tag193.xml"/><Relationship Id="rId26" Type="http://schemas.openxmlformats.org/officeDocument/2006/relationships/tags" Target="../tags/tag201.xml"/><Relationship Id="rId3" Type="http://schemas.openxmlformats.org/officeDocument/2006/relationships/tags" Target="../tags/tag178.xml"/><Relationship Id="rId21" Type="http://schemas.openxmlformats.org/officeDocument/2006/relationships/tags" Target="../tags/tag196.xml"/><Relationship Id="rId7" Type="http://schemas.openxmlformats.org/officeDocument/2006/relationships/tags" Target="../tags/tag182.xml"/><Relationship Id="rId12" Type="http://schemas.openxmlformats.org/officeDocument/2006/relationships/tags" Target="../tags/tag187.xml"/><Relationship Id="rId17" Type="http://schemas.openxmlformats.org/officeDocument/2006/relationships/tags" Target="../tags/tag192.xml"/><Relationship Id="rId25" Type="http://schemas.openxmlformats.org/officeDocument/2006/relationships/tags" Target="../tags/tag200.xml"/><Relationship Id="rId2" Type="http://schemas.openxmlformats.org/officeDocument/2006/relationships/tags" Target="../tags/tag177.xml"/><Relationship Id="rId16" Type="http://schemas.openxmlformats.org/officeDocument/2006/relationships/tags" Target="../tags/tag191.xml"/><Relationship Id="rId20" Type="http://schemas.openxmlformats.org/officeDocument/2006/relationships/tags" Target="../tags/tag195.xml"/><Relationship Id="rId29" Type="http://schemas.openxmlformats.org/officeDocument/2006/relationships/tags" Target="../tags/tag204.xml"/><Relationship Id="rId1" Type="http://schemas.openxmlformats.org/officeDocument/2006/relationships/tags" Target="../tags/tag176.xml"/><Relationship Id="rId6" Type="http://schemas.openxmlformats.org/officeDocument/2006/relationships/tags" Target="../tags/tag181.xml"/><Relationship Id="rId11" Type="http://schemas.openxmlformats.org/officeDocument/2006/relationships/tags" Target="../tags/tag186.xml"/><Relationship Id="rId24" Type="http://schemas.openxmlformats.org/officeDocument/2006/relationships/tags" Target="../tags/tag199.xml"/><Relationship Id="rId32" Type="http://schemas.openxmlformats.org/officeDocument/2006/relationships/image" Target="../media/image6.png"/><Relationship Id="rId5" Type="http://schemas.openxmlformats.org/officeDocument/2006/relationships/tags" Target="../tags/tag180.xml"/><Relationship Id="rId15" Type="http://schemas.openxmlformats.org/officeDocument/2006/relationships/tags" Target="../tags/tag190.xml"/><Relationship Id="rId23" Type="http://schemas.openxmlformats.org/officeDocument/2006/relationships/tags" Target="../tags/tag198.xml"/><Relationship Id="rId28" Type="http://schemas.openxmlformats.org/officeDocument/2006/relationships/tags" Target="../tags/tag203.xml"/><Relationship Id="rId10" Type="http://schemas.openxmlformats.org/officeDocument/2006/relationships/tags" Target="../tags/tag185.xml"/><Relationship Id="rId19" Type="http://schemas.openxmlformats.org/officeDocument/2006/relationships/tags" Target="../tags/tag194.xml"/><Relationship Id="rId31" Type="http://schemas.openxmlformats.org/officeDocument/2006/relationships/image" Target="../media/image1.png"/><Relationship Id="rId4" Type="http://schemas.openxmlformats.org/officeDocument/2006/relationships/tags" Target="../tags/tag179.xml"/><Relationship Id="rId9" Type="http://schemas.openxmlformats.org/officeDocument/2006/relationships/tags" Target="../tags/tag184.xml"/><Relationship Id="rId14" Type="http://schemas.openxmlformats.org/officeDocument/2006/relationships/tags" Target="../tags/tag189.xml"/><Relationship Id="rId22" Type="http://schemas.openxmlformats.org/officeDocument/2006/relationships/tags" Target="../tags/tag197.xml"/><Relationship Id="rId27" Type="http://schemas.openxmlformats.org/officeDocument/2006/relationships/tags" Target="../tags/tag202.xml"/><Relationship Id="rId30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217.xml"/><Relationship Id="rId18" Type="http://schemas.openxmlformats.org/officeDocument/2006/relationships/tags" Target="../tags/tag222.xml"/><Relationship Id="rId26" Type="http://schemas.openxmlformats.org/officeDocument/2006/relationships/tags" Target="../tags/tag230.xml"/><Relationship Id="rId39" Type="http://schemas.openxmlformats.org/officeDocument/2006/relationships/tags" Target="../tags/tag243.xml"/><Relationship Id="rId21" Type="http://schemas.openxmlformats.org/officeDocument/2006/relationships/tags" Target="../tags/tag225.xml"/><Relationship Id="rId34" Type="http://schemas.openxmlformats.org/officeDocument/2006/relationships/tags" Target="../tags/tag238.xml"/><Relationship Id="rId42" Type="http://schemas.openxmlformats.org/officeDocument/2006/relationships/tags" Target="../tags/tag246.xml"/><Relationship Id="rId47" Type="http://schemas.openxmlformats.org/officeDocument/2006/relationships/tags" Target="../tags/tag251.xml"/><Relationship Id="rId50" Type="http://schemas.openxmlformats.org/officeDocument/2006/relationships/tags" Target="../tags/tag254.xml"/><Relationship Id="rId55" Type="http://schemas.openxmlformats.org/officeDocument/2006/relationships/tags" Target="../tags/tag259.xml"/><Relationship Id="rId7" Type="http://schemas.openxmlformats.org/officeDocument/2006/relationships/tags" Target="../tags/tag211.xml"/><Relationship Id="rId12" Type="http://schemas.openxmlformats.org/officeDocument/2006/relationships/tags" Target="../tags/tag216.xml"/><Relationship Id="rId17" Type="http://schemas.openxmlformats.org/officeDocument/2006/relationships/tags" Target="../tags/tag221.xml"/><Relationship Id="rId25" Type="http://schemas.openxmlformats.org/officeDocument/2006/relationships/tags" Target="../tags/tag229.xml"/><Relationship Id="rId33" Type="http://schemas.openxmlformats.org/officeDocument/2006/relationships/tags" Target="../tags/tag237.xml"/><Relationship Id="rId38" Type="http://schemas.openxmlformats.org/officeDocument/2006/relationships/tags" Target="../tags/tag242.xml"/><Relationship Id="rId46" Type="http://schemas.openxmlformats.org/officeDocument/2006/relationships/tags" Target="../tags/tag250.xml"/><Relationship Id="rId2" Type="http://schemas.openxmlformats.org/officeDocument/2006/relationships/tags" Target="../tags/tag206.xml"/><Relationship Id="rId16" Type="http://schemas.openxmlformats.org/officeDocument/2006/relationships/tags" Target="../tags/tag220.xml"/><Relationship Id="rId20" Type="http://schemas.openxmlformats.org/officeDocument/2006/relationships/tags" Target="../tags/tag224.xml"/><Relationship Id="rId29" Type="http://schemas.openxmlformats.org/officeDocument/2006/relationships/tags" Target="../tags/tag233.xml"/><Relationship Id="rId41" Type="http://schemas.openxmlformats.org/officeDocument/2006/relationships/tags" Target="../tags/tag245.xml"/><Relationship Id="rId54" Type="http://schemas.openxmlformats.org/officeDocument/2006/relationships/tags" Target="../tags/tag258.xml"/><Relationship Id="rId1" Type="http://schemas.openxmlformats.org/officeDocument/2006/relationships/tags" Target="../tags/tag205.xml"/><Relationship Id="rId6" Type="http://schemas.openxmlformats.org/officeDocument/2006/relationships/tags" Target="../tags/tag210.xml"/><Relationship Id="rId11" Type="http://schemas.openxmlformats.org/officeDocument/2006/relationships/tags" Target="../tags/tag215.xml"/><Relationship Id="rId24" Type="http://schemas.openxmlformats.org/officeDocument/2006/relationships/tags" Target="../tags/tag228.xml"/><Relationship Id="rId32" Type="http://schemas.openxmlformats.org/officeDocument/2006/relationships/tags" Target="../tags/tag236.xml"/><Relationship Id="rId37" Type="http://schemas.openxmlformats.org/officeDocument/2006/relationships/tags" Target="../tags/tag241.xml"/><Relationship Id="rId40" Type="http://schemas.openxmlformats.org/officeDocument/2006/relationships/tags" Target="../tags/tag244.xml"/><Relationship Id="rId45" Type="http://schemas.openxmlformats.org/officeDocument/2006/relationships/tags" Target="../tags/tag249.xml"/><Relationship Id="rId53" Type="http://schemas.openxmlformats.org/officeDocument/2006/relationships/tags" Target="../tags/tag257.xml"/><Relationship Id="rId5" Type="http://schemas.openxmlformats.org/officeDocument/2006/relationships/tags" Target="../tags/tag209.xml"/><Relationship Id="rId15" Type="http://schemas.openxmlformats.org/officeDocument/2006/relationships/tags" Target="../tags/tag219.xml"/><Relationship Id="rId23" Type="http://schemas.openxmlformats.org/officeDocument/2006/relationships/tags" Target="../tags/tag227.xml"/><Relationship Id="rId28" Type="http://schemas.openxmlformats.org/officeDocument/2006/relationships/tags" Target="../tags/tag232.xml"/><Relationship Id="rId36" Type="http://schemas.openxmlformats.org/officeDocument/2006/relationships/tags" Target="../tags/tag240.xml"/><Relationship Id="rId49" Type="http://schemas.openxmlformats.org/officeDocument/2006/relationships/tags" Target="../tags/tag253.xml"/><Relationship Id="rId57" Type="http://schemas.openxmlformats.org/officeDocument/2006/relationships/image" Target="../media/image1.png"/><Relationship Id="rId10" Type="http://schemas.openxmlformats.org/officeDocument/2006/relationships/tags" Target="../tags/tag214.xml"/><Relationship Id="rId19" Type="http://schemas.openxmlformats.org/officeDocument/2006/relationships/tags" Target="../tags/tag223.xml"/><Relationship Id="rId31" Type="http://schemas.openxmlformats.org/officeDocument/2006/relationships/tags" Target="../tags/tag235.xml"/><Relationship Id="rId44" Type="http://schemas.openxmlformats.org/officeDocument/2006/relationships/tags" Target="../tags/tag248.xml"/><Relationship Id="rId52" Type="http://schemas.openxmlformats.org/officeDocument/2006/relationships/tags" Target="../tags/tag256.xml"/><Relationship Id="rId4" Type="http://schemas.openxmlformats.org/officeDocument/2006/relationships/tags" Target="../tags/tag208.xml"/><Relationship Id="rId9" Type="http://schemas.openxmlformats.org/officeDocument/2006/relationships/tags" Target="../tags/tag213.xml"/><Relationship Id="rId14" Type="http://schemas.openxmlformats.org/officeDocument/2006/relationships/tags" Target="../tags/tag218.xml"/><Relationship Id="rId22" Type="http://schemas.openxmlformats.org/officeDocument/2006/relationships/tags" Target="../tags/tag226.xml"/><Relationship Id="rId27" Type="http://schemas.openxmlformats.org/officeDocument/2006/relationships/tags" Target="../tags/tag231.xml"/><Relationship Id="rId30" Type="http://schemas.openxmlformats.org/officeDocument/2006/relationships/tags" Target="../tags/tag234.xml"/><Relationship Id="rId35" Type="http://schemas.openxmlformats.org/officeDocument/2006/relationships/tags" Target="../tags/tag239.xml"/><Relationship Id="rId43" Type="http://schemas.openxmlformats.org/officeDocument/2006/relationships/tags" Target="../tags/tag247.xml"/><Relationship Id="rId48" Type="http://schemas.openxmlformats.org/officeDocument/2006/relationships/tags" Target="../tags/tag252.xml"/><Relationship Id="rId56" Type="http://schemas.openxmlformats.org/officeDocument/2006/relationships/slideLayout" Target="../slideLayouts/slideLayout2.xml"/><Relationship Id="rId8" Type="http://schemas.openxmlformats.org/officeDocument/2006/relationships/tags" Target="../tags/tag212.xml"/><Relationship Id="rId51" Type="http://schemas.openxmlformats.org/officeDocument/2006/relationships/tags" Target="../tags/tag255.xml"/><Relationship Id="rId3" Type="http://schemas.openxmlformats.org/officeDocument/2006/relationships/tags" Target="../tags/tag20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tags" Target="../tags/tag18.xml"/><Relationship Id="rId18" Type="http://schemas.openxmlformats.org/officeDocument/2006/relationships/slideLayout" Target="../slideLayouts/slideLayout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tags" Target="../tags/tag22.xml"/><Relationship Id="rId2" Type="http://schemas.openxmlformats.org/officeDocument/2006/relationships/tags" Target="../tags/tag7.xml"/><Relationship Id="rId16" Type="http://schemas.openxmlformats.org/officeDocument/2006/relationships/tags" Target="../tags/tag21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5" Type="http://schemas.openxmlformats.org/officeDocument/2006/relationships/tags" Target="../tags/tag10.xml"/><Relationship Id="rId15" Type="http://schemas.openxmlformats.org/officeDocument/2006/relationships/tags" Target="../tags/tag20.xml"/><Relationship Id="rId10" Type="http://schemas.openxmlformats.org/officeDocument/2006/relationships/tags" Target="../tags/tag15.xml"/><Relationship Id="rId19" Type="http://schemas.openxmlformats.org/officeDocument/2006/relationships/image" Target="../media/image1.png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18" Type="http://schemas.openxmlformats.org/officeDocument/2006/relationships/tags" Target="../tags/tag40.xml"/><Relationship Id="rId26" Type="http://schemas.openxmlformats.org/officeDocument/2006/relationships/tags" Target="../tags/tag48.xml"/><Relationship Id="rId39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21" Type="http://schemas.openxmlformats.org/officeDocument/2006/relationships/tags" Target="../tags/tag43.xml"/><Relationship Id="rId34" Type="http://schemas.openxmlformats.org/officeDocument/2006/relationships/tags" Target="../tags/tag56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tags" Target="../tags/tag39.xml"/><Relationship Id="rId25" Type="http://schemas.openxmlformats.org/officeDocument/2006/relationships/tags" Target="../tags/tag47.xml"/><Relationship Id="rId33" Type="http://schemas.openxmlformats.org/officeDocument/2006/relationships/tags" Target="../tags/tag55.xml"/><Relationship Id="rId38" Type="http://schemas.openxmlformats.org/officeDocument/2006/relationships/tags" Target="../tags/tag60.xml"/><Relationship Id="rId2" Type="http://schemas.openxmlformats.org/officeDocument/2006/relationships/tags" Target="../tags/tag24.xml"/><Relationship Id="rId16" Type="http://schemas.openxmlformats.org/officeDocument/2006/relationships/tags" Target="../tags/tag38.xml"/><Relationship Id="rId20" Type="http://schemas.openxmlformats.org/officeDocument/2006/relationships/tags" Target="../tags/tag42.xml"/><Relationship Id="rId29" Type="http://schemas.openxmlformats.org/officeDocument/2006/relationships/tags" Target="../tags/tag51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24" Type="http://schemas.openxmlformats.org/officeDocument/2006/relationships/tags" Target="../tags/tag46.xml"/><Relationship Id="rId32" Type="http://schemas.openxmlformats.org/officeDocument/2006/relationships/tags" Target="../tags/tag54.xml"/><Relationship Id="rId37" Type="http://schemas.openxmlformats.org/officeDocument/2006/relationships/tags" Target="../tags/tag59.xml"/><Relationship Id="rId40" Type="http://schemas.openxmlformats.org/officeDocument/2006/relationships/image" Target="../media/image1.png"/><Relationship Id="rId5" Type="http://schemas.openxmlformats.org/officeDocument/2006/relationships/tags" Target="../tags/tag27.xml"/><Relationship Id="rId15" Type="http://schemas.openxmlformats.org/officeDocument/2006/relationships/tags" Target="../tags/tag37.xml"/><Relationship Id="rId23" Type="http://schemas.openxmlformats.org/officeDocument/2006/relationships/tags" Target="../tags/tag45.xml"/><Relationship Id="rId28" Type="http://schemas.openxmlformats.org/officeDocument/2006/relationships/tags" Target="../tags/tag50.xml"/><Relationship Id="rId36" Type="http://schemas.openxmlformats.org/officeDocument/2006/relationships/tags" Target="../tags/tag58.xml"/><Relationship Id="rId10" Type="http://schemas.openxmlformats.org/officeDocument/2006/relationships/tags" Target="../tags/tag32.xml"/><Relationship Id="rId19" Type="http://schemas.openxmlformats.org/officeDocument/2006/relationships/tags" Target="../tags/tag41.xml"/><Relationship Id="rId31" Type="http://schemas.openxmlformats.org/officeDocument/2006/relationships/tags" Target="../tags/tag53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tags" Target="../tags/tag36.xml"/><Relationship Id="rId22" Type="http://schemas.openxmlformats.org/officeDocument/2006/relationships/tags" Target="../tags/tag44.xml"/><Relationship Id="rId27" Type="http://schemas.openxmlformats.org/officeDocument/2006/relationships/tags" Target="../tags/tag49.xml"/><Relationship Id="rId30" Type="http://schemas.openxmlformats.org/officeDocument/2006/relationships/tags" Target="../tags/tag52.xml"/><Relationship Id="rId35" Type="http://schemas.openxmlformats.org/officeDocument/2006/relationships/tags" Target="../tags/tag5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7" Type="http://schemas.openxmlformats.org/officeDocument/2006/relationships/image" Target="../media/image1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7" Type="http://schemas.openxmlformats.org/officeDocument/2006/relationships/image" Target="../media/image1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3.xml"/><Relationship Id="rId4" Type="http://schemas.openxmlformats.org/officeDocument/2006/relationships/tags" Target="../tags/tag7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76.xml"/><Relationship Id="rId7" Type="http://schemas.openxmlformats.org/officeDocument/2006/relationships/image" Target="../media/image1.png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81.xml"/><Relationship Id="rId7" Type="http://schemas.openxmlformats.org/officeDocument/2006/relationships/image" Target="../media/image1.png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3.xml"/><Relationship Id="rId4" Type="http://schemas.openxmlformats.org/officeDocument/2006/relationships/tags" Target="../tags/tag8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7" Type="http://schemas.openxmlformats.org/officeDocument/2006/relationships/image" Target="../media/image1.png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8.xml"/><Relationship Id="rId4" Type="http://schemas.openxmlformats.org/officeDocument/2006/relationships/tags" Target="../tags/tag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5"/>
          <p:cNvSpPr/>
          <p:nvPr>
            <p:custDataLst>
              <p:tags r:id="rId1"/>
            </p:custDataLst>
          </p:nvPr>
        </p:nvSpPr>
        <p:spPr>
          <a:xfrm>
            <a:off x="0" y="2146141"/>
            <a:ext cx="9144000" cy="1817846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-36830" y="2242664"/>
            <a:ext cx="9144000" cy="15811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8000" dirty="0" smtClean="0">
                <a:solidFill>
                  <a:schemeClr val="bg1"/>
                </a:solidFill>
                <a:sym typeface="+mn-ea"/>
              </a:rPr>
              <a:t>Sorting</a:t>
            </a:r>
          </a:p>
        </p:txBody>
      </p:sp>
      <p:sp>
        <p:nvSpPr>
          <p:cNvPr id="6" name="Sub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-108585" y="4418330"/>
            <a:ext cx="9438640" cy="1483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ct val="151000"/>
              </a:spcBef>
              <a:buFont typeface="Wingdings 2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21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714500" indent="0" algn="ctr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600"/>
              </a:spcBef>
              <a:buClr>
                <a:srgbClr val="330066"/>
              </a:buClr>
            </a:pPr>
            <a:r>
              <a:rPr lang="en-US" altLang="zh-CN" dirty="0" smtClean="0">
                <a:solidFill>
                  <a:srgbClr val="000000"/>
                </a:solidFill>
              </a:rPr>
              <a:t>Fall </a:t>
            </a:r>
            <a:r>
              <a:rPr lang="en-US" altLang="zh-CN" dirty="0" smtClean="0">
                <a:solidFill>
                  <a:srgbClr val="000000"/>
                </a:solidFill>
              </a:rPr>
              <a:t>2024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algn="ctr" fontAlgn="auto">
              <a:spcBef>
                <a:spcPts val="600"/>
              </a:spcBef>
              <a:buClr>
                <a:srgbClr val="330066"/>
              </a:buClr>
            </a:pPr>
            <a:r>
              <a:rPr lang="en-US" altLang="zh-CN" dirty="0">
                <a:solidFill>
                  <a:srgbClr val="000000"/>
                </a:solidFill>
              </a:rPr>
              <a:t>School of Software Engineering</a:t>
            </a:r>
          </a:p>
          <a:p>
            <a:pPr algn="ctr" fontAlgn="auto">
              <a:spcBef>
                <a:spcPts val="600"/>
              </a:spcBef>
              <a:buClr>
                <a:srgbClr val="330066"/>
              </a:buClr>
            </a:pPr>
            <a:r>
              <a:rPr lang="en-US" altLang="zh-CN" dirty="0">
                <a:solidFill>
                  <a:srgbClr val="000000"/>
                </a:solidFill>
              </a:rPr>
              <a:t>South China University of Technology</a:t>
            </a:r>
            <a:endParaRPr lang="en-US" altLang="zh-CN" sz="1065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15708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07010" y="1720215"/>
            <a:ext cx="8676640" cy="45732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89535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Decision-Tree Lower Bounds for Selection Problems</a:t>
            </a:r>
          </a:p>
        </p:txBody>
      </p:sp>
      <p:pic>
        <p:nvPicPr>
          <p:cNvPr id="8" name="图片 7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1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8028305" y="5300345"/>
            <a:ext cx="673735" cy="987425"/>
            <a:chOff x="9542" y="5759"/>
            <a:chExt cx="498" cy="730"/>
          </a:xfrm>
          <a:solidFill>
            <a:schemeClr val="accent1">
              <a:lumMod val="50000"/>
              <a:alpha val="36000"/>
            </a:schemeClr>
          </a:solidFill>
        </p:grpSpPr>
        <p:sp>
          <p:nvSpPr>
            <p:cNvPr id="1329" name="Freeform 64"/>
            <p:cNvSpPr/>
            <p:nvPr>
              <p:custDataLst>
                <p:tags r:id="rId5"/>
              </p:custDataLst>
            </p:nvPr>
          </p:nvSpPr>
          <p:spPr bwMode="auto">
            <a:xfrm>
              <a:off x="9696" y="6439"/>
              <a:ext cx="65" cy="51"/>
            </a:xfrm>
            <a:custGeom>
              <a:avLst/>
              <a:gdLst>
                <a:gd name="T0" fmla="*/ 58 w 67"/>
                <a:gd name="T1" fmla="*/ 31 h 55"/>
                <a:gd name="T2" fmla="*/ 58 w 67"/>
                <a:gd name="T3" fmla="*/ 27 h 55"/>
                <a:gd name="T4" fmla="*/ 55 w 67"/>
                <a:gd name="T5" fmla="*/ 25 h 55"/>
                <a:gd name="T6" fmla="*/ 46 w 67"/>
                <a:gd name="T7" fmla="*/ 31 h 55"/>
                <a:gd name="T8" fmla="*/ 35 w 67"/>
                <a:gd name="T9" fmla="*/ 28 h 55"/>
                <a:gd name="T10" fmla="*/ 23 w 67"/>
                <a:gd name="T11" fmla="*/ 2 h 55"/>
                <a:gd name="T12" fmla="*/ 21 w 67"/>
                <a:gd name="T13" fmla="*/ 1 h 55"/>
                <a:gd name="T14" fmla="*/ 26 w 67"/>
                <a:gd name="T15" fmla="*/ 34 h 55"/>
                <a:gd name="T16" fmla="*/ 37 w 67"/>
                <a:gd name="T17" fmla="*/ 40 h 55"/>
                <a:gd name="T18" fmla="*/ 36 w 67"/>
                <a:gd name="T19" fmla="*/ 41 h 55"/>
                <a:gd name="T20" fmla="*/ 6 w 67"/>
                <a:gd name="T21" fmla="*/ 41 h 55"/>
                <a:gd name="T22" fmla="*/ 3 w 67"/>
                <a:gd name="T23" fmla="*/ 47 h 55"/>
                <a:gd name="T24" fmla="*/ 36 w 67"/>
                <a:gd name="T25" fmla="*/ 51 h 55"/>
                <a:gd name="T26" fmla="*/ 51 w 67"/>
                <a:gd name="T27" fmla="*/ 42 h 55"/>
                <a:gd name="T28" fmla="*/ 66 w 67"/>
                <a:gd name="T29" fmla="*/ 37 h 55"/>
                <a:gd name="T30" fmla="*/ 66 w 67"/>
                <a:gd name="T31" fmla="*/ 34 h 55"/>
                <a:gd name="T32" fmla="*/ 58 w 67"/>
                <a:gd name="T33" fmla="*/ 3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55">
                  <a:moveTo>
                    <a:pt x="58" y="31"/>
                  </a:moveTo>
                  <a:cubicBezTo>
                    <a:pt x="58" y="30"/>
                    <a:pt x="59" y="29"/>
                    <a:pt x="58" y="27"/>
                  </a:cubicBezTo>
                  <a:cubicBezTo>
                    <a:pt x="58" y="26"/>
                    <a:pt x="57" y="24"/>
                    <a:pt x="55" y="25"/>
                  </a:cubicBezTo>
                  <a:cubicBezTo>
                    <a:pt x="51" y="26"/>
                    <a:pt x="49" y="28"/>
                    <a:pt x="46" y="31"/>
                  </a:cubicBezTo>
                  <a:cubicBezTo>
                    <a:pt x="42" y="31"/>
                    <a:pt x="39" y="30"/>
                    <a:pt x="35" y="28"/>
                  </a:cubicBezTo>
                  <a:cubicBezTo>
                    <a:pt x="25" y="23"/>
                    <a:pt x="20" y="13"/>
                    <a:pt x="23" y="2"/>
                  </a:cubicBezTo>
                  <a:cubicBezTo>
                    <a:pt x="23" y="1"/>
                    <a:pt x="21" y="0"/>
                    <a:pt x="21" y="1"/>
                  </a:cubicBezTo>
                  <a:cubicBezTo>
                    <a:pt x="16" y="14"/>
                    <a:pt x="15" y="25"/>
                    <a:pt x="26" y="34"/>
                  </a:cubicBezTo>
                  <a:cubicBezTo>
                    <a:pt x="29" y="37"/>
                    <a:pt x="33" y="39"/>
                    <a:pt x="37" y="40"/>
                  </a:cubicBezTo>
                  <a:cubicBezTo>
                    <a:pt x="37" y="40"/>
                    <a:pt x="37" y="41"/>
                    <a:pt x="36" y="41"/>
                  </a:cubicBezTo>
                  <a:cubicBezTo>
                    <a:pt x="27" y="46"/>
                    <a:pt x="15" y="44"/>
                    <a:pt x="6" y="41"/>
                  </a:cubicBezTo>
                  <a:cubicBezTo>
                    <a:pt x="2" y="40"/>
                    <a:pt x="0" y="46"/>
                    <a:pt x="3" y="47"/>
                  </a:cubicBezTo>
                  <a:cubicBezTo>
                    <a:pt x="14" y="52"/>
                    <a:pt x="24" y="55"/>
                    <a:pt x="36" y="51"/>
                  </a:cubicBezTo>
                  <a:cubicBezTo>
                    <a:pt x="40" y="50"/>
                    <a:pt x="46" y="47"/>
                    <a:pt x="51" y="42"/>
                  </a:cubicBezTo>
                  <a:cubicBezTo>
                    <a:pt x="57" y="43"/>
                    <a:pt x="64" y="43"/>
                    <a:pt x="66" y="37"/>
                  </a:cubicBezTo>
                  <a:cubicBezTo>
                    <a:pt x="67" y="36"/>
                    <a:pt x="67" y="35"/>
                    <a:pt x="66" y="34"/>
                  </a:cubicBezTo>
                  <a:cubicBezTo>
                    <a:pt x="64" y="32"/>
                    <a:pt x="61" y="31"/>
                    <a:pt x="58" y="3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0" name="Freeform 65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9762" y="6405"/>
              <a:ext cx="170" cy="85"/>
            </a:xfrm>
            <a:custGeom>
              <a:avLst/>
              <a:gdLst>
                <a:gd name="T0" fmla="*/ 176 w 178"/>
                <a:gd name="T1" fmla="*/ 3 h 91"/>
                <a:gd name="T2" fmla="*/ 171 w 178"/>
                <a:gd name="T3" fmla="*/ 2 h 91"/>
                <a:gd name="T4" fmla="*/ 147 w 178"/>
                <a:gd name="T5" fmla="*/ 36 h 91"/>
                <a:gd name="T6" fmla="*/ 116 w 178"/>
                <a:gd name="T7" fmla="*/ 39 h 91"/>
                <a:gd name="T8" fmla="*/ 116 w 178"/>
                <a:gd name="T9" fmla="*/ 38 h 91"/>
                <a:gd name="T10" fmla="*/ 113 w 178"/>
                <a:gd name="T11" fmla="*/ 36 h 91"/>
                <a:gd name="T12" fmla="*/ 112 w 178"/>
                <a:gd name="T13" fmla="*/ 37 h 91"/>
                <a:gd name="T14" fmla="*/ 106 w 178"/>
                <a:gd name="T15" fmla="*/ 33 h 91"/>
                <a:gd name="T16" fmla="*/ 105 w 178"/>
                <a:gd name="T17" fmla="*/ 34 h 91"/>
                <a:gd name="T18" fmla="*/ 109 w 178"/>
                <a:gd name="T19" fmla="*/ 40 h 91"/>
                <a:gd name="T20" fmla="*/ 98 w 178"/>
                <a:gd name="T21" fmla="*/ 49 h 91"/>
                <a:gd name="T22" fmla="*/ 99 w 178"/>
                <a:gd name="T23" fmla="*/ 48 h 91"/>
                <a:gd name="T24" fmla="*/ 95 w 178"/>
                <a:gd name="T25" fmla="*/ 45 h 91"/>
                <a:gd name="T26" fmla="*/ 80 w 178"/>
                <a:gd name="T27" fmla="*/ 56 h 91"/>
                <a:gd name="T28" fmla="*/ 68 w 178"/>
                <a:gd name="T29" fmla="*/ 55 h 91"/>
                <a:gd name="T30" fmla="*/ 64 w 178"/>
                <a:gd name="T31" fmla="*/ 37 h 91"/>
                <a:gd name="T32" fmla="*/ 62 w 178"/>
                <a:gd name="T33" fmla="*/ 37 h 91"/>
                <a:gd name="T34" fmla="*/ 58 w 178"/>
                <a:gd name="T35" fmla="*/ 59 h 91"/>
                <a:gd name="T36" fmla="*/ 59 w 178"/>
                <a:gd name="T37" fmla="*/ 62 h 91"/>
                <a:gd name="T38" fmla="*/ 30 w 178"/>
                <a:gd name="T39" fmla="*/ 66 h 91"/>
                <a:gd name="T40" fmla="*/ 5 w 178"/>
                <a:gd name="T41" fmla="*/ 46 h 91"/>
                <a:gd name="T42" fmla="*/ 3 w 178"/>
                <a:gd name="T43" fmla="*/ 47 h 91"/>
                <a:gd name="T44" fmla="*/ 19 w 178"/>
                <a:gd name="T45" fmla="*/ 73 h 91"/>
                <a:gd name="T46" fmla="*/ 4 w 178"/>
                <a:gd name="T47" fmla="*/ 70 h 91"/>
                <a:gd name="T48" fmla="*/ 2 w 178"/>
                <a:gd name="T49" fmla="*/ 74 h 91"/>
                <a:gd name="T50" fmla="*/ 83 w 178"/>
                <a:gd name="T51" fmla="*/ 68 h 91"/>
                <a:gd name="T52" fmla="*/ 95 w 178"/>
                <a:gd name="T53" fmla="*/ 65 h 91"/>
                <a:gd name="T54" fmla="*/ 113 w 178"/>
                <a:gd name="T55" fmla="*/ 45 h 91"/>
                <a:gd name="T56" fmla="*/ 130 w 178"/>
                <a:gd name="T57" fmla="*/ 50 h 91"/>
                <a:gd name="T58" fmla="*/ 127 w 178"/>
                <a:gd name="T59" fmla="*/ 54 h 91"/>
                <a:gd name="T60" fmla="*/ 131 w 178"/>
                <a:gd name="T61" fmla="*/ 55 h 91"/>
                <a:gd name="T62" fmla="*/ 131 w 178"/>
                <a:gd name="T63" fmla="*/ 55 h 91"/>
                <a:gd name="T64" fmla="*/ 131 w 178"/>
                <a:gd name="T65" fmla="*/ 52 h 91"/>
                <a:gd name="T66" fmla="*/ 140 w 178"/>
                <a:gd name="T67" fmla="*/ 49 h 91"/>
                <a:gd name="T68" fmla="*/ 140 w 178"/>
                <a:gd name="T69" fmla="*/ 49 h 91"/>
                <a:gd name="T70" fmla="*/ 156 w 178"/>
                <a:gd name="T71" fmla="*/ 42 h 91"/>
                <a:gd name="T72" fmla="*/ 157 w 178"/>
                <a:gd name="T73" fmla="*/ 41 h 91"/>
                <a:gd name="T74" fmla="*/ 158 w 178"/>
                <a:gd name="T75" fmla="*/ 40 h 91"/>
                <a:gd name="T76" fmla="*/ 176 w 178"/>
                <a:gd name="T77" fmla="*/ 3 h 91"/>
                <a:gd name="T78" fmla="*/ 65 w 178"/>
                <a:gd name="T79" fmla="*/ 65 h 91"/>
                <a:gd name="T80" fmla="*/ 66 w 178"/>
                <a:gd name="T81" fmla="*/ 66 h 91"/>
                <a:gd name="T82" fmla="*/ 61 w 178"/>
                <a:gd name="T83" fmla="*/ 68 h 91"/>
                <a:gd name="T84" fmla="*/ 65 w 178"/>
                <a:gd name="T85" fmla="*/ 65 h 91"/>
                <a:gd name="T86" fmla="*/ 65 w 178"/>
                <a:gd name="T87" fmla="*/ 6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8" h="91">
                  <a:moveTo>
                    <a:pt x="176" y="3"/>
                  </a:moveTo>
                  <a:cubicBezTo>
                    <a:pt x="175" y="1"/>
                    <a:pt x="172" y="0"/>
                    <a:pt x="171" y="2"/>
                  </a:cubicBezTo>
                  <a:cubicBezTo>
                    <a:pt x="164" y="15"/>
                    <a:pt x="160" y="28"/>
                    <a:pt x="147" y="36"/>
                  </a:cubicBezTo>
                  <a:cubicBezTo>
                    <a:pt x="138" y="42"/>
                    <a:pt x="125" y="43"/>
                    <a:pt x="116" y="39"/>
                  </a:cubicBezTo>
                  <a:cubicBezTo>
                    <a:pt x="116" y="39"/>
                    <a:pt x="116" y="39"/>
                    <a:pt x="116" y="38"/>
                  </a:cubicBezTo>
                  <a:cubicBezTo>
                    <a:pt x="117" y="36"/>
                    <a:pt x="114" y="35"/>
                    <a:pt x="113" y="36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10" y="36"/>
                    <a:pt x="108" y="34"/>
                    <a:pt x="106" y="33"/>
                  </a:cubicBezTo>
                  <a:cubicBezTo>
                    <a:pt x="105" y="32"/>
                    <a:pt x="104" y="33"/>
                    <a:pt x="105" y="34"/>
                  </a:cubicBezTo>
                  <a:cubicBezTo>
                    <a:pt x="106" y="36"/>
                    <a:pt x="107" y="38"/>
                    <a:pt x="109" y="40"/>
                  </a:cubicBezTo>
                  <a:cubicBezTo>
                    <a:pt x="105" y="43"/>
                    <a:pt x="102" y="47"/>
                    <a:pt x="98" y="49"/>
                  </a:cubicBezTo>
                  <a:cubicBezTo>
                    <a:pt x="99" y="49"/>
                    <a:pt x="99" y="48"/>
                    <a:pt x="99" y="48"/>
                  </a:cubicBezTo>
                  <a:cubicBezTo>
                    <a:pt x="100" y="45"/>
                    <a:pt x="97" y="43"/>
                    <a:pt x="95" y="45"/>
                  </a:cubicBezTo>
                  <a:cubicBezTo>
                    <a:pt x="90" y="49"/>
                    <a:pt x="85" y="53"/>
                    <a:pt x="80" y="56"/>
                  </a:cubicBezTo>
                  <a:cubicBezTo>
                    <a:pt x="76" y="57"/>
                    <a:pt x="72" y="56"/>
                    <a:pt x="68" y="55"/>
                  </a:cubicBezTo>
                  <a:cubicBezTo>
                    <a:pt x="67" y="49"/>
                    <a:pt x="66" y="43"/>
                    <a:pt x="64" y="37"/>
                  </a:cubicBezTo>
                  <a:cubicBezTo>
                    <a:pt x="64" y="36"/>
                    <a:pt x="62" y="36"/>
                    <a:pt x="62" y="37"/>
                  </a:cubicBezTo>
                  <a:cubicBezTo>
                    <a:pt x="60" y="45"/>
                    <a:pt x="59" y="52"/>
                    <a:pt x="58" y="59"/>
                  </a:cubicBezTo>
                  <a:cubicBezTo>
                    <a:pt x="58" y="60"/>
                    <a:pt x="58" y="61"/>
                    <a:pt x="59" y="62"/>
                  </a:cubicBezTo>
                  <a:cubicBezTo>
                    <a:pt x="50" y="65"/>
                    <a:pt x="39" y="68"/>
                    <a:pt x="30" y="66"/>
                  </a:cubicBezTo>
                  <a:cubicBezTo>
                    <a:pt x="20" y="65"/>
                    <a:pt x="9" y="55"/>
                    <a:pt x="5" y="46"/>
                  </a:cubicBezTo>
                  <a:cubicBezTo>
                    <a:pt x="4" y="45"/>
                    <a:pt x="2" y="45"/>
                    <a:pt x="3" y="47"/>
                  </a:cubicBezTo>
                  <a:cubicBezTo>
                    <a:pt x="6" y="58"/>
                    <a:pt x="9" y="67"/>
                    <a:pt x="19" y="73"/>
                  </a:cubicBezTo>
                  <a:cubicBezTo>
                    <a:pt x="14" y="72"/>
                    <a:pt x="9" y="71"/>
                    <a:pt x="4" y="70"/>
                  </a:cubicBezTo>
                  <a:cubicBezTo>
                    <a:pt x="1" y="69"/>
                    <a:pt x="0" y="72"/>
                    <a:pt x="2" y="74"/>
                  </a:cubicBezTo>
                  <a:cubicBezTo>
                    <a:pt x="25" y="91"/>
                    <a:pt x="61" y="87"/>
                    <a:pt x="83" y="68"/>
                  </a:cubicBezTo>
                  <a:cubicBezTo>
                    <a:pt x="87" y="68"/>
                    <a:pt x="91" y="67"/>
                    <a:pt x="95" y="65"/>
                  </a:cubicBezTo>
                  <a:cubicBezTo>
                    <a:pt x="105" y="61"/>
                    <a:pt x="110" y="53"/>
                    <a:pt x="113" y="45"/>
                  </a:cubicBezTo>
                  <a:cubicBezTo>
                    <a:pt x="118" y="48"/>
                    <a:pt x="124" y="50"/>
                    <a:pt x="130" y="50"/>
                  </a:cubicBezTo>
                  <a:cubicBezTo>
                    <a:pt x="128" y="51"/>
                    <a:pt x="127" y="52"/>
                    <a:pt x="127" y="54"/>
                  </a:cubicBezTo>
                  <a:cubicBezTo>
                    <a:pt x="127" y="56"/>
                    <a:pt x="130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8" y="54"/>
                    <a:pt x="129" y="53"/>
                    <a:pt x="131" y="52"/>
                  </a:cubicBezTo>
                  <a:cubicBezTo>
                    <a:pt x="134" y="51"/>
                    <a:pt x="137" y="50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5" y="47"/>
                    <a:pt x="151" y="45"/>
                    <a:pt x="156" y="42"/>
                  </a:cubicBezTo>
                  <a:cubicBezTo>
                    <a:pt x="156" y="41"/>
                    <a:pt x="157" y="41"/>
                    <a:pt x="157" y="41"/>
                  </a:cubicBezTo>
                  <a:cubicBezTo>
                    <a:pt x="158" y="41"/>
                    <a:pt x="158" y="40"/>
                    <a:pt x="158" y="40"/>
                  </a:cubicBezTo>
                  <a:cubicBezTo>
                    <a:pt x="170" y="31"/>
                    <a:pt x="178" y="17"/>
                    <a:pt x="176" y="3"/>
                  </a:cubicBezTo>
                  <a:close/>
                  <a:moveTo>
                    <a:pt x="65" y="65"/>
                  </a:moveTo>
                  <a:cubicBezTo>
                    <a:pt x="65" y="65"/>
                    <a:pt x="66" y="65"/>
                    <a:pt x="66" y="66"/>
                  </a:cubicBezTo>
                  <a:cubicBezTo>
                    <a:pt x="65" y="67"/>
                    <a:pt x="63" y="68"/>
                    <a:pt x="61" y="68"/>
                  </a:cubicBezTo>
                  <a:cubicBezTo>
                    <a:pt x="62" y="67"/>
                    <a:pt x="63" y="66"/>
                    <a:pt x="65" y="65"/>
                  </a:cubicBezTo>
                  <a:cubicBezTo>
                    <a:pt x="65" y="65"/>
                    <a:pt x="65" y="65"/>
                    <a:pt x="65" y="65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1" name="Freeform 66"/>
            <p:cNvSpPr/>
            <p:nvPr>
              <p:custDataLst>
                <p:tags r:id="rId7"/>
              </p:custDataLst>
            </p:nvPr>
          </p:nvSpPr>
          <p:spPr bwMode="auto">
            <a:xfrm>
              <a:off x="9619" y="6345"/>
              <a:ext cx="24" cy="44"/>
            </a:xfrm>
            <a:custGeom>
              <a:avLst/>
              <a:gdLst>
                <a:gd name="T0" fmla="*/ 23 w 25"/>
                <a:gd name="T1" fmla="*/ 41 h 46"/>
                <a:gd name="T2" fmla="*/ 23 w 25"/>
                <a:gd name="T3" fmla="*/ 37 h 46"/>
                <a:gd name="T4" fmla="*/ 11 w 25"/>
                <a:gd name="T5" fmla="*/ 26 h 46"/>
                <a:gd name="T6" fmla="*/ 13 w 25"/>
                <a:gd name="T7" fmla="*/ 6 h 46"/>
                <a:gd name="T8" fmla="*/ 6 w 25"/>
                <a:gd name="T9" fmla="*/ 4 h 46"/>
                <a:gd name="T10" fmla="*/ 23 w 25"/>
                <a:gd name="T11" fmla="*/ 4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46">
                  <a:moveTo>
                    <a:pt x="23" y="41"/>
                  </a:moveTo>
                  <a:cubicBezTo>
                    <a:pt x="25" y="41"/>
                    <a:pt x="25" y="37"/>
                    <a:pt x="23" y="37"/>
                  </a:cubicBezTo>
                  <a:cubicBezTo>
                    <a:pt x="17" y="35"/>
                    <a:pt x="13" y="33"/>
                    <a:pt x="11" y="26"/>
                  </a:cubicBezTo>
                  <a:cubicBezTo>
                    <a:pt x="10" y="20"/>
                    <a:pt x="11" y="12"/>
                    <a:pt x="13" y="6"/>
                  </a:cubicBezTo>
                  <a:cubicBezTo>
                    <a:pt x="13" y="1"/>
                    <a:pt x="7" y="0"/>
                    <a:pt x="6" y="4"/>
                  </a:cubicBezTo>
                  <a:cubicBezTo>
                    <a:pt x="2" y="18"/>
                    <a:pt x="0" y="46"/>
                    <a:pt x="23" y="4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2" name="Freeform 67"/>
            <p:cNvSpPr/>
            <p:nvPr>
              <p:custDataLst>
                <p:tags r:id="rId8"/>
              </p:custDataLst>
            </p:nvPr>
          </p:nvSpPr>
          <p:spPr bwMode="auto">
            <a:xfrm>
              <a:off x="9672" y="6354"/>
              <a:ext cx="39" cy="36"/>
            </a:xfrm>
            <a:custGeom>
              <a:avLst/>
              <a:gdLst>
                <a:gd name="T0" fmla="*/ 11 w 41"/>
                <a:gd name="T1" fmla="*/ 2 h 37"/>
                <a:gd name="T2" fmla="*/ 0 w 41"/>
                <a:gd name="T3" fmla="*/ 26 h 37"/>
                <a:gd name="T4" fmla="*/ 2 w 41"/>
                <a:gd name="T5" fmla="*/ 29 h 37"/>
                <a:gd name="T6" fmla="*/ 39 w 41"/>
                <a:gd name="T7" fmla="*/ 32 h 37"/>
                <a:gd name="T8" fmla="*/ 39 w 41"/>
                <a:gd name="T9" fmla="*/ 28 h 37"/>
                <a:gd name="T10" fmla="*/ 9 w 41"/>
                <a:gd name="T11" fmla="*/ 23 h 37"/>
                <a:gd name="T12" fmla="*/ 15 w 41"/>
                <a:gd name="T13" fmla="*/ 6 h 37"/>
                <a:gd name="T14" fmla="*/ 11 w 41"/>
                <a:gd name="T1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7">
                  <a:moveTo>
                    <a:pt x="11" y="2"/>
                  </a:moveTo>
                  <a:cubicBezTo>
                    <a:pt x="4" y="9"/>
                    <a:pt x="1" y="17"/>
                    <a:pt x="0" y="26"/>
                  </a:cubicBezTo>
                  <a:cubicBezTo>
                    <a:pt x="0" y="27"/>
                    <a:pt x="1" y="29"/>
                    <a:pt x="2" y="29"/>
                  </a:cubicBezTo>
                  <a:cubicBezTo>
                    <a:pt x="12" y="34"/>
                    <a:pt x="28" y="37"/>
                    <a:pt x="39" y="32"/>
                  </a:cubicBezTo>
                  <a:cubicBezTo>
                    <a:pt x="41" y="31"/>
                    <a:pt x="41" y="28"/>
                    <a:pt x="39" y="28"/>
                  </a:cubicBezTo>
                  <a:cubicBezTo>
                    <a:pt x="29" y="24"/>
                    <a:pt x="18" y="26"/>
                    <a:pt x="9" y="23"/>
                  </a:cubicBezTo>
                  <a:cubicBezTo>
                    <a:pt x="9" y="17"/>
                    <a:pt x="11" y="11"/>
                    <a:pt x="15" y="6"/>
                  </a:cubicBezTo>
                  <a:cubicBezTo>
                    <a:pt x="17" y="4"/>
                    <a:pt x="13" y="0"/>
                    <a:pt x="11" y="2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3" name="Freeform 68"/>
            <p:cNvSpPr/>
            <p:nvPr>
              <p:custDataLst>
                <p:tags r:id="rId9"/>
              </p:custDataLst>
            </p:nvPr>
          </p:nvSpPr>
          <p:spPr bwMode="auto">
            <a:xfrm>
              <a:off x="9827" y="6362"/>
              <a:ext cx="29" cy="24"/>
            </a:xfrm>
            <a:custGeom>
              <a:avLst/>
              <a:gdLst>
                <a:gd name="T0" fmla="*/ 17 w 32"/>
                <a:gd name="T1" fmla="*/ 15 h 25"/>
                <a:gd name="T2" fmla="*/ 8 w 32"/>
                <a:gd name="T3" fmla="*/ 4 h 25"/>
                <a:gd name="T4" fmla="*/ 1 w 32"/>
                <a:gd name="T5" fmla="*/ 6 h 25"/>
                <a:gd name="T6" fmla="*/ 15 w 32"/>
                <a:gd name="T7" fmla="*/ 23 h 25"/>
                <a:gd name="T8" fmla="*/ 32 w 32"/>
                <a:gd name="T9" fmla="*/ 14 h 25"/>
                <a:gd name="T10" fmla="*/ 29 w 32"/>
                <a:gd name="T11" fmla="*/ 12 h 25"/>
                <a:gd name="T12" fmla="*/ 17 w 32"/>
                <a:gd name="T13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5">
                  <a:moveTo>
                    <a:pt x="17" y="15"/>
                  </a:moveTo>
                  <a:cubicBezTo>
                    <a:pt x="13" y="14"/>
                    <a:pt x="9" y="8"/>
                    <a:pt x="8" y="4"/>
                  </a:cubicBezTo>
                  <a:cubicBezTo>
                    <a:pt x="6" y="0"/>
                    <a:pt x="0" y="2"/>
                    <a:pt x="1" y="6"/>
                  </a:cubicBezTo>
                  <a:cubicBezTo>
                    <a:pt x="4" y="13"/>
                    <a:pt x="8" y="20"/>
                    <a:pt x="15" y="23"/>
                  </a:cubicBezTo>
                  <a:cubicBezTo>
                    <a:pt x="22" y="25"/>
                    <a:pt x="30" y="21"/>
                    <a:pt x="32" y="14"/>
                  </a:cubicBezTo>
                  <a:cubicBezTo>
                    <a:pt x="32" y="12"/>
                    <a:pt x="31" y="11"/>
                    <a:pt x="29" y="12"/>
                  </a:cubicBezTo>
                  <a:cubicBezTo>
                    <a:pt x="25" y="14"/>
                    <a:pt x="22" y="17"/>
                    <a:pt x="17" y="15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4" name="Freeform 69"/>
            <p:cNvSpPr/>
            <p:nvPr>
              <p:custDataLst>
                <p:tags r:id="rId10"/>
              </p:custDataLst>
            </p:nvPr>
          </p:nvSpPr>
          <p:spPr bwMode="auto">
            <a:xfrm>
              <a:off x="9685" y="6325"/>
              <a:ext cx="26" cy="20"/>
            </a:xfrm>
            <a:custGeom>
              <a:avLst/>
              <a:gdLst>
                <a:gd name="T0" fmla="*/ 11 w 27"/>
                <a:gd name="T1" fmla="*/ 10 h 22"/>
                <a:gd name="T2" fmla="*/ 16 w 27"/>
                <a:gd name="T3" fmla="*/ 6 h 22"/>
                <a:gd name="T4" fmla="*/ 20 w 27"/>
                <a:gd name="T5" fmla="*/ 5 h 22"/>
                <a:gd name="T6" fmla="*/ 22 w 27"/>
                <a:gd name="T7" fmla="*/ 4 h 22"/>
                <a:gd name="T8" fmla="*/ 25 w 27"/>
                <a:gd name="T9" fmla="*/ 3 h 22"/>
                <a:gd name="T10" fmla="*/ 25 w 27"/>
                <a:gd name="T11" fmla="*/ 1 h 22"/>
                <a:gd name="T12" fmla="*/ 15 w 27"/>
                <a:gd name="T13" fmla="*/ 0 h 22"/>
                <a:gd name="T14" fmla="*/ 7 w 27"/>
                <a:gd name="T15" fmla="*/ 3 h 22"/>
                <a:gd name="T16" fmla="*/ 1 w 27"/>
                <a:gd name="T17" fmla="*/ 15 h 22"/>
                <a:gd name="T18" fmla="*/ 4 w 27"/>
                <a:gd name="T19" fmla="*/ 18 h 22"/>
                <a:gd name="T20" fmla="*/ 7 w 27"/>
                <a:gd name="T21" fmla="*/ 21 h 22"/>
                <a:gd name="T22" fmla="*/ 10 w 27"/>
                <a:gd name="T23" fmla="*/ 18 h 22"/>
                <a:gd name="T24" fmla="*/ 9 w 27"/>
                <a:gd name="T25" fmla="*/ 15 h 22"/>
                <a:gd name="T26" fmla="*/ 11 w 27"/>
                <a:gd name="T27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22">
                  <a:moveTo>
                    <a:pt x="11" y="10"/>
                  </a:moveTo>
                  <a:cubicBezTo>
                    <a:pt x="12" y="8"/>
                    <a:pt x="14" y="7"/>
                    <a:pt x="16" y="6"/>
                  </a:cubicBezTo>
                  <a:cubicBezTo>
                    <a:pt x="17" y="6"/>
                    <a:pt x="19" y="6"/>
                    <a:pt x="20" y="5"/>
                  </a:cubicBezTo>
                  <a:cubicBezTo>
                    <a:pt x="21" y="5"/>
                    <a:pt x="21" y="4"/>
                    <a:pt x="22" y="4"/>
                  </a:cubicBezTo>
                  <a:cubicBezTo>
                    <a:pt x="23" y="3"/>
                    <a:pt x="24" y="3"/>
                    <a:pt x="25" y="3"/>
                  </a:cubicBezTo>
                  <a:cubicBezTo>
                    <a:pt x="27" y="3"/>
                    <a:pt x="27" y="1"/>
                    <a:pt x="25" y="1"/>
                  </a:cubicBezTo>
                  <a:cubicBezTo>
                    <a:pt x="21" y="1"/>
                    <a:pt x="18" y="0"/>
                    <a:pt x="15" y="0"/>
                  </a:cubicBezTo>
                  <a:cubicBezTo>
                    <a:pt x="12" y="0"/>
                    <a:pt x="9" y="1"/>
                    <a:pt x="7" y="3"/>
                  </a:cubicBezTo>
                  <a:cubicBezTo>
                    <a:pt x="2" y="6"/>
                    <a:pt x="0" y="10"/>
                    <a:pt x="1" y="15"/>
                  </a:cubicBezTo>
                  <a:cubicBezTo>
                    <a:pt x="2" y="16"/>
                    <a:pt x="3" y="18"/>
                    <a:pt x="4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9" y="22"/>
                    <a:pt x="11" y="20"/>
                    <a:pt x="10" y="18"/>
                  </a:cubicBezTo>
                  <a:cubicBezTo>
                    <a:pt x="10" y="17"/>
                    <a:pt x="9" y="16"/>
                    <a:pt x="9" y="15"/>
                  </a:cubicBezTo>
                  <a:cubicBezTo>
                    <a:pt x="9" y="13"/>
                    <a:pt x="9" y="11"/>
                    <a:pt x="11" y="10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5" name="Freeform 70"/>
            <p:cNvSpPr/>
            <p:nvPr>
              <p:custDataLst>
                <p:tags r:id="rId11"/>
              </p:custDataLst>
            </p:nvPr>
          </p:nvSpPr>
          <p:spPr bwMode="auto">
            <a:xfrm>
              <a:off x="9762" y="6330"/>
              <a:ext cx="24" cy="32"/>
            </a:xfrm>
            <a:custGeom>
              <a:avLst/>
              <a:gdLst>
                <a:gd name="T0" fmla="*/ 21 w 25"/>
                <a:gd name="T1" fmla="*/ 1 h 33"/>
                <a:gd name="T2" fmla="*/ 3 w 25"/>
                <a:gd name="T3" fmla="*/ 18 h 33"/>
                <a:gd name="T4" fmla="*/ 5 w 25"/>
                <a:gd name="T5" fmla="*/ 31 h 33"/>
                <a:gd name="T6" fmla="*/ 10 w 25"/>
                <a:gd name="T7" fmla="*/ 33 h 33"/>
                <a:gd name="T8" fmla="*/ 16 w 25"/>
                <a:gd name="T9" fmla="*/ 31 h 33"/>
                <a:gd name="T10" fmla="*/ 19 w 25"/>
                <a:gd name="T11" fmla="*/ 28 h 33"/>
                <a:gd name="T12" fmla="*/ 9 w 25"/>
                <a:gd name="T13" fmla="*/ 24 h 33"/>
                <a:gd name="T14" fmla="*/ 23 w 25"/>
                <a:gd name="T15" fmla="*/ 6 h 33"/>
                <a:gd name="T16" fmla="*/ 21 w 25"/>
                <a:gd name="T17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3">
                  <a:moveTo>
                    <a:pt x="21" y="1"/>
                  </a:moveTo>
                  <a:cubicBezTo>
                    <a:pt x="12" y="5"/>
                    <a:pt x="7" y="9"/>
                    <a:pt x="3" y="18"/>
                  </a:cubicBezTo>
                  <a:cubicBezTo>
                    <a:pt x="1" y="23"/>
                    <a:pt x="0" y="27"/>
                    <a:pt x="5" y="31"/>
                  </a:cubicBezTo>
                  <a:cubicBezTo>
                    <a:pt x="6" y="32"/>
                    <a:pt x="8" y="33"/>
                    <a:pt x="10" y="33"/>
                  </a:cubicBezTo>
                  <a:cubicBezTo>
                    <a:pt x="12" y="32"/>
                    <a:pt x="14" y="30"/>
                    <a:pt x="16" y="31"/>
                  </a:cubicBezTo>
                  <a:cubicBezTo>
                    <a:pt x="18" y="32"/>
                    <a:pt x="20" y="30"/>
                    <a:pt x="19" y="28"/>
                  </a:cubicBezTo>
                  <a:cubicBezTo>
                    <a:pt x="16" y="25"/>
                    <a:pt x="12" y="26"/>
                    <a:pt x="9" y="24"/>
                  </a:cubicBezTo>
                  <a:cubicBezTo>
                    <a:pt x="12" y="17"/>
                    <a:pt x="16" y="10"/>
                    <a:pt x="23" y="6"/>
                  </a:cubicBezTo>
                  <a:cubicBezTo>
                    <a:pt x="25" y="4"/>
                    <a:pt x="24" y="0"/>
                    <a:pt x="21" y="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6" name="Freeform 71"/>
            <p:cNvSpPr/>
            <p:nvPr>
              <p:custDataLst>
                <p:tags r:id="rId12"/>
              </p:custDataLst>
            </p:nvPr>
          </p:nvSpPr>
          <p:spPr bwMode="auto">
            <a:xfrm>
              <a:off x="9803" y="6414"/>
              <a:ext cx="48" cy="27"/>
            </a:xfrm>
            <a:custGeom>
              <a:avLst/>
              <a:gdLst>
                <a:gd name="T0" fmla="*/ 47 w 49"/>
                <a:gd name="T1" fmla="*/ 23 h 30"/>
                <a:gd name="T2" fmla="*/ 47 w 49"/>
                <a:gd name="T3" fmla="*/ 18 h 30"/>
                <a:gd name="T4" fmla="*/ 26 w 49"/>
                <a:gd name="T5" fmla="*/ 12 h 30"/>
                <a:gd name="T6" fmla="*/ 4 w 49"/>
                <a:gd name="T7" fmla="*/ 1 h 30"/>
                <a:gd name="T8" fmla="*/ 2 w 49"/>
                <a:gd name="T9" fmla="*/ 5 h 30"/>
                <a:gd name="T10" fmla="*/ 47 w 49"/>
                <a:gd name="T11" fmla="*/ 2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0">
                  <a:moveTo>
                    <a:pt x="47" y="23"/>
                  </a:moveTo>
                  <a:cubicBezTo>
                    <a:pt x="49" y="22"/>
                    <a:pt x="49" y="19"/>
                    <a:pt x="47" y="18"/>
                  </a:cubicBezTo>
                  <a:cubicBezTo>
                    <a:pt x="41" y="14"/>
                    <a:pt x="33" y="14"/>
                    <a:pt x="26" y="12"/>
                  </a:cubicBezTo>
                  <a:cubicBezTo>
                    <a:pt x="19" y="9"/>
                    <a:pt x="11" y="6"/>
                    <a:pt x="4" y="1"/>
                  </a:cubicBezTo>
                  <a:cubicBezTo>
                    <a:pt x="2" y="0"/>
                    <a:pt x="0" y="3"/>
                    <a:pt x="2" y="5"/>
                  </a:cubicBezTo>
                  <a:cubicBezTo>
                    <a:pt x="11" y="17"/>
                    <a:pt x="31" y="30"/>
                    <a:pt x="47" y="23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7" name="Freeform 72"/>
            <p:cNvSpPr/>
            <p:nvPr>
              <p:custDataLst>
                <p:tags r:id="rId13"/>
              </p:custDataLst>
            </p:nvPr>
          </p:nvSpPr>
          <p:spPr bwMode="auto">
            <a:xfrm>
              <a:off x="9730" y="6405"/>
              <a:ext cx="22" cy="29"/>
            </a:xfrm>
            <a:custGeom>
              <a:avLst/>
              <a:gdLst>
                <a:gd name="T0" fmla="*/ 7 w 23"/>
                <a:gd name="T1" fmla="*/ 4 h 31"/>
                <a:gd name="T2" fmla="*/ 1 w 23"/>
                <a:gd name="T3" fmla="*/ 4 h 31"/>
                <a:gd name="T4" fmla="*/ 4 w 23"/>
                <a:gd name="T5" fmla="*/ 22 h 31"/>
                <a:gd name="T6" fmla="*/ 20 w 23"/>
                <a:gd name="T7" fmla="*/ 31 h 31"/>
                <a:gd name="T8" fmla="*/ 22 w 23"/>
                <a:gd name="T9" fmla="*/ 28 h 31"/>
                <a:gd name="T10" fmla="*/ 7 w 23"/>
                <a:gd name="T11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1">
                  <a:moveTo>
                    <a:pt x="7" y="4"/>
                  </a:moveTo>
                  <a:cubicBezTo>
                    <a:pt x="6" y="0"/>
                    <a:pt x="1" y="0"/>
                    <a:pt x="1" y="4"/>
                  </a:cubicBezTo>
                  <a:cubicBezTo>
                    <a:pt x="0" y="10"/>
                    <a:pt x="0" y="17"/>
                    <a:pt x="4" y="22"/>
                  </a:cubicBezTo>
                  <a:cubicBezTo>
                    <a:pt x="8" y="27"/>
                    <a:pt x="14" y="30"/>
                    <a:pt x="20" y="31"/>
                  </a:cubicBezTo>
                  <a:cubicBezTo>
                    <a:pt x="22" y="31"/>
                    <a:pt x="23" y="29"/>
                    <a:pt x="22" y="28"/>
                  </a:cubicBezTo>
                  <a:cubicBezTo>
                    <a:pt x="12" y="22"/>
                    <a:pt x="8" y="14"/>
                    <a:pt x="7" y="4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8" name="Freeform 73"/>
            <p:cNvSpPr/>
            <p:nvPr>
              <p:custDataLst>
                <p:tags r:id="rId14"/>
              </p:custDataLst>
            </p:nvPr>
          </p:nvSpPr>
          <p:spPr bwMode="auto">
            <a:xfrm>
              <a:off x="9788" y="6420"/>
              <a:ext cx="22" cy="26"/>
            </a:xfrm>
            <a:custGeom>
              <a:avLst/>
              <a:gdLst>
                <a:gd name="T0" fmla="*/ 21 w 24"/>
                <a:gd name="T1" fmla="*/ 17 h 26"/>
                <a:gd name="T2" fmla="*/ 16 w 24"/>
                <a:gd name="T3" fmla="*/ 16 h 26"/>
                <a:gd name="T4" fmla="*/ 12 w 24"/>
                <a:gd name="T5" fmla="*/ 13 h 26"/>
                <a:gd name="T6" fmla="*/ 6 w 24"/>
                <a:gd name="T7" fmla="*/ 4 h 26"/>
                <a:gd name="T8" fmla="*/ 0 w 24"/>
                <a:gd name="T9" fmla="*/ 4 h 26"/>
                <a:gd name="T10" fmla="*/ 5 w 24"/>
                <a:gd name="T11" fmla="*/ 18 h 26"/>
                <a:gd name="T12" fmla="*/ 20 w 24"/>
                <a:gd name="T13" fmla="*/ 24 h 26"/>
                <a:gd name="T14" fmla="*/ 21 w 24"/>
                <a:gd name="T15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26">
                  <a:moveTo>
                    <a:pt x="21" y="17"/>
                  </a:moveTo>
                  <a:cubicBezTo>
                    <a:pt x="20" y="16"/>
                    <a:pt x="18" y="16"/>
                    <a:pt x="16" y="16"/>
                  </a:cubicBezTo>
                  <a:cubicBezTo>
                    <a:pt x="15" y="15"/>
                    <a:pt x="13" y="14"/>
                    <a:pt x="12" y="13"/>
                  </a:cubicBezTo>
                  <a:cubicBezTo>
                    <a:pt x="9" y="10"/>
                    <a:pt x="7" y="7"/>
                    <a:pt x="6" y="4"/>
                  </a:cubicBezTo>
                  <a:cubicBezTo>
                    <a:pt x="6" y="0"/>
                    <a:pt x="0" y="0"/>
                    <a:pt x="0" y="4"/>
                  </a:cubicBezTo>
                  <a:cubicBezTo>
                    <a:pt x="0" y="9"/>
                    <a:pt x="2" y="14"/>
                    <a:pt x="5" y="18"/>
                  </a:cubicBezTo>
                  <a:cubicBezTo>
                    <a:pt x="8" y="22"/>
                    <a:pt x="15" y="26"/>
                    <a:pt x="20" y="24"/>
                  </a:cubicBezTo>
                  <a:cubicBezTo>
                    <a:pt x="23" y="23"/>
                    <a:pt x="24" y="19"/>
                    <a:pt x="21" y="17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9" name="Freeform 74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9542" y="5759"/>
              <a:ext cx="499" cy="721"/>
            </a:xfrm>
            <a:custGeom>
              <a:avLst/>
              <a:gdLst>
                <a:gd name="T0" fmla="*/ 497 w 523"/>
                <a:gd name="T1" fmla="*/ 10 h 757"/>
                <a:gd name="T2" fmla="*/ 229 w 523"/>
                <a:gd name="T3" fmla="*/ 405 h 757"/>
                <a:gd name="T4" fmla="*/ 127 w 523"/>
                <a:gd name="T5" fmla="*/ 393 h 757"/>
                <a:gd name="T6" fmla="*/ 5 w 523"/>
                <a:gd name="T7" fmla="*/ 669 h 757"/>
                <a:gd name="T8" fmla="*/ 41 w 523"/>
                <a:gd name="T9" fmla="*/ 740 h 757"/>
                <a:gd name="T10" fmla="*/ 87 w 523"/>
                <a:gd name="T11" fmla="*/ 744 h 757"/>
                <a:gd name="T12" fmla="*/ 144 w 523"/>
                <a:gd name="T13" fmla="*/ 739 h 757"/>
                <a:gd name="T14" fmla="*/ 139 w 523"/>
                <a:gd name="T15" fmla="*/ 699 h 757"/>
                <a:gd name="T16" fmla="*/ 103 w 523"/>
                <a:gd name="T17" fmla="*/ 706 h 757"/>
                <a:gd name="T18" fmla="*/ 120 w 523"/>
                <a:gd name="T19" fmla="*/ 743 h 757"/>
                <a:gd name="T20" fmla="*/ 66 w 523"/>
                <a:gd name="T21" fmla="*/ 728 h 757"/>
                <a:gd name="T22" fmla="*/ 70 w 523"/>
                <a:gd name="T23" fmla="*/ 708 h 757"/>
                <a:gd name="T24" fmla="*/ 52 w 523"/>
                <a:gd name="T25" fmla="*/ 709 h 757"/>
                <a:gd name="T26" fmla="*/ 42 w 523"/>
                <a:gd name="T27" fmla="*/ 689 h 757"/>
                <a:gd name="T28" fmla="*/ 12 w 523"/>
                <a:gd name="T29" fmla="*/ 687 h 757"/>
                <a:gd name="T30" fmla="*/ 41 w 523"/>
                <a:gd name="T31" fmla="*/ 673 h 757"/>
                <a:gd name="T32" fmla="*/ 222 w 523"/>
                <a:gd name="T33" fmla="*/ 528 h 757"/>
                <a:gd name="T34" fmla="*/ 224 w 523"/>
                <a:gd name="T35" fmla="*/ 529 h 757"/>
                <a:gd name="T36" fmla="*/ 220 w 523"/>
                <a:gd name="T37" fmla="*/ 550 h 757"/>
                <a:gd name="T38" fmla="*/ 235 w 523"/>
                <a:gd name="T39" fmla="*/ 529 h 757"/>
                <a:gd name="T40" fmla="*/ 336 w 523"/>
                <a:gd name="T41" fmla="*/ 587 h 757"/>
                <a:gd name="T42" fmla="*/ 422 w 523"/>
                <a:gd name="T43" fmla="*/ 691 h 757"/>
                <a:gd name="T44" fmla="*/ 435 w 523"/>
                <a:gd name="T45" fmla="*/ 668 h 757"/>
                <a:gd name="T46" fmla="*/ 239 w 523"/>
                <a:gd name="T47" fmla="*/ 513 h 757"/>
                <a:gd name="T48" fmla="*/ 492 w 523"/>
                <a:gd name="T49" fmla="*/ 264 h 757"/>
                <a:gd name="T50" fmla="*/ 41 w 523"/>
                <a:gd name="T51" fmla="*/ 722 h 757"/>
                <a:gd name="T52" fmla="*/ 196 w 523"/>
                <a:gd name="T53" fmla="*/ 348 h 757"/>
                <a:gd name="T54" fmla="*/ 241 w 523"/>
                <a:gd name="T55" fmla="*/ 374 h 757"/>
                <a:gd name="T56" fmla="*/ 235 w 523"/>
                <a:gd name="T57" fmla="*/ 376 h 757"/>
                <a:gd name="T58" fmla="*/ 228 w 523"/>
                <a:gd name="T59" fmla="*/ 369 h 757"/>
                <a:gd name="T60" fmla="*/ 180 w 523"/>
                <a:gd name="T61" fmla="*/ 302 h 757"/>
                <a:gd name="T62" fmla="*/ 23 w 523"/>
                <a:gd name="T63" fmla="*/ 126 h 757"/>
                <a:gd name="T64" fmla="*/ 179 w 523"/>
                <a:gd name="T65" fmla="*/ 318 h 757"/>
                <a:gd name="T66" fmla="*/ 28 w 523"/>
                <a:gd name="T67" fmla="*/ 158 h 757"/>
                <a:gd name="T68" fmla="*/ 230 w 523"/>
                <a:gd name="T69" fmla="*/ 394 h 757"/>
                <a:gd name="T70" fmla="*/ 198 w 523"/>
                <a:gd name="T71" fmla="*/ 194 h 757"/>
                <a:gd name="T72" fmla="*/ 207 w 523"/>
                <a:gd name="T73" fmla="*/ 321 h 757"/>
                <a:gd name="T74" fmla="*/ 107 w 523"/>
                <a:gd name="T75" fmla="*/ 123 h 757"/>
                <a:gd name="T76" fmla="*/ 125 w 523"/>
                <a:gd name="T77" fmla="*/ 183 h 757"/>
                <a:gd name="T78" fmla="*/ 134 w 523"/>
                <a:gd name="T79" fmla="*/ 234 h 757"/>
                <a:gd name="T80" fmla="*/ 72 w 523"/>
                <a:gd name="T81" fmla="*/ 337 h 757"/>
                <a:gd name="T82" fmla="*/ 181 w 523"/>
                <a:gd name="T83" fmla="*/ 387 h 757"/>
                <a:gd name="T84" fmla="*/ 202 w 523"/>
                <a:gd name="T85" fmla="*/ 417 h 757"/>
                <a:gd name="T86" fmla="*/ 365 w 523"/>
                <a:gd name="T87" fmla="*/ 263 h 757"/>
                <a:gd name="T88" fmla="*/ 355 w 523"/>
                <a:gd name="T89" fmla="*/ 256 h 757"/>
                <a:gd name="T90" fmla="*/ 287 w 523"/>
                <a:gd name="T91" fmla="*/ 206 h 757"/>
                <a:gd name="T92" fmla="*/ 437 w 523"/>
                <a:gd name="T93" fmla="*/ 197 h 757"/>
                <a:gd name="T94" fmla="*/ 484 w 523"/>
                <a:gd name="T95" fmla="*/ 52 h 757"/>
                <a:gd name="T96" fmla="*/ 349 w 523"/>
                <a:gd name="T97" fmla="*/ 249 h 757"/>
                <a:gd name="T98" fmla="*/ 325 w 523"/>
                <a:gd name="T99" fmla="*/ 279 h 757"/>
                <a:gd name="T100" fmla="*/ 334 w 523"/>
                <a:gd name="T101" fmla="*/ 268 h 757"/>
                <a:gd name="T102" fmla="*/ 310 w 523"/>
                <a:gd name="T103" fmla="*/ 168 h 757"/>
                <a:gd name="T104" fmla="*/ 290 w 523"/>
                <a:gd name="T105" fmla="*/ 325 h 757"/>
                <a:gd name="T106" fmla="*/ 399 w 523"/>
                <a:gd name="T107" fmla="*/ 318 h 757"/>
                <a:gd name="T108" fmla="*/ 333 w 523"/>
                <a:gd name="T109" fmla="*/ 321 h 757"/>
                <a:gd name="T110" fmla="*/ 484 w 523"/>
                <a:gd name="T111" fmla="*/ 246 h 757"/>
                <a:gd name="T112" fmla="*/ 500 w 523"/>
                <a:gd name="T113" fmla="*/ 197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23" h="757">
                  <a:moveTo>
                    <a:pt x="512" y="125"/>
                  </a:moveTo>
                  <a:cubicBezTo>
                    <a:pt x="513" y="122"/>
                    <a:pt x="515" y="120"/>
                    <a:pt x="516" y="117"/>
                  </a:cubicBezTo>
                  <a:cubicBezTo>
                    <a:pt x="517" y="116"/>
                    <a:pt x="514" y="114"/>
                    <a:pt x="513" y="116"/>
                  </a:cubicBezTo>
                  <a:cubicBezTo>
                    <a:pt x="513" y="117"/>
                    <a:pt x="512" y="118"/>
                    <a:pt x="511" y="120"/>
                  </a:cubicBezTo>
                  <a:cubicBezTo>
                    <a:pt x="505" y="83"/>
                    <a:pt x="496" y="46"/>
                    <a:pt x="497" y="10"/>
                  </a:cubicBezTo>
                  <a:cubicBezTo>
                    <a:pt x="497" y="4"/>
                    <a:pt x="490" y="0"/>
                    <a:pt x="485" y="3"/>
                  </a:cubicBezTo>
                  <a:cubicBezTo>
                    <a:pt x="383" y="71"/>
                    <a:pt x="193" y="195"/>
                    <a:pt x="278" y="341"/>
                  </a:cubicBezTo>
                  <a:cubicBezTo>
                    <a:pt x="263" y="360"/>
                    <a:pt x="251" y="380"/>
                    <a:pt x="239" y="400"/>
                  </a:cubicBezTo>
                  <a:cubicBezTo>
                    <a:pt x="235" y="406"/>
                    <a:pt x="231" y="413"/>
                    <a:pt x="228" y="420"/>
                  </a:cubicBezTo>
                  <a:cubicBezTo>
                    <a:pt x="228" y="415"/>
                    <a:pt x="229" y="410"/>
                    <a:pt x="229" y="405"/>
                  </a:cubicBezTo>
                  <a:cubicBezTo>
                    <a:pt x="284" y="353"/>
                    <a:pt x="257" y="261"/>
                    <a:pt x="221" y="205"/>
                  </a:cubicBezTo>
                  <a:cubicBezTo>
                    <a:pt x="178" y="137"/>
                    <a:pt x="94" y="76"/>
                    <a:pt x="12" y="110"/>
                  </a:cubicBezTo>
                  <a:cubicBezTo>
                    <a:pt x="9" y="111"/>
                    <a:pt x="7" y="114"/>
                    <a:pt x="7" y="118"/>
                  </a:cubicBezTo>
                  <a:cubicBezTo>
                    <a:pt x="24" y="191"/>
                    <a:pt x="11" y="274"/>
                    <a:pt x="54" y="338"/>
                  </a:cubicBezTo>
                  <a:cubicBezTo>
                    <a:pt x="71" y="364"/>
                    <a:pt x="99" y="380"/>
                    <a:pt x="127" y="393"/>
                  </a:cubicBezTo>
                  <a:cubicBezTo>
                    <a:pt x="153" y="405"/>
                    <a:pt x="183" y="416"/>
                    <a:pt x="199" y="442"/>
                  </a:cubicBezTo>
                  <a:cubicBezTo>
                    <a:pt x="197" y="467"/>
                    <a:pt x="196" y="494"/>
                    <a:pt x="209" y="515"/>
                  </a:cubicBezTo>
                  <a:cubicBezTo>
                    <a:pt x="209" y="516"/>
                    <a:pt x="210" y="517"/>
                    <a:pt x="210" y="518"/>
                  </a:cubicBezTo>
                  <a:cubicBezTo>
                    <a:pt x="173" y="533"/>
                    <a:pt x="138" y="556"/>
                    <a:pt x="105" y="579"/>
                  </a:cubicBezTo>
                  <a:cubicBezTo>
                    <a:pt x="69" y="606"/>
                    <a:pt x="35" y="635"/>
                    <a:pt x="5" y="669"/>
                  </a:cubicBezTo>
                  <a:cubicBezTo>
                    <a:pt x="4" y="669"/>
                    <a:pt x="3" y="670"/>
                    <a:pt x="3" y="671"/>
                  </a:cubicBezTo>
                  <a:cubicBezTo>
                    <a:pt x="1" y="683"/>
                    <a:pt x="0" y="698"/>
                    <a:pt x="12" y="705"/>
                  </a:cubicBezTo>
                  <a:cubicBezTo>
                    <a:pt x="13" y="706"/>
                    <a:pt x="14" y="706"/>
                    <a:pt x="16" y="707"/>
                  </a:cubicBezTo>
                  <a:cubicBezTo>
                    <a:pt x="16" y="707"/>
                    <a:pt x="16" y="708"/>
                    <a:pt x="16" y="708"/>
                  </a:cubicBezTo>
                  <a:cubicBezTo>
                    <a:pt x="19" y="723"/>
                    <a:pt x="27" y="734"/>
                    <a:pt x="41" y="740"/>
                  </a:cubicBezTo>
                  <a:cubicBezTo>
                    <a:pt x="45" y="741"/>
                    <a:pt x="49" y="739"/>
                    <a:pt x="51" y="736"/>
                  </a:cubicBezTo>
                  <a:cubicBezTo>
                    <a:pt x="53" y="733"/>
                    <a:pt x="55" y="732"/>
                    <a:pt x="58" y="731"/>
                  </a:cubicBezTo>
                  <a:cubicBezTo>
                    <a:pt x="60" y="735"/>
                    <a:pt x="63" y="737"/>
                    <a:pt x="68" y="739"/>
                  </a:cubicBezTo>
                  <a:cubicBezTo>
                    <a:pt x="73" y="741"/>
                    <a:pt x="79" y="741"/>
                    <a:pt x="85" y="740"/>
                  </a:cubicBezTo>
                  <a:cubicBezTo>
                    <a:pt x="85" y="741"/>
                    <a:pt x="86" y="743"/>
                    <a:pt x="87" y="744"/>
                  </a:cubicBezTo>
                  <a:cubicBezTo>
                    <a:pt x="96" y="751"/>
                    <a:pt x="104" y="756"/>
                    <a:pt x="116" y="757"/>
                  </a:cubicBezTo>
                  <a:cubicBezTo>
                    <a:pt x="124" y="757"/>
                    <a:pt x="131" y="755"/>
                    <a:pt x="137" y="750"/>
                  </a:cubicBezTo>
                  <a:cubicBezTo>
                    <a:pt x="149" y="751"/>
                    <a:pt x="163" y="743"/>
                    <a:pt x="169" y="733"/>
                  </a:cubicBezTo>
                  <a:cubicBezTo>
                    <a:pt x="170" y="731"/>
                    <a:pt x="168" y="728"/>
                    <a:pt x="166" y="729"/>
                  </a:cubicBezTo>
                  <a:cubicBezTo>
                    <a:pt x="159" y="732"/>
                    <a:pt x="152" y="737"/>
                    <a:pt x="144" y="739"/>
                  </a:cubicBezTo>
                  <a:cubicBezTo>
                    <a:pt x="143" y="738"/>
                    <a:pt x="142" y="737"/>
                    <a:pt x="140" y="737"/>
                  </a:cubicBezTo>
                  <a:cubicBezTo>
                    <a:pt x="138" y="738"/>
                    <a:pt x="135" y="739"/>
                    <a:pt x="132" y="739"/>
                  </a:cubicBezTo>
                  <a:cubicBezTo>
                    <a:pt x="123" y="736"/>
                    <a:pt x="120" y="724"/>
                    <a:pt x="119" y="715"/>
                  </a:cubicBezTo>
                  <a:cubicBezTo>
                    <a:pt x="119" y="714"/>
                    <a:pt x="119" y="713"/>
                    <a:pt x="118" y="712"/>
                  </a:cubicBezTo>
                  <a:cubicBezTo>
                    <a:pt x="126" y="711"/>
                    <a:pt x="133" y="707"/>
                    <a:pt x="139" y="699"/>
                  </a:cubicBezTo>
                  <a:cubicBezTo>
                    <a:pt x="141" y="697"/>
                    <a:pt x="138" y="694"/>
                    <a:pt x="136" y="696"/>
                  </a:cubicBezTo>
                  <a:cubicBezTo>
                    <a:pt x="128" y="701"/>
                    <a:pt x="121" y="704"/>
                    <a:pt x="112" y="702"/>
                  </a:cubicBezTo>
                  <a:cubicBezTo>
                    <a:pt x="112" y="695"/>
                    <a:pt x="111" y="688"/>
                    <a:pt x="110" y="681"/>
                  </a:cubicBezTo>
                  <a:cubicBezTo>
                    <a:pt x="110" y="677"/>
                    <a:pt x="105" y="677"/>
                    <a:pt x="104" y="681"/>
                  </a:cubicBezTo>
                  <a:cubicBezTo>
                    <a:pt x="103" y="689"/>
                    <a:pt x="103" y="698"/>
                    <a:pt x="103" y="706"/>
                  </a:cubicBezTo>
                  <a:cubicBezTo>
                    <a:pt x="103" y="708"/>
                    <a:pt x="104" y="710"/>
                    <a:pt x="106" y="711"/>
                  </a:cubicBezTo>
                  <a:cubicBezTo>
                    <a:pt x="109" y="712"/>
                    <a:pt x="111" y="712"/>
                    <a:pt x="113" y="712"/>
                  </a:cubicBezTo>
                  <a:cubicBezTo>
                    <a:pt x="113" y="713"/>
                    <a:pt x="112" y="714"/>
                    <a:pt x="112" y="715"/>
                  </a:cubicBezTo>
                  <a:cubicBezTo>
                    <a:pt x="112" y="725"/>
                    <a:pt x="114" y="736"/>
                    <a:pt x="121" y="743"/>
                  </a:cubicBezTo>
                  <a:cubicBezTo>
                    <a:pt x="121" y="743"/>
                    <a:pt x="120" y="743"/>
                    <a:pt x="120" y="743"/>
                  </a:cubicBezTo>
                  <a:cubicBezTo>
                    <a:pt x="112" y="745"/>
                    <a:pt x="102" y="741"/>
                    <a:pt x="94" y="737"/>
                  </a:cubicBezTo>
                  <a:cubicBezTo>
                    <a:pt x="101" y="734"/>
                    <a:pt x="107" y="730"/>
                    <a:pt x="109" y="725"/>
                  </a:cubicBezTo>
                  <a:cubicBezTo>
                    <a:pt x="111" y="722"/>
                    <a:pt x="109" y="721"/>
                    <a:pt x="107" y="721"/>
                  </a:cubicBezTo>
                  <a:cubicBezTo>
                    <a:pt x="95" y="723"/>
                    <a:pt x="86" y="732"/>
                    <a:pt x="74" y="732"/>
                  </a:cubicBezTo>
                  <a:cubicBezTo>
                    <a:pt x="71" y="732"/>
                    <a:pt x="68" y="730"/>
                    <a:pt x="66" y="728"/>
                  </a:cubicBezTo>
                  <a:cubicBezTo>
                    <a:pt x="67" y="728"/>
                    <a:pt x="68" y="727"/>
                    <a:pt x="68" y="725"/>
                  </a:cubicBezTo>
                  <a:cubicBezTo>
                    <a:pt x="69" y="723"/>
                    <a:pt x="68" y="720"/>
                    <a:pt x="66" y="720"/>
                  </a:cubicBezTo>
                  <a:cubicBezTo>
                    <a:pt x="64" y="719"/>
                    <a:pt x="63" y="718"/>
                    <a:pt x="61" y="718"/>
                  </a:cubicBezTo>
                  <a:cubicBezTo>
                    <a:pt x="61" y="717"/>
                    <a:pt x="60" y="717"/>
                    <a:pt x="60" y="716"/>
                  </a:cubicBezTo>
                  <a:cubicBezTo>
                    <a:pt x="64" y="713"/>
                    <a:pt x="67" y="710"/>
                    <a:pt x="70" y="708"/>
                  </a:cubicBezTo>
                  <a:cubicBezTo>
                    <a:pt x="72" y="707"/>
                    <a:pt x="71" y="704"/>
                    <a:pt x="69" y="704"/>
                  </a:cubicBezTo>
                  <a:cubicBezTo>
                    <a:pt x="66" y="705"/>
                    <a:pt x="63" y="706"/>
                    <a:pt x="60" y="707"/>
                  </a:cubicBezTo>
                  <a:cubicBezTo>
                    <a:pt x="60" y="705"/>
                    <a:pt x="60" y="703"/>
                    <a:pt x="60" y="702"/>
                  </a:cubicBezTo>
                  <a:cubicBezTo>
                    <a:pt x="60" y="697"/>
                    <a:pt x="53" y="697"/>
                    <a:pt x="53" y="702"/>
                  </a:cubicBezTo>
                  <a:cubicBezTo>
                    <a:pt x="52" y="704"/>
                    <a:pt x="52" y="707"/>
                    <a:pt x="52" y="709"/>
                  </a:cubicBezTo>
                  <a:cubicBezTo>
                    <a:pt x="49" y="709"/>
                    <a:pt x="46" y="709"/>
                    <a:pt x="43" y="707"/>
                  </a:cubicBezTo>
                  <a:cubicBezTo>
                    <a:pt x="42" y="704"/>
                    <a:pt x="42" y="700"/>
                    <a:pt x="43" y="696"/>
                  </a:cubicBezTo>
                  <a:cubicBezTo>
                    <a:pt x="44" y="694"/>
                    <a:pt x="45" y="692"/>
                    <a:pt x="45" y="689"/>
                  </a:cubicBezTo>
                  <a:cubicBezTo>
                    <a:pt x="45" y="687"/>
                    <a:pt x="43" y="687"/>
                    <a:pt x="42" y="689"/>
                  </a:cubicBezTo>
                  <a:cubicBezTo>
                    <a:pt x="42" y="689"/>
                    <a:pt x="42" y="689"/>
                    <a:pt x="42" y="689"/>
                  </a:cubicBezTo>
                  <a:cubicBezTo>
                    <a:pt x="42" y="687"/>
                    <a:pt x="41" y="686"/>
                    <a:pt x="39" y="686"/>
                  </a:cubicBezTo>
                  <a:cubicBezTo>
                    <a:pt x="35" y="688"/>
                    <a:pt x="33" y="687"/>
                    <a:pt x="30" y="689"/>
                  </a:cubicBezTo>
                  <a:cubicBezTo>
                    <a:pt x="28" y="690"/>
                    <a:pt x="27" y="692"/>
                    <a:pt x="25" y="693"/>
                  </a:cubicBezTo>
                  <a:cubicBezTo>
                    <a:pt x="23" y="694"/>
                    <a:pt x="19" y="696"/>
                    <a:pt x="17" y="695"/>
                  </a:cubicBezTo>
                  <a:cubicBezTo>
                    <a:pt x="14" y="693"/>
                    <a:pt x="13" y="690"/>
                    <a:pt x="12" y="687"/>
                  </a:cubicBezTo>
                  <a:cubicBezTo>
                    <a:pt x="11" y="682"/>
                    <a:pt x="9" y="677"/>
                    <a:pt x="9" y="672"/>
                  </a:cubicBezTo>
                  <a:cubicBezTo>
                    <a:pt x="18" y="663"/>
                    <a:pt x="27" y="654"/>
                    <a:pt x="37" y="645"/>
                  </a:cubicBezTo>
                  <a:cubicBezTo>
                    <a:pt x="37" y="646"/>
                    <a:pt x="37" y="646"/>
                    <a:pt x="37" y="646"/>
                  </a:cubicBezTo>
                  <a:cubicBezTo>
                    <a:pt x="36" y="655"/>
                    <a:pt x="34" y="665"/>
                    <a:pt x="37" y="673"/>
                  </a:cubicBezTo>
                  <a:cubicBezTo>
                    <a:pt x="38" y="675"/>
                    <a:pt x="41" y="675"/>
                    <a:pt x="41" y="673"/>
                  </a:cubicBezTo>
                  <a:cubicBezTo>
                    <a:pt x="45" y="665"/>
                    <a:pt x="43" y="655"/>
                    <a:pt x="42" y="646"/>
                  </a:cubicBezTo>
                  <a:cubicBezTo>
                    <a:pt x="42" y="644"/>
                    <a:pt x="40" y="643"/>
                    <a:pt x="39" y="644"/>
                  </a:cubicBezTo>
                  <a:cubicBezTo>
                    <a:pt x="92" y="596"/>
                    <a:pt x="154" y="554"/>
                    <a:pt x="220" y="527"/>
                  </a:cubicBezTo>
                  <a:cubicBezTo>
                    <a:pt x="220" y="528"/>
                    <a:pt x="221" y="528"/>
                    <a:pt x="221" y="528"/>
                  </a:cubicBezTo>
                  <a:cubicBezTo>
                    <a:pt x="222" y="528"/>
                    <a:pt x="222" y="528"/>
                    <a:pt x="222" y="528"/>
                  </a:cubicBezTo>
                  <a:cubicBezTo>
                    <a:pt x="222" y="528"/>
                    <a:pt x="222" y="528"/>
                    <a:pt x="222" y="528"/>
                  </a:cubicBezTo>
                  <a:cubicBezTo>
                    <a:pt x="222" y="528"/>
                    <a:pt x="222" y="528"/>
                    <a:pt x="222" y="528"/>
                  </a:cubicBezTo>
                  <a:cubicBezTo>
                    <a:pt x="223" y="529"/>
                    <a:pt x="224" y="529"/>
                    <a:pt x="224" y="529"/>
                  </a:cubicBezTo>
                  <a:cubicBezTo>
                    <a:pt x="224" y="529"/>
                    <a:pt x="224" y="529"/>
                    <a:pt x="224" y="529"/>
                  </a:cubicBezTo>
                  <a:cubicBezTo>
                    <a:pt x="224" y="529"/>
                    <a:pt x="224" y="529"/>
                    <a:pt x="224" y="529"/>
                  </a:cubicBezTo>
                  <a:cubicBezTo>
                    <a:pt x="224" y="529"/>
                    <a:pt x="224" y="529"/>
                    <a:pt x="224" y="529"/>
                  </a:cubicBezTo>
                  <a:cubicBezTo>
                    <a:pt x="223" y="529"/>
                    <a:pt x="223" y="529"/>
                    <a:pt x="222" y="528"/>
                  </a:cubicBezTo>
                  <a:cubicBezTo>
                    <a:pt x="222" y="528"/>
                    <a:pt x="222" y="528"/>
                    <a:pt x="222" y="528"/>
                  </a:cubicBezTo>
                  <a:cubicBezTo>
                    <a:pt x="223" y="529"/>
                    <a:pt x="224" y="529"/>
                    <a:pt x="224" y="529"/>
                  </a:cubicBezTo>
                  <a:cubicBezTo>
                    <a:pt x="219" y="536"/>
                    <a:pt x="216" y="542"/>
                    <a:pt x="220" y="550"/>
                  </a:cubicBezTo>
                  <a:cubicBezTo>
                    <a:pt x="225" y="560"/>
                    <a:pt x="242" y="564"/>
                    <a:pt x="252" y="563"/>
                  </a:cubicBezTo>
                  <a:cubicBezTo>
                    <a:pt x="253" y="563"/>
                    <a:pt x="255" y="560"/>
                    <a:pt x="253" y="559"/>
                  </a:cubicBezTo>
                  <a:cubicBezTo>
                    <a:pt x="244" y="556"/>
                    <a:pt x="234" y="555"/>
                    <a:pt x="226" y="548"/>
                  </a:cubicBezTo>
                  <a:cubicBezTo>
                    <a:pt x="221" y="543"/>
                    <a:pt x="222" y="536"/>
                    <a:pt x="225" y="529"/>
                  </a:cubicBezTo>
                  <a:cubicBezTo>
                    <a:pt x="228" y="530"/>
                    <a:pt x="231" y="530"/>
                    <a:pt x="235" y="529"/>
                  </a:cubicBezTo>
                  <a:cubicBezTo>
                    <a:pt x="237" y="529"/>
                    <a:pt x="238" y="527"/>
                    <a:pt x="237" y="525"/>
                  </a:cubicBezTo>
                  <a:cubicBezTo>
                    <a:pt x="237" y="524"/>
                    <a:pt x="236" y="524"/>
                    <a:pt x="236" y="524"/>
                  </a:cubicBezTo>
                  <a:cubicBezTo>
                    <a:pt x="236" y="524"/>
                    <a:pt x="236" y="523"/>
                    <a:pt x="236" y="523"/>
                  </a:cubicBezTo>
                  <a:cubicBezTo>
                    <a:pt x="251" y="528"/>
                    <a:pt x="266" y="533"/>
                    <a:pt x="280" y="541"/>
                  </a:cubicBezTo>
                  <a:cubicBezTo>
                    <a:pt x="301" y="553"/>
                    <a:pt x="319" y="570"/>
                    <a:pt x="336" y="587"/>
                  </a:cubicBezTo>
                  <a:cubicBezTo>
                    <a:pt x="351" y="603"/>
                    <a:pt x="365" y="620"/>
                    <a:pt x="379" y="637"/>
                  </a:cubicBezTo>
                  <a:cubicBezTo>
                    <a:pt x="391" y="652"/>
                    <a:pt x="402" y="672"/>
                    <a:pt x="417" y="685"/>
                  </a:cubicBezTo>
                  <a:cubicBezTo>
                    <a:pt x="422" y="690"/>
                    <a:pt x="429" y="684"/>
                    <a:pt x="427" y="678"/>
                  </a:cubicBezTo>
                  <a:cubicBezTo>
                    <a:pt x="431" y="679"/>
                    <a:pt x="431" y="677"/>
                    <a:pt x="433" y="680"/>
                  </a:cubicBezTo>
                  <a:cubicBezTo>
                    <a:pt x="431" y="685"/>
                    <a:pt x="428" y="689"/>
                    <a:pt x="422" y="691"/>
                  </a:cubicBezTo>
                  <a:cubicBezTo>
                    <a:pt x="417" y="692"/>
                    <a:pt x="412" y="693"/>
                    <a:pt x="407" y="696"/>
                  </a:cubicBezTo>
                  <a:cubicBezTo>
                    <a:pt x="405" y="697"/>
                    <a:pt x="407" y="700"/>
                    <a:pt x="409" y="700"/>
                  </a:cubicBezTo>
                  <a:cubicBezTo>
                    <a:pt x="415" y="699"/>
                    <a:pt x="421" y="699"/>
                    <a:pt x="427" y="698"/>
                  </a:cubicBezTo>
                  <a:cubicBezTo>
                    <a:pt x="433" y="696"/>
                    <a:pt x="438" y="690"/>
                    <a:pt x="441" y="685"/>
                  </a:cubicBezTo>
                  <a:cubicBezTo>
                    <a:pt x="445" y="679"/>
                    <a:pt x="441" y="671"/>
                    <a:pt x="435" y="668"/>
                  </a:cubicBezTo>
                  <a:cubicBezTo>
                    <a:pt x="431" y="667"/>
                    <a:pt x="426" y="668"/>
                    <a:pt x="422" y="669"/>
                  </a:cubicBezTo>
                  <a:cubicBezTo>
                    <a:pt x="413" y="654"/>
                    <a:pt x="399" y="640"/>
                    <a:pt x="389" y="627"/>
                  </a:cubicBezTo>
                  <a:cubicBezTo>
                    <a:pt x="373" y="607"/>
                    <a:pt x="356" y="588"/>
                    <a:pt x="337" y="570"/>
                  </a:cubicBezTo>
                  <a:cubicBezTo>
                    <a:pt x="313" y="547"/>
                    <a:pt x="275" y="514"/>
                    <a:pt x="239" y="515"/>
                  </a:cubicBezTo>
                  <a:cubicBezTo>
                    <a:pt x="239" y="514"/>
                    <a:pt x="239" y="514"/>
                    <a:pt x="239" y="513"/>
                  </a:cubicBezTo>
                  <a:cubicBezTo>
                    <a:pt x="241" y="505"/>
                    <a:pt x="242" y="496"/>
                    <a:pt x="245" y="487"/>
                  </a:cubicBezTo>
                  <a:cubicBezTo>
                    <a:pt x="255" y="459"/>
                    <a:pt x="267" y="434"/>
                    <a:pt x="280" y="409"/>
                  </a:cubicBezTo>
                  <a:cubicBezTo>
                    <a:pt x="288" y="393"/>
                    <a:pt x="296" y="377"/>
                    <a:pt x="305" y="360"/>
                  </a:cubicBezTo>
                  <a:cubicBezTo>
                    <a:pt x="338" y="350"/>
                    <a:pt x="372" y="344"/>
                    <a:pt x="405" y="334"/>
                  </a:cubicBezTo>
                  <a:cubicBezTo>
                    <a:pt x="442" y="321"/>
                    <a:pt x="469" y="296"/>
                    <a:pt x="492" y="264"/>
                  </a:cubicBezTo>
                  <a:cubicBezTo>
                    <a:pt x="523" y="221"/>
                    <a:pt x="520" y="173"/>
                    <a:pt x="512" y="125"/>
                  </a:cubicBezTo>
                  <a:close/>
                  <a:moveTo>
                    <a:pt x="34" y="702"/>
                  </a:moveTo>
                  <a:cubicBezTo>
                    <a:pt x="33" y="707"/>
                    <a:pt x="34" y="713"/>
                    <a:pt x="39" y="715"/>
                  </a:cubicBezTo>
                  <a:cubicBezTo>
                    <a:pt x="42" y="717"/>
                    <a:pt x="44" y="718"/>
                    <a:pt x="47" y="718"/>
                  </a:cubicBezTo>
                  <a:cubicBezTo>
                    <a:pt x="45" y="719"/>
                    <a:pt x="43" y="720"/>
                    <a:pt x="41" y="722"/>
                  </a:cubicBezTo>
                  <a:cubicBezTo>
                    <a:pt x="35" y="718"/>
                    <a:pt x="32" y="711"/>
                    <a:pt x="29" y="705"/>
                  </a:cubicBezTo>
                  <a:cubicBezTo>
                    <a:pt x="31" y="704"/>
                    <a:pt x="33" y="703"/>
                    <a:pt x="34" y="702"/>
                  </a:cubicBezTo>
                  <a:close/>
                  <a:moveTo>
                    <a:pt x="35" y="234"/>
                  </a:moveTo>
                  <a:cubicBezTo>
                    <a:pt x="58" y="262"/>
                    <a:pt x="83" y="291"/>
                    <a:pt x="111" y="313"/>
                  </a:cubicBezTo>
                  <a:cubicBezTo>
                    <a:pt x="136" y="333"/>
                    <a:pt x="165" y="343"/>
                    <a:pt x="196" y="348"/>
                  </a:cubicBezTo>
                  <a:cubicBezTo>
                    <a:pt x="198" y="352"/>
                    <a:pt x="199" y="356"/>
                    <a:pt x="200" y="361"/>
                  </a:cubicBezTo>
                  <a:cubicBezTo>
                    <a:pt x="201" y="363"/>
                    <a:pt x="201" y="365"/>
                    <a:pt x="201" y="367"/>
                  </a:cubicBezTo>
                  <a:cubicBezTo>
                    <a:pt x="147" y="360"/>
                    <a:pt x="97" y="342"/>
                    <a:pt x="53" y="307"/>
                  </a:cubicBezTo>
                  <a:cubicBezTo>
                    <a:pt x="43" y="284"/>
                    <a:pt x="38" y="258"/>
                    <a:pt x="35" y="234"/>
                  </a:cubicBezTo>
                  <a:close/>
                  <a:moveTo>
                    <a:pt x="241" y="374"/>
                  </a:moveTo>
                  <a:cubicBezTo>
                    <a:pt x="241" y="374"/>
                    <a:pt x="240" y="375"/>
                    <a:pt x="240" y="375"/>
                  </a:cubicBezTo>
                  <a:cubicBezTo>
                    <a:pt x="237" y="379"/>
                    <a:pt x="233" y="382"/>
                    <a:pt x="230" y="385"/>
                  </a:cubicBezTo>
                  <a:cubicBezTo>
                    <a:pt x="230" y="383"/>
                    <a:pt x="229" y="380"/>
                    <a:pt x="229" y="378"/>
                  </a:cubicBezTo>
                  <a:cubicBezTo>
                    <a:pt x="230" y="377"/>
                    <a:pt x="230" y="376"/>
                    <a:pt x="230" y="375"/>
                  </a:cubicBezTo>
                  <a:cubicBezTo>
                    <a:pt x="232" y="376"/>
                    <a:pt x="233" y="376"/>
                    <a:pt x="235" y="376"/>
                  </a:cubicBezTo>
                  <a:cubicBezTo>
                    <a:pt x="238" y="376"/>
                    <a:pt x="238" y="370"/>
                    <a:pt x="235" y="370"/>
                  </a:cubicBezTo>
                  <a:cubicBezTo>
                    <a:pt x="234" y="370"/>
                    <a:pt x="234" y="370"/>
                    <a:pt x="234" y="370"/>
                  </a:cubicBezTo>
                  <a:cubicBezTo>
                    <a:pt x="241" y="355"/>
                    <a:pt x="246" y="339"/>
                    <a:pt x="250" y="323"/>
                  </a:cubicBezTo>
                  <a:cubicBezTo>
                    <a:pt x="250" y="341"/>
                    <a:pt x="248" y="358"/>
                    <a:pt x="241" y="374"/>
                  </a:cubicBezTo>
                  <a:close/>
                  <a:moveTo>
                    <a:pt x="228" y="369"/>
                  </a:moveTo>
                  <a:cubicBezTo>
                    <a:pt x="227" y="364"/>
                    <a:pt x="226" y="359"/>
                    <a:pt x="224" y="354"/>
                  </a:cubicBezTo>
                  <a:cubicBezTo>
                    <a:pt x="231" y="324"/>
                    <a:pt x="238" y="293"/>
                    <a:pt x="237" y="263"/>
                  </a:cubicBezTo>
                  <a:cubicBezTo>
                    <a:pt x="243" y="279"/>
                    <a:pt x="247" y="295"/>
                    <a:pt x="249" y="311"/>
                  </a:cubicBezTo>
                  <a:cubicBezTo>
                    <a:pt x="244" y="331"/>
                    <a:pt x="238" y="351"/>
                    <a:pt x="228" y="369"/>
                  </a:cubicBezTo>
                  <a:close/>
                  <a:moveTo>
                    <a:pt x="180" y="302"/>
                  </a:moveTo>
                  <a:cubicBezTo>
                    <a:pt x="179" y="301"/>
                    <a:pt x="177" y="301"/>
                    <a:pt x="176" y="301"/>
                  </a:cubicBezTo>
                  <a:cubicBezTo>
                    <a:pt x="173" y="300"/>
                    <a:pt x="171" y="303"/>
                    <a:pt x="171" y="306"/>
                  </a:cubicBezTo>
                  <a:cubicBezTo>
                    <a:pt x="147" y="289"/>
                    <a:pt x="126" y="267"/>
                    <a:pt x="106" y="246"/>
                  </a:cubicBezTo>
                  <a:cubicBezTo>
                    <a:pt x="79" y="217"/>
                    <a:pt x="54" y="186"/>
                    <a:pt x="27" y="155"/>
                  </a:cubicBezTo>
                  <a:cubicBezTo>
                    <a:pt x="26" y="146"/>
                    <a:pt x="25" y="136"/>
                    <a:pt x="23" y="126"/>
                  </a:cubicBezTo>
                  <a:cubicBezTo>
                    <a:pt x="52" y="163"/>
                    <a:pt x="88" y="195"/>
                    <a:pt x="121" y="230"/>
                  </a:cubicBezTo>
                  <a:cubicBezTo>
                    <a:pt x="139" y="250"/>
                    <a:pt x="157" y="270"/>
                    <a:pt x="173" y="292"/>
                  </a:cubicBezTo>
                  <a:cubicBezTo>
                    <a:pt x="175" y="295"/>
                    <a:pt x="177" y="298"/>
                    <a:pt x="180" y="302"/>
                  </a:cubicBezTo>
                  <a:close/>
                  <a:moveTo>
                    <a:pt x="106" y="254"/>
                  </a:moveTo>
                  <a:cubicBezTo>
                    <a:pt x="128" y="277"/>
                    <a:pt x="151" y="301"/>
                    <a:pt x="179" y="318"/>
                  </a:cubicBezTo>
                  <a:cubicBezTo>
                    <a:pt x="183" y="325"/>
                    <a:pt x="188" y="332"/>
                    <a:pt x="192" y="340"/>
                  </a:cubicBezTo>
                  <a:cubicBezTo>
                    <a:pt x="160" y="333"/>
                    <a:pt x="132" y="321"/>
                    <a:pt x="106" y="300"/>
                  </a:cubicBezTo>
                  <a:cubicBezTo>
                    <a:pt x="80" y="279"/>
                    <a:pt x="60" y="252"/>
                    <a:pt x="35" y="230"/>
                  </a:cubicBezTo>
                  <a:cubicBezTo>
                    <a:pt x="35" y="229"/>
                    <a:pt x="35" y="227"/>
                    <a:pt x="34" y="226"/>
                  </a:cubicBezTo>
                  <a:cubicBezTo>
                    <a:pt x="32" y="203"/>
                    <a:pt x="30" y="181"/>
                    <a:pt x="28" y="158"/>
                  </a:cubicBezTo>
                  <a:cubicBezTo>
                    <a:pt x="53" y="191"/>
                    <a:pt x="78" y="224"/>
                    <a:pt x="106" y="254"/>
                  </a:cubicBezTo>
                  <a:close/>
                  <a:moveTo>
                    <a:pt x="230" y="394"/>
                  </a:moveTo>
                  <a:cubicBezTo>
                    <a:pt x="230" y="392"/>
                    <a:pt x="230" y="391"/>
                    <a:pt x="230" y="389"/>
                  </a:cubicBezTo>
                  <a:cubicBezTo>
                    <a:pt x="232" y="388"/>
                    <a:pt x="234" y="386"/>
                    <a:pt x="236" y="384"/>
                  </a:cubicBezTo>
                  <a:cubicBezTo>
                    <a:pt x="234" y="387"/>
                    <a:pt x="232" y="390"/>
                    <a:pt x="230" y="394"/>
                  </a:cubicBezTo>
                  <a:close/>
                  <a:moveTo>
                    <a:pt x="234" y="255"/>
                  </a:moveTo>
                  <a:cubicBezTo>
                    <a:pt x="233" y="278"/>
                    <a:pt x="228" y="302"/>
                    <a:pt x="223" y="325"/>
                  </a:cubicBezTo>
                  <a:cubicBezTo>
                    <a:pt x="222" y="330"/>
                    <a:pt x="221" y="336"/>
                    <a:pt x="219" y="341"/>
                  </a:cubicBezTo>
                  <a:cubicBezTo>
                    <a:pt x="217" y="337"/>
                    <a:pt x="215" y="333"/>
                    <a:pt x="213" y="329"/>
                  </a:cubicBezTo>
                  <a:cubicBezTo>
                    <a:pt x="214" y="283"/>
                    <a:pt x="215" y="237"/>
                    <a:pt x="198" y="194"/>
                  </a:cubicBezTo>
                  <a:cubicBezTo>
                    <a:pt x="201" y="198"/>
                    <a:pt x="205" y="203"/>
                    <a:pt x="208" y="208"/>
                  </a:cubicBezTo>
                  <a:cubicBezTo>
                    <a:pt x="218" y="222"/>
                    <a:pt x="226" y="238"/>
                    <a:pt x="234" y="255"/>
                  </a:cubicBezTo>
                  <a:close/>
                  <a:moveTo>
                    <a:pt x="189" y="184"/>
                  </a:moveTo>
                  <a:cubicBezTo>
                    <a:pt x="200" y="211"/>
                    <a:pt x="207" y="237"/>
                    <a:pt x="208" y="267"/>
                  </a:cubicBezTo>
                  <a:cubicBezTo>
                    <a:pt x="209" y="285"/>
                    <a:pt x="208" y="303"/>
                    <a:pt x="207" y="321"/>
                  </a:cubicBezTo>
                  <a:cubicBezTo>
                    <a:pt x="206" y="320"/>
                    <a:pt x="206" y="319"/>
                    <a:pt x="205" y="318"/>
                  </a:cubicBezTo>
                  <a:cubicBezTo>
                    <a:pt x="208" y="283"/>
                    <a:pt x="193" y="244"/>
                    <a:pt x="177" y="215"/>
                  </a:cubicBezTo>
                  <a:cubicBezTo>
                    <a:pt x="160" y="183"/>
                    <a:pt x="136" y="154"/>
                    <a:pt x="113" y="125"/>
                  </a:cubicBezTo>
                  <a:cubicBezTo>
                    <a:pt x="142" y="138"/>
                    <a:pt x="168" y="159"/>
                    <a:pt x="189" y="184"/>
                  </a:cubicBezTo>
                  <a:close/>
                  <a:moveTo>
                    <a:pt x="107" y="123"/>
                  </a:moveTo>
                  <a:cubicBezTo>
                    <a:pt x="126" y="150"/>
                    <a:pt x="146" y="176"/>
                    <a:pt x="164" y="204"/>
                  </a:cubicBezTo>
                  <a:cubicBezTo>
                    <a:pt x="175" y="222"/>
                    <a:pt x="184" y="242"/>
                    <a:pt x="191" y="262"/>
                  </a:cubicBezTo>
                  <a:cubicBezTo>
                    <a:pt x="196" y="279"/>
                    <a:pt x="197" y="295"/>
                    <a:pt x="197" y="311"/>
                  </a:cubicBezTo>
                  <a:cubicBezTo>
                    <a:pt x="196" y="311"/>
                    <a:pt x="196" y="310"/>
                    <a:pt x="195" y="309"/>
                  </a:cubicBezTo>
                  <a:cubicBezTo>
                    <a:pt x="170" y="268"/>
                    <a:pt x="152" y="223"/>
                    <a:pt x="125" y="183"/>
                  </a:cubicBezTo>
                  <a:cubicBezTo>
                    <a:pt x="104" y="153"/>
                    <a:pt x="73" y="123"/>
                    <a:pt x="35" y="117"/>
                  </a:cubicBezTo>
                  <a:cubicBezTo>
                    <a:pt x="60" y="111"/>
                    <a:pt x="85" y="114"/>
                    <a:pt x="107" y="123"/>
                  </a:cubicBezTo>
                  <a:close/>
                  <a:moveTo>
                    <a:pt x="26" y="119"/>
                  </a:moveTo>
                  <a:cubicBezTo>
                    <a:pt x="97" y="136"/>
                    <a:pt x="131" y="203"/>
                    <a:pt x="163" y="267"/>
                  </a:cubicBezTo>
                  <a:cubicBezTo>
                    <a:pt x="154" y="255"/>
                    <a:pt x="144" y="244"/>
                    <a:pt x="134" y="234"/>
                  </a:cubicBezTo>
                  <a:cubicBezTo>
                    <a:pt x="99" y="196"/>
                    <a:pt x="61" y="160"/>
                    <a:pt x="23" y="125"/>
                  </a:cubicBezTo>
                  <a:cubicBezTo>
                    <a:pt x="23" y="125"/>
                    <a:pt x="23" y="124"/>
                    <a:pt x="22" y="124"/>
                  </a:cubicBezTo>
                  <a:cubicBezTo>
                    <a:pt x="22" y="123"/>
                    <a:pt x="22" y="122"/>
                    <a:pt x="22" y="121"/>
                  </a:cubicBezTo>
                  <a:cubicBezTo>
                    <a:pt x="23" y="120"/>
                    <a:pt x="25" y="120"/>
                    <a:pt x="26" y="119"/>
                  </a:cubicBezTo>
                  <a:close/>
                  <a:moveTo>
                    <a:pt x="72" y="337"/>
                  </a:moveTo>
                  <a:cubicBezTo>
                    <a:pt x="65" y="329"/>
                    <a:pt x="59" y="320"/>
                    <a:pt x="55" y="310"/>
                  </a:cubicBezTo>
                  <a:cubicBezTo>
                    <a:pt x="76" y="329"/>
                    <a:pt x="100" y="345"/>
                    <a:pt x="126" y="355"/>
                  </a:cubicBezTo>
                  <a:cubicBezTo>
                    <a:pt x="151" y="365"/>
                    <a:pt x="176" y="370"/>
                    <a:pt x="202" y="373"/>
                  </a:cubicBezTo>
                  <a:cubicBezTo>
                    <a:pt x="203" y="377"/>
                    <a:pt x="203" y="381"/>
                    <a:pt x="203" y="385"/>
                  </a:cubicBezTo>
                  <a:cubicBezTo>
                    <a:pt x="196" y="387"/>
                    <a:pt x="189" y="388"/>
                    <a:pt x="181" y="387"/>
                  </a:cubicBezTo>
                  <a:cubicBezTo>
                    <a:pt x="170" y="387"/>
                    <a:pt x="159" y="385"/>
                    <a:pt x="148" y="383"/>
                  </a:cubicBezTo>
                  <a:cubicBezTo>
                    <a:pt x="121" y="370"/>
                    <a:pt x="92" y="359"/>
                    <a:pt x="72" y="337"/>
                  </a:cubicBezTo>
                  <a:close/>
                  <a:moveTo>
                    <a:pt x="163" y="390"/>
                  </a:moveTo>
                  <a:cubicBezTo>
                    <a:pt x="177" y="393"/>
                    <a:pt x="191" y="395"/>
                    <a:pt x="203" y="392"/>
                  </a:cubicBezTo>
                  <a:cubicBezTo>
                    <a:pt x="203" y="400"/>
                    <a:pt x="203" y="409"/>
                    <a:pt x="202" y="417"/>
                  </a:cubicBezTo>
                  <a:cubicBezTo>
                    <a:pt x="191" y="406"/>
                    <a:pt x="177" y="397"/>
                    <a:pt x="163" y="390"/>
                  </a:cubicBezTo>
                  <a:close/>
                  <a:moveTo>
                    <a:pt x="501" y="192"/>
                  </a:moveTo>
                  <a:cubicBezTo>
                    <a:pt x="474" y="218"/>
                    <a:pt x="438" y="235"/>
                    <a:pt x="405" y="252"/>
                  </a:cubicBezTo>
                  <a:cubicBezTo>
                    <a:pt x="388" y="260"/>
                    <a:pt x="370" y="269"/>
                    <a:pt x="354" y="279"/>
                  </a:cubicBezTo>
                  <a:cubicBezTo>
                    <a:pt x="357" y="274"/>
                    <a:pt x="361" y="268"/>
                    <a:pt x="365" y="263"/>
                  </a:cubicBezTo>
                  <a:cubicBezTo>
                    <a:pt x="366" y="261"/>
                    <a:pt x="363" y="258"/>
                    <a:pt x="360" y="259"/>
                  </a:cubicBezTo>
                  <a:cubicBezTo>
                    <a:pt x="356" y="262"/>
                    <a:pt x="352" y="265"/>
                    <a:pt x="348" y="268"/>
                  </a:cubicBezTo>
                  <a:cubicBezTo>
                    <a:pt x="348" y="266"/>
                    <a:pt x="348" y="263"/>
                    <a:pt x="348" y="261"/>
                  </a:cubicBezTo>
                  <a:cubicBezTo>
                    <a:pt x="350" y="259"/>
                    <a:pt x="351" y="257"/>
                    <a:pt x="352" y="255"/>
                  </a:cubicBezTo>
                  <a:cubicBezTo>
                    <a:pt x="353" y="256"/>
                    <a:pt x="354" y="256"/>
                    <a:pt x="355" y="256"/>
                  </a:cubicBezTo>
                  <a:cubicBezTo>
                    <a:pt x="388" y="240"/>
                    <a:pt x="420" y="217"/>
                    <a:pt x="450" y="195"/>
                  </a:cubicBezTo>
                  <a:cubicBezTo>
                    <a:pt x="469" y="181"/>
                    <a:pt x="486" y="164"/>
                    <a:pt x="499" y="145"/>
                  </a:cubicBezTo>
                  <a:cubicBezTo>
                    <a:pt x="501" y="161"/>
                    <a:pt x="502" y="176"/>
                    <a:pt x="501" y="192"/>
                  </a:cubicBezTo>
                  <a:close/>
                  <a:moveTo>
                    <a:pt x="296" y="318"/>
                  </a:moveTo>
                  <a:cubicBezTo>
                    <a:pt x="290" y="281"/>
                    <a:pt x="288" y="243"/>
                    <a:pt x="287" y="206"/>
                  </a:cubicBezTo>
                  <a:cubicBezTo>
                    <a:pt x="292" y="194"/>
                    <a:pt x="299" y="183"/>
                    <a:pt x="307" y="172"/>
                  </a:cubicBezTo>
                  <a:cubicBezTo>
                    <a:pt x="296" y="213"/>
                    <a:pt x="298" y="257"/>
                    <a:pt x="316" y="295"/>
                  </a:cubicBezTo>
                  <a:cubicBezTo>
                    <a:pt x="309" y="303"/>
                    <a:pt x="302" y="310"/>
                    <a:pt x="296" y="318"/>
                  </a:cubicBezTo>
                  <a:close/>
                  <a:moveTo>
                    <a:pt x="499" y="139"/>
                  </a:moveTo>
                  <a:cubicBezTo>
                    <a:pt x="482" y="161"/>
                    <a:pt x="461" y="180"/>
                    <a:pt x="437" y="197"/>
                  </a:cubicBezTo>
                  <a:cubicBezTo>
                    <a:pt x="419" y="210"/>
                    <a:pt x="399" y="220"/>
                    <a:pt x="379" y="232"/>
                  </a:cubicBezTo>
                  <a:cubicBezTo>
                    <a:pt x="402" y="209"/>
                    <a:pt x="421" y="182"/>
                    <a:pt x="438" y="156"/>
                  </a:cubicBezTo>
                  <a:cubicBezTo>
                    <a:pt x="457" y="126"/>
                    <a:pt x="474" y="93"/>
                    <a:pt x="485" y="59"/>
                  </a:cubicBezTo>
                  <a:cubicBezTo>
                    <a:pt x="489" y="86"/>
                    <a:pt x="495" y="112"/>
                    <a:pt x="499" y="139"/>
                  </a:cubicBezTo>
                  <a:close/>
                  <a:moveTo>
                    <a:pt x="484" y="52"/>
                  </a:moveTo>
                  <a:cubicBezTo>
                    <a:pt x="461" y="122"/>
                    <a:pt x="414" y="186"/>
                    <a:pt x="364" y="239"/>
                  </a:cubicBezTo>
                  <a:cubicBezTo>
                    <a:pt x="403" y="180"/>
                    <a:pt x="425" y="110"/>
                    <a:pt x="456" y="48"/>
                  </a:cubicBezTo>
                  <a:cubicBezTo>
                    <a:pt x="456" y="48"/>
                    <a:pt x="455" y="47"/>
                    <a:pt x="455" y="48"/>
                  </a:cubicBezTo>
                  <a:cubicBezTo>
                    <a:pt x="434" y="85"/>
                    <a:pt x="417" y="124"/>
                    <a:pt x="398" y="162"/>
                  </a:cubicBezTo>
                  <a:cubicBezTo>
                    <a:pt x="383" y="191"/>
                    <a:pt x="369" y="222"/>
                    <a:pt x="349" y="249"/>
                  </a:cubicBezTo>
                  <a:cubicBezTo>
                    <a:pt x="356" y="192"/>
                    <a:pt x="377" y="137"/>
                    <a:pt x="396" y="83"/>
                  </a:cubicBezTo>
                  <a:cubicBezTo>
                    <a:pt x="423" y="62"/>
                    <a:pt x="453" y="43"/>
                    <a:pt x="482" y="24"/>
                  </a:cubicBezTo>
                  <a:cubicBezTo>
                    <a:pt x="482" y="33"/>
                    <a:pt x="483" y="43"/>
                    <a:pt x="484" y="52"/>
                  </a:cubicBezTo>
                  <a:close/>
                  <a:moveTo>
                    <a:pt x="334" y="139"/>
                  </a:moveTo>
                  <a:cubicBezTo>
                    <a:pt x="326" y="185"/>
                    <a:pt x="326" y="232"/>
                    <a:pt x="325" y="279"/>
                  </a:cubicBezTo>
                  <a:cubicBezTo>
                    <a:pt x="325" y="282"/>
                    <a:pt x="330" y="282"/>
                    <a:pt x="330" y="279"/>
                  </a:cubicBezTo>
                  <a:cubicBezTo>
                    <a:pt x="330" y="231"/>
                    <a:pt x="330" y="183"/>
                    <a:pt x="338" y="135"/>
                  </a:cubicBezTo>
                  <a:cubicBezTo>
                    <a:pt x="355" y="116"/>
                    <a:pt x="375" y="100"/>
                    <a:pt x="395" y="84"/>
                  </a:cubicBezTo>
                  <a:cubicBezTo>
                    <a:pt x="374" y="139"/>
                    <a:pt x="350" y="197"/>
                    <a:pt x="344" y="256"/>
                  </a:cubicBezTo>
                  <a:cubicBezTo>
                    <a:pt x="341" y="260"/>
                    <a:pt x="338" y="264"/>
                    <a:pt x="334" y="268"/>
                  </a:cubicBezTo>
                  <a:cubicBezTo>
                    <a:pt x="332" y="271"/>
                    <a:pt x="336" y="275"/>
                    <a:pt x="339" y="272"/>
                  </a:cubicBezTo>
                  <a:cubicBezTo>
                    <a:pt x="340" y="271"/>
                    <a:pt x="342" y="269"/>
                    <a:pt x="343" y="267"/>
                  </a:cubicBezTo>
                  <a:cubicBezTo>
                    <a:pt x="343" y="268"/>
                    <a:pt x="343" y="270"/>
                    <a:pt x="343" y="271"/>
                  </a:cubicBezTo>
                  <a:cubicBezTo>
                    <a:pt x="335" y="277"/>
                    <a:pt x="328" y="284"/>
                    <a:pt x="320" y="291"/>
                  </a:cubicBezTo>
                  <a:cubicBezTo>
                    <a:pt x="303" y="251"/>
                    <a:pt x="302" y="210"/>
                    <a:pt x="310" y="168"/>
                  </a:cubicBezTo>
                  <a:cubicBezTo>
                    <a:pt x="314" y="162"/>
                    <a:pt x="319" y="156"/>
                    <a:pt x="324" y="150"/>
                  </a:cubicBezTo>
                  <a:cubicBezTo>
                    <a:pt x="327" y="146"/>
                    <a:pt x="331" y="142"/>
                    <a:pt x="334" y="139"/>
                  </a:cubicBezTo>
                  <a:close/>
                  <a:moveTo>
                    <a:pt x="275" y="242"/>
                  </a:moveTo>
                  <a:cubicBezTo>
                    <a:pt x="277" y="231"/>
                    <a:pt x="280" y="221"/>
                    <a:pt x="284" y="211"/>
                  </a:cubicBezTo>
                  <a:cubicBezTo>
                    <a:pt x="283" y="249"/>
                    <a:pt x="285" y="287"/>
                    <a:pt x="290" y="325"/>
                  </a:cubicBezTo>
                  <a:cubicBezTo>
                    <a:pt x="288" y="328"/>
                    <a:pt x="286" y="330"/>
                    <a:pt x="284" y="333"/>
                  </a:cubicBezTo>
                  <a:cubicBezTo>
                    <a:pt x="274" y="303"/>
                    <a:pt x="269" y="273"/>
                    <a:pt x="275" y="242"/>
                  </a:cubicBezTo>
                  <a:close/>
                  <a:moveTo>
                    <a:pt x="399" y="318"/>
                  </a:moveTo>
                  <a:cubicBezTo>
                    <a:pt x="407" y="315"/>
                    <a:pt x="415" y="311"/>
                    <a:pt x="422" y="308"/>
                  </a:cubicBezTo>
                  <a:cubicBezTo>
                    <a:pt x="415" y="312"/>
                    <a:pt x="407" y="315"/>
                    <a:pt x="399" y="318"/>
                  </a:cubicBezTo>
                  <a:close/>
                  <a:moveTo>
                    <a:pt x="435" y="300"/>
                  </a:moveTo>
                  <a:cubicBezTo>
                    <a:pt x="412" y="308"/>
                    <a:pt x="390" y="318"/>
                    <a:pt x="368" y="327"/>
                  </a:cubicBezTo>
                  <a:cubicBezTo>
                    <a:pt x="351" y="331"/>
                    <a:pt x="333" y="334"/>
                    <a:pt x="316" y="339"/>
                  </a:cubicBezTo>
                  <a:cubicBezTo>
                    <a:pt x="319" y="334"/>
                    <a:pt x="322" y="329"/>
                    <a:pt x="325" y="324"/>
                  </a:cubicBezTo>
                  <a:cubicBezTo>
                    <a:pt x="329" y="323"/>
                    <a:pt x="332" y="321"/>
                    <a:pt x="333" y="321"/>
                  </a:cubicBezTo>
                  <a:cubicBezTo>
                    <a:pt x="350" y="314"/>
                    <a:pt x="367" y="306"/>
                    <a:pt x="384" y="298"/>
                  </a:cubicBezTo>
                  <a:cubicBezTo>
                    <a:pt x="417" y="283"/>
                    <a:pt x="451" y="268"/>
                    <a:pt x="482" y="250"/>
                  </a:cubicBezTo>
                  <a:cubicBezTo>
                    <a:pt x="482" y="250"/>
                    <a:pt x="482" y="250"/>
                    <a:pt x="482" y="251"/>
                  </a:cubicBezTo>
                  <a:cubicBezTo>
                    <a:pt x="469" y="271"/>
                    <a:pt x="453" y="288"/>
                    <a:pt x="435" y="300"/>
                  </a:cubicBezTo>
                  <a:close/>
                  <a:moveTo>
                    <a:pt x="484" y="246"/>
                  </a:moveTo>
                  <a:cubicBezTo>
                    <a:pt x="455" y="261"/>
                    <a:pt x="425" y="273"/>
                    <a:pt x="396" y="286"/>
                  </a:cubicBezTo>
                  <a:cubicBezTo>
                    <a:pt x="378" y="294"/>
                    <a:pt x="360" y="301"/>
                    <a:pt x="342" y="309"/>
                  </a:cubicBezTo>
                  <a:cubicBezTo>
                    <a:pt x="339" y="310"/>
                    <a:pt x="335" y="312"/>
                    <a:pt x="332" y="313"/>
                  </a:cubicBezTo>
                  <a:cubicBezTo>
                    <a:pt x="336" y="307"/>
                    <a:pt x="340" y="300"/>
                    <a:pt x="344" y="294"/>
                  </a:cubicBezTo>
                  <a:cubicBezTo>
                    <a:pt x="393" y="258"/>
                    <a:pt x="460" y="242"/>
                    <a:pt x="500" y="197"/>
                  </a:cubicBezTo>
                  <a:cubicBezTo>
                    <a:pt x="498" y="214"/>
                    <a:pt x="493" y="230"/>
                    <a:pt x="484" y="246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0" name="Freeform 75"/>
            <p:cNvSpPr/>
            <p:nvPr>
              <p:custDataLst>
                <p:tags r:id="rId16"/>
              </p:custDataLst>
            </p:nvPr>
          </p:nvSpPr>
          <p:spPr bwMode="auto">
            <a:xfrm>
              <a:off x="9793" y="6289"/>
              <a:ext cx="24" cy="41"/>
            </a:xfrm>
            <a:custGeom>
              <a:avLst/>
              <a:gdLst>
                <a:gd name="T0" fmla="*/ 3 w 25"/>
                <a:gd name="T1" fmla="*/ 3 h 43"/>
                <a:gd name="T2" fmla="*/ 4 w 25"/>
                <a:gd name="T3" fmla="*/ 30 h 43"/>
                <a:gd name="T4" fmla="*/ 23 w 25"/>
                <a:gd name="T5" fmla="*/ 40 h 43"/>
                <a:gd name="T6" fmla="*/ 23 w 25"/>
                <a:gd name="T7" fmla="*/ 37 h 43"/>
                <a:gd name="T8" fmla="*/ 9 w 25"/>
                <a:gd name="T9" fmla="*/ 27 h 43"/>
                <a:gd name="T10" fmla="*/ 8 w 25"/>
                <a:gd name="T11" fmla="*/ 5 h 43"/>
                <a:gd name="T12" fmla="*/ 3 w 25"/>
                <a:gd name="T13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43">
                  <a:moveTo>
                    <a:pt x="3" y="3"/>
                  </a:moveTo>
                  <a:cubicBezTo>
                    <a:pt x="1" y="12"/>
                    <a:pt x="0" y="22"/>
                    <a:pt x="4" y="30"/>
                  </a:cubicBezTo>
                  <a:cubicBezTo>
                    <a:pt x="7" y="37"/>
                    <a:pt x="15" y="43"/>
                    <a:pt x="23" y="40"/>
                  </a:cubicBezTo>
                  <a:cubicBezTo>
                    <a:pt x="24" y="39"/>
                    <a:pt x="25" y="37"/>
                    <a:pt x="23" y="37"/>
                  </a:cubicBezTo>
                  <a:cubicBezTo>
                    <a:pt x="18" y="34"/>
                    <a:pt x="12" y="33"/>
                    <a:pt x="9" y="27"/>
                  </a:cubicBezTo>
                  <a:cubicBezTo>
                    <a:pt x="6" y="20"/>
                    <a:pt x="7" y="11"/>
                    <a:pt x="8" y="5"/>
                  </a:cubicBezTo>
                  <a:cubicBezTo>
                    <a:pt x="9" y="1"/>
                    <a:pt x="4" y="0"/>
                    <a:pt x="3" y="3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1" name="Freeform 76"/>
            <p:cNvSpPr/>
            <p:nvPr>
              <p:custDataLst>
                <p:tags r:id="rId17"/>
              </p:custDataLst>
            </p:nvPr>
          </p:nvSpPr>
          <p:spPr bwMode="auto">
            <a:xfrm>
              <a:off x="9820" y="6310"/>
              <a:ext cx="20" cy="36"/>
            </a:xfrm>
            <a:custGeom>
              <a:avLst/>
              <a:gdLst>
                <a:gd name="T0" fmla="*/ 10 w 21"/>
                <a:gd name="T1" fmla="*/ 1 h 38"/>
                <a:gd name="T2" fmla="*/ 18 w 21"/>
                <a:gd name="T3" fmla="*/ 37 h 38"/>
                <a:gd name="T4" fmla="*/ 20 w 21"/>
                <a:gd name="T5" fmla="*/ 34 h 38"/>
                <a:gd name="T6" fmla="*/ 10 w 21"/>
                <a:gd name="T7" fmla="*/ 20 h 38"/>
                <a:gd name="T8" fmla="*/ 11 w 21"/>
                <a:gd name="T9" fmla="*/ 1 h 38"/>
                <a:gd name="T10" fmla="*/ 10 w 21"/>
                <a:gd name="T11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38">
                  <a:moveTo>
                    <a:pt x="10" y="1"/>
                  </a:moveTo>
                  <a:cubicBezTo>
                    <a:pt x="0" y="14"/>
                    <a:pt x="5" y="28"/>
                    <a:pt x="18" y="37"/>
                  </a:cubicBezTo>
                  <a:cubicBezTo>
                    <a:pt x="19" y="38"/>
                    <a:pt x="21" y="36"/>
                    <a:pt x="20" y="34"/>
                  </a:cubicBezTo>
                  <a:cubicBezTo>
                    <a:pt x="17" y="30"/>
                    <a:pt x="13" y="25"/>
                    <a:pt x="10" y="20"/>
                  </a:cubicBezTo>
                  <a:cubicBezTo>
                    <a:pt x="6" y="14"/>
                    <a:pt x="8" y="7"/>
                    <a:pt x="11" y="1"/>
                  </a:cubicBezTo>
                  <a:cubicBezTo>
                    <a:pt x="12" y="0"/>
                    <a:pt x="10" y="0"/>
                    <a:pt x="10" y="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2" name="Freeform 77"/>
            <p:cNvSpPr/>
            <p:nvPr>
              <p:custDataLst>
                <p:tags r:id="rId18"/>
              </p:custDataLst>
            </p:nvPr>
          </p:nvSpPr>
          <p:spPr bwMode="auto">
            <a:xfrm>
              <a:off x="9853" y="6340"/>
              <a:ext cx="20" cy="20"/>
            </a:xfrm>
            <a:custGeom>
              <a:avLst/>
              <a:gdLst>
                <a:gd name="T0" fmla="*/ 20 w 21"/>
                <a:gd name="T1" fmla="*/ 18 h 21"/>
                <a:gd name="T2" fmla="*/ 3 w 21"/>
                <a:gd name="T3" fmla="*/ 1 h 21"/>
                <a:gd name="T4" fmla="*/ 1 w 21"/>
                <a:gd name="T5" fmla="*/ 3 h 21"/>
                <a:gd name="T6" fmla="*/ 19 w 21"/>
                <a:gd name="T7" fmla="*/ 21 h 21"/>
                <a:gd name="T8" fmla="*/ 20 w 21"/>
                <a:gd name="T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20" y="18"/>
                  </a:moveTo>
                  <a:cubicBezTo>
                    <a:pt x="13" y="14"/>
                    <a:pt x="7" y="9"/>
                    <a:pt x="3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5" y="11"/>
                    <a:pt x="10" y="17"/>
                    <a:pt x="19" y="21"/>
                  </a:cubicBezTo>
                  <a:cubicBezTo>
                    <a:pt x="20" y="21"/>
                    <a:pt x="21" y="19"/>
                    <a:pt x="20" y="18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3" name="Freeform 78"/>
            <p:cNvSpPr/>
            <p:nvPr>
              <p:custDataLst>
                <p:tags r:id="rId19"/>
              </p:custDataLst>
            </p:nvPr>
          </p:nvSpPr>
          <p:spPr bwMode="auto">
            <a:xfrm>
              <a:off x="9893" y="6368"/>
              <a:ext cx="5" cy="26"/>
            </a:xfrm>
            <a:custGeom>
              <a:avLst/>
              <a:gdLst>
                <a:gd name="T0" fmla="*/ 3 w 5"/>
                <a:gd name="T1" fmla="*/ 26 h 27"/>
                <a:gd name="T2" fmla="*/ 3 w 5"/>
                <a:gd name="T3" fmla="*/ 0 h 27"/>
                <a:gd name="T4" fmla="*/ 2 w 5"/>
                <a:gd name="T5" fmla="*/ 0 h 27"/>
                <a:gd name="T6" fmla="*/ 1 w 5"/>
                <a:gd name="T7" fmla="*/ 26 h 27"/>
                <a:gd name="T8" fmla="*/ 3 w 5"/>
                <a:gd name="T9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7">
                  <a:moveTo>
                    <a:pt x="3" y="26"/>
                  </a:moveTo>
                  <a:cubicBezTo>
                    <a:pt x="5" y="17"/>
                    <a:pt x="2" y="8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8"/>
                    <a:pt x="0" y="17"/>
                    <a:pt x="1" y="26"/>
                  </a:cubicBezTo>
                  <a:cubicBezTo>
                    <a:pt x="2" y="27"/>
                    <a:pt x="3" y="27"/>
                    <a:pt x="3" y="26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4" name="Freeform 79"/>
            <p:cNvSpPr/>
            <p:nvPr>
              <p:custDataLst>
                <p:tags r:id="rId20"/>
              </p:custDataLst>
            </p:nvPr>
          </p:nvSpPr>
          <p:spPr bwMode="auto">
            <a:xfrm>
              <a:off x="9892" y="6397"/>
              <a:ext cx="31" cy="22"/>
            </a:xfrm>
            <a:custGeom>
              <a:avLst/>
              <a:gdLst>
                <a:gd name="T0" fmla="*/ 3 w 32"/>
                <a:gd name="T1" fmla="*/ 23 h 23"/>
                <a:gd name="T2" fmla="*/ 23 w 32"/>
                <a:gd name="T3" fmla="*/ 19 h 23"/>
                <a:gd name="T4" fmla="*/ 31 w 32"/>
                <a:gd name="T5" fmla="*/ 2 h 23"/>
                <a:gd name="T6" fmla="*/ 27 w 32"/>
                <a:gd name="T7" fmla="*/ 1 h 23"/>
                <a:gd name="T8" fmla="*/ 18 w 32"/>
                <a:gd name="T9" fmla="*/ 13 h 23"/>
                <a:gd name="T10" fmla="*/ 3 w 32"/>
                <a:gd name="T11" fmla="*/ 17 h 23"/>
                <a:gd name="T12" fmla="*/ 3 w 32"/>
                <a:gd name="T1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3">
                  <a:moveTo>
                    <a:pt x="3" y="23"/>
                  </a:moveTo>
                  <a:cubicBezTo>
                    <a:pt x="10" y="23"/>
                    <a:pt x="17" y="23"/>
                    <a:pt x="23" y="19"/>
                  </a:cubicBezTo>
                  <a:cubicBezTo>
                    <a:pt x="27" y="15"/>
                    <a:pt x="32" y="8"/>
                    <a:pt x="31" y="2"/>
                  </a:cubicBezTo>
                  <a:cubicBezTo>
                    <a:pt x="31" y="1"/>
                    <a:pt x="28" y="0"/>
                    <a:pt x="27" y="1"/>
                  </a:cubicBezTo>
                  <a:cubicBezTo>
                    <a:pt x="23" y="5"/>
                    <a:pt x="22" y="10"/>
                    <a:pt x="18" y="13"/>
                  </a:cubicBezTo>
                  <a:cubicBezTo>
                    <a:pt x="14" y="16"/>
                    <a:pt x="8" y="17"/>
                    <a:pt x="3" y="17"/>
                  </a:cubicBezTo>
                  <a:cubicBezTo>
                    <a:pt x="0" y="18"/>
                    <a:pt x="0" y="23"/>
                    <a:pt x="3" y="23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5" name="Freeform 80"/>
            <p:cNvSpPr/>
            <p:nvPr>
              <p:custDataLst>
                <p:tags r:id="rId21"/>
              </p:custDataLst>
            </p:nvPr>
          </p:nvSpPr>
          <p:spPr bwMode="auto">
            <a:xfrm>
              <a:off x="9711" y="6281"/>
              <a:ext cx="24" cy="26"/>
            </a:xfrm>
            <a:custGeom>
              <a:avLst/>
              <a:gdLst>
                <a:gd name="T0" fmla="*/ 3 w 25"/>
                <a:gd name="T1" fmla="*/ 4 h 26"/>
                <a:gd name="T2" fmla="*/ 5 w 25"/>
                <a:gd name="T3" fmla="*/ 20 h 26"/>
                <a:gd name="T4" fmla="*/ 24 w 25"/>
                <a:gd name="T5" fmla="*/ 23 h 26"/>
                <a:gd name="T6" fmla="*/ 24 w 25"/>
                <a:gd name="T7" fmla="*/ 20 h 26"/>
                <a:gd name="T8" fmla="*/ 11 w 25"/>
                <a:gd name="T9" fmla="*/ 15 h 26"/>
                <a:gd name="T10" fmla="*/ 9 w 25"/>
                <a:gd name="T11" fmla="*/ 5 h 26"/>
                <a:gd name="T12" fmla="*/ 3 w 25"/>
                <a:gd name="T13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6">
                  <a:moveTo>
                    <a:pt x="3" y="4"/>
                  </a:moveTo>
                  <a:cubicBezTo>
                    <a:pt x="0" y="9"/>
                    <a:pt x="0" y="16"/>
                    <a:pt x="5" y="20"/>
                  </a:cubicBezTo>
                  <a:cubicBezTo>
                    <a:pt x="10" y="25"/>
                    <a:pt x="18" y="26"/>
                    <a:pt x="24" y="23"/>
                  </a:cubicBezTo>
                  <a:cubicBezTo>
                    <a:pt x="25" y="23"/>
                    <a:pt x="25" y="20"/>
                    <a:pt x="24" y="20"/>
                  </a:cubicBezTo>
                  <a:cubicBezTo>
                    <a:pt x="20" y="18"/>
                    <a:pt x="15" y="17"/>
                    <a:pt x="11" y="15"/>
                  </a:cubicBezTo>
                  <a:cubicBezTo>
                    <a:pt x="7" y="13"/>
                    <a:pt x="8" y="9"/>
                    <a:pt x="9" y="5"/>
                  </a:cubicBezTo>
                  <a:cubicBezTo>
                    <a:pt x="10" y="1"/>
                    <a:pt x="4" y="0"/>
                    <a:pt x="3" y="4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6" name="Freeform 81"/>
            <p:cNvSpPr/>
            <p:nvPr>
              <p:custDataLst>
                <p:tags r:id="rId22"/>
              </p:custDataLst>
            </p:nvPr>
          </p:nvSpPr>
          <p:spPr bwMode="auto">
            <a:xfrm>
              <a:off x="9725" y="6323"/>
              <a:ext cx="43" cy="22"/>
            </a:xfrm>
            <a:custGeom>
              <a:avLst/>
              <a:gdLst>
                <a:gd name="T0" fmla="*/ 43 w 46"/>
                <a:gd name="T1" fmla="*/ 1 h 24"/>
                <a:gd name="T2" fmla="*/ 18 w 46"/>
                <a:gd name="T3" fmla="*/ 16 h 24"/>
                <a:gd name="T4" fmla="*/ 2 w 46"/>
                <a:gd name="T5" fmla="*/ 3 h 24"/>
                <a:gd name="T6" fmla="*/ 0 w 46"/>
                <a:gd name="T7" fmla="*/ 3 h 24"/>
                <a:gd name="T8" fmla="*/ 16 w 46"/>
                <a:gd name="T9" fmla="*/ 23 h 24"/>
                <a:gd name="T10" fmla="*/ 20 w 46"/>
                <a:gd name="T11" fmla="*/ 23 h 24"/>
                <a:gd name="T12" fmla="*/ 45 w 46"/>
                <a:gd name="T13" fmla="*/ 4 h 24"/>
                <a:gd name="T14" fmla="*/ 43 w 46"/>
                <a:gd name="T1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4">
                  <a:moveTo>
                    <a:pt x="43" y="1"/>
                  </a:moveTo>
                  <a:cubicBezTo>
                    <a:pt x="34" y="5"/>
                    <a:pt x="27" y="12"/>
                    <a:pt x="18" y="16"/>
                  </a:cubicBezTo>
                  <a:cubicBezTo>
                    <a:pt x="13" y="12"/>
                    <a:pt x="4" y="8"/>
                    <a:pt x="2" y="3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11"/>
                    <a:pt x="11" y="17"/>
                    <a:pt x="16" y="23"/>
                  </a:cubicBezTo>
                  <a:cubicBezTo>
                    <a:pt x="17" y="24"/>
                    <a:pt x="18" y="24"/>
                    <a:pt x="20" y="23"/>
                  </a:cubicBezTo>
                  <a:cubicBezTo>
                    <a:pt x="29" y="19"/>
                    <a:pt x="40" y="14"/>
                    <a:pt x="45" y="4"/>
                  </a:cubicBezTo>
                  <a:cubicBezTo>
                    <a:pt x="46" y="2"/>
                    <a:pt x="44" y="0"/>
                    <a:pt x="43" y="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7" name="Freeform 82"/>
            <p:cNvSpPr/>
            <p:nvPr>
              <p:custDataLst>
                <p:tags r:id="rId23"/>
              </p:custDataLst>
            </p:nvPr>
          </p:nvSpPr>
          <p:spPr bwMode="auto">
            <a:xfrm>
              <a:off x="9639" y="6316"/>
              <a:ext cx="24" cy="29"/>
            </a:xfrm>
            <a:custGeom>
              <a:avLst/>
              <a:gdLst>
                <a:gd name="T0" fmla="*/ 6 w 24"/>
                <a:gd name="T1" fmla="*/ 29 h 31"/>
                <a:gd name="T2" fmla="*/ 21 w 24"/>
                <a:gd name="T3" fmla="*/ 29 h 31"/>
                <a:gd name="T4" fmla="*/ 22 w 24"/>
                <a:gd name="T5" fmla="*/ 26 h 31"/>
                <a:gd name="T6" fmla="*/ 12 w 24"/>
                <a:gd name="T7" fmla="*/ 23 h 31"/>
                <a:gd name="T8" fmla="*/ 8 w 24"/>
                <a:gd name="T9" fmla="*/ 23 h 31"/>
                <a:gd name="T10" fmla="*/ 9 w 24"/>
                <a:gd name="T11" fmla="*/ 16 h 31"/>
                <a:gd name="T12" fmla="*/ 22 w 24"/>
                <a:gd name="T13" fmla="*/ 3 h 31"/>
                <a:gd name="T14" fmla="*/ 21 w 24"/>
                <a:gd name="T15" fmla="*/ 1 h 31"/>
                <a:gd name="T16" fmla="*/ 11 w 24"/>
                <a:gd name="T17" fmla="*/ 5 h 31"/>
                <a:gd name="T18" fmla="*/ 3 w 24"/>
                <a:gd name="T19" fmla="*/ 16 h 31"/>
                <a:gd name="T20" fmla="*/ 6 w 24"/>
                <a:gd name="T21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31">
                  <a:moveTo>
                    <a:pt x="6" y="29"/>
                  </a:moveTo>
                  <a:cubicBezTo>
                    <a:pt x="11" y="31"/>
                    <a:pt x="16" y="28"/>
                    <a:pt x="21" y="29"/>
                  </a:cubicBezTo>
                  <a:cubicBezTo>
                    <a:pt x="23" y="29"/>
                    <a:pt x="24" y="27"/>
                    <a:pt x="22" y="26"/>
                  </a:cubicBezTo>
                  <a:cubicBezTo>
                    <a:pt x="19" y="24"/>
                    <a:pt x="16" y="23"/>
                    <a:pt x="12" y="23"/>
                  </a:cubicBezTo>
                  <a:cubicBezTo>
                    <a:pt x="10" y="24"/>
                    <a:pt x="9" y="25"/>
                    <a:pt x="8" y="23"/>
                  </a:cubicBezTo>
                  <a:cubicBezTo>
                    <a:pt x="7" y="22"/>
                    <a:pt x="9" y="17"/>
                    <a:pt x="9" y="16"/>
                  </a:cubicBezTo>
                  <a:cubicBezTo>
                    <a:pt x="12" y="9"/>
                    <a:pt x="16" y="6"/>
                    <a:pt x="22" y="3"/>
                  </a:cubicBezTo>
                  <a:cubicBezTo>
                    <a:pt x="23" y="2"/>
                    <a:pt x="22" y="0"/>
                    <a:pt x="21" y="1"/>
                  </a:cubicBezTo>
                  <a:cubicBezTo>
                    <a:pt x="17" y="2"/>
                    <a:pt x="14" y="3"/>
                    <a:pt x="11" y="5"/>
                  </a:cubicBezTo>
                  <a:cubicBezTo>
                    <a:pt x="7" y="7"/>
                    <a:pt x="5" y="12"/>
                    <a:pt x="3" y="16"/>
                  </a:cubicBezTo>
                  <a:cubicBezTo>
                    <a:pt x="1" y="21"/>
                    <a:pt x="0" y="27"/>
                    <a:pt x="6" y="29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8" name="Freeform 83"/>
            <p:cNvSpPr/>
            <p:nvPr>
              <p:custDataLst>
                <p:tags r:id="rId24"/>
              </p:custDataLst>
            </p:nvPr>
          </p:nvSpPr>
          <p:spPr bwMode="auto">
            <a:xfrm>
              <a:off x="9612" y="6374"/>
              <a:ext cx="19" cy="36"/>
            </a:xfrm>
            <a:custGeom>
              <a:avLst/>
              <a:gdLst>
                <a:gd name="T0" fmla="*/ 17 w 20"/>
                <a:gd name="T1" fmla="*/ 37 h 37"/>
                <a:gd name="T2" fmla="*/ 19 w 20"/>
                <a:gd name="T3" fmla="*/ 35 h 37"/>
                <a:gd name="T4" fmla="*/ 19 w 20"/>
                <a:gd name="T5" fmla="*/ 32 h 37"/>
                <a:gd name="T6" fmla="*/ 1 w 20"/>
                <a:gd name="T7" fmla="*/ 0 h 37"/>
                <a:gd name="T8" fmla="*/ 0 w 20"/>
                <a:gd name="T9" fmla="*/ 1 h 37"/>
                <a:gd name="T10" fmla="*/ 14 w 20"/>
                <a:gd name="T11" fmla="*/ 35 h 37"/>
                <a:gd name="T12" fmla="*/ 17 w 20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7">
                  <a:moveTo>
                    <a:pt x="17" y="37"/>
                  </a:moveTo>
                  <a:cubicBezTo>
                    <a:pt x="18" y="37"/>
                    <a:pt x="19" y="36"/>
                    <a:pt x="19" y="35"/>
                  </a:cubicBezTo>
                  <a:cubicBezTo>
                    <a:pt x="20" y="34"/>
                    <a:pt x="20" y="33"/>
                    <a:pt x="19" y="32"/>
                  </a:cubicBezTo>
                  <a:cubicBezTo>
                    <a:pt x="14" y="21"/>
                    <a:pt x="7" y="11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5" y="12"/>
                    <a:pt x="8" y="24"/>
                    <a:pt x="14" y="35"/>
                  </a:cubicBezTo>
                  <a:cubicBezTo>
                    <a:pt x="14" y="36"/>
                    <a:pt x="16" y="37"/>
                    <a:pt x="17" y="37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9" name="Freeform 84"/>
            <p:cNvSpPr/>
            <p:nvPr>
              <p:custDataLst>
                <p:tags r:id="rId25"/>
              </p:custDataLst>
            </p:nvPr>
          </p:nvSpPr>
          <p:spPr bwMode="auto">
            <a:xfrm>
              <a:off x="9585" y="6397"/>
              <a:ext cx="29" cy="22"/>
            </a:xfrm>
            <a:custGeom>
              <a:avLst/>
              <a:gdLst>
                <a:gd name="T0" fmla="*/ 5 w 30"/>
                <a:gd name="T1" fmla="*/ 2 h 23"/>
                <a:gd name="T2" fmla="*/ 1 w 30"/>
                <a:gd name="T3" fmla="*/ 4 h 23"/>
                <a:gd name="T4" fmla="*/ 11 w 30"/>
                <a:gd name="T5" fmla="*/ 18 h 23"/>
                <a:gd name="T6" fmla="*/ 29 w 30"/>
                <a:gd name="T7" fmla="*/ 22 h 23"/>
                <a:gd name="T8" fmla="*/ 29 w 30"/>
                <a:gd name="T9" fmla="*/ 19 h 23"/>
                <a:gd name="T10" fmla="*/ 5 w 30"/>
                <a:gd name="T11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3">
                  <a:moveTo>
                    <a:pt x="5" y="2"/>
                  </a:moveTo>
                  <a:cubicBezTo>
                    <a:pt x="4" y="0"/>
                    <a:pt x="0" y="1"/>
                    <a:pt x="1" y="4"/>
                  </a:cubicBezTo>
                  <a:cubicBezTo>
                    <a:pt x="3" y="10"/>
                    <a:pt x="6" y="15"/>
                    <a:pt x="11" y="18"/>
                  </a:cubicBezTo>
                  <a:cubicBezTo>
                    <a:pt x="16" y="23"/>
                    <a:pt x="22" y="23"/>
                    <a:pt x="29" y="22"/>
                  </a:cubicBezTo>
                  <a:cubicBezTo>
                    <a:pt x="30" y="21"/>
                    <a:pt x="30" y="19"/>
                    <a:pt x="29" y="19"/>
                  </a:cubicBezTo>
                  <a:cubicBezTo>
                    <a:pt x="18" y="17"/>
                    <a:pt x="9" y="13"/>
                    <a:pt x="5" y="2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0" name="Freeform 85"/>
            <p:cNvSpPr/>
            <p:nvPr>
              <p:custDataLst>
                <p:tags r:id="rId26"/>
              </p:custDataLst>
            </p:nvPr>
          </p:nvSpPr>
          <p:spPr bwMode="auto">
            <a:xfrm>
              <a:off x="9691" y="6405"/>
              <a:ext cx="29" cy="17"/>
            </a:xfrm>
            <a:custGeom>
              <a:avLst/>
              <a:gdLst>
                <a:gd name="T0" fmla="*/ 13 w 31"/>
                <a:gd name="T1" fmla="*/ 15 h 18"/>
                <a:gd name="T2" fmla="*/ 30 w 31"/>
                <a:gd name="T3" fmla="*/ 14 h 18"/>
                <a:gd name="T4" fmla="*/ 29 w 31"/>
                <a:gd name="T5" fmla="*/ 10 h 18"/>
                <a:gd name="T6" fmla="*/ 15 w 31"/>
                <a:gd name="T7" fmla="*/ 11 h 18"/>
                <a:gd name="T8" fmla="*/ 5 w 31"/>
                <a:gd name="T9" fmla="*/ 3 h 18"/>
                <a:gd name="T10" fmla="*/ 2 w 31"/>
                <a:gd name="T11" fmla="*/ 5 h 18"/>
                <a:gd name="T12" fmla="*/ 13 w 31"/>
                <a:gd name="T13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8">
                  <a:moveTo>
                    <a:pt x="13" y="15"/>
                  </a:moveTo>
                  <a:cubicBezTo>
                    <a:pt x="18" y="17"/>
                    <a:pt x="26" y="18"/>
                    <a:pt x="30" y="14"/>
                  </a:cubicBezTo>
                  <a:cubicBezTo>
                    <a:pt x="31" y="13"/>
                    <a:pt x="31" y="10"/>
                    <a:pt x="29" y="10"/>
                  </a:cubicBezTo>
                  <a:cubicBezTo>
                    <a:pt x="25" y="10"/>
                    <a:pt x="20" y="11"/>
                    <a:pt x="15" y="11"/>
                  </a:cubicBezTo>
                  <a:cubicBezTo>
                    <a:pt x="11" y="10"/>
                    <a:pt x="7" y="6"/>
                    <a:pt x="5" y="3"/>
                  </a:cubicBezTo>
                  <a:cubicBezTo>
                    <a:pt x="4" y="0"/>
                    <a:pt x="0" y="2"/>
                    <a:pt x="2" y="5"/>
                  </a:cubicBezTo>
                  <a:cubicBezTo>
                    <a:pt x="4" y="9"/>
                    <a:pt x="7" y="14"/>
                    <a:pt x="13" y="15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1" name="Freeform 86"/>
            <p:cNvSpPr/>
            <p:nvPr>
              <p:custDataLst>
                <p:tags r:id="rId27"/>
              </p:custDataLst>
            </p:nvPr>
          </p:nvSpPr>
          <p:spPr bwMode="auto">
            <a:xfrm>
              <a:off x="9810" y="6383"/>
              <a:ext cx="48" cy="15"/>
            </a:xfrm>
            <a:custGeom>
              <a:avLst/>
              <a:gdLst>
                <a:gd name="T0" fmla="*/ 1 w 51"/>
                <a:gd name="T1" fmla="*/ 2 h 17"/>
                <a:gd name="T2" fmla="*/ 49 w 51"/>
                <a:gd name="T3" fmla="*/ 12 h 17"/>
                <a:gd name="T4" fmla="*/ 49 w 51"/>
                <a:gd name="T5" fmla="*/ 7 h 17"/>
                <a:gd name="T6" fmla="*/ 24 w 51"/>
                <a:gd name="T7" fmla="*/ 3 h 17"/>
                <a:gd name="T8" fmla="*/ 1 w 51"/>
                <a:gd name="T9" fmla="*/ 0 h 17"/>
                <a:gd name="T10" fmla="*/ 1 w 51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17">
                  <a:moveTo>
                    <a:pt x="1" y="2"/>
                  </a:moveTo>
                  <a:cubicBezTo>
                    <a:pt x="15" y="7"/>
                    <a:pt x="34" y="17"/>
                    <a:pt x="49" y="12"/>
                  </a:cubicBezTo>
                  <a:cubicBezTo>
                    <a:pt x="51" y="11"/>
                    <a:pt x="51" y="8"/>
                    <a:pt x="49" y="7"/>
                  </a:cubicBezTo>
                  <a:cubicBezTo>
                    <a:pt x="41" y="4"/>
                    <a:pt x="32" y="5"/>
                    <a:pt x="24" y="3"/>
                  </a:cubicBezTo>
                  <a:cubicBezTo>
                    <a:pt x="16" y="2"/>
                    <a:pt x="9" y="1"/>
                    <a:pt x="1" y="0"/>
                  </a:cubicBezTo>
                  <a:cubicBezTo>
                    <a:pt x="0" y="0"/>
                    <a:pt x="0" y="1"/>
                    <a:pt x="1" y="2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2" name="Freeform 87"/>
            <p:cNvSpPr/>
            <p:nvPr>
              <p:custDataLst>
                <p:tags r:id="rId28"/>
              </p:custDataLst>
            </p:nvPr>
          </p:nvSpPr>
          <p:spPr bwMode="auto">
            <a:xfrm>
              <a:off x="9868" y="6405"/>
              <a:ext cx="24" cy="5"/>
            </a:xfrm>
            <a:custGeom>
              <a:avLst/>
              <a:gdLst>
                <a:gd name="T0" fmla="*/ 4 w 25"/>
                <a:gd name="T1" fmla="*/ 7 h 7"/>
                <a:gd name="T2" fmla="*/ 20 w 25"/>
                <a:gd name="T3" fmla="*/ 7 h 7"/>
                <a:gd name="T4" fmla="*/ 20 w 25"/>
                <a:gd name="T5" fmla="*/ 0 h 7"/>
                <a:gd name="T6" fmla="*/ 4 w 25"/>
                <a:gd name="T7" fmla="*/ 0 h 7"/>
                <a:gd name="T8" fmla="*/ 4 w 25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4" y="7"/>
                  </a:moveTo>
                  <a:cubicBezTo>
                    <a:pt x="20" y="7"/>
                    <a:pt x="20" y="7"/>
                    <a:pt x="20" y="7"/>
                  </a:cubicBezTo>
                  <a:cubicBezTo>
                    <a:pt x="25" y="7"/>
                    <a:pt x="25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7"/>
                    <a:pt x="4" y="7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3" name="Freeform 88"/>
            <p:cNvSpPr/>
            <p:nvPr>
              <p:custDataLst>
                <p:tags r:id="rId29"/>
              </p:custDataLst>
            </p:nvPr>
          </p:nvSpPr>
          <p:spPr bwMode="auto">
            <a:xfrm>
              <a:off x="9732" y="6373"/>
              <a:ext cx="78" cy="24"/>
            </a:xfrm>
            <a:custGeom>
              <a:avLst/>
              <a:gdLst>
                <a:gd name="T0" fmla="*/ 35 w 83"/>
                <a:gd name="T1" fmla="*/ 1 h 25"/>
                <a:gd name="T2" fmla="*/ 31 w 83"/>
                <a:gd name="T3" fmla="*/ 0 h 25"/>
                <a:gd name="T4" fmla="*/ 33 w 83"/>
                <a:gd name="T5" fmla="*/ 12 h 25"/>
                <a:gd name="T6" fmla="*/ 33 w 83"/>
                <a:gd name="T7" fmla="*/ 12 h 25"/>
                <a:gd name="T8" fmla="*/ 37 w 83"/>
                <a:gd name="T9" fmla="*/ 17 h 25"/>
                <a:gd name="T10" fmla="*/ 20 w 83"/>
                <a:gd name="T11" fmla="*/ 17 h 25"/>
                <a:gd name="T12" fmla="*/ 11 w 83"/>
                <a:gd name="T13" fmla="*/ 18 h 25"/>
                <a:gd name="T14" fmla="*/ 9 w 83"/>
                <a:gd name="T15" fmla="*/ 18 h 25"/>
                <a:gd name="T16" fmla="*/ 12 w 83"/>
                <a:gd name="T17" fmla="*/ 13 h 25"/>
                <a:gd name="T18" fmla="*/ 10 w 83"/>
                <a:gd name="T19" fmla="*/ 10 h 25"/>
                <a:gd name="T20" fmla="*/ 9 w 83"/>
                <a:gd name="T21" fmla="*/ 23 h 25"/>
                <a:gd name="T22" fmla="*/ 24 w 83"/>
                <a:gd name="T23" fmla="*/ 25 h 25"/>
                <a:gd name="T24" fmla="*/ 42 w 83"/>
                <a:gd name="T25" fmla="*/ 23 h 25"/>
                <a:gd name="T26" fmla="*/ 43 w 83"/>
                <a:gd name="T27" fmla="*/ 22 h 25"/>
                <a:gd name="T28" fmla="*/ 50 w 83"/>
                <a:gd name="T29" fmla="*/ 23 h 25"/>
                <a:gd name="T30" fmla="*/ 81 w 83"/>
                <a:gd name="T31" fmla="*/ 14 h 25"/>
                <a:gd name="T32" fmla="*/ 80 w 83"/>
                <a:gd name="T33" fmla="*/ 9 h 25"/>
                <a:gd name="T34" fmla="*/ 57 w 83"/>
                <a:gd name="T35" fmla="*/ 11 h 25"/>
                <a:gd name="T36" fmla="*/ 35 w 83"/>
                <a:gd name="T37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" h="25">
                  <a:moveTo>
                    <a:pt x="35" y="1"/>
                  </a:moveTo>
                  <a:cubicBezTo>
                    <a:pt x="34" y="0"/>
                    <a:pt x="33" y="0"/>
                    <a:pt x="31" y="0"/>
                  </a:cubicBezTo>
                  <a:cubicBezTo>
                    <a:pt x="23" y="2"/>
                    <a:pt x="27" y="9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4"/>
                    <a:pt x="35" y="16"/>
                    <a:pt x="37" y="17"/>
                  </a:cubicBezTo>
                  <a:cubicBezTo>
                    <a:pt x="31" y="16"/>
                    <a:pt x="25" y="17"/>
                    <a:pt x="20" y="17"/>
                  </a:cubicBezTo>
                  <a:cubicBezTo>
                    <a:pt x="17" y="17"/>
                    <a:pt x="14" y="18"/>
                    <a:pt x="11" y="18"/>
                  </a:cubicBezTo>
                  <a:cubicBezTo>
                    <a:pt x="10" y="18"/>
                    <a:pt x="9" y="17"/>
                    <a:pt x="9" y="18"/>
                  </a:cubicBezTo>
                  <a:cubicBezTo>
                    <a:pt x="9" y="16"/>
                    <a:pt x="11" y="14"/>
                    <a:pt x="12" y="13"/>
                  </a:cubicBezTo>
                  <a:cubicBezTo>
                    <a:pt x="14" y="12"/>
                    <a:pt x="12" y="9"/>
                    <a:pt x="10" y="10"/>
                  </a:cubicBezTo>
                  <a:cubicBezTo>
                    <a:pt x="4" y="14"/>
                    <a:pt x="0" y="20"/>
                    <a:pt x="9" y="23"/>
                  </a:cubicBezTo>
                  <a:cubicBezTo>
                    <a:pt x="14" y="25"/>
                    <a:pt x="19" y="25"/>
                    <a:pt x="24" y="25"/>
                  </a:cubicBezTo>
                  <a:cubicBezTo>
                    <a:pt x="30" y="25"/>
                    <a:pt x="37" y="25"/>
                    <a:pt x="42" y="23"/>
                  </a:cubicBezTo>
                  <a:cubicBezTo>
                    <a:pt x="42" y="22"/>
                    <a:pt x="43" y="22"/>
                    <a:pt x="43" y="22"/>
                  </a:cubicBezTo>
                  <a:cubicBezTo>
                    <a:pt x="45" y="23"/>
                    <a:pt x="47" y="23"/>
                    <a:pt x="50" y="23"/>
                  </a:cubicBezTo>
                  <a:cubicBezTo>
                    <a:pt x="60" y="24"/>
                    <a:pt x="73" y="21"/>
                    <a:pt x="81" y="14"/>
                  </a:cubicBezTo>
                  <a:cubicBezTo>
                    <a:pt x="83" y="13"/>
                    <a:pt x="82" y="10"/>
                    <a:pt x="80" y="9"/>
                  </a:cubicBezTo>
                  <a:cubicBezTo>
                    <a:pt x="72" y="7"/>
                    <a:pt x="65" y="9"/>
                    <a:pt x="57" y="11"/>
                  </a:cubicBezTo>
                  <a:cubicBezTo>
                    <a:pt x="48" y="12"/>
                    <a:pt x="41" y="8"/>
                    <a:pt x="35" y="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67587" name="内容占位符 4"/>
          <p:cNvSpPr>
            <a:spLocks noGrp="1"/>
          </p:cNvSpPr>
          <p:nvPr>
            <p:ph idx="1"/>
          </p:nvPr>
        </p:nvSpPr>
        <p:spPr>
          <a:xfrm>
            <a:off x="253365" y="1917065"/>
            <a:ext cx="8613140" cy="4351020"/>
          </a:xfrm>
        </p:spPr>
        <p:txBody>
          <a:bodyPr>
            <a:normAutofit fontScale="80000"/>
          </a:bodyPr>
          <a:lstStyle/>
          <a:p>
            <a:r>
              <a:rPr lang="en-US" altLang="zh-CN" dirty="0" smtClean="0"/>
              <a:t>Selection Problems</a:t>
            </a:r>
          </a:p>
          <a:p>
            <a:pPr lvl="1"/>
            <a:r>
              <a:rPr lang="en-US" altLang="zh-CN" sz="3000" dirty="0"/>
              <a:t>find the smallest item in an N-element </a:t>
            </a:r>
            <a:r>
              <a:rPr lang="en-US" altLang="zh-CN" sz="3000" dirty="0" smtClean="0"/>
              <a:t>collection</a:t>
            </a:r>
          </a:p>
          <a:p>
            <a:pPr lvl="1"/>
            <a:r>
              <a:rPr lang="en-US" altLang="zh-CN" sz="3000" dirty="0"/>
              <a:t>find the two smallest </a:t>
            </a:r>
            <a:r>
              <a:rPr lang="en-US" altLang="zh-CN" sz="3000" dirty="0" smtClean="0"/>
              <a:t>items </a:t>
            </a:r>
            <a:r>
              <a:rPr lang="en-US" altLang="zh-CN" sz="3000" dirty="0"/>
              <a:t>in an N-element collection</a:t>
            </a:r>
          </a:p>
          <a:p>
            <a:pPr lvl="1"/>
            <a:r>
              <a:rPr lang="en-US" altLang="zh-CN" sz="3000" dirty="0"/>
              <a:t>find the </a:t>
            </a:r>
            <a:r>
              <a:rPr lang="en-US" altLang="zh-CN" sz="3000" dirty="0" smtClean="0"/>
              <a:t>median</a:t>
            </a:r>
            <a:endParaRPr lang="en-US" altLang="zh-CN" sz="3000" dirty="0"/>
          </a:p>
          <a:p>
            <a:r>
              <a:rPr lang="en-US" altLang="zh-CN" dirty="0" smtClean="0"/>
              <a:t> The lower </a:t>
            </a:r>
            <a:r>
              <a:rPr lang="en-US" altLang="zh-CN" dirty="0"/>
              <a:t>bounds of these problems solved by comparison-based algorithms can be determined </a:t>
            </a:r>
            <a:r>
              <a:rPr lang="en-US" altLang="zh-CN" dirty="0" smtClean="0"/>
              <a:t>using </a:t>
            </a:r>
            <a:r>
              <a:rPr lang="en-US" altLang="zh-CN" dirty="0"/>
              <a:t>decision </a:t>
            </a:r>
            <a:r>
              <a:rPr lang="en-US" altLang="zh-CN" dirty="0" smtClean="0"/>
              <a:t>trees. </a:t>
            </a:r>
            <a:endParaRPr lang="en-US" altLang="zh-CN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6895" indent="-2139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F7EE10-1D8A-4DF4-8EB3-C1D00618FA23}" type="slidenum">
              <a:rPr lang="zh-CN" altLang="en-US" sz="465" smtClean="0"/>
              <a:pPr/>
              <a:t>10</a:t>
            </a:fld>
            <a:endParaRPr lang="zh-CN" altLang="en-US" sz="465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15708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07010" y="1720215"/>
            <a:ext cx="8676640" cy="45732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89535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Decision-Tree Lower Bounds for Selection Problems</a:t>
            </a:r>
          </a:p>
        </p:txBody>
      </p:sp>
      <p:pic>
        <p:nvPicPr>
          <p:cNvPr id="8" name="图片 7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1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8028305" y="5300345"/>
            <a:ext cx="673735" cy="987425"/>
            <a:chOff x="9542" y="5759"/>
            <a:chExt cx="498" cy="730"/>
          </a:xfrm>
          <a:solidFill>
            <a:schemeClr val="accent1">
              <a:lumMod val="50000"/>
              <a:alpha val="36000"/>
            </a:schemeClr>
          </a:solidFill>
        </p:grpSpPr>
        <p:sp>
          <p:nvSpPr>
            <p:cNvPr id="1329" name="Freeform 64"/>
            <p:cNvSpPr/>
            <p:nvPr>
              <p:custDataLst>
                <p:tags r:id="rId5"/>
              </p:custDataLst>
            </p:nvPr>
          </p:nvSpPr>
          <p:spPr bwMode="auto">
            <a:xfrm>
              <a:off x="9696" y="6439"/>
              <a:ext cx="65" cy="51"/>
            </a:xfrm>
            <a:custGeom>
              <a:avLst/>
              <a:gdLst>
                <a:gd name="T0" fmla="*/ 58 w 67"/>
                <a:gd name="T1" fmla="*/ 31 h 55"/>
                <a:gd name="T2" fmla="*/ 58 w 67"/>
                <a:gd name="T3" fmla="*/ 27 h 55"/>
                <a:gd name="T4" fmla="*/ 55 w 67"/>
                <a:gd name="T5" fmla="*/ 25 h 55"/>
                <a:gd name="T6" fmla="*/ 46 w 67"/>
                <a:gd name="T7" fmla="*/ 31 h 55"/>
                <a:gd name="T8" fmla="*/ 35 w 67"/>
                <a:gd name="T9" fmla="*/ 28 h 55"/>
                <a:gd name="T10" fmla="*/ 23 w 67"/>
                <a:gd name="T11" fmla="*/ 2 h 55"/>
                <a:gd name="T12" fmla="*/ 21 w 67"/>
                <a:gd name="T13" fmla="*/ 1 h 55"/>
                <a:gd name="T14" fmla="*/ 26 w 67"/>
                <a:gd name="T15" fmla="*/ 34 h 55"/>
                <a:gd name="T16" fmla="*/ 37 w 67"/>
                <a:gd name="T17" fmla="*/ 40 h 55"/>
                <a:gd name="T18" fmla="*/ 36 w 67"/>
                <a:gd name="T19" fmla="*/ 41 h 55"/>
                <a:gd name="T20" fmla="*/ 6 w 67"/>
                <a:gd name="T21" fmla="*/ 41 h 55"/>
                <a:gd name="T22" fmla="*/ 3 w 67"/>
                <a:gd name="T23" fmla="*/ 47 h 55"/>
                <a:gd name="T24" fmla="*/ 36 w 67"/>
                <a:gd name="T25" fmla="*/ 51 h 55"/>
                <a:gd name="T26" fmla="*/ 51 w 67"/>
                <a:gd name="T27" fmla="*/ 42 h 55"/>
                <a:gd name="T28" fmla="*/ 66 w 67"/>
                <a:gd name="T29" fmla="*/ 37 h 55"/>
                <a:gd name="T30" fmla="*/ 66 w 67"/>
                <a:gd name="T31" fmla="*/ 34 h 55"/>
                <a:gd name="T32" fmla="*/ 58 w 67"/>
                <a:gd name="T33" fmla="*/ 3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55">
                  <a:moveTo>
                    <a:pt x="58" y="31"/>
                  </a:moveTo>
                  <a:cubicBezTo>
                    <a:pt x="58" y="30"/>
                    <a:pt x="59" y="29"/>
                    <a:pt x="58" y="27"/>
                  </a:cubicBezTo>
                  <a:cubicBezTo>
                    <a:pt x="58" y="26"/>
                    <a:pt x="57" y="24"/>
                    <a:pt x="55" y="25"/>
                  </a:cubicBezTo>
                  <a:cubicBezTo>
                    <a:pt x="51" y="26"/>
                    <a:pt x="49" y="28"/>
                    <a:pt x="46" y="31"/>
                  </a:cubicBezTo>
                  <a:cubicBezTo>
                    <a:pt x="42" y="31"/>
                    <a:pt x="39" y="30"/>
                    <a:pt x="35" y="28"/>
                  </a:cubicBezTo>
                  <a:cubicBezTo>
                    <a:pt x="25" y="23"/>
                    <a:pt x="20" y="13"/>
                    <a:pt x="23" y="2"/>
                  </a:cubicBezTo>
                  <a:cubicBezTo>
                    <a:pt x="23" y="1"/>
                    <a:pt x="21" y="0"/>
                    <a:pt x="21" y="1"/>
                  </a:cubicBezTo>
                  <a:cubicBezTo>
                    <a:pt x="16" y="14"/>
                    <a:pt x="15" y="25"/>
                    <a:pt x="26" y="34"/>
                  </a:cubicBezTo>
                  <a:cubicBezTo>
                    <a:pt x="29" y="37"/>
                    <a:pt x="33" y="39"/>
                    <a:pt x="37" y="40"/>
                  </a:cubicBezTo>
                  <a:cubicBezTo>
                    <a:pt x="37" y="40"/>
                    <a:pt x="37" y="41"/>
                    <a:pt x="36" y="41"/>
                  </a:cubicBezTo>
                  <a:cubicBezTo>
                    <a:pt x="27" y="46"/>
                    <a:pt x="15" y="44"/>
                    <a:pt x="6" y="41"/>
                  </a:cubicBezTo>
                  <a:cubicBezTo>
                    <a:pt x="2" y="40"/>
                    <a:pt x="0" y="46"/>
                    <a:pt x="3" y="47"/>
                  </a:cubicBezTo>
                  <a:cubicBezTo>
                    <a:pt x="14" y="52"/>
                    <a:pt x="24" y="55"/>
                    <a:pt x="36" y="51"/>
                  </a:cubicBezTo>
                  <a:cubicBezTo>
                    <a:pt x="40" y="50"/>
                    <a:pt x="46" y="47"/>
                    <a:pt x="51" y="42"/>
                  </a:cubicBezTo>
                  <a:cubicBezTo>
                    <a:pt x="57" y="43"/>
                    <a:pt x="64" y="43"/>
                    <a:pt x="66" y="37"/>
                  </a:cubicBezTo>
                  <a:cubicBezTo>
                    <a:pt x="67" y="36"/>
                    <a:pt x="67" y="35"/>
                    <a:pt x="66" y="34"/>
                  </a:cubicBezTo>
                  <a:cubicBezTo>
                    <a:pt x="64" y="32"/>
                    <a:pt x="61" y="31"/>
                    <a:pt x="58" y="3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0" name="Freeform 65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9762" y="6405"/>
              <a:ext cx="170" cy="85"/>
            </a:xfrm>
            <a:custGeom>
              <a:avLst/>
              <a:gdLst>
                <a:gd name="T0" fmla="*/ 176 w 178"/>
                <a:gd name="T1" fmla="*/ 3 h 91"/>
                <a:gd name="T2" fmla="*/ 171 w 178"/>
                <a:gd name="T3" fmla="*/ 2 h 91"/>
                <a:gd name="T4" fmla="*/ 147 w 178"/>
                <a:gd name="T5" fmla="*/ 36 h 91"/>
                <a:gd name="T6" fmla="*/ 116 w 178"/>
                <a:gd name="T7" fmla="*/ 39 h 91"/>
                <a:gd name="T8" fmla="*/ 116 w 178"/>
                <a:gd name="T9" fmla="*/ 38 h 91"/>
                <a:gd name="T10" fmla="*/ 113 w 178"/>
                <a:gd name="T11" fmla="*/ 36 h 91"/>
                <a:gd name="T12" fmla="*/ 112 w 178"/>
                <a:gd name="T13" fmla="*/ 37 h 91"/>
                <a:gd name="T14" fmla="*/ 106 w 178"/>
                <a:gd name="T15" fmla="*/ 33 h 91"/>
                <a:gd name="T16" fmla="*/ 105 w 178"/>
                <a:gd name="T17" fmla="*/ 34 h 91"/>
                <a:gd name="T18" fmla="*/ 109 w 178"/>
                <a:gd name="T19" fmla="*/ 40 h 91"/>
                <a:gd name="T20" fmla="*/ 98 w 178"/>
                <a:gd name="T21" fmla="*/ 49 h 91"/>
                <a:gd name="T22" fmla="*/ 99 w 178"/>
                <a:gd name="T23" fmla="*/ 48 h 91"/>
                <a:gd name="T24" fmla="*/ 95 w 178"/>
                <a:gd name="T25" fmla="*/ 45 h 91"/>
                <a:gd name="T26" fmla="*/ 80 w 178"/>
                <a:gd name="T27" fmla="*/ 56 h 91"/>
                <a:gd name="T28" fmla="*/ 68 w 178"/>
                <a:gd name="T29" fmla="*/ 55 h 91"/>
                <a:gd name="T30" fmla="*/ 64 w 178"/>
                <a:gd name="T31" fmla="*/ 37 h 91"/>
                <a:gd name="T32" fmla="*/ 62 w 178"/>
                <a:gd name="T33" fmla="*/ 37 h 91"/>
                <a:gd name="T34" fmla="*/ 58 w 178"/>
                <a:gd name="T35" fmla="*/ 59 h 91"/>
                <a:gd name="T36" fmla="*/ 59 w 178"/>
                <a:gd name="T37" fmla="*/ 62 h 91"/>
                <a:gd name="T38" fmla="*/ 30 w 178"/>
                <a:gd name="T39" fmla="*/ 66 h 91"/>
                <a:gd name="T40" fmla="*/ 5 w 178"/>
                <a:gd name="T41" fmla="*/ 46 h 91"/>
                <a:gd name="T42" fmla="*/ 3 w 178"/>
                <a:gd name="T43" fmla="*/ 47 h 91"/>
                <a:gd name="T44" fmla="*/ 19 w 178"/>
                <a:gd name="T45" fmla="*/ 73 h 91"/>
                <a:gd name="T46" fmla="*/ 4 w 178"/>
                <a:gd name="T47" fmla="*/ 70 h 91"/>
                <a:gd name="T48" fmla="*/ 2 w 178"/>
                <a:gd name="T49" fmla="*/ 74 h 91"/>
                <a:gd name="T50" fmla="*/ 83 w 178"/>
                <a:gd name="T51" fmla="*/ 68 h 91"/>
                <a:gd name="T52" fmla="*/ 95 w 178"/>
                <a:gd name="T53" fmla="*/ 65 h 91"/>
                <a:gd name="T54" fmla="*/ 113 w 178"/>
                <a:gd name="T55" fmla="*/ 45 h 91"/>
                <a:gd name="T56" fmla="*/ 130 w 178"/>
                <a:gd name="T57" fmla="*/ 50 h 91"/>
                <a:gd name="T58" fmla="*/ 127 w 178"/>
                <a:gd name="T59" fmla="*/ 54 h 91"/>
                <a:gd name="T60" fmla="*/ 131 w 178"/>
                <a:gd name="T61" fmla="*/ 55 h 91"/>
                <a:gd name="T62" fmla="*/ 131 w 178"/>
                <a:gd name="T63" fmla="*/ 55 h 91"/>
                <a:gd name="T64" fmla="*/ 131 w 178"/>
                <a:gd name="T65" fmla="*/ 52 h 91"/>
                <a:gd name="T66" fmla="*/ 140 w 178"/>
                <a:gd name="T67" fmla="*/ 49 h 91"/>
                <a:gd name="T68" fmla="*/ 140 w 178"/>
                <a:gd name="T69" fmla="*/ 49 h 91"/>
                <a:gd name="T70" fmla="*/ 156 w 178"/>
                <a:gd name="T71" fmla="*/ 42 h 91"/>
                <a:gd name="T72" fmla="*/ 157 w 178"/>
                <a:gd name="T73" fmla="*/ 41 h 91"/>
                <a:gd name="T74" fmla="*/ 158 w 178"/>
                <a:gd name="T75" fmla="*/ 40 h 91"/>
                <a:gd name="T76" fmla="*/ 176 w 178"/>
                <a:gd name="T77" fmla="*/ 3 h 91"/>
                <a:gd name="T78" fmla="*/ 65 w 178"/>
                <a:gd name="T79" fmla="*/ 65 h 91"/>
                <a:gd name="T80" fmla="*/ 66 w 178"/>
                <a:gd name="T81" fmla="*/ 66 h 91"/>
                <a:gd name="T82" fmla="*/ 61 w 178"/>
                <a:gd name="T83" fmla="*/ 68 h 91"/>
                <a:gd name="T84" fmla="*/ 65 w 178"/>
                <a:gd name="T85" fmla="*/ 65 h 91"/>
                <a:gd name="T86" fmla="*/ 65 w 178"/>
                <a:gd name="T87" fmla="*/ 6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8" h="91">
                  <a:moveTo>
                    <a:pt x="176" y="3"/>
                  </a:moveTo>
                  <a:cubicBezTo>
                    <a:pt x="175" y="1"/>
                    <a:pt x="172" y="0"/>
                    <a:pt x="171" y="2"/>
                  </a:cubicBezTo>
                  <a:cubicBezTo>
                    <a:pt x="164" y="15"/>
                    <a:pt x="160" y="28"/>
                    <a:pt x="147" y="36"/>
                  </a:cubicBezTo>
                  <a:cubicBezTo>
                    <a:pt x="138" y="42"/>
                    <a:pt x="125" y="43"/>
                    <a:pt x="116" y="39"/>
                  </a:cubicBezTo>
                  <a:cubicBezTo>
                    <a:pt x="116" y="39"/>
                    <a:pt x="116" y="39"/>
                    <a:pt x="116" y="38"/>
                  </a:cubicBezTo>
                  <a:cubicBezTo>
                    <a:pt x="117" y="36"/>
                    <a:pt x="114" y="35"/>
                    <a:pt x="113" y="36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10" y="36"/>
                    <a:pt x="108" y="34"/>
                    <a:pt x="106" y="33"/>
                  </a:cubicBezTo>
                  <a:cubicBezTo>
                    <a:pt x="105" y="32"/>
                    <a:pt x="104" y="33"/>
                    <a:pt x="105" y="34"/>
                  </a:cubicBezTo>
                  <a:cubicBezTo>
                    <a:pt x="106" y="36"/>
                    <a:pt x="107" y="38"/>
                    <a:pt x="109" y="40"/>
                  </a:cubicBezTo>
                  <a:cubicBezTo>
                    <a:pt x="105" y="43"/>
                    <a:pt x="102" y="47"/>
                    <a:pt x="98" y="49"/>
                  </a:cubicBezTo>
                  <a:cubicBezTo>
                    <a:pt x="99" y="49"/>
                    <a:pt x="99" y="48"/>
                    <a:pt x="99" y="48"/>
                  </a:cubicBezTo>
                  <a:cubicBezTo>
                    <a:pt x="100" y="45"/>
                    <a:pt x="97" y="43"/>
                    <a:pt x="95" y="45"/>
                  </a:cubicBezTo>
                  <a:cubicBezTo>
                    <a:pt x="90" y="49"/>
                    <a:pt x="85" y="53"/>
                    <a:pt x="80" y="56"/>
                  </a:cubicBezTo>
                  <a:cubicBezTo>
                    <a:pt x="76" y="57"/>
                    <a:pt x="72" y="56"/>
                    <a:pt x="68" y="55"/>
                  </a:cubicBezTo>
                  <a:cubicBezTo>
                    <a:pt x="67" y="49"/>
                    <a:pt x="66" y="43"/>
                    <a:pt x="64" y="37"/>
                  </a:cubicBezTo>
                  <a:cubicBezTo>
                    <a:pt x="64" y="36"/>
                    <a:pt x="62" y="36"/>
                    <a:pt x="62" y="37"/>
                  </a:cubicBezTo>
                  <a:cubicBezTo>
                    <a:pt x="60" y="45"/>
                    <a:pt x="59" y="52"/>
                    <a:pt x="58" y="59"/>
                  </a:cubicBezTo>
                  <a:cubicBezTo>
                    <a:pt x="58" y="60"/>
                    <a:pt x="58" y="61"/>
                    <a:pt x="59" y="62"/>
                  </a:cubicBezTo>
                  <a:cubicBezTo>
                    <a:pt x="50" y="65"/>
                    <a:pt x="39" y="68"/>
                    <a:pt x="30" y="66"/>
                  </a:cubicBezTo>
                  <a:cubicBezTo>
                    <a:pt x="20" y="65"/>
                    <a:pt x="9" y="55"/>
                    <a:pt x="5" y="46"/>
                  </a:cubicBezTo>
                  <a:cubicBezTo>
                    <a:pt x="4" y="45"/>
                    <a:pt x="2" y="45"/>
                    <a:pt x="3" y="47"/>
                  </a:cubicBezTo>
                  <a:cubicBezTo>
                    <a:pt x="6" y="58"/>
                    <a:pt x="9" y="67"/>
                    <a:pt x="19" y="73"/>
                  </a:cubicBezTo>
                  <a:cubicBezTo>
                    <a:pt x="14" y="72"/>
                    <a:pt x="9" y="71"/>
                    <a:pt x="4" y="70"/>
                  </a:cubicBezTo>
                  <a:cubicBezTo>
                    <a:pt x="1" y="69"/>
                    <a:pt x="0" y="72"/>
                    <a:pt x="2" y="74"/>
                  </a:cubicBezTo>
                  <a:cubicBezTo>
                    <a:pt x="25" y="91"/>
                    <a:pt x="61" y="87"/>
                    <a:pt x="83" y="68"/>
                  </a:cubicBezTo>
                  <a:cubicBezTo>
                    <a:pt x="87" y="68"/>
                    <a:pt x="91" y="67"/>
                    <a:pt x="95" y="65"/>
                  </a:cubicBezTo>
                  <a:cubicBezTo>
                    <a:pt x="105" y="61"/>
                    <a:pt x="110" y="53"/>
                    <a:pt x="113" y="45"/>
                  </a:cubicBezTo>
                  <a:cubicBezTo>
                    <a:pt x="118" y="48"/>
                    <a:pt x="124" y="50"/>
                    <a:pt x="130" y="50"/>
                  </a:cubicBezTo>
                  <a:cubicBezTo>
                    <a:pt x="128" y="51"/>
                    <a:pt x="127" y="52"/>
                    <a:pt x="127" y="54"/>
                  </a:cubicBezTo>
                  <a:cubicBezTo>
                    <a:pt x="127" y="56"/>
                    <a:pt x="130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8" y="54"/>
                    <a:pt x="129" y="53"/>
                    <a:pt x="131" y="52"/>
                  </a:cubicBezTo>
                  <a:cubicBezTo>
                    <a:pt x="134" y="51"/>
                    <a:pt x="137" y="50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5" y="47"/>
                    <a:pt x="151" y="45"/>
                    <a:pt x="156" y="42"/>
                  </a:cubicBezTo>
                  <a:cubicBezTo>
                    <a:pt x="156" y="41"/>
                    <a:pt x="157" y="41"/>
                    <a:pt x="157" y="41"/>
                  </a:cubicBezTo>
                  <a:cubicBezTo>
                    <a:pt x="158" y="41"/>
                    <a:pt x="158" y="40"/>
                    <a:pt x="158" y="40"/>
                  </a:cubicBezTo>
                  <a:cubicBezTo>
                    <a:pt x="170" y="31"/>
                    <a:pt x="178" y="17"/>
                    <a:pt x="176" y="3"/>
                  </a:cubicBezTo>
                  <a:close/>
                  <a:moveTo>
                    <a:pt x="65" y="65"/>
                  </a:moveTo>
                  <a:cubicBezTo>
                    <a:pt x="65" y="65"/>
                    <a:pt x="66" y="65"/>
                    <a:pt x="66" y="66"/>
                  </a:cubicBezTo>
                  <a:cubicBezTo>
                    <a:pt x="65" y="67"/>
                    <a:pt x="63" y="68"/>
                    <a:pt x="61" y="68"/>
                  </a:cubicBezTo>
                  <a:cubicBezTo>
                    <a:pt x="62" y="67"/>
                    <a:pt x="63" y="66"/>
                    <a:pt x="65" y="65"/>
                  </a:cubicBezTo>
                  <a:cubicBezTo>
                    <a:pt x="65" y="65"/>
                    <a:pt x="65" y="65"/>
                    <a:pt x="65" y="65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1" name="Freeform 66"/>
            <p:cNvSpPr/>
            <p:nvPr>
              <p:custDataLst>
                <p:tags r:id="rId7"/>
              </p:custDataLst>
            </p:nvPr>
          </p:nvSpPr>
          <p:spPr bwMode="auto">
            <a:xfrm>
              <a:off x="9619" y="6345"/>
              <a:ext cx="24" cy="44"/>
            </a:xfrm>
            <a:custGeom>
              <a:avLst/>
              <a:gdLst>
                <a:gd name="T0" fmla="*/ 23 w 25"/>
                <a:gd name="T1" fmla="*/ 41 h 46"/>
                <a:gd name="T2" fmla="*/ 23 w 25"/>
                <a:gd name="T3" fmla="*/ 37 h 46"/>
                <a:gd name="T4" fmla="*/ 11 w 25"/>
                <a:gd name="T5" fmla="*/ 26 h 46"/>
                <a:gd name="T6" fmla="*/ 13 w 25"/>
                <a:gd name="T7" fmla="*/ 6 h 46"/>
                <a:gd name="T8" fmla="*/ 6 w 25"/>
                <a:gd name="T9" fmla="*/ 4 h 46"/>
                <a:gd name="T10" fmla="*/ 23 w 25"/>
                <a:gd name="T11" fmla="*/ 4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46">
                  <a:moveTo>
                    <a:pt x="23" y="41"/>
                  </a:moveTo>
                  <a:cubicBezTo>
                    <a:pt x="25" y="41"/>
                    <a:pt x="25" y="37"/>
                    <a:pt x="23" y="37"/>
                  </a:cubicBezTo>
                  <a:cubicBezTo>
                    <a:pt x="17" y="35"/>
                    <a:pt x="13" y="33"/>
                    <a:pt x="11" y="26"/>
                  </a:cubicBezTo>
                  <a:cubicBezTo>
                    <a:pt x="10" y="20"/>
                    <a:pt x="11" y="12"/>
                    <a:pt x="13" y="6"/>
                  </a:cubicBezTo>
                  <a:cubicBezTo>
                    <a:pt x="13" y="1"/>
                    <a:pt x="7" y="0"/>
                    <a:pt x="6" y="4"/>
                  </a:cubicBezTo>
                  <a:cubicBezTo>
                    <a:pt x="2" y="18"/>
                    <a:pt x="0" y="46"/>
                    <a:pt x="23" y="4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2" name="Freeform 67"/>
            <p:cNvSpPr/>
            <p:nvPr>
              <p:custDataLst>
                <p:tags r:id="rId8"/>
              </p:custDataLst>
            </p:nvPr>
          </p:nvSpPr>
          <p:spPr bwMode="auto">
            <a:xfrm>
              <a:off x="9672" y="6354"/>
              <a:ext cx="39" cy="36"/>
            </a:xfrm>
            <a:custGeom>
              <a:avLst/>
              <a:gdLst>
                <a:gd name="T0" fmla="*/ 11 w 41"/>
                <a:gd name="T1" fmla="*/ 2 h 37"/>
                <a:gd name="T2" fmla="*/ 0 w 41"/>
                <a:gd name="T3" fmla="*/ 26 h 37"/>
                <a:gd name="T4" fmla="*/ 2 w 41"/>
                <a:gd name="T5" fmla="*/ 29 h 37"/>
                <a:gd name="T6" fmla="*/ 39 w 41"/>
                <a:gd name="T7" fmla="*/ 32 h 37"/>
                <a:gd name="T8" fmla="*/ 39 w 41"/>
                <a:gd name="T9" fmla="*/ 28 h 37"/>
                <a:gd name="T10" fmla="*/ 9 w 41"/>
                <a:gd name="T11" fmla="*/ 23 h 37"/>
                <a:gd name="T12" fmla="*/ 15 w 41"/>
                <a:gd name="T13" fmla="*/ 6 h 37"/>
                <a:gd name="T14" fmla="*/ 11 w 41"/>
                <a:gd name="T1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7">
                  <a:moveTo>
                    <a:pt x="11" y="2"/>
                  </a:moveTo>
                  <a:cubicBezTo>
                    <a:pt x="4" y="9"/>
                    <a:pt x="1" y="17"/>
                    <a:pt x="0" y="26"/>
                  </a:cubicBezTo>
                  <a:cubicBezTo>
                    <a:pt x="0" y="27"/>
                    <a:pt x="1" y="29"/>
                    <a:pt x="2" y="29"/>
                  </a:cubicBezTo>
                  <a:cubicBezTo>
                    <a:pt x="12" y="34"/>
                    <a:pt x="28" y="37"/>
                    <a:pt x="39" y="32"/>
                  </a:cubicBezTo>
                  <a:cubicBezTo>
                    <a:pt x="41" y="31"/>
                    <a:pt x="41" y="28"/>
                    <a:pt x="39" y="28"/>
                  </a:cubicBezTo>
                  <a:cubicBezTo>
                    <a:pt x="29" y="24"/>
                    <a:pt x="18" y="26"/>
                    <a:pt x="9" y="23"/>
                  </a:cubicBezTo>
                  <a:cubicBezTo>
                    <a:pt x="9" y="17"/>
                    <a:pt x="11" y="11"/>
                    <a:pt x="15" y="6"/>
                  </a:cubicBezTo>
                  <a:cubicBezTo>
                    <a:pt x="17" y="4"/>
                    <a:pt x="13" y="0"/>
                    <a:pt x="11" y="2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3" name="Freeform 68"/>
            <p:cNvSpPr/>
            <p:nvPr>
              <p:custDataLst>
                <p:tags r:id="rId9"/>
              </p:custDataLst>
            </p:nvPr>
          </p:nvSpPr>
          <p:spPr bwMode="auto">
            <a:xfrm>
              <a:off x="9827" y="6362"/>
              <a:ext cx="29" cy="24"/>
            </a:xfrm>
            <a:custGeom>
              <a:avLst/>
              <a:gdLst>
                <a:gd name="T0" fmla="*/ 17 w 32"/>
                <a:gd name="T1" fmla="*/ 15 h 25"/>
                <a:gd name="T2" fmla="*/ 8 w 32"/>
                <a:gd name="T3" fmla="*/ 4 h 25"/>
                <a:gd name="T4" fmla="*/ 1 w 32"/>
                <a:gd name="T5" fmla="*/ 6 h 25"/>
                <a:gd name="T6" fmla="*/ 15 w 32"/>
                <a:gd name="T7" fmla="*/ 23 h 25"/>
                <a:gd name="T8" fmla="*/ 32 w 32"/>
                <a:gd name="T9" fmla="*/ 14 h 25"/>
                <a:gd name="T10" fmla="*/ 29 w 32"/>
                <a:gd name="T11" fmla="*/ 12 h 25"/>
                <a:gd name="T12" fmla="*/ 17 w 32"/>
                <a:gd name="T13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5">
                  <a:moveTo>
                    <a:pt x="17" y="15"/>
                  </a:moveTo>
                  <a:cubicBezTo>
                    <a:pt x="13" y="14"/>
                    <a:pt x="9" y="8"/>
                    <a:pt x="8" y="4"/>
                  </a:cubicBezTo>
                  <a:cubicBezTo>
                    <a:pt x="6" y="0"/>
                    <a:pt x="0" y="2"/>
                    <a:pt x="1" y="6"/>
                  </a:cubicBezTo>
                  <a:cubicBezTo>
                    <a:pt x="4" y="13"/>
                    <a:pt x="8" y="20"/>
                    <a:pt x="15" y="23"/>
                  </a:cubicBezTo>
                  <a:cubicBezTo>
                    <a:pt x="22" y="25"/>
                    <a:pt x="30" y="21"/>
                    <a:pt x="32" y="14"/>
                  </a:cubicBezTo>
                  <a:cubicBezTo>
                    <a:pt x="32" y="12"/>
                    <a:pt x="31" y="11"/>
                    <a:pt x="29" y="12"/>
                  </a:cubicBezTo>
                  <a:cubicBezTo>
                    <a:pt x="25" y="14"/>
                    <a:pt x="22" y="17"/>
                    <a:pt x="17" y="15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4" name="Freeform 69"/>
            <p:cNvSpPr/>
            <p:nvPr>
              <p:custDataLst>
                <p:tags r:id="rId10"/>
              </p:custDataLst>
            </p:nvPr>
          </p:nvSpPr>
          <p:spPr bwMode="auto">
            <a:xfrm>
              <a:off x="9685" y="6325"/>
              <a:ext cx="26" cy="20"/>
            </a:xfrm>
            <a:custGeom>
              <a:avLst/>
              <a:gdLst>
                <a:gd name="T0" fmla="*/ 11 w 27"/>
                <a:gd name="T1" fmla="*/ 10 h 22"/>
                <a:gd name="T2" fmla="*/ 16 w 27"/>
                <a:gd name="T3" fmla="*/ 6 h 22"/>
                <a:gd name="T4" fmla="*/ 20 w 27"/>
                <a:gd name="T5" fmla="*/ 5 h 22"/>
                <a:gd name="T6" fmla="*/ 22 w 27"/>
                <a:gd name="T7" fmla="*/ 4 h 22"/>
                <a:gd name="T8" fmla="*/ 25 w 27"/>
                <a:gd name="T9" fmla="*/ 3 h 22"/>
                <a:gd name="T10" fmla="*/ 25 w 27"/>
                <a:gd name="T11" fmla="*/ 1 h 22"/>
                <a:gd name="T12" fmla="*/ 15 w 27"/>
                <a:gd name="T13" fmla="*/ 0 h 22"/>
                <a:gd name="T14" fmla="*/ 7 w 27"/>
                <a:gd name="T15" fmla="*/ 3 h 22"/>
                <a:gd name="T16" fmla="*/ 1 w 27"/>
                <a:gd name="T17" fmla="*/ 15 h 22"/>
                <a:gd name="T18" fmla="*/ 4 w 27"/>
                <a:gd name="T19" fmla="*/ 18 h 22"/>
                <a:gd name="T20" fmla="*/ 7 w 27"/>
                <a:gd name="T21" fmla="*/ 21 h 22"/>
                <a:gd name="T22" fmla="*/ 10 w 27"/>
                <a:gd name="T23" fmla="*/ 18 h 22"/>
                <a:gd name="T24" fmla="*/ 9 w 27"/>
                <a:gd name="T25" fmla="*/ 15 h 22"/>
                <a:gd name="T26" fmla="*/ 11 w 27"/>
                <a:gd name="T27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22">
                  <a:moveTo>
                    <a:pt x="11" y="10"/>
                  </a:moveTo>
                  <a:cubicBezTo>
                    <a:pt x="12" y="8"/>
                    <a:pt x="14" y="7"/>
                    <a:pt x="16" y="6"/>
                  </a:cubicBezTo>
                  <a:cubicBezTo>
                    <a:pt x="17" y="6"/>
                    <a:pt x="19" y="6"/>
                    <a:pt x="20" y="5"/>
                  </a:cubicBezTo>
                  <a:cubicBezTo>
                    <a:pt x="21" y="5"/>
                    <a:pt x="21" y="4"/>
                    <a:pt x="22" y="4"/>
                  </a:cubicBezTo>
                  <a:cubicBezTo>
                    <a:pt x="23" y="3"/>
                    <a:pt x="24" y="3"/>
                    <a:pt x="25" y="3"/>
                  </a:cubicBezTo>
                  <a:cubicBezTo>
                    <a:pt x="27" y="3"/>
                    <a:pt x="27" y="1"/>
                    <a:pt x="25" y="1"/>
                  </a:cubicBezTo>
                  <a:cubicBezTo>
                    <a:pt x="21" y="1"/>
                    <a:pt x="18" y="0"/>
                    <a:pt x="15" y="0"/>
                  </a:cubicBezTo>
                  <a:cubicBezTo>
                    <a:pt x="12" y="0"/>
                    <a:pt x="9" y="1"/>
                    <a:pt x="7" y="3"/>
                  </a:cubicBezTo>
                  <a:cubicBezTo>
                    <a:pt x="2" y="6"/>
                    <a:pt x="0" y="10"/>
                    <a:pt x="1" y="15"/>
                  </a:cubicBezTo>
                  <a:cubicBezTo>
                    <a:pt x="2" y="16"/>
                    <a:pt x="3" y="18"/>
                    <a:pt x="4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9" y="22"/>
                    <a:pt x="11" y="20"/>
                    <a:pt x="10" y="18"/>
                  </a:cubicBezTo>
                  <a:cubicBezTo>
                    <a:pt x="10" y="17"/>
                    <a:pt x="9" y="16"/>
                    <a:pt x="9" y="15"/>
                  </a:cubicBezTo>
                  <a:cubicBezTo>
                    <a:pt x="9" y="13"/>
                    <a:pt x="9" y="11"/>
                    <a:pt x="11" y="10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5" name="Freeform 70"/>
            <p:cNvSpPr/>
            <p:nvPr>
              <p:custDataLst>
                <p:tags r:id="rId11"/>
              </p:custDataLst>
            </p:nvPr>
          </p:nvSpPr>
          <p:spPr bwMode="auto">
            <a:xfrm>
              <a:off x="9762" y="6330"/>
              <a:ext cx="24" cy="32"/>
            </a:xfrm>
            <a:custGeom>
              <a:avLst/>
              <a:gdLst>
                <a:gd name="T0" fmla="*/ 21 w 25"/>
                <a:gd name="T1" fmla="*/ 1 h 33"/>
                <a:gd name="T2" fmla="*/ 3 w 25"/>
                <a:gd name="T3" fmla="*/ 18 h 33"/>
                <a:gd name="T4" fmla="*/ 5 w 25"/>
                <a:gd name="T5" fmla="*/ 31 h 33"/>
                <a:gd name="T6" fmla="*/ 10 w 25"/>
                <a:gd name="T7" fmla="*/ 33 h 33"/>
                <a:gd name="T8" fmla="*/ 16 w 25"/>
                <a:gd name="T9" fmla="*/ 31 h 33"/>
                <a:gd name="T10" fmla="*/ 19 w 25"/>
                <a:gd name="T11" fmla="*/ 28 h 33"/>
                <a:gd name="T12" fmla="*/ 9 w 25"/>
                <a:gd name="T13" fmla="*/ 24 h 33"/>
                <a:gd name="T14" fmla="*/ 23 w 25"/>
                <a:gd name="T15" fmla="*/ 6 h 33"/>
                <a:gd name="T16" fmla="*/ 21 w 25"/>
                <a:gd name="T17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3">
                  <a:moveTo>
                    <a:pt x="21" y="1"/>
                  </a:moveTo>
                  <a:cubicBezTo>
                    <a:pt x="12" y="5"/>
                    <a:pt x="7" y="9"/>
                    <a:pt x="3" y="18"/>
                  </a:cubicBezTo>
                  <a:cubicBezTo>
                    <a:pt x="1" y="23"/>
                    <a:pt x="0" y="27"/>
                    <a:pt x="5" y="31"/>
                  </a:cubicBezTo>
                  <a:cubicBezTo>
                    <a:pt x="6" y="32"/>
                    <a:pt x="8" y="33"/>
                    <a:pt x="10" y="33"/>
                  </a:cubicBezTo>
                  <a:cubicBezTo>
                    <a:pt x="12" y="32"/>
                    <a:pt x="14" y="30"/>
                    <a:pt x="16" y="31"/>
                  </a:cubicBezTo>
                  <a:cubicBezTo>
                    <a:pt x="18" y="32"/>
                    <a:pt x="20" y="30"/>
                    <a:pt x="19" y="28"/>
                  </a:cubicBezTo>
                  <a:cubicBezTo>
                    <a:pt x="16" y="25"/>
                    <a:pt x="12" y="26"/>
                    <a:pt x="9" y="24"/>
                  </a:cubicBezTo>
                  <a:cubicBezTo>
                    <a:pt x="12" y="17"/>
                    <a:pt x="16" y="10"/>
                    <a:pt x="23" y="6"/>
                  </a:cubicBezTo>
                  <a:cubicBezTo>
                    <a:pt x="25" y="4"/>
                    <a:pt x="24" y="0"/>
                    <a:pt x="21" y="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6" name="Freeform 71"/>
            <p:cNvSpPr/>
            <p:nvPr>
              <p:custDataLst>
                <p:tags r:id="rId12"/>
              </p:custDataLst>
            </p:nvPr>
          </p:nvSpPr>
          <p:spPr bwMode="auto">
            <a:xfrm>
              <a:off x="9803" y="6414"/>
              <a:ext cx="48" cy="27"/>
            </a:xfrm>
            <a:custGeom>
              <a:avLst/>
              <a:gdLst>
                <a:gd name="T0" fmla="*/ 47 w 49"/>
                <a:gd name="T1" fmla="*/ 23 h 30"/>
                <a:gd name="T2" fmla="*/ 47 w 49"/>
                <a:gd name="T3" fmla="*/ 18 h 30"/>
                <a:gd name="T4" fmla="*/ 26 w 49"/>
                <a:gd name="T5" fmla="*/ 12 h 30"/>
                <a:gd name="T6" fmla="*/ 4 w 49"/>
                <a:gd name="T7" fmla="*/ 1 h 30"/>
                <a:gd name="T8" fmla="*/ 2 w 49"/>
                <a:gd name="T9" fmla="*/ 5 h 30"/>
                <a:gd name="T10" fmla="*/ 47 w 49"/>
                <a:gd name="T11" fmla="*/ 2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0">
                  <a:moveTo>
                    <a:pt x="47" y="23"/>
                  </a:moveTo>
                  <a:cubicBezTo>
                    <a:pt x="49" y="22"/>
                    <a:pt x="49" y="19"/>
                    <a:pt x="47" y="18"/>
                  </a:cubicBezTo>
                  <a:cubicBezTo>
                    <a:pt x="41" y="14"/>
                    <a:pt x="33" y="14"/>
                    <a:pt x="26" y="12"/>
                  </a:cubicBezTo>
                  <a:cubicBezTo>
                    <a:pt x="19" y="9"/>
                    <a:pt x="11" y="6"/>
                    <a:pt x="4" y="1"/>
                  </a:cubicBezTo>
                  <a:cubicBezTo>
                    <a:pt x="2" y="0"/>
                    <a:pt x="0" y="3"/>
                    <a:pt x="2" y="5"/>
                  </a:cubicBezTo>
                  <a:cubicBezTo>
                    <a:pt x="11" y="17"/>
                    <a:pt x="31" y="30"/>
                    <a:pt x="47" y="23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7" name="Freeform 72"/>
            <p:cNvSpPr/>
            <p:nvPr>
              <p:custDataLst>
                <p:tags r:id="rId13"/>
              </p:custDataLst>
            </p:nvPr>
          </p:nvSpPr>
          <p:spPr bwMode="auto">
            <a:xfrm>
              <a:off x="9730" y="6405"/>
              <a:ext cx="22" cy="29"/>
            </a:xfrm>
            <a:custGeom>
              <a:avLst/>
              <a:gdLst>
                <a:gd name="T0" fmla="*/ 7 w 23"/>
                <a:gd name="T1" fmla="*/ 4 h 31"/>
                <a:gd name="T2" fmla="*/ 1 w 23"/>
                <a:gd name="T3" fmla="*/ 4 h 31"/>
                <a:gd name="T4" fmla="*/ 4 w 23"/>
                <a:gd name="T5" fmla="*/ 22 h 31"/>
                <a:gd name="T6" fmla="*/ 20 w 23"/>
                <a:gd name="T7" fmla="*/ 31 h 31"/>
                <a:gd name="T8" fmla="*/ 22 w 23"/>
                <a:gd name="T9" fmla="*/ 28 h 31"/>
                <a:gd name="T10" fmla="*/ 7 w 23"/>
                <a:gd name="T11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1">
                  <a:moveTo>
                    <a:pt x="7" y="4"/>
                  </a:moveTo>
                  <a:cubicBezTo>
                    <a:pt x="6" y="0"/>
                    <a:pt x="1" y="0"/>
                    <a:pt x="1" y="4"/>
                  </a:cubicBezTo>
                  <a:cubicBezTo>
                    <a:pt x="0" y="10"/>
                    <a:pt x="0" y="17"/>
                    <a:pt x="4" y="22"/>
                  </a:cubicBezTo>
                  <a:cubicBezTo>
                    <a:pt x="8" y="27"/>
                    <a:pt x="14" y="30"/>
                    <a:pt x="20" y="31"/>
                  </a:cubicBezTo>
                  <a:cubicBezTo>
                    <a:pt x="22" y="31"/>
                    <a:pt x="23" y="29"/>
                    <a:pt x="22" y="28"/>
                  </a:cubicBezTo>
                  <a:cubicBezTo>
                    <a:pt x="12" y="22"/>
                    <a:pt x="8" y="14"/>
                    <a:pt x="7" y="4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8" name="Freeform 73"/>
            <p:cNvSpPr/>
            <p:nvPr>
              <p:custDataLst>
                <p:tags r:id="rId14"/>
              </p:custDataLst>
            </p:nvPr>
          </p:nvSpPr>
          <p:spPr bwMode="auto">
            <a:xfrm>
              <a:off x="9788" y="6420"/>
              <a:ext cx="22" cy="26"/>
            </a:xfrm>
            <a:custGeom>
              <a:avLst/>
              <a:gdLst>
                <a:gd name="T0" fmla="*/ 21 w 24"/>
                <a:gd name="T1" fmla="*/ 17 h 26"/>
                <a:gd name="T2" fmla="*/ 16 w 24"/>
                <a:gd name="T3" fmla="*/ 16 h 26"/>
                <a:gd name="T4" fmla="*/ 12 w 24"/>
                <a:gd name="T5" fmla="*/ 13 h 26"/>
                <a:gd name="T6" fmla="*/ 6 w 24"/>
                <a:gd name="T7" fmla="*/ 4 h 26"/>
                <a:gd name="T8" fmla="*/ 0 w 24"/>
                <a:gd name="T9" fmla="*/ 4 h 26"/>
                <a:gd name="T10" fmla="*/ 5 w 24"/>
                <a:gd name="T11" fmla="*/ 18 h 26"/>
                <a:gd name="T12" fmla="*/ 20 w 24"/>
                <a:gd name="T13" fmla="*/ 24 h 26"/>
                <a:gd name="T14" fmla="*/ 21 w 24"/>
                <a:gd name="T15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26">
                  <a:moveTo>
                    <a:pt x="21" y="17"/>
                  </a:moveTo>
                  <a:cubicBezTo>
                    <a:pt x="20" y="16"/>
                    <a:pt x="18" y="16"/>
                    <a:pt x="16" y="16"/>
                  </a:cubicBezTo>
                  <a:cubicBezTo>
                    <a:pt x="15" y="15"/>
                    <a:pt x="13" y="14"/>
                    <a:pt x="12" y="13"/>
                  </a:cubicBezTo>
                  <a:cubicBezTo>
                    <a:pt x="9" y="10"/>
                    <a:pt x="7" y="7"/>
                    <a:pt x="6" y="4"/>
                  </a:cubicBezTo>
                  <a:cubicBezTo>
                    <a:pt x="6" y="0"/>
                    <a:pt x="0" y="0"/>
                    <a:pt x="0" y="4"/>
                  </a:cubicBezTo>
                  <a:cubicBezTo>
                    <a:pt x="0" y="9"/>
                    <a:pt x="2" y="14"/>
                    <a:pt x="5" y="18"/>
                  </a:cubicBezTo>
                  <a:cubicBezTo>
                    <a:pt x="8" y="22"/>
                    <a:pt x="15" y="26"/>
                    <a:pt x="20" y="24"/>
                  </a:cubicBezTo>
                  <a:cubicBezTo>
                    <a:pt x="23" y="23"/>
                    <a:pt x="24" y="19"/>
                    <a:pt x="21" y="17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9" name="Freeform 74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9542" y="5759"/>
              <a:ext cx="499" cy="721"/>
            </a:xfrm>
            <a:custGeom>
              <a:avLst/>
              <a:gdLst>
                <a:gd name="T0" fmla="*/ 497 w 523"/>
                <a:gd name="T1" fmla="*/ 10 h 757"/>
                <a:gd name="T2" fmla="*/ 229 w 523"/>
                <a:gd name="T3" fmla="*/ 405 h 757"/>
                <a:gd name="T4" fmla="*/ 127 w 523"/>
                <a:gd name="T5" fmla="*/ 393 h 757"/>
                <a:gd name="T6" fmla="*/ 5 w 523"/>
                <a:gd name="T7" fmla="*/ 669 h 757"/>
                <a:gd name="T8" fmla="*/ 41 w 523"/>
                <a:gd name="T9" fmla="*/ 740 h 757"/>
                <a:gd name="T10" fmla="*/ 87 w 523"/>
                <a:gd name="T11" fmla="*/ 744 h 757"/>
                <a:gd name="T12" fmla="*/ 144 w 523"/>
                <a:gd name="T13" fmla="*/ 739 h 757"/>
                <a:gd name="T14" fmla="*/ 139 w 523"/>
                <a:gd name="T15" fmla="*/ 699 h 757"/>
                <a:gd name="T16" fmla="*/ 103 w 523"/>
                <a:gd name="T17" fmla="*/ 706 h 757"/>
                <a:gd name="T18" fmla="*/ 120 w 523"/>
                <a:gd name="T19" fmla="*/ 743 h 757"/>
                <a:gd name="T20" fmla="*/ 66 w 523"/>
                <a:gd name="T21" fmla="*/ 728 h 757"/>
                <a:gd name="T22" fmla="*/ 70 w 523"/>
                <a:gd name="T23" fmla="*/ 708 h 757"/>
                <a:gd name="T24" fmla="*/ 52 w 523"/>
                <a:gd name="T25" fmla="*/ 709 h 757"/>
                <a:gd name="T26" fmla="*/ 42 w 523"/>
                <a:gd name="T27" fmla="*/ 689 h 757"/>
                <a:gd name="T28" fmla="*/ 12 w 523"/>
                <a:gd name="T29" fmla="*/ 687 h 757"/>
                <a:gd name="T30" fmla="*/ 41 w 523"/>
                <a:gd name="T31" fmla="*/ 673 h 757"/>
                <a:gd name="T32" fmla="*/ 222 w 523"/>
                <a:gd name="T33" fmla="*/ 528 h 757"/>
                <a:gd name="T34" fmla="*/ 224 w 523"/>
                <a:gd name="T35" fmla="*/ 529 h 757"/>
                <a:gd name="T36" fmla="*/ 220 w 523"/>
                <a:gd name="T37" fmla="*/ 550 h 757"/>
                <a:gd name="T38" fmla="*/ 235 w 523"/>
                <a:gd name="T39" fmla="*/ 529 h 757"/>
                <a:gd name="T40" fmla="*/ 336 w 523"/>
                <a:gd name="T41" fmla="*/ 587 h 757"/>
                <a:gd name="T42" fmla="*/ 422 w 523"/>
                <a:gd name="T43" fmla="*/ 691 h 757"/>
                <a:gd name="T44" fmla="*/ 435 w 523"/>
                <a:gd name="T45" fmla="*/ 668 h 757"/>
                <a:gd name="T46" fmla="*/ 239 w 523"/>
                <a:gd name="T47" fmla="*/ 513 h 757"/>
                <a:gd name="T48" fmla="*/ 492 w 523"/>
                <a:gd name="T49" fmla="*/ 264 h 757"/>
                <a:gd name="T50" fmla="*/ 41 w 523"/>
                <a:gd name="T51" fmla="*/ 722 h 757"/>
                <a:gd name="T52" fmla="*/ 196 w 523"/>
                <a:gd name="T53" fmla="*/ 348 h 757"/>
                <a:gd name="T54" fmla="*/ 241 w 523"/>
                <a:gd name="T55" fmla="*/ 374 h 757"/>
                <a:gd name="T56" fmla="*/ 235 w 523"/>
                <a:gd name="T57" fmla="*/ 376 h 757"/>
                <a:gd name="T58" fmla="*/ 228 w 523"/>
                <a:gd name="T59" fmla="*/ 369 h 757"/>
                <a:gd name="T60" fmla="*/ 180 w 523"/>
                <a:gd name="T61" fmla="*/ 302 h 757"/>
                <a:gd name="T62" fmla="*/ 23 w 523"/>
                <a:gd name="T63" fmla="*/ 126 h 757"/>
                <a:gd name="T64" fmla="*/ 179 w 523"/>
                <a:gd name="T65" fmla="*/ 318 h 757"/>
                <a:gd name="T66" fmla="*/ 28 w 523"/>
                <a:gd name="T67" fmla="*/ 158 h 757"/>
                <a:gd name="T68" fmla="*/ 230 w 523"/>
                <a:gd name="T69" fmla="*/ 394 h 757"/>
                <a:gd name="T70" fmla="*/ 198 w 523"/>
                <a:gd name="T71" fmla="*/ 194 h 757"/>
                <a:gd name="T72" fmla="*/ 207 w 523"/>
                <a:gd name="T73" fmla="*/ 321 h 757"/>
                <a:gd name="T74" fmla="*/ 107 w 523"/>
                <a:gd name="T75" fmla="*/ 123 h 757"/>
                <a:gd name="T76" fmla="*/ 125 w 523"/>
                <a:gd name="T77" fmla="*/ 183 h 757"/>
                <a:gd name="T78" fmla="*/ 134 w 523"/>
                <a:gd name="T79" fmla="*/ 234 h 757"/>
                <a:gd name="T80" fmla="*/ 72 w 523"/>
                <a:gd name="T81" fmla="*/ 337 h 757"/>
                <a:gd name="T82" fmla="*/ 181 w 523"/>
                <a:gd name="T83" fmla="*/ 387 h 757"/>
                <a:gd name="T84" fmla="*/ 202 w 523"/>
                <a:gd name="T85" fmla="*/ 417 h 757"/>
                <a:gd name="T86" fmla="*/ 365 w 523"/>
                <a:gd name="T87" fmla="*/ 263 h 757"/>
                <a:gd name="T88" fmla="*/ 355 w 523"/>
                <a:gd name="T89" fmla="*/ 256 h 757"/>
                <a:gd name="T90" fmla="*/ 287 w 523"/>
                <a:gd name="T91" fmla="*/ 206 h 757"/>
                <a:gd name="T92" fmla="*/ 437 w 523"/>
                <a:gd name="T93" fmla="*/ 197 h 757"/>
                <a:gd name="T94" fmla="*/ 484 w 523"/>
                <a:gd name="T95" fmla="*/ 52 h 757"/>
                <a:gd name="T96" fmla="*/ 349 w 523"/>
                <a:gd name="T97" fmla="*/ 249 h 757"/>
                <a:gd name="T98" fmla="*/ 325 w 523"/>
                <a:gd name="T99" fmla="*/ 279 h 757"/>
                <a:gd name="T100" fmla="*/ 334 w 523"/>
                <a:gd name="T101" fmla="*/ 268 h 757"/>
                <a:gd name="T102" fmla="*/ 310 w 523"/>
                <a:gd name="T103" fmla="*/ 168 h 757"/>
                <a:gd name="T104" fmla="*/ 290 w 523"/>
                <a:gd name="T105" fmla="*/ 325 h 757"/>
                <a:gd name="T106" fmla="*/ 399 w 523"/>
                <a:gd name="T107" fmla="*/ 318 h 757"/>
                <a:gd name="T108" fmla="*/ 333 w 523"/>
                <a:gd name="T109" fmla="*/ 321 h 757"/>
                <a:gd name="T110" fmla="*/ 484 w 523"/>
                <a:gd name="T111" fmla="*/ 246 h 757"/>
                <a:gd name="T112" fmla="*/ 500 w 523"/>
                <a:gd name="T113" fmla="*/ 197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23" h="757">
                  <a:moveTo>
                    <a:pt x="512" y="125"/>
                  </a:moveTo>
                  <a:cubicBezTo>
                    <a:pt x="513" y="122"/>
                    <a:pt x="515" y="120"/>
                    <a:pt x="516" y="117"/>
                  </a:cubicBezTo>
                  <a:cubicBezTo>
                    <a:pt x="517" y="116"/>
                    <a:pt x="514" y="114"/>
                    <a:pt x="513" y="116"/>
                  </a:cubicBezTo>
                  <a:cubicBezTo>
                    <a:pt x="513" y="117"/>
                    <a:pt x="512" y="118"/>
                    <a:pt x="511" y="120"/>
                  </a:cubicBezTo>
                  <a:cubicBezTo>
                    <a:pt x="505" y="83"/>
                    <a:pt x="496" y="46"/>
                    <a:pt x="497" y="10"/>
                  </a:cubicBezTo>
                  <a:cubicBezTo>
                    <a:pt x="497" y="4"/>
                    <a:pt x="490" y="0"/>
                    <a:pt x="485" y="3"/>
                  </a:cubicBezTo>
                  <a:cubicBezTo>
                    <a:pt x="383" y="71"/>
                    <a:pt x="193" y="195"/>
                    <a:pt x="278" y="341"/>
                  </a:cubicBezTo>
                  <a:cubicBezTo>
                    <a:pt x="263" y="360"/>
                    <a:pt x="251" y="380"/>
                    <a:pt x="239" y="400"/>
                  </a:cubicBezTo>
                  <a:cubicBezTo>
                    <a:pt x="235" y="406"/>
                    <a:pt x="231" y="413"/>
                    <a:pt x="228" y="420"/>
                  </a:cubicBezTo>
                  <a:cubicBezTo>
                    <a:pt x="228" y="415"/>
                    <a:pt x="229" y="410"/>
                    <a:pt x="229" y="405"/>
                  </a:cubicBezTo>
                  <a:cubicBezTo>
                    <a:pt x="284" y="353"/>
                    <a:pt x="257" y="261"/>
                    <a:pt x="221" y="205"/>
                  </a:cubicBezTo>
                  <a:cubicBezTo>
                    <a:pt x="178" y="137"/>
                    <a:pt x="94" y="76"/>
                    <a:pt x="12" y="110"/>
                  </a:cubicBezTo>
                  <a:cubicBezTo>
                    <a:pt x="9" y="111"/>
                    <a:pt x="7" y="114"/>
                    <a:pt x="7" y="118"/>
                  </a:cubicBezTo>
                  <a:cubicBezTo>
                    <a:pt x="24" y="191"/>
                    <a:pt x="11" y="274"/>
                    <a:pt x="54" y="338"/>
                  </a:cubicBezTo>
                  <a:cubicBezTo>
                    <a:pt x="71" y="364"/>
                    <a:pt x="99" y="380"/>
                    <a:pt x="127" y="393"/>
                  </a:cubicBezTo>
                  <a:cubicBezTo>
                    <a:pt x="153" y="405"/>
                    <a:pt x="183" y="416"/>
                    <a:pt x="199" y="442"/>
                  </a:cubicBezTo>
                  <a:cubicBezTo>
                    <a:pt x="197" y="467"/>
                    <a:pt x="196" y="494"/>
                    <a:pt x="209" y="515"/>
                  </a:cubicBezTo>
                  <a:cubicBezTo>
                    <a:pt x="209" y="516"/>
                    <a:pt x="210" y="517"/>
                    <a:pt x="210" y="518"/>
                  </a:cubicBezTo>
                  <a:cubicBezTo>
                    <a:pt x="173" y="533"/>
                    <a:pt x="138" y="556"/>
                    <a:pt x="105" y="579"/>
                  </a:cubicBezTo>
                  <a:cubicBezTo>
                    <a:pt x="69" y="606"/>
                    <a:pt x="35" y="635"/>
                    <a:pt x="5" y="669"/>
                  </a:cubicBezTo>
                  <a:cubicBezTo>
                    <a:pt x="4" y="669"/>
                    <a:pt x="3" y="670"/>
                    <a:pt x="3" y="671"/>
                  </a:cubicBezTo>
                  <a:cubicBezTo>
                    <a:pt x="1" y="683"/>
                    <a:pt x="0" y="698"/>
                    <a:pt x="12" y="705"/>
                  </a:cubicBezTo>
                  <a:cubicBezTo>
                    <a:pt x="13" y="706"/>
                    <a:pt x="14" y="706"/>
                    <a:pt x="16" y="707"/>
                  </a:cubicBezTo>
                  <a:cubicBezTo>
                    <a:pt x="16" y="707"/>
                    <a:pt x="16" y="708"/>
                    <a:pt x="16" y="708"/>
                  </a:cubicBezTo>
                  <a:cubicBezTo>
                    <a:pt x="19" y="723"/>
                    <a:pt x="27" y="734"/>
                    <a:pt x="41" y="740"/>
                  </a:cubicBezTo>
                  <a:cubicBezTo>
                    <a:pt x="45" y="741"/>
                    <a:pt x="49" y="739"/>
                    <a:pt x="51" y="736"/>
                  </a:cubicBezTo>
                  <a:cubicBezTo>
                    <a:pt x="53" y="733"/>
                    <a:pt x="55" y="732"/>
                    <a:pt x="58" y="731"/>
                  </a:cubicBezTo>
                  <a:cubicBezTo>
                    <a:pt x="60" y="735"/>
                    <a:pt x="63" y="737"/>
                    <a:pt x="68" y="739"/>
                  </a:cubicBezTo>
                  <a:cubicBezTo>
                    <a:pt x="73" y="741"/>
                    <a:pt x="79" y="741"/>
                    <a:pt x="85" y="740"/>
                  </a:cubicBezTo>
                  <a:cubicBezTo>
                    <a:pt x="85" y="741"/>
                    <a:pt x="86" y="743"/>
                    <a:pt x="87" y="744"/>
                  </a:cubicBezTo>
                  <a:cubicBezTo>
                    <a:pt x="96" y="751"/>
                    <a:pt x="104" y="756"/>
                    <a:pt x="116" y="757"/>
                  </a:cubicBezTo>
                  <a:cubicBezTo>
                    <a:pt x="124" y="757"/>
                    <a:pt x="131" y="755"/>
                    <a:pt x="137" y="750"/>
                  </a:cubicBezTo>
                  <a:cubicBezTo>
                    <a:pt x="149" y="751"/>
                    <a:pt x="163" y="743"/>
                    <a:pt x="169" y="733"/>
                  </a:cubicBezTo>
                  <a:cubicBezTo>
                    <a:pt x="170" y="731"/>
                    <a:pt x="168" y="728"/>
                    <a:pt x="166" y="729"/>
                  </a:cubicBezTo>
                  <a:cubicBezTo>
                    <a:pt x="159" y="732"/>
                    <a:pt x="152" y="737"/>
                    <a:pt x="144" y="739"/>
                  </a:cubicBezTo>
                  <a:cubicBezTo>
                    <a:pt x="143" y="738"/>
                    <a:pt x="142" y="737"/>
                    <a:pt x="140" y="737"/>
                  </a:cubicBezTo>
                  <a:cubicBezTo>
                    <a:pt x="138" y="738"/>
                    <a:pt x="135" y="739"/>
                    <a:pt x="132" y="739"/>
                  </a:cubicBezTo>
                  <a:cubicBezTo>
                    <a:pt x="123" y="736"/>
                    <a:pt x="120" y="724"/>
                    <a:pt x="119" y="715"/>
                  </a:cubicBezTo>
                  <a:cubicBezTo>
                    <a:pt x="119" y="714"/>
                    <a:pt x="119" y="713"/>
                    <a:pt x="118" y="712"/>
                  </a:cubicBezTo>
                  <a:cubicBezTo>
                    <a:pt x="126" y="711"/>
                    <a:pt x="133" y="707"/>
                    <a:pt x="139" y="699"/>
                  </a:cubicBezTo>
                  <a:cubicBezTo>
                    <a:pt x="141" y="697"/>
                    <a:pt x="138" y="694"/>
                    <a:pt x="136" y="696"/>
                  </a:cubicBezTo>
                  <a:cubicBezTo>
                    <a:pt x="128" y="701"/>
                    <a:pt x="121" y="704"/>
                    <a:pt x="112" y="702"/>
                  </a:cubicBezTo>
                  <a:cubicBezTo>
                    <a:pt x="112" y="695"/>
                    <a:pt x="111" y="688"/>
                    <a:pt x="110" y="681"/>
                  </a:cubicBezTo>
                  <a:cubicBezTo>
                    <a:pt x="110" y="677"/>
                    <a:pt x="105" y="677"/>
                    <a:pt x="104" y="681"/>
                  </a:cubicBezTo>
                  <a:cubicBezTo>
                    <a:pt x="103" y="689"/>
                    <a:pt x="103" y="698"/>
                    <a:pt x="103" y="706"/>
                  </a:cubicBezTo>
                  <a:cubicBezTo>
                    <a:pt x="103" y="708"/>
                    <a:pt x="104" y="710"/>
                    <a:pt x="106" y="711"/>
                  </a:cubicBezTo>
                  <a:cubicBezTo>
                    <a:pt x="109" y="712"/>
                    <a:pt x="111" y="712"/>
                    <a:pt x="113" y="712"/>
                  </a:cubicBezTo>
                  <a:cubicBezTo>
                    <a:pt x="113" y="713"/>
                    <a:pt x="112" y="714"/>
                    <a:pt x="112" y="715"/>
                  </a:cubicBezTo>
                  <a:cubicBezTo>
                    <a:pt x="112" y="725"/>
                    <a:pt x="114" y="736"/>
                    <a:pt x="121" y="743"/>
                  </a:cubicBezTo>
                  <a:cubicBezTo>
                    <a:pt x="121" y="743"/>
                    <a:pt x="120" y="743"/>
                    <a:pt x="120" y="743"/>
                  </a:cubicBezTo>
                  <a:cubicBezTo>
                    <a:pt x="112" y="745"/>
                    <a:pt x="102" y="741"/>
                    <a:pt x="94" y="737"/>
                  </a:cubicBezTo>
                  <a:cubicBezTo>
                    <a:pt x="101" y="734"/>
                    <a:pt x="107" y="730"/>
                    <a:pt x="109" y="725"/>
                  </a:cubicBezTo>
                  <a:cubicBezTo>
                    <a:pt x="111" y="722"/>
                    <a:pt x="109" y="721"/>
                    <a:pt x="107" y="721"/>
                  </a:cubicBezTo>
                  <a:cubicBezTo>
                    <a:pt x="95" y="723"/>
                    <a:pt x="86" y="732"/>
                    <a:pt x="74" y="732"/>
                  </a:cubicBezTo>
                  <a:cubicBezTo>
                    <a:pt x="71" y="732"/>
                    <a:pt x="68" y="730"/>
                    <a:pt x="66" y="728"/>
                  </a:cubicBezTo>
                  <a:cubicBezTo>
                    <a:pt x="67" y="728"/>
                    <a:pt x="68" y="727"/>
                    <a:pt x="68" y="725"/>
                  </a:cubicBezTo>
                  <a:cubicBezTo>
                    <a:pt x="69" y="723"/>
                    <a:pt x="68" y="720"/>
                    <a:pt x="66" y="720"/>
                  </a:cubicBezTo>
                  <a:cubicBezTo>
                    <a:pt x="64" y="719"/>
                    <a:pt x="63" y="718"/>
                    <a:pt x="61" y="718"/>
                  </a:cubicBezTo>
                  <a:cubicBezTo>
                    <a:pt x="61" y="717"/>
                    <a:pt x="60" y="717"/>
                    <a:pt x="60" y="716"/>
                  </a:cubicBezTo>
                  <a:cubicBezTo>
                    <a:pt x="64" y="713"/>
                    <a:pt x="67" y="710"/>
                    <a:pt x="70" y="708"/>
                  </a:cubicBezTo>
                  <a:cubicBezTo>
                    <a:pt x="72" y="707"/>
                    <a:pt x="71" y="704"/>
                    <a:pt x="69" y="704"/>
                  </a:cubicBezTo>
                  <a:cubicBezTo>
                    <a:pt x="66" y="705"/>
                    <a:pt x="63" y="706"/>
                    <a:pt x="60" y="707"/>
                  </a:cubicBezTo>
                  <a:cubicBezTo>
                    <a:pt x="60" y="705"/>
                    <a:pt x="60" y="703"/>
                    <a:pt x="60" y="702"/>
                  </a:cubicBezTo>
                  <a:cubicBezTo>
                    <a:pt x="60" y="697"/>
                    <a:pt x="53" y="697"/>
                    <a:pt x="53" y="702"/>
                  </a:cubicBezTo>
                  <a:cubicBezTo>
                    <a:pt x="52" y="704"/>
                    <a:pt x="52" y="707"/>
                    <a:pt x="52" y="709"/>
                  </a:cubicBezTo>
                  <a:cubicBezTo>
                    <a:pt x="49" y="709"/>
                    <a:pt x="46" y="709"/>
                    <a:pt x="43" y="707"/>
                  </a:cubicBezTo>
                  <a:cubicBezTo>
                    <a:pt x="42" y="704"/>
                    <a:pt x="42" y="700"/>
                    <a:pt x="43" y="696"/>
                  </a:cubicBezTo>
                  <a:cubicBezTo>
                    <a:pt x="44" y="694"/>
                    <a:pt x="45" y="692"/>
                    <a:pt x="45" y="689"/>
                  </a:cubicBezTo>
                  <a:cubicBezTo>
                    <a:pt x="45" y="687"/>
                    <a:pt x="43" y="687"/>
                    <a:pt x="42" y="689"/>
                  </a:cubicBezTo>
                  <a:cubicBezTo>
                    <a:pt x="42" y="689"/>
                    <a:pt x="42" y="689"/>
                    <a:pt x="42" y="689"/>
                  </a:cubicBezTo>
                  <a:cubicBezTo>
                    <a:pt x="42" y="687"/>
                    <a:pt x="41" y="686"/>
                    <a:pt x="39" y="686"/>
                  </a:cubicBezTo>
                  <a:cubicBezTo>
                    <a:pt x="35" y="688"/>
                    <a:pt x="33" y="687"/>
                    <a:pt x="30" y="689"/>
                  </a:cubicBezTo>
                  <a:cubicBezTo>
                    <a:pt x="28" y="690"/>
                    <a:pt x="27" y="692"/>
                    <a:pt x="25" y="693"/>
                  </a:cubicBezTo>
                  <a:cubicBezTo>
                    <a:pt x="23" y="694"/>
                    <a:pt x="19" y="696"/>
                    <a:pt x="17" y="695"/>
                  </a:cubicBezTo>
                  <a:cubicBezTo>
                    <a:pt x="14" y="693"/>
                    <a:pt x="13" y="690"/>
                    <a:pt x="12" y="687"/>
                  </a:cubicBezTo>
                  <a:cubicBezTo>
                    <a:pt x="11" y="682"/>
                    <a:pt x="9" y="677"/>
                    <a:pt x="9" y="672"/>
                  </a:cubicBezTo>
                  <a:cubicBezTo>
                    <a:pt x="18" y="663"/>
                    <a:pt x="27" y="654"/>
                    <a:pt x="37" y="645"/>
                  </a:cubicBezTo>
                  <a:cubicBezTo>
                    <a:pt x="37" y="646"/>
                    <a:pt x="37" y="646"/>
                    <a:pt x="37" y="646"/>
                  </a:cubicBezTo>
                  <a:cubicBezTo>
                    <a:pt x="36" y="655"/>
                    <a:pt x="34" y="665"/>
                    <a:pt x="37" y="673"/>
                  </a:cubicBezTo>
                  <a:cubicBezTo>
                    <a:pt x="38" y="675"/>
                    <a:pt x="41" y="675"/>
                    <a:pt x="41" y="673"/>
                  </a:cubicBezTo>
                  <a:cubicBezTo>
                    <a:pt x="45" y="665"/>
                    <a:pt x="43" y="655"/>
                    <a:pt x="42" y="646"/>
                  </a:cubicBezTo>
                  <a:cubicBezTo>
                    <a:pt x="42" y="644"/>
                    <a:pt x="40" y="643"/>
                    <a:pt x="39" y="644"/>
                  </a:cubicBezTo>
                  <a:cubicBezTo>
                    <a:pt x="92" y="596"/>
                    <a:pt x="154" y="554"/>
                    <a:pt x="220" y="527"/>
                  </a:cubicBezTo>
                  <a:cubicBezTo>
                    <a:pt x="220" y="528"/>
                    <a:pt x="221" y="528"/>
                    <a:pt x="221" y="528"/>
                  </a:cubicBezTo>
                  <a:cubicBezTo>
                    <a:pt x="222" y="528"/>
                    <a:pt x="222" y="528"/>
                    <a:pt x="222" y="528"/>
                  </a:cubicBezTo>
                  <a:cubicBezTo>
                    <a:pt x="222" y="528"/>
                    <a:pt x="222" y="528"/>
                    <a:pt x="222" y="528"/>
                  </a:cubicBezTo>
                  <a:cubicBezTo>
                    <a:pt x="222" y="528"/>
                    <a:pt x="222" y="528"/>
                    <a:pt x="222" y="528"/>
                  </a:cubicBezTo>
                  <a:cubicBezTo>
                    <a:pt x="223" y="529"/>
                    <a:pt x="224" y="529"/>
                    <a:pt x="224" y="529"/>
                  </a:cubicBezTo>
                  <a:cubicBezTo>
                    <a:pt x="224" y="529"/>
                    <a:pt x="224" y="529"/>
                    <a:pt x="224" y="529"/>
                  </a:cubicBezTo>
                  <a:cubicBezTo>
                    <a:pt x="224" y="529"/>
                    <a:pt x="224" y="529"/>
                    <a:pt x="224" y="529"/>
                  </a:cubicBezTo>
                  <a:cubicBezTo>
                    <a:pt x="224" y="529"/>
                    <a:pt x="224" y="529"/>
                    <a:pt x="224" y="529"/>
                  </a:cubicBezTo>
                  <a:cubicBezTo>
                    <a:pt x="223" y="529"/>
                    <a:pt x="223" y="529"/>
                    <a:pt x="222" y="528"/>
                  </a:cubicBezTo>
                  <a:cubicBezTo>
                    <a:pt x="222" y="528"/>
                    <a:pt x="222" y="528"/>
                    <a:pt x="222" y="528"/>
                  </a:cubicBezTo>
                  <a:cubicBezTo>
                    <a:pt x="223" y="529"/>
                    <a:pt x="224" y="529"/>
                    <a:pt x="224" y="529"/>
                  </a:cubicBezTo>
                  <a:cubicBezTo>
                    <a:pt x="219" y="536"/>
                    <a:pt x="216" y="542"/>
                    <a:pt x="220" y="550"/>
                  </a:cubicBezTo>
                  <a:cubicBezTo>
                    <a:pt x="225" y="560"/>
                    <a:pt x="242" y="564"/>
                    <a:pt x="252" y="563"/>
                  </a:cubicBezTo>
                  <a:cubicBezTo>
                    <a:pt x="253" y="563"/>
                    <a:pt x="255" y="560"/>
                    <a:pt x="253" y="559"/>
                  </a:cubicBezTo>
                  <a:cubicBezTo>
                    <a:pt x="244" y="556"/>
                    <a:pt x="234" y="555"/>
                    <a:pt x="226" y="548"/>
                  </a:cubicBezTo>
                  <a:cubicBezTo>
                    <a:pt x="221" y="543"/>
                    <a:pt x="222" y="536"/>
                    <a:pt x="225" y="529"/>
                  </a:cubicBezTo>
                  <a:cubicBezTo>
                    <a:pt x="228" y="530"/>
                    <a:pt x="231" y="530"/>
                    <a:pt x="235" y="529"/>
                  </a:cubicBezTo>
                  <a:cubicBezTo>
                    <a:pt x="237" y="529"/>
                    <a:pt x="238" y="527"/>
                    <a:pt x="237" y="525"/>
                  </a:cubicBezTo>
                  <a:cubicBezTo>
                    <a:pt x="237" y="524"/>
                    <a:pt x="236" y="524"/>
                    <a:pt x="236" y="524"/>
                  </a:cubicBezTo>
                  <a:cubicBezTo>
                    <a:pt x="236" y="524"/>
                    <a:pt x="236" y="523"/>
                    <a:pt x="236" y="523"/>
                  </a:cubicBezTo>
                  <a:cubicBezTo>
                    <a:pt x="251" y="528"/>
                    <a:pt x="266" y="533"/>
                    <a:pt x="280" y="541"/>
                  </a:cubicBezTo>
                  <a:cubicBezTo>
                    <a:pt x="301" y="553"/>
                    <a:pt x="319" y="570"/>
                    <a:pt x="336" y="587"/>
                  </a:cubicBezTo>
                  <a:cubicBezTo>
                    <a:pt x="351" y="603"/>
                    <a:pt x="365" y="620"/>
                    <a:pt x="379" y="637"/>
                  </a:cubicBezTo>
                  <a:cubicBezTo>
                    <a:pt x="391" y="652"/>
                    <a:pt x="402" y="672"/>
                    <a:pt x="417" y="685"/>
                  </a:cubicBezTo>
                  <a:cubicBezTo>
                    <a:pt x="422" y="690"/>
                    <a:pt x="429" y="684"/>
                    <a:pt x="427" y="678"/>
                  </a:cubicBezTo>
                  <a:cubicBezTo>
                    <a:pt x="431" y="679"/>
                    <a:pt x="431" y="677"/>
                    <a:pt x="433" y="680"/>
                  </a:cubicBezTo>
                  <a:cubicBezTo>
                    <a:pt x="431" y="685"/>
                    <a:pt x="428" y="689"/>
                    <a:pt x="422" y="691"/>
                  </a:cubicBezTo>
                  <a:cubicBezTo>
                    <a:pt x="417" y="692"/>
                    <a:pt x="412" y="693"/>
                    <a:pt x="407" y="696"/>
                  </a:cubicBezTo>
                  <a:cubicBezTo>
                    <a:pt x="405" y="697"/>
                    <a:pt x="407" y="700"/>
                    <a:pt x="409" y="700"/>
                  </a:cubicBezTo>
                  <a:cubicBezTo>
                    <a:pt x="415" y="699"/>
                    <a:pt x="421" y="699"/>
                    <a:pt x="427" y="698"/>
                  </a:cubicBezTo>
                  <a:cubicBezTo>
                    <a:pt x="433" y="696"/>
                    <a:pt x="438" y="690"/>
                    <a:pt x="441" y="685"/>
                  </a:cubicBezTo>
                  <a:cubicBezTo>
                    <a:pt x="445" y="679"/>
                    <a:pt x="441" y="671"/>
                    <a:pt x="435" y="668"/>
                  </a:cubicBezTo>
                  <a:cubicBezTo>
                    <a:pt x="431" y="667"/>
                    <a:pt x="426" y="668"/>
                    <a:pt x="422" y="669"/>
                  </a:cubicBezTo>
                  <a:cubicBezTo>
                    <a:pt x="413" y="654"/>
                    <a:pt x="399" y="640"/>
                    <a:pt x="389" y="627"/>
                  </a:cubicBezTo>
                  <a:cubicBezTo>
                    <a:pt x="373" y="607"/>
                    <a:pt x="356" y="588"/>
                    <a:pt x="337" y="570"/>
                  </a:cubicBezTo>
                  <a:cubicBezTo>
                    <a:pt x="313" y="547"/>
                    <a:pt x="275" y="514"/>
                    <a:pt x="239" y="515"/>
                  </a:cubicBezTo>
                  <a:cubicBezTo>
                    <a:pt x="239" y="514"/>
                    <a:pt x="239" y="514"/>
                    <a:pt x="239" y="513"/>
                  </a:cubicBezTo>
                  <a:cubicBezTo>
                    <a:pt x="241" y="505"/>
                    <a:pt x="242" y="496"/>
                    <a:pt x="245" y="487"/>
                  </a:cubicBezTo>
                  <a:cubicBezTo>
                    <a:pt x="255" y="459"/>
                    <a:pt x="267" y="434"/>
                    <a:pt x="280" y="409"/>
                  </a:cubicBezTo>
                  <a:cubicBezTo>
                    <a:pt x="288" y="393"/>
                    <a:pt x="296" y="377"/>
                    <a:pt x="305" y="360"/>
                  </a:cubicBezTo>
                  <a:cubicBezTo>
                    <a:pt x="338" y="350"/>
                    <a:pt x="372" y="344"/>
                    <a:pt x="405" y="334"/>
                  </a:cubicBezTo>
                  <a:cubicBezTo>
                    <a:pt x="442" y="321"/>
                    <a:pt x="469" y="296"/>
                    <a:pt x="492" y="264"/>
                  </a:cubicBezTo>
                  <a:cubicBezTo>
                    <a:pt x="523" y="221"/>
                    <a:pt x="520" y="173"/>
                    <a:pt x="512" y="125"/>
                  </a:cubicBezTo>
                  <a:close/>
                  <a:moveTo>
                    <a:pt x="34" y="702"/>
                  </a:moveTo>
                  <a:cubicBezTo>
                    <a:pt x="33" y="707"/>
                    <a:pt x="34" y="713"/>
                    <a:pt x="39" y="715"/>
                  </a:cubicBezTo>
                  <a:cubicBezTo>
                    <a:pt x="42" y="717"/>
                    <a:pt x="44" y="718"/>
                    <a:pt x="47" y="718"/>
                  </a:cubicBezTo>
                  <a:cubicBezTo>
                    <a:pt x="45" y="719"/>
                    <a:pt x="43" y="720"/>
                    <a:pt x="41" y="722"/>
                  </a:cubicBezTo>
                  <a:cubicBezTo>
                    <a:pt x="35" y="718"/>
                    <a:pt x="32" y="711"/>
                    <a:pt x="29" y="705"/>
                  </a:cubicBezTo>
                  <a:cubicBezTo>
                    <a:pt x="31" y="704"/>
                    <a:pt x="33" y="703"/>
                    <a:pt x="34" y="702"/>
                  </a:cubicBezTo>
                  <a:close/>
                  <a:moveTo>
                    <a:pt x="35" y="234"/>
                  </a:moveTo>
                  <a:cubicBezTo>
                    <a:pt x="58" y="262"/>
                    <a:pt x="83" y="291"/>
                    <a:pt x="111" y="313"/>
                  </a:cubicBezTo>
                  <a:cubicBezTo>
                    <a:pt x="136" y="333"/>
                    <a:pt x="165" y="343"/>
                    <a:pt x="196" y="348"/>
                  </a:cubicBezTo>
                  <a:cubicBezTo>
                    <a:pt x="198" y="352"/>
                    <a:pt x="199" y="356"/>
                    <a:pt x="200" y="361"/>
                  </a:cubicBezTo>
                  <a:cubicBezTo>
                    <a:pt x="201" y="363"/>
                    <a:pt x="201" y="365"/>
                    <a:pt x="201" y="367"/>
                  </a:cubicBezTo>
                  <a:cubicBezTo>
                    <a:pt x="147" y="360"/>
                    <a:pt x="97" y="342"/>
                    <a:pt x="53" y="307"/>
                  </a:cubicBezTo>
                  <a:cubicBezTo>
                    <a:pt x="43" y="284"/>
                    <a:pt x="38" y="258"/>
                    <a:pt x="35" y="234"/>
                  </a:cubicBezTo>
                  <a:close/>
                  <a:moveTo>
                    <a:pt x="241" y="374"/>
                  </a:moveTo>
                  <a:cubicBezTo>
                    <a:pt x="241" y="374"/>
                    <a:pt x="240" y="375"/>
                    <a:pt x="240" y="375"/>
                  </a:cubicBezTo>
                  <a:cubicBezTo>
                    <a:pt x="237" y="379"/>
                    <a:pt x="233" y="382"/>
                    <a:pt x="230" y="385"/>
                  </a:cubicBezTo>
                  <a:cubicBezTo>
                    <a:pt x="230" y="383"/>
                    <a:pt x="229" y="380"/>
                    <a:pt x="229" y="378"/>
                  </a:cubicBezTo>
                  <a:cubicBezTo>
                    <a:pt x="230" y="377"/>
                    <a:pt x="230" y="376"/>
                    <a:pt x="230" y="375"/>
                  </a:cubicBezTo>
                  <a:cubicBezTo>
                    <a:pt x="232" y="376"/>
                    <a:pt x="233" y="376"/>
                    <a:pt x="235" y="376"/>
                  </a:cubicBezTo>
                  <a:cubicBezTo>
                    <a:pt x="238" y="376"/>
                    <a:pt x="238" y="370"/>
                    <a:pt x="235" y="370"/>
                  </a:cubicBezTo>
                  <a:cubicBezTo>
                    <a:pt x="234" y="370"/>
                    <a:pt x="234" y="370"/>
                    <a:pt x="234" y="370"/>
                  </a:cubicBezTo>
                  <a:cubicBezTo>
                    <a:pt x="241" y="355"/>
                    <a:pt x="246" y="339"/>
                    <a:pt x="250" y="323"/>
                  </a:cubicBezTo>
                  <a:cubicBezTo>
                    <a:pt x="250" y="341"/>
                    <a:pt x="248" y="358"/>
                    <a:pt x="241" y="374"/>
                  </a:cubicBezTo>
                  <a:close/>
                  <a:moveTo>
                    <a:pt x="228" y="369"/>
                  </a:moveTo>
                  <a:cubicBezTo>
                    <a:pt x="227" y="364"/>
                    <a:pt x="226" y="359"/>
                    <a:pt x="224" y="354"/>
                  </a:cubicBezTo>
                  <a:cubicBezTo>
                    <a:pt x="231" y="324"/>
                    <a:pt x="238" y="293"/>
                    <a:pt x="237" y="263"/>
                  </a:cubicBezTo>
                  <a:cubicBezTo>
                    <a:pt x="243" y="279"/>
                    <a:pt x="247" y="295"/>
                    <a:pt x="249" y="311"/>
                  </a:cubicBezTo>
                  <a:cubicBezTo>
                    <a:pt x="244" y="331"/>
                    <a:pt x="238" y="351"/>
                    <a:pt x="228" y="369"/>
                  </a:cubicBezTo>
                  <a:close/>
                  <a:moveTo>
                    <a:pt x="180" y="302"/>
                  </a:moveTo>
                  <a:cubicBezTo>
                    <a:pt x="179" y="301"/>
                    <a:pt x="177" y="301"/>
                    <a:pt x="176" y="301"/>
                  </a:cubicBezTo>
                  <a:cubicBezTo>
                    <a:pt x="173" y="300"/>
                    <a:pt x="171" y="303"/>
                    <a:pt x="171" y="306"/>
                  </a:cubicBezTo>
                  <a:cubicBezTo>
                    <a:pt x="147" y="289"/>
                    <a:pt x="126" y="267"/>
                    <a:pt x="106" y="246"/>
                  </a:cubicBezTo>
                  <a:cubicBezTo>
                    <a:pt x="79" y="217"/>
                    <a:pt x="54" y="186"/>
                    <a:pt x="27" y="155"/>
                  </a:cubicBezTo>
                  <a:cubicBezTo>
                    <a:pt x="26" y="146"/>
                    <a:pt x="25" y="136"/>
                    <a:pt x="23" y="126"/>
                  </a:cubicBezTo>
                  <a:cubicBezTo>
                    <a:pt x="52" y="163"/>
                    <a:pt x="88" y="195"/>
                    <a:pt x="121" y="230"/>
                  </a:cubicBezTo>
                  <a:cubicBezTo>
                    <a:pt x="139" y="250"/>
                    <a:pt x="157" y="270"/>
                    <a:pt x="173" y="292"/>
                  </a:cubicBezTo>
                  <a:cubicBezTo>
                    <a:pt x="175" y="295"/>
                    <a:pt x="177" y="298"/>
                    <a:pt x="180" y="302"/>
                  </a:cubicBezTo>
                  <a:close/>
                  <a:moveTo>
                    <a:pt x="106" y="254"/>
                  </a:moveTo>
                  <a:cubicBezTo>
                    <a:pt x="128" y="277"/>
                    <a:pt x="151" y="301"/>
                    <a:pt x="179" y="318"/>
                  </a:cubicBezTo>
                  <a:cubicBezTo>
                    <a:pt x="183" y="325"/>
                    <a:pt x="188" y="332"/>
                    <a:pt x="192" y="340"/>
                  </a:cubicBezTo>
                  <a:cubicBezTo>
                    <a:pt x="160" y="333"/>
                    <a:pt x="132" y="321"/>
                    <a:pt x="106" y="300"/>
                  </a:cubicBezTo>
                  <a:cubicBezTo>
                    <a:pt x="80" y="279"/>
                    <a:pt x="60" y="252"/>
                    <a:pt x="35" y="230"/>
                  </a:cubicBezTo>
                  <a:cubicBezTo>
                    <a:pt x="35" y="229"/>
                    <a:pt x="35" y="227"/>
                    <a:pt x="34" y="226"/>
                  </a:cubicBezTo>
                  <a:cubicBezTo>
                    <a:pt x="32" y="203"/>
                    <a:pt x="30" y="181"/>
                    <a:pt x="28" y="158"/>
                  </a:cubicBezTo>
                  <a:cubicBezTo>
                    <a:pt x="53" y="191"/>
                    <a:pt x="78" y="224"/>
                    <a:pt x="106" y="254"/>
                  </a:cubicBezTo>
                  <a:close/>
                  <a:moveTo>
                    <a:pt x="230" y="394"/>
                  </a:moveTo>
                  <a:cubicBezTo>
                    <a:pt x="230" y="392"/>
                    <a:pt x="230" y="391"/>
                    <a:pt x="230" y="389"/>
                  </a:cubicBezTo>
                  <a:cubicBezTo>
                    <a:pt x="232" y="388"/>
                    <a:pt x="234" y="386"/>
                    <a:pt x="236" y="384"/>
                  </a:cubicBezTo>
                  <a:cubicBezTo>
                    <a:pt x="234" y="387"/>
                    <a:pt x="232" y="390"/>
                    <a:pt x="230" y="394"/>
                  </a:cubicBezTo>
                  <a:close/>
                  <a:moveTo>
                    <a:pt x="234" y="255"/>
                  </a:moveTo>
                  <a:cubicBezTo>
                    <a:pt x="233" y="278"/>
                    <a:pt x="228" y="302"/>
                    <a:pt x="223" y="325"/>
                  </a:cubicBezTo>
                  <a:cubicBezTo>
                    <a:pt x="222" y="330"/>
                    <a:pt x="221" y="336"/>
                    <a:pt x="219" y="341"/>
                  </a:cubicBezTo>
                  <a:cubicBezTo>
                    <a:pt x="217" y="337"/>
                    <a:pt x="215" y="333"/>
                    <a:pt x="213" y="329"/>
                  </a:cubicBezTo>
                  <a:cubicBezTo>
                    <a:pt x="214" y="283"/>
                    <a:pt x="215" y="237"/>
                    <a:pt x="198" y="194"/>
                  </a:cubicBezTo>
                  <a:cubicBezTo>
                    <a:pt x="201" y="198"/>
                    <a:pt x="205" y="203"/>
                    <a:pt x="208" y="208"/>
                  </a:cubicBezTo>
                  <a:cubicBezTo>
                    <a:pt x="218" y="222"/>
                    <a:pt x="226" y="238"/>
                    <a:pt x="234" y="255"/>
                  </a:cubicBezTo>
                  <a:close/>
                  <a:moveTo>
                    <a:pt x="189" y="184"/>
                  </a:moveTo>
                  <a:cubicBezTo>
                    <a:pt x="200" y="211"/>
                    <a:pt x="207" y="237"/>
                    <a:pt x="208" y="267"/>
                  </a:cubicBezTo>
                  <a:cubicBezTo>
                    <a:pt x="209" y="285"/>
                    <a:pt x="208" y="303"/>
                    <a:pt x="207" y="321"/>
                  </a:cubicBezTo>
                  <a:cubicBezTo>
                    <a:pt x="206" y="320"/>
                    <a:pt x="206" y="319"/>
                    <a:pt x="205" y="318"/>
                  </a:cubicBezTo>
                  <a:cubicBezTo>
                    <a:pt x="208" y="283"/>
                    <a:pt x="193" y="244"/>
                    <a:pt x="177" y="215"/>
                  </a:cubicBezTo>
                  <a:cubicBezTo>
                    <a:pt x="160" y="183"/>
                    <a:pt x="136" y="154"/>
                    <a:pt x="113" y="125"/>
                  </a:cubicBezTo>
                  <a:cubicBezTo>
                    <a:pt x="142" y="138"/>
                    <a:pt x="168" y="159"/>
                    <a:pt x="189" y="184"/>
                  </a:cubicBezTo>
                  <a:close/>
                  <a:moveTo>
                    <a:pt x="107" y="123"/>
                  </a:moveTo>
                  <a:cubicBezTo>
                    <a:pt x="126" y="150"/>
                    <a:pt x="146" y="176"/>
                    <a:pt x="164" y="204"/>
                  </a:cubicBezTo>
                  <a:cubicBezTo>
                    <a:pt x="175" y="222"/>
                    <a:pt x="184" y="242"/>
                    <a:pt x="191" y="262"/>
                  </a:cubicBezTo>
                  <a:cubicBezTo>
                    <a:pt x="196" y="279"/>
                    <a:pt x="197" y="295"/>
                    <a:pt x="197" y="311"/>
                  </a:cubicBezTo>
                  <a:cubicBezTo>
                    <a:pt x="196" y="311"/>
                    <a:pt x="196" y="310"/>
                    <a:pt x="195" y="309"/>
                  </a:cubicBezTo>
                  <a:cubicBezTo>
                    <a:pt x="170" y="268"/>
                    <a:pt x="152" y="223"/>
                    <a:pt x="125" y="183"/>
                  </a:cubicBezTo>
                  <a:cubicBezTo>
                    <a:pt x="104" y="153"/>
                    <a:pt x="73" y="123"/>
                    <a:pt x="35" y="117"/>
                  </a:cubicBezTo>
                  <a:cubicBezTo>
                    <a:pt x="60" y="111"/>
                    <a:pt x="85" y="114"/>
                    <a:pt x="107" y="123"/>
                  </a:cubicBezTo>
                  <a:close/>
                  <a:moveTo>
                    <a:pt x="26" y="119"/>
                  </a:moveTo>
                  <a:cubicBezTo>
                    <a:pt x="97" y="136"/>
                    <a:pt x="131" y="203"/>
                    <a:pt x="163" y="267"/>
                  </a:cubicBezTo>
                  <a:cubicBezTo>
                    <a:pt x="154" y="255"/>
                    <a:pt x="144" y="244"/>
                    <a:pt x="134" y="234"/>
                  </a:cubicBezTo>
                  <a:cubicBezTo>
                    <a:pt x="99" y="196"/>
                    <a:pt x="61" y="160"/>
                    <a:pt x="23" y="125"/>
                  </a:cubicBezTo>
                  <a:cubicBezTo>
                    <a:pt x="23" y="125"/>
                    <a:pt x="23" y="124"/>
                    <a:pt x="22" y="124"/>
                  </a:cubicBezTo>
                  <a:cubicBezTo>
                    <a:pt x="22" y="123"/>
                    <a:pt x="22" y="122"/>
                    <a:pt x="22" y="121"/>
                  </a:cubicBezTo>
                  <a:cubicBezTo>
                    <a:pt x="23" y="120"/>
                    <a:pt x="25" y="120"/>
                    <a:pt x="26" y="119"/>
                  </a:cubicBezTo>
                  <a:close/>
                  <a:moveTo>
                    <a:pt x="72" y="337"/>
                  </a:moveTo>
                  <a:cubicBezTo>
                    <a:pt x="65" y="329"/>
                    <a:pt x="59" y="320"/>
                    <a:pt x="55" y="310"/>
                  </a:cubicBezTo>
                  <a:cubicBezTo>
                    <a:pt x="76" y="329"/>
                    <a:pt x="100" y="345"/>
                    <a:pt x="126" y="355"/>
                  </a:cubicBezTo>
                  <a:cubicBezTo>
                    <a:pt x="151" y="365"/>
                    <a:pt x="176" y="370"/>
                    <a:pt x="202" y="373"/>
                  </a:cubicBezTo>
                  <a:cubicBezTo>
                    <a:pt x="203" y="377"/>
                    <a:pt x="203" y="381"/>
                    <a:pt x="203" y="385"/>
                  </a:cubicBezTo>
                  <a:cubicBezTo>
                    <a:pt x="196" y="387"/>
                    <a:pt x="189" y="388"/>
                    <a:pt x="181" y="387"/>
                  </a:cubicBezTo>
                  <a:cubicBezTo>
                    <a:pt x="170" y="387"/>
                    <a:pt x="159" y="385"/>
                    <a:pt x="148" y="383"/>
                  </a:cubicBezTo>
                  <a:cubicBezTo>
                    <a:pt x="121" y="370"/>
                    <a:pt x="92" y="359"/>
                    <a:pt x="72" y="337"/>
                  </a:cubicBezTo>
                  <a:close/>
                  <a:moveTo>
                    <a:pt x="163" y="390"/>
                  </a:moveTo>
                  <a:cubicBezTo>
                    <a:pt x="177" y="393"/>
                    <a:pt x="191" y="395"/>
                    <a:pt x="203" y="392"/>
                  </a:cubicBezTo>
                  <a:cubicBezTo>
                    <a:pt x="203" y="400"/>
                    <a:pt x="203" y="409"/>
                    <a:pt x="202" y="417"/>
                  </a:cubicBezTo>
                  <a:cubicBezTo>
                    <a:pt x="191" y="406"/>
                    <a:pt x="177" y="397"/>
                    <a:pt x="163" y="390"/>
                  </a:cubicBezTo>
                  <a:close/>
                  <a:moveTo>
                    <a:pt x="501" y="192"/>
                  </a:moveTo>
                  <a:cubicBezTo>
                    <a:pt x="474" y="218"/>
                    <a:pt x="438" y="235"/>
                    <a:pt x="405" y="252"/>
                  </a:cubicBezTo>
                  <a:cubicBezTo>
                    <a:pt x="388" y="260"/>
                    <a:pt x="370" y="269"/>
                    <a:pt x="354" y="279"/>
                  </a:cubicBezTo>
                  <a:cubicBezTo>
                    <a:pt x="357" y="274"/>
                    <a:pt x="361" y="268"/>
                    <a:pt x="365" y="263"/>
                  </a:cubicBezTo>
                  <a:cubicBezTo>
                    <a:pt x="366" y="261"/>
                    <a:pt x="363" y="258"/>
                    <a:pt x="360" y="259"/>
                  </a:cubicBezTo>
                  <a:cubicBezTo>
                    <a:pt x="356" y="262"/>
                    <a:pt x="352" y="265"/>
                    <a:pt x="348" y="268"/>
                  </a:cubicBezTo>
                  <a:cubicBezTo>
                    <a:pt x="348" y="266"/>
                    <a:pt x="348" y="263"/>
                    <a:pt x="348" y="261"/>
                  </a:cubicBezTo>
                  <a:cubicBezTo>
                    <a:pt x="350" y="259"/>
                    <a:pt x="351" y="257"/>
                    <a:pt x="352" y="255"/>
                  </a:cubicBezTo>
                  <a:cubicBezTo>
                    <a:pt x="353" y="256"/>
                    <a:pt x="354" y="256"/>
                    <a:pt x="355" y="256"/>
                  </a:cubicBezTo>
                  <a:cubicBezTo>
                    <a:pt x="388" y="240"/>
                    <a:pt x="420" y="217"/>
                    <a:pt x="450" y="195"/>
                  </a:cubicBezTo>
                  <a:cubicBezTo>
                    <a:pt x="469" y="181"/>
                    <a:pt x="486" y="164"/>
                    <a:pt x="499" y="145"/>
                  </a:cubicBezTo>
                  <a:cubicBezTo>
                    <a:pt x="501" y="161"/>
                    <a:pt x="502" y="176"/>
                    <a:pt x="501" y="192"/>
                  </a:cubicBezTo>
                  <a:close/>
                  <a:moveTo>
                    <a:pt x="296" y="318"/>
                  </a:moveTo>
                  <a:cubicBezTo>
                    <a:pt x="290" y="281"/>
                    <a:pt x="288" y="243"/>
                    <a:pt x="287" y="206"/>
                  </a:cubicBezTo>
                  <a:cubicBezTo>
                    <a:pt x="292" y="194"/>
                    <a:pt x="299" y="183"/>
                    <a:pt x="307" y="172"/>
                  </a:cubicBezTo>
                  <a:cubicBezTo>
                    <a:pt x="296" y="213"/>
                    <a:pt x="298" y="257"/>
                    <a:pt x="316" y="295"/>
                  </a:cubicBezTo>
                  <a:cubicBezTo>
                    <a:pt x="309" y="303"/>
                    <a:pt x="302" y="310"/>
                    <a:pt x="296" y="318"/>
                  </a:cubicBezTo>
                  <a:close/>
                  <a:moveTo>
                    <a:pt x="499" y="139"/>
                  </a:moveTo>
                  <a:cubicBezTo>
                    <a:pt x="482" y="161"/>
                    <a:pt x="461" y="180"/>
                    <a:pt x="437" y="197"/>
                  </a:cubicBezTo>
                  <a:cubicBezTo>
                    <a:pt x="419" y="210"/>
                    <a:pt x="399" y="220"/>
                    <a:pt x="379" y="232"/>
                  </a:cubicBezTo>
                  <a:cubicBezTo>
                    <a:pt x="402" y="209"/>
                    <a:pt x="421" y="182"/>
                    <a:pt x="438" y="156"/>
                  </a:cubicBezTo>
                  <a:cubicBezTo>
                    <a:pt x="457" y="126"/>
                    <a:pt x="474" y="93"/>
                    <a:pt x="485" y="59"/>
                  </a:cubicBezTo>
                  <a:cubicBezTo>
                    <a:pt x="489" y="86"/>
                    <a:pt x="495" y="112"/>
                    <a:pt x="499" y="139"/>
                  </a:cubicBezTo>
                  <a:close/>
                  <a:moveTo>
                    <a:pt x="484" y="52"/>
                  </a:moveTo>
                  <a:cubicBezTo>
                    <a:pt x="461" y="122"/>
                    <a:pt x="414" y="186"/>
                    <a:pt x="364" y="239"/>
                  </a:cubicBezTo>
                  <a:cubicBezTo>
                    <a:pt x="403" y="180"/>
                    <a:pt x="425" y="110"/>
                    <a:pt x="456" y="48"/>
                  </a:cubicBezTo>
                  <a:cubicBezTo>
                    <a:pt x="456" y="48"/>
                    <a:pt x="455" y="47"/>
                    <a:pt x="455" y="48"/>
                  </a:cubicBezTo>
                  <a:cubicBezTo>
                    <a:pt x="434" y="85"/>
                    <a:pt x="417" y="124"/>
                    <a:pt x="398" y="162"/>
                  </a:cubicBezTo>
                  <a:cubicBezTo>
                    <a:pt x="383" y="191"/>
                    <a:pt x="369" y="222"/>
                    <a:pt x="349" y="249"/>
                  </a:cubicBezTo>
                  <a:cubicBezTo>
                    <a:pt x="356" y="192"/>
                    <a:pt x="377" y="137"/>
                    <a:pt x="396" y="83"/>
                  </a:cubicBezTo>
                  <a:cubicBezTo>
                    <a:pt x="423" y="62"/>
                    <a:pt x="453" y="43"/>
                    <a:pt x="482" y="24"/>
                  </a:cubicBezTo>
                  <a:cubicBezTo>
                    <a:pt x="482" y="33"/>
                    <a:pt x="483" y="43"/>
                    <a:pt x="484" y="52"/>
                  </a:cubicBezTo>
                  <a:close/>
                  <a:moveTo>
                    <a:pt x="334" y="139"/>
                  </a:moveTo>
                  <a:cubicBezTo>
                    <a:pt x="326" y="185"/>
                    <a:pt x="326" y="232"/>
                    <a:pt x="325" y="279"/>
                  </a:cubicBezTo>
                  <a:cubicBezTo>
                    <a:pt x="325" y="282"/>
                    <a:pt x="330" y="282"/>
                    <a:pt x="330" y="279"/>
                  </a:cubicBezTo>
                  <a:cubicBezTo>
                    <a:pt x="330" y="231"/>
                    <a:pt x="330" y="183"/>
                    <a:pt x="338" y="135"/>
                  </a:cubicBezTo>
                  <a:cubicBezTo>
                    <a:pt x="355" y="116"/>
                    <a:pt x="375" y="100"/>
                    <a:pt x="395" y="84"/>
                  </a:cubicBezTo>
                  <a:cubicBezTo>
                    <a:pt x="374" y="139"/>
                    <a:pt x="350" y="197"/>
                    <a:pt x="344" y="256"/>
                  </a:cubicBezTo>
                  <a:cubicBezTo>
                    <a:pt x="341" y="260"/>
                    <a:pt x="338" y="264"/>
                    <a:pt x="334" y="268"/>
                  </a:cubicBezTo>
                  <a:cubicBezTo>
                    <a:pt x="332" y="271"/>
                    <a:pt x="336" y="275"/>
                    <a:pt x="339" y="272"/>
                  </a:cubicBezTo>
                  <a:cubicBezTo>
                    <a:pt x="340" y="271"/>
                    <a:pt x="342" y="269"/>
                    <a:pt x="343" y="267"/>
                  </a:cubicBezTo>
                  <a:cubicBezTo>
                    <a:pt x="343" y="268"/>
                    <a:pt x="343" y="270"/>
                    <a:pt x="343" y="271"/>
                  </a:cubicBezTo>
                  <a:cubicBezTo>
                    <a:pt x="335" y="277"/>
                    <a:pt x="328" y="284"/>
                    <a:pt x="320" y="291"/>
                  </a:cubicBezTo>
                  <a:cubicBezTo>
                    <a:pt x="303" y="251"/>
                    <a:pt x="302" y="210"/>
                    <a:pt x="310" y="168"/>
                  </a:cubicBezTo>
                  <a:cubicBezTo>
                    <a:pt x="314" y="162"/>
                    <a:pt x="319" y="156"/>
                    <a:pt x="324" y="150"/>
                  </a:cubicBezTo>
                  <a:cubicBezTo>
                    <a:pt x="327" y="146"/>
                    <a:pt x="331" y="142"/>
                    <a:pt x="334" y="139"/>
                  </a:cubicBezTo>
                  <a:close/>
                  <a:moveTo>
                    <a:pt x="275" y="242"/>
                  </a:moveTo>
                  <a:cubicBezTo>
                    <a:pt x="277" y="231"/>
                    <a:pt x="280" y="221"/>
                    <a:pt x="284" y="211"/>
                  </a:cubicBezTo>
                  <a:cubicBezTo>
                    <a:pt x="283" y="249"/>
                    <a:pt x="285" y="287"/>
                    <a:pt x="290" y="325"/>
                  </a:cubicBezTo>
                  <a:cubicBezTo>
                    <a:pt x="288" y="328"/>
                    <a:pt x="286" y="330"/>
                    <a:pt x="284" y="333"/>
                  </a:cubicBezTo>
                  <a:cubicBezTo>
                    <a:pt x="274" y="303"/>
                    <a:pt x="269" y="273"/>
                    <a:pt x="275" y="242"/>
                  </a:cubicBezTo>
                  <a:close/>
                  <a:moveTo>
                    <a:pt x="399" y="318"/>
                  </a:moveTo>
                  <a:cubicBezTo>
                    <a:pt x="407" y="315"/>
                    <a:pt x="415" y="311"/>
                    <a:pt x="422" y="308"/>
                  </a:cubicBezTo>
                  <a:cubicBezTo>
                    <a:pt x="415" y="312"/>
                    <a:pt x="407" y="315"/>
                    <a:pt x="399" y="318"/>
                  </a:cubicBezTo>
                  <a:close/>
                  <a:moveTo>
                    <a:pt x="435" y="300"/>
                  </a:moveTo>
                  <a:cubicBezTo>
                    <a:pt x="412" y="308"/>
                    <a:pt x="390" y="318"/>
                    <a:pt x="368" y="327"/>
                  </a:cubicBezTo>
                  <a:cubicBezTo>
                    <a:pt x="351" y="331"/>
                    <a:pt x="333" y="334"/>
                    <a:pt x="316" y="339"/>
                  </a:cubicBezTo>
                  <a:cubicBezTo>
                    <a:pt x="319" y="334"/>
                    <a:pt x="322" y="329"/>
                    <a:pt x="325" y="324"/>
                  </a:cubicBezTo>
                  <a:cubicBezTo>
                    <a:pt x="329" y="323"/>
                    <a:pt x="332" y="321"/>
                    <a:pt x="333" y="321"/>
                  </a:cubicBezTo>
                  <a:cubicBezTo>
                    <a:pt x="350" y="314"/>
                    <a:pt x="367" y="306"/>
                    <a:pt x="384" y="298"/>
                  </a:cubicBezTo>
                  <a:cubicBezTo>
                    <a:pt x="417" y="283"/>
                    <a:pt x="451" y="268"/>
                    <a:pt x="482" y="250"/>
                  </a:cubicBezTo>
                  <a:cubicBezTo>
                    <a:pt x="482" y="250"/>
                    <a:pt x="482" y="250"/>
                    <a:pt x="482" y="251"/>
                  </a:cubicBezTo>
                  <a:cubicBezTo>
                    <a:pt x="469" y="271"/>
                    <a:pt x="453" y="288"/>
                    <a:pt x="435" y="300"/>
                  </a:cubicBezTo>
                  <a:close/>
                  <a:moveTo>
                    <a:pt x="484" y="246"/>
                  </a:moveTo>
                  <a:cubicBezTo>
                    <a:pt x="455" y="261"/>
                    <a:pt x="425" y="273"/>
                    <a:pt x="396" y="286"/>
                  </a:cubicBezTo>
                  <a:cubicBezTo>
                    <a:pt x="378" y="294"/>
                    <a:pt x="360" y="301"/>
                    <a:pt x="342" y="309"/>
                  </a:cubicBezTo>
                  <a:cubicBezTo>
                    <a:pt x="339" y="310"/>
                    <a:pt x="335" y="312"/>
                    <a:pt x="332" y="313"/>
                  </a:cubicBezTo>
                  <a:cubicBezTo>
                    <a:pt x="336" y="307"/>
                    <a:pt x="340" y="300"/>
                    <a:pt x="344" y="294"/>
                  </a:cubicBezTo>
                  <a:cubicBezTo>
                    <a:pt x="393" y="258"/>
                    <a:pt x="460" y="242"/>
                    <a:pt x="500" y="197"/>
                  </a:cubicBezTo>
                  <a:cubicBezTo>
                    <a:pt x="498" y="214"/>
                    <a:pt x="493" y="230"/>
                    <a:pt x="484" y="246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0" name="Freeform 75"/>
            <p:cNvSpPr/>
            <p:nvPr>
              <p:custDataLst>
                <p:tags r:id="rId16"/>
              </p:custDataLst>
            </p:nvPr>
          </p:nvSpPr>
          <p:spPr bwMode="auto">
            <a:xfrm>
              <a:off x="9793" y="6289"/>
              <a:ext cx="24" cy="41"/>
            </a:xfrm>
            <a:custGeom>
              <a:avLst/>
              <a:gdLst>
                <a:gd name="T0" fmla="*/ 3 w 25"/>
                <a:gd name="T1" fmla="*/ 3 h 43"/>
                <a:gd name="T2" fmla="*/ 4 w 25"/>
                <a:gd name="T3" fmla="*/ 30 h 43"/>
                <a:gd name="T4" fmla="*/ 23 w 25"/>
                <a:gd name="T5" fmla="*/ 40 h 43"/>
                <a:gd name="T6" fmla="*/ 23 w 25"/>
                <a:gd name="T7" fmla="*/ 37 h 43"/>
                <a:gd name="T8" fmla="*/ 9 w 25"/>
                <a:gd name="T9" fmla="*/ 27 h 43"/>
                <a:gd name="T10" fmla="*/ 8 w 25"/>
                <a:gd name="T11" fmla="*/ 5 h 43"/>
                <a:gd name="T12" fmla="*/ 3 w 25"/>
                <a:gd name="T13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43">
                  <a:moveTo>
                    <a:pt x="3" y="3"/>
                  </a:moveTo>
                  <a:cubicBezTo>
                    <a:pt x="1" y="12"/>
                    <a:pt x="0" y="22"/>
                    <a:pt x="4" y="30"/>
                  </a:cubicBezTo>
                  <a:cubicBezTo>
                    <a:pt x="7" y="37"/>
                    <a:pt x="15" y="43"/>
                    <a:pt x="23" y="40"/>
                  </a:cubicBezTo>
                  <a:cubicBezTo>
                    <a:pt x="24" y="39"/>
                    <a:pt x="25" y="37"/>
                    <a:pt x="23" y="37"/>
                  </a:cubicBezTo>
                  <a:cubicBezTo>
                    <a:pt x="18" y="34"/>
                    <a:pt x="12" y="33"/>
                    <a:pt x="9" y="27"/>
                  </a:cubicBezTo>
                  <a:cubicBezTo>
                    <a:pt x="6" y="20"/>
                    <a:pt x="7" y="11"/>
                    <a:pt x="8" y="5"/>
                  </a:cubicBezTo>
                  <a:cubicBezTo>
                    <a:pt x="9" y="1"/>
                    <a:pt x="4" y="0"/>
                    <a:pt x="3" y="3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1" name="Freeform 76"/>
            <p:cNvSpPr/>
            <p:nvPr>
              <p:custDataLst>
                <p:tags r:id="rId17"/>
              </p:custDataLst>
            </p:nvPr>
          </p:nvSpPr>
          <p:spPr bwMode="auto">
            <a:xfrm>
              <a:off x="9820" y="6310"/>
              <a:ext cx="20" cy="36"/>
            </a:xfrm>
            <a:custGeom>
              <a:avLst/>
              <a:gdLst>
                <a:gd name="T0" fmla="*/ 10 w 21"/>
                <a:gd name="T1" fmla="*/ 1 h 38"/>
                <a:gd name="T2" fmla="*/ 18 w 21"/>
                <a:gd name="T3" fmla="*/ 37 h 38"/>
                <a:gd name="T4" fmla="*/ 20 w 21"/>
                <a:gd name="T5" fmla="*/ 34 h 38"/>
                <a:gd name="T6" fmla="*/ 10 w 21"/>
                <a:gd name="T7" fmla="*/ 20 h 38"/>
                <a:gd name="T8" fmla="*/ 11 w 21"/>
                <a:gd name="T9" fmla="*/ 1 h 38"/>
                <a:gd name="T10" fmla="*/ 10 w 21"/>
                <a:gd name="T11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38">
                  <a:moveTo>
                    <a:pt x="10" y="1"/>
                  </a:moveTo>
                  <a:cubicBezTo>
                    <a:pt x="0" y="14"/>
                    <a:pt x="5" y="28"/>
                    <a:pt x="18" y="37"/>
                  </a:cubicBezTo>
                  <a:cubicBezTo>
                    <a:pt x="19" y="38"/>
                    <a:pt x="21" y="36"/>
                    <a:pt x="20" y="34"/>
                  </a:cubicBezTo>
                  <a:cubicBezTo>
                    <a:pt x="17" y="30"/>
                    <a:pt x="13" y="25"/>
                    <a:pt x="10" y="20"/>
                  </a:cubicBezTo>
                  <a:cubicBezTo>
                    <a:pt x="6" y="14"/>
                    <a:pt x="8" y="7"/>
                    <a:pt x="11" y="1"/>
                  </a:cubicBezTo>
                  <a:cubicBezTo>
                    <a:pt x="12" y="0"/>
                    <a:pt x="10" y="0"/>
                    <a:pt x="10" y="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2" name="Freeform 77"/>
            <p:cNvSpPr/>
            <p:nvPr>
              <p:custDataLst>
                <p:tags r:id="rId18"/>
              </p:custDataLst>
            </p:nvPr>
          </p:nvSpPr>
          <p:spPr bwMode="auto">
            <a:xfrm>
              <a:off x="9853" y="6340"/>
              <a:ext cx="20" cy="20"/>
            </a:xfrm>
            <a:custGeom>
              <a:avLst/>
              <a:gdLst>
                <a:gd name="T0" fmla="*/ 20 w 21"/>
                <a:gd name="T1" fmla="*/ 18 h 21"/>
                <a:gd name="T2" fmla="*/ 3 w 21"/>
                <a:gd name="T3" fmla="*/ 1 h 21"/>
                <a:gd name="T4" fmla="*/ 1 w 21"/>
                <a:gd name="T5" fmla="*/ 3 h 21"/>
                <a:gd name="T6" fmla="*/ 19 w 21"/>
                <a:gd name="T7" fmla="*/ 21 h 21"/>
                <a:gd name="T8" fmla="*/ 20 w 21"/>
                <a:gd name="T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20" y="18"/>
                  </a:moveTo>
                  <a:cubicBezTo>
                    <a:pt x="13" y="14"/>
                    <a:pt x="7" y="9"/>
                    <a:pt x="3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5" y="11"/>
                    <a:pt x="10" y="17"/>
                    <a:pt x="19" y="21"/>
                  </a:cubicBezTo>
                  <a:cubicBezTo>
                    <a:pt x="20" y="21"/>
                    <a:pt x="21" y="19"/>
                    <a:pt x="20" y="18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3" name="Freeform 78"/>
            <p:cNvSpPr/>
            <p:nvPr>
              <p:custDataLst>
                <p:tags r:id="rId19"/>
              </p:custDataLst>
            </p:nvPr>
          </p:nvSpPr>
          <p:spPr bwMode="auto">
            <a:xfrm>
              <a:off x="9893" y="6368"/>
              <a:ext cx="5" cy="26"/>
            </a:xfrm>
            <a:custGeom>
              <a:avLst/>
              <a:gdLst>
                <a:gd name="T0" fmla="*/ 3 w 5"/>
                <a:gd name="T1" fmla="*/ 26 h 27"/>
                <a:gd name="T2" fmla="*/ 3 w 5"/>
                <a:gd name="T3" fmla="*/ 0 h 27"/>
                <a:gd name="T4" fmla="*/ 2 w 5"/>
                <a:gd name="T5" fmla="*/ 0 h 27"/>
                <a:gd name="T6" fmla="*/ 1 w 5"/>
                <a:gd name="T7" fmla="*/ 26 h 27"/>
                <a:gd name="T8" fmla="*/ 3 w 5"/>
                <a:gd name="T9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7">
                  <a:moveTo>
                    <a:pt x="3" y="26"/>
                  </a:moveTo>
                  <a:cubicBezTo>
                    <a:pt x="5" y="17"/>
                    <a:pt x="2" y="8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8"/>
                    <a:pt x="0" y="17"/>
                    <a:pt x="1" y="26"/>
                  </a:cubicBezTo>
                  <a:cubicBezTo>
                    <a:pt x="2" y="27"/>
                    <a:pt x="3" y="27"/>
                    <a:pt x="3" y="26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4" name="Freeform 79"/>
            <p:cNvSpPr/>
            <p:nvPr>
              <p:custDataLst>
                <p:tags r:id="rId20"/>
              </p:custDataLst>
            </p:nvPr>
          </p:nvSpPr>
          <p:spPr bwMode="auto">
            <a:xfrm>
              <a:off x="9892" y="6397"/>
              <a:ext cx="31" cy="22"/>
            </a:xfrm>
            <a:custGeom>
              <a:avLst/>
              <a:gdLst>
                <a:gd name="T0" fmla="*/ 3 w 32"/>
                <a:gd name="T1" fmla="*/ 23 h 23"/>
                <a:gd name="T2" fmla="*/ 23 w 32"/>
                <a:gd name="T3" fmla="*/ 19 h 23"/>
                <a:gd name="T4" fmla="*/ 31 w 32"/>
                <a:gd name="T5" fmla="*/ 2 h 23"/>
                <a:gd name="T6" fmla="*/ 27 w 32"/>
                <a:gd name="T7" fmla="*/ 1 h 23"/>
                <a:gd name="T8" fmla="*/ 18 w 32"/>
                <a:gd name="T9" fmla="*/ 13 h 23"/>
                <a:gd name="T10" fmla="*/ 3 w 32"/>
                <a:gd name="T11" fmla="*/ 17 h 23"/>
                <a:gd name="T12" fmla="*/ 3 w 32"/>
                <a:gd name="T1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3">
                  <a:moveTo>
                    <a:pt x="3" y="23"/>
                  </a:moveTo>
                  <a:cubicBezTo>
                    <a:pt x="10" y="23"/>
                    <a:pt x="17" y="23"/>
                    <a:pt x="23" y="19"/>
                  </a:cubicBezTo>
                  <a:cubicBezTo>
                    <a:pt x="27" y="15"/>
                    <a:pt x="32" y="8"/>
                    <a:pt x="31" y="2"/>
                  </a:cubicBezTo>
                  <a:cubicBezTo>
                    <a:pt x="31" y="1"/>
                    <a:pt x="28" y="0"/>
                    <a:pt x="27" y="1"/>
                  </a:cubicBezTo>
                  <a:cubicBezTo>
                    <a:pt x="23" y="5"/>
                    <a:pt x="22" y="10"/>
                    <a:pt x="18" y="13"/>
                  </a:cubicBezTo>
                  <a:cubicBezTo>
                    <a:pt x="14" y="16"/>
                    <a:pt x="8" y="17"/>
                    <a:pt x="3" y="17"/>
                  </a:cubicBezTo>
                  <a:cubicBezTo>
                    <a:pt x="0" y="18"/>
                    <a:pt x="0" y="23"/>
                    <a:pt x="3" y="23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5" name="Freeform 80"/>
            <p:cNvSpPr/>
            <p:nvPr>
              <p:custDataLst>
                <p:tags r:id="rId21"/>
              </p:custDataLst>
            </p:nvPr>
          </p:nvSpPr>
          <p:spPr bwMode="auto">
            <a:xfrm>
              <a:off x="9711" y="6281"/>
              <a:ext cx="24" cy="26"/>
            </a:xfrm>
            <a:custGeom>
              <a:avLst/>
              <a:gdLst>
                <a:gd name="T0" fmla="*/ 3 w 25"/>
                <a:gd name="T1" fmla="*/ 4 h 26"/>
                <a:gd name="T2" fmla="*/ 5 w 25"/>
                <a:gd name="T3" fmla="*/ 20 h 26"/>
                <a:gd name="T4" fmla="*/ 24 w 25"/>
                <a:gd name="T5" fmla="*/ 23 h 26"/>
                <a:gd name="T6" fmla="*/ 24 w 25"/>
                <a:gd name="T7" fmla="*/ 20 h 26"/>
                <a:gd name="T8" fmla="*/ 11 w 25"/>
                <a:gd name="T9" fmla="*/ 15 h 26"/>
                <a:gd name="T10" fmla="*/ 9 w 25"/>
                <a:gd name="T11" fmla="*/ 5 h 26"/>
                <a:gd name="T12" fmla="*/ 3 w 25"/>
                <a:gd name="T13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6">
                  <a:moveTo>
                    <a:pt x="3" y="4"/>
                  </a:moveTo>
                  <a:cubicBezTo>
                    <a:pt x="0" y="9"/>
                    <a:pt x="0" y="16"/>
                    <a:pt x="5" y="20"/>
                  </a:cubicBezTo>
                  <a:cubicBezTo>
                    <a:pt x="10" y="25"/>
                    <a:pt x="18" y="26"/>
                    <a:pt x="24" y="23"/>
                  </a:cubicBezTo>
                  <a:cubicBezTo>
                    <a:pt x="25" y="23"/>
                    <a:pt x="25" y="20"/>
                    <a:pt x="24" y="20"/>
                  </a:cubicBezTo>
                  <a:cubicBezTo>
                    <a:pt x="20" y="18"/>
                    <a:pt x="15" y="17"/>
                    <a:pt x="11" y="15"/>
                  </a:cubicBezTo>
                  <a:cubicBezTo>
                    <a:pt x="7" y="13"/>
                    <a:pt x="8" y="9"/>
                    <a:pt x="9" y="5"/>
                  </a:cubicBezTo>
                  <a:cubicBezTo>
                    <a:pt x="10" y="1"/>
                    <a:pt x="4" y="0"/>
                    <a:pt x="3" y="4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6" name="Freeform 81"/>
            <p:cNvSpPr/>
            <p:nvPr>
              <p:custDataLst>
                <p:tags r:id="rId22"/>
              </p:custDataLst>
            </p:nvPr>
          </p:nvSpPr>
          <p:spPr bwMode="auto">
            <a:xfrm>
              <a:off x="9725" y="6323"/>
              <a:ext cx="43" cy="22"/>
            </a:xfrm>
            <a:custGeom>
              <a:avLst/>
              <a:gdLst>
                <a:gd name="T0" fmla="*/ 43 w 46"/>
                <a:gd name="T1" fmla="*/ 1 h 24"/>
                <a:gd name="T2" fmla="*/ 18 w 46"/>
                <a:gd name="T3" fmla="*/ 16 h 24"/>
                <a:gd name="T4" fmla="*/ 2 w 46"/>
                <a:gd name="T5" fmla="*/ 3 h 24"/>
                <a:gd name="T6" fmla="*/ 0 w 46"/>
                <a:gd name="T7" fmla="*/ 3 h 24"/>
                <a:gd name="T8" fmla="*/ 16 w 46"/>
                <a:gd name="T9" fmla="*/ 23 h 24"/>
                <a:gd name="T10" fmla="*/ 20 w 46"/>
                <a:gd name="T11" fmla="*/ 23 h 24"/>
                <a:gd name="T12" fmla="*/ 45 w 46"/>
                <a:gd name="T13" fmla="*/ 4 h 24"/>
                <a:gd name="T14" fmla="*/ 43 w 46"/>
                <a:gd name="T1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4">
                  <a:moveTo>
                    <a:pt x="43" y="1"/>
                  </a:moveTo>
                  <a:cubicBezTo>
                    <a:pt x="34" y="5"/>
                    <a:pt x="27" y="12"/>
                    <a:pt x="18" y="16"/>
                  </a:cubicBezTo>
                  <a:cubicBezTo>
                    <a:pt x="13" y="12"/>
                    <a:pt x="4" y="8"/>
                    <a:pt x="2" y="3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11"/>
                    <a:pt x="11" y="17"/>
                    <a:pt x="16" y="23"/>
                  </a:cubicBezTo>
                  <a:cubicBezTo>
                    <a:pt x="17" y="24"/>
                    <a:pt x="18" y="24"/>
                    <a:pt x="20" y="23"/>
                  </a:cubicBezTo>
                  <a:cubicBezTo>
                    <a:pt x="29" y="19"/>
                    <a:pt x="40" y="14"/>
                    <a:pt x="45" y="4"/>
                  </a:cubicBezTo>
                  <a:cubicBezTo>
                    <a:pt x="46" y="2"/>
                    <a:pt x="44" y="0"/>
                    <a:pt x="43" y="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7" name="Freeform 82"/>
            <p:cNvSpPr/>
            <p:nvPr>
              <p:custDataLst>
                <p:tags r:id="rId23"/>
              </p:custDataLst>
            </p:nvPr>
          </p:nvSpPr>
          <p:spPr bwMode="auto">
            <a:xfrm>
              <a:off x="9639" y="6316"/>
              <a:ext cx="24" cy="29"/>
            </a:xfrm>
            <a:custGeom>
              <a:avLst/>
              <a:gdLst>
                <a:gd name="T0" fmla="*/ 6 w 24"/>
                <a:gd name="T1" fmla="*/ 29 h 31"/>
                <a:gd name="T2" fmla="*/ 21 w 24"/>
                <a:gd name="T3" fmla="*/ 29 h 31"/>
                <a:gd name="T4" fmla="*/ 22 w 24"/>
                <a:gd name="T5" fmla="*/ 26 h 31"/>
                <a:gd name="T6" fmla="*/ 12 w 24"/>
                <a:gd name="T7" fmla="*/ 23 h 31"/>
                <a:gd name="T8" fmla="*/ 8 w 24"/>
                <a:gd name="T9" fmla="*/ 23 h 31"/>
                <a:gd name="T10" fmla="*/ 9 w 24"/>
                <a:gd name="T11" fmla="*/ 16 h 31"/>
                <a:gd name="T12" fmla="*/ 22 w 24"/>
                <a:gd name="T13" fmla="*/ 3 h 31"/>
                <a:gd name="T14" fmla="*/ 21 w 24"/>
                <a:gd name="T15" fmla="*/ 1 h 31"/>
                <a:gd name="T16" fmla="*/ 11 w 24"/>
                <a:gd name="T17" fmla="*/ 5 h 31"/>
                <a:gd name="T18" fmla="*/ 3 w 24"/>
                <a:gd name="T19" fmla="*/ 16 h 31"/>
                <a:gd name="T20" fmla="*/ 6 w 24"/>
                <a:gd name="T21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31">
                  <a:moveTo>
                    <a:pt x="6" y="29"/>
                  </a:moveTo>
                  <a:cubicBezTo>
                    <a:pt x="11" y="31"/>
                    <a:pt x="16" y="28"/>
                    <a:pt x="21" y="29"/>
                  </a:cubicBezTo>
                  <a:cubicBezTo>
                    <a:pt x="23" y="29"/>
                    <a:pt x="24" y="27"/>
                    <a:pt x="22" y="26"/>
                  </a:cubicBezTo>
                  <a:cubicBezTo>
                    <a:pt x="19" y="24"/>
                    <a:pt x="16" y="23"/>
                    <a:pt x="12" y="23"/>
                  </a:cubicBezTo>
                  <a:cubicBezTo>
                    <a:pt x="10" y="24"/>
                    <a:pt x="9" y="25"/>
                    <a:pt x="8" y="23"/>
                  </a:cubicBezTo>
                  <a:cubicBezTo>
                    <a:pt x="7" y="22"/>
                    <a:pt x="9" y="17"/>
                    <a:pt x="9" y="16"/>
                  </a:cubicBezTo>
                  <a:cubicBezTo>
                    <a:pt x="12" y="9"/>
                    <a:pt x="16" y="6"/>
                    <a:pt x="22" y="3"/>
                  </a:cubicBezTo>
                  <a:cubicBezTo>
                    <a:pt x="23" y="2"/>
                    <a:pt x="22" y="0"/>
                    <a:pt x="21" y="1"/>
                  </a:cubicBezTo>
                  <a:cubicBezTo>
                    <a:pt x="17" y="2"/>
                    <a:pt x="14" y="3"/>
                    <a:pt x="11" y="5"/>
                  </a:cubicBezTo>
                  <a:cubicBezTo>
                    <a:pt x="7" y="7"/>
                    <a:pt x="5" y="12"/>
                    <a:pt x="3" y="16"/>
                  </a:cubicBezTo>
                  <a:cubicBezTo>
                    <a:pt x="1" y="21"/>
                    <a:pt x="0" y="27"/>
                    <a:pt x="6" y="29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8" name="Freeform 83"/>
            <p:cNvSpPr/>
            <p:nvPr>
              <p:custDataLst>
                <p:tags r:id="rId24"/>
              </p:custDataLst>
            </p:nvPr>
          </p:nvSpPr>
          <p:spPr bwMode="auto">
            <a:xfrm>
              <a:off x="9612" y="6374"/>
              <a:ext cx="19" cy="36"/>
            </a:xfrm>
            <a:custGeom>
              <a:avLst/>
              <a:gdLst>
                <a:gd name="T0" fmla="*/ 17 w 20"/>
                <a:gd name="T1" fmla="*/ 37 h 37"/>
                <a:gd name="T2" fmla="*/ 19 w 20"/>
                <a:gd name="T3" fmla="*/ 35 h 37"/>
                <a:gd name="T4" fmla="*/ 19 w 20"/>
                <a:gd name="T5" fmla="*/ 32 h 37"/>
                <a:gd name="T6" fmla="*/ 1 w 20"/>
                <a:gd name="T7" fmla="*/ 0 h 37"/>
                <a:gd name="T8" fmla="*/ 0 w 20"/>
                <a:gd name="T9" fmla="*/ 1 h 37"/>
                <a:gd name="T10" fmla="*/ 14 w 20"/>
                <a:gd name="T11" fmla="*/ 35 h 37"/>
                <a:gd name="T12" fmla="*/ 17 w 20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7">
                  <a:moveTo>
                    <a:pt x="17" y="37"/>
                  </a:moveTo>
                  <a:cubicBezTo>
                    <a:pt x="18" y="37"/>
                    <a:pt x="19" y="36"/>
                    <a:pt x="19" y="35"/>
                  </a:cubicBezTo>
                  <a:cubicBezTo>
                    <a:pt x="20" y="34"/>
                    <a:pt x="20" y="33"/>
                    <a:pt x="19" y="32"/>
                  </a:cubicBezTo>
                  <a:cubicBezTo>
                    <a:pt x="14" y="21"/>
                    <a:pt x="7" y="11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5" y="12"/>
                    <a:pt x="8" y="24"/>
                    <a:pt x="14" y="35"/>
                  </a:cubicBezTo>
                  <a:cubicBezTo>
                    <a:pt x="14" y="36"/>
                    <a:pt x="16" y="37"/>
                    <a:pt x="17" y="37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9" name="Freeform 84"/>
            <p:cNvSpPr/>
            <p:nvPr>
              <p:custDataLst>
                <p:tags r:id="rId25"/>
              </p:custDataLst>
            </p:nvPr>
          </p:nvSpPr>
          <p:spPr bwMode="auto">
            <a:xfrm>
              <a:off x="9585" y="6397"/>
              <a:ext cx="29" cy="22"/>
            </a:xfrm>
            <a:custGeom>
              <a:avLst/>
              <a:gdLst>
                <a:gd name="T0" fmla="*/ 5 w 30"/>
                <a:gd name="T1" fmla="*/ 2 h 23"/>
                <a:gd name="T2" fmla="*/ 1 w 30"/>
                <a:gd name="T3" fmla="*/ 4 h 23"/>
                <a:gd name="T4" fmla="*/ 11 w 30"/>
                <a:gd name="T5" fmla="*/ 18 h 23"/>
                <a:gd name="T6" fmla="*/ 29 w 30"/>
                <a:gd name="T7" fmla="*/ 22 h 23"/>
                <a:gd name="T8" fmla="*/ 29 w 30"/>
                <a:gd name="T9" fmla="*/ 19 h 23"/>
                <a:gd name="T10" fmla="*/ 5 w 30"/>
                <a:gd name="T11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3">
                  <a:moveTo>
                    <a:pt x="5" y="2"/>
                  </a:moveTo>
                  <a:cubicBezTo>
                    <a:pt x="4" y="0"/>
                    <a:pt x="0" y="1"/>
                    <a:pt x="1" y="4"/>
                  </a:cubicBezTo>
                  <a:cubicBezTo>
                    <a:pt x="3" y="10"/>
                    <a:pt x="6" y="15"/>
                    <a:pt x="11" y="18"/>
                  </a:cubicBezTo>
                  <a:cubicBezTo>
                    <a:pt x="16" y="23"/>
                    <a:pt x="22" y="23"/>
                    <a:pt x="29" y="22"/>
                  </a:cubicBezTo>
                  <a:cubicBezTo>
                    <a:pt x="30" y="21"/>
                    <a:pt x="30" y="19"/>
                    <a:pt x="29" y="19"/>
                  </a:cubicBezTo>
                  <a:cubicBezTo>
                    <a:pt x="18" y="17"/>
                    <a:pt x="9" y="13"/>
                    <a:pt x="5" y="2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0" name="Freeform 85"/>
            <p:cNvSpPr/>
            <p:nvPr>
              <p:custDataLst>
                <p:tags r:id="rId26"/>
              </p:custDataLst>
            </p:nvPr>
          </p:nvSpPr>
          <p:spPr bwMode="auto">
            <a:xfrm>
              <a:off x="9691" y="6405"/>
              <a:ext cx="29" cy="17"/>
            </a:xfrm>
            <a:custGeom>
              <a:avLst/>
              <a:gdLst>
                <a:gd name="T0" fmla="*/ 13 w 31"/>
                <a:gd name="T1" fmla="*/ 15 h 18"/>
                <a:gd name="T2" fmla="*/ 30 w 31"/>
                <a:gd name="T3" fmla="*/ 14 h 18"/>
                <a:gd name="T4" fmla="*/ 29 w 31"/>
                <a:gd name="T5" fmla="*/ 10 h 18"/>
                <a:gd name="T6" fmla="*/ 15 w 31"/>
                <a:gd name="T7" fmla="*/ 11 h 18"/>
                <a:gd name="T8" fmla="*/ 5 w 31"/>
                <a:gd name="T9" fmla="*/ 3 h 18"/>
                <a:gd name="T10" fmla="*/ 2 w 31"/>
                <a:gd name="T11" fmla="*/ 5 h 18"/>
                <a:gd name="T12" fmla="*/ 13 w 31"/>
                <a:gd name="T13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8">
                  <a:moveTo>
                    <a:pt x="13" y="15"/>
                  </a:moveTo>
                  <a:cubicBezTo>
                    <a:pt x="18" y="17"/>
                    <a:pt x="26" y="18"/>
                    <a:pt x="30" y="14"/>
                  </a:cubicBezTo>
                  <a:cubicBezTo>
                    <a:pt x="31" y="13"/>
                    <a:pt x="31" y="10"/>
                    <a:pt x="29" y="10"/>
                  </a:cubicBezTo>
                  <a:cubicBezTo>
                    <a:pt x="25" y="10"/>
                    <a:pt x="20" y="11"/>
                    <a:pt x="15" y="11"/>
                  </a:cubicBezTo>
                  <a:cubicBezTo>
                    <a:pt x="11" y="10"/>
                    <a:pt x="7" y="6"/>
                    <a:pt x="5" y="3"/>
                  </a:cubicBezTo>
                  <a:cubicBezTo>
                    <a:pt x="4" y="0"/>
                    <a:pt x="0" y="2"/>
                    <a:pt x="2" y="5"/>
                  </a:cubicBezTo>
                  <a:cubicBezTo>
                    <a:pt x="4" y="9"/>
                    <a:pt x="7" y="14"/>
                    <a:pt x="13" y="15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1" name="Freeform 86"/>
            <p:cNvSpPr/>
            <p:nvPr>
              <p:custDataLst>
                <p:tags r:id="rId27"/>
              </p:custDataLst>
            </p:nvPr>
          </p:nvSpPr>
          <p:spPr bwMode="auto">
            <a:xfrm>
              <a:off x="9810" y="6383"/>
              <a:ext cx="48" cy="15"/>
            </a:xfrm>
            <a:custGeom>
              <a:avLst/>
              <a:gdLst>
                <a:gd name="T0" fmla="*/ 1 w 51"/>
                <a:gd name="T1" fmla="*/ 2 h 17"/>
                <a:gd name="T2" fmla="*/ 49 w 51"/>
                <a:gd name="T3" fmla="*/ 12 h 17"/>
                <a:gd name="T4" fmla="*/ 49 w 51"/>
                <a:gd name="T5" fmla="*/ 7 h 17"/>
                <a:gd name="T6" fmla="*/ 24 w 51"/>
                <a:gd name="T7" fmla="*/ 3 h 17"/>
                <a:gd name="T8" fmla="*/ 1 w 51"/>
                <a:gd name="T9" fmla="*/ 0 h 17"/>
                <a:gd name="T10" fmla="*/ 1 w 51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17">
                  <a:moveTo>
                    <a:pt x="1" y="2"/>
                  </a:moveTo>
                  <a:cubicBezTo>
                    <a:pt x="15" y="7"/>
                    <a:pt x="34" y="17"/>
                    <a:pt x="49" y="12"/>
                  </a:cubicBezTo>
                  <a:cubicBezTo>
                    <a:pt x="51" y="11"/>
                    <a:pt x="51" y="8"/>
                    <a:pt x="49" y="7"/>
                  </a:cubicBezTo>
                  <a:cubicBezTo>
                    <a:pt x="41" y="4"/>
                    <a:pt x="32" y="5"/>
                    <a:pt x="24" y="3"/>
                  </a:cubicBezTo>
                  <a:cubicBezTo>
                    <a:pt x="16" y="2"/>
                    <a:pt x="9" y="1"/>
                    <a:pt x="1" y="0"/>
                  </a:cubicBezTo>
                  <a:cubicBezTo>
                    <a:pt x="0" y="0"/>
                    <a:pt x="0" y="1"/>
                    <a:pt x="1" y="2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2" name="Freeform 87"/>
            <p:cNvSpPr/>
            <p:nvPr>
              <p:custDataLst>
                <p:tags r:id="rId28"/>
              </p:custDataLst>
            </p:nvPr>
          </p:nvSpPr>
          <p:spPr bwMode="auto">
            <a:xfrm>
              <a:off x="9868" y="6405"/>
              <a:ext cx="24" cy="5"/>
            </a:xfrm>
            <a:custGeom>
              <a:avLst/>
              <a:gdLst>
                <a:gd name="T0" fmla="*/ 4 w 25"/>
                <a:gd name="T1" fmla="*/ 7 h 7"/>
                <a:gd name="T2" fmla="*/ 20 w 25"/>
                <a:gd name="T3" fmla="*/ 7 h 7"/>
                <a:gd name="T4" fmla="*/ 20 w 25"/>
                <a:gd name="T5" fmla="*/ 0 h 7"/>
                <a:gd name="T6" fmla="*/ 4 w 25"/>
                <a:gd name="T7" fmla="*/ 0 h 7"/>
                <a:gd name="T8" fmla="*/ 4 w 25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4" y="7"/>
                  </a:moveTo>
                  <a:cubicBezTo>
                    <a:pt x="20" y="7"/>
                    <a:pt x="20" y="7"/>
                    <a:pt x="20" y="7"/>
                  </a:cubicBezTo>
                  <a:cubicBezTo>
                    <a:pt x="25" y="7"/>
                    <a:pt x="25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7"/>
                    <a:pt x="4" y="7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3" name="Freeform 88"/>
            <p:cNvSpPr/>
            <p:nvPr>
              <p:custDataLst>
                <p:tags r:id="rId29"/>
              </p:custDataLst>
            </p:nvPr>
          </p:nvSpPr>
          <p:spPr bwMode="auto">
            <a:xfrm>
              <a:off x="9732" y="6373"/>
              <a:ext cx="78" cy="24"/>
            </a:xfrm>
            <a:custGeom>
              <a:avLst/>
              <a:gdLst>
                <a:gd name="T0" fmla="*/ 35 w 83"/>
                <a:gd name="T1" fmla="*/ 1 h 25"/>
                <a:gd name="T2" fmla="*/ 31 w 83"/>
                <a:gd name="T3" fmla="*/ 0 h 25"/>
                <a:gd name="T4" fmla="*/ 33 w 83"/>
                <a:gd name="T5" fmla="*/ 12 h 25"/>
                <a:gd name="T6" fmla="*/ 33 w 83"/>
                <a:gd name="T7" fmla="*/ 12 h 25"/>
                <a:gd name="T8" fmla="*/ 37 w 83"/>
                <a:gd name="T9" fmla="*/ 17 h 25"/>
                <a:gd name="T10" fmla="*/ 20 w 83"/>
                <a:gd name="T11" fmla="*/ 17 h 25"/>
                <a:gd name="T12" fmla="*/ 11 w 83"/>
                <a:gd name="T13" fmla="*/ 18 h 25"/>
                <a:gd name="T14" fmla="*/ 9 w 83"/>
                <a:gd name="T15" fmla="*/ 18 h 25"/>
                <a:gd name="T16" fmla="*/ 12 w 83"/>
                <a:gd name="T17" fmla="*/ 13 h 25"/>
                <a:gd name="T18" fmla="*/ 10 w 83"/>
                <a:gd name="T19" fmla="*/ 10 h 25"/>
                <a:gd name="T20" fmla="*/ 9 w 83"/>
                <a:gd name="T21" fmla="*/ 23 h 25"/>
                <a:gd name="T22" fmla="*/ 24 w 83"/>
                <a:gd name="T23" fmla="*/ 25 h 25"/>
                <a:gd name="T24" fmla="*/ 42 w 83"/>
                <a:gd name="T25" fmla="*/ 23 h 25"/>
                <a:gd name="T26" fmla="*/ 43 w 83"/>
                <a:gd name="T27" fmla="*/ 22 h 25"/>
                <a:gd name="T28" fmla="*/ 50 w 83"/>
                <a:gd name="T29" fmla="*/ 23 h 25"/>
                <a:gd name="T30" fmla="*/ 81 w 83"/>
                <a:gd name="T31" fmla="*/ 14 h 25"/>
                <a:gd name="T32" fmla="*/ 80 w 83"/>
                <a:gd name="T33" fmla="*/ 9 h 25"/>
                <a:gd name="T34" fmla="*/ 57 w 83"/>
                <a:gd name="T35" fmla="*/ 11 h 25"/>
                <a:gd name="T36" fmla="*/ 35 w 83"/>
                <a:gd name="T37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" h="25">
                  <a:moveTo>
                    <a:pt x="35" y="1"/>
                  </a:moveTo>
                  <a:cubicBezTo>
                    <a:pt x="34" y="0"/>
                    <a:pt x="33" y="0"/>
                    <a:pt x="31" y="0"/>
                  </a:cubicBezTo>
                  <a:cubicBezTo>
                    <a:pt x="23" y="2"/>
                    <a:pt x="27" y="9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4"/>
                    <a:pt x="35" y="16"/>
                    <a:pt x="37" y="17"/>
                  </a:cubicBezTo>
                  <a:cubicBezTo>
                    <a:pt x="31" y="16"/>
                    <a:pt x="25" y="17"/>
                    <a:pt x="20" y="17"/>
                  </a:cubicBezTo>
                  <a:cubicBezTo>
                    <a:pt x="17" y="17"/>
                    <a:pt x="14" y="18"/>
                    <a:pt x="11" y="18"/>
                  </a:cubicBezTo>
                  <a:cubicBezTo>
                    <a:pt x="10" y="18"/>
                    <a:pt x="9" y="17"/>
                    <a:pt x="9" y="18"/>
                  </a:cubicBezTo>
                  <a:cubicBezTo>
                    <a:pt x="9" y="16"/>
                    <a:pt x="11" y="14"/>
                    <a:pt x="12" y="13"/>
                  </a:cubicBezTo>
                  <a:cubicBezTo>
                    <a:pt x="14" y="12"/>
                    <a:pt x="12" y="9"/>
                    <a:pt x="10" y="10"/>
                  </a:cubicBezTo>
                  <a:cubicBezTo>
                    <a:pt x="4" y="14"/>
                    <a:pt x="0" y="20"/>
                    <a:pt x="9" y="23"/>
                  </a:cubicBezTo>
                  <a:cubicBezTo>
                    <a:pt x="14" y="25"/>
                    <a:pt x="19" y="25"/>
                    <a:pt x="24" y="25"/>
                  </a:cubicBezTo>
                  <a:cubicBezTo>
                    <a:pt x="30" y="25"/>
                    <a:pt x="37" y="25"/>
                    <a:pt x="42" y="23"/>
                  </a:cubicBezTo>
                  <a:cubicBezTo>
                    <a:pt x="42" y="22"/>
                    <a:pt x="43" y="22"/>
                    <a:pt x="43" y="22"/>
                  </a:cubicBezTo>
                  <a:cubicBezTo>
                    <a:pt x="45" y="23"/>
                    <a:pt x="47" y="23"/>
                    <a:pt x="50" y="23"/>
                  </a:cubicBezTo>
                  <a:cubicBezTo>
                    <a:pt x="60" y="24"/>
                    <a:pt x="73" y="21"/>
                    <a:pt x="81" y="14"/>
                  </a:cubicBezTo>
                  <a:cubicBezTo>
                    <a:pt x="83" y="13"/>
                    <a:pt x="82" y="10"/>
                    <a:pt x="80" y="9"/>
                  </a:cubicBezTo>
                  <a:cubicBezTo>
                    <a:pt x="72" y="7"/>
                    <a:pt x="65" y="9"/>
                    <a:pt x="57" y="11"/>
                  </a:cubicBezTo>
                  <a:cubicBezTo>
                    <a:pt x="48" y="12"/>
                    <a:pt x="41" y="8"/>
                    <a:pt x="35" y="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7587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561975" y="2115820"/>
                <a:ext cx="7886700" cy="3757930"/>
              </a:xfrm>
            </p:spPr>
            <p:txBody>
              <a:bodyPr/>
              <a:lstStyle/>
              <a:p>
                <a:pPr fontAlgn="auto">
                  <a:lnSpc>
                    <a:spcPct val="100000"/>
                  </a:lnSpc>
                  <a:spcBef>
                    <a:spcPts val="3000"/>
                  </a:spcBef>
                </a:pPr>
                <a:r>
                  <a:rPr lang="en-US" altLang="zh-CN" sz="2800" dirty="0"/>
                  <a:t>Assume all items are </a:t>
                </a:r>
                <a:r>
                  <a:rPr lang="en-US" altLang="zh-CN" sz="2800" dirty="0" smtClean="0"/>
                  <a:t>unique</a:t>
                </a:r>
                <a:endParaRPr lang="en-US" altLang="zh-CN" sz="2800" dirty="0" smtClean="0"/>
              </a:p>
              <a:p>
                <a:pPr fontAlgn="auto">
                  <a:lnSpc>
                    <a:spcPct val="100000"/>
                  </a:lnSpc>
                  <a:spcBef>
                    <a:spcPts val="3000"/>
                  </a:spcBef>
                </a:pPr>
                <a:r>
                  <a:rPr lang="en-US" altLang="zh-CN" sz="2800" dirty="0" smtClean="0">
                    <a:solidFill>
                      <a:srgbClr val="263AF8"/>
                    </a:solidFill>
                  </a:rPr>
                  <a:t>N-k +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sz="2800" i="1" dirty="0" smtClean="0">
                            <a:solidFill>
                              <a:srgbClr val="263AF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 i="0" dirty="0">
                            <a:solidFill>
                              <a:srgbClr val="263AF8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d>
                          <m:dPr>
                            <m:ctrlPr>
                              <a:rPr lang="pt-BR" altLang="zh-CN" sz="2800" i="1" smtClean="0">
                                <a:solidFill>
                                  <a:srgbClr val="263AF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pt-BR" altLang="zh-CN" sz="2800" i="1">
                                    <a:solidFill>
                                      <a:srgbClr val="263AF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solidFill>
                                      <a:srgbClr val="263AF8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pt-BR" altLang="zh-CN" sz="2800">
                                    <a:solidFill>
                                      <a:srgbClr val="263AF8"/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altLang="zh-CN" sz="2800">
                                    <a:solidFill>
                                      <a:srgbClr val="263AF8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800">
                                    <a:solidFill>
                                      <a:srgbClr val="263AF8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altLang="zh-CN" sz="2800" dirty="0">
                    <a:solidFill>
                      <a:srgbClr val="263AF8"/>
                    </a:solidFill>
                  </a:rPr>
                  <a:t> </a:t>
                </a:r>
                <a:r>
                  <a:rPr lang="en-US" altLang="zh-CN" sz="2800" dirty="0" smtClean="0">
                    <a:solidFill>
                      <a:srgbClr val="263AF8"/>
                    </a:solidFill>
                  </a:rPr>
                  <a:t> </a:t>
                </a:r>
                <a:r>
                  <a:rPr lang="en-US" altLang="zh-CN" sz="2800" dirty="0">
                    <a:solidFill>
                      <a:srgbClr val="263AF8"/>
                    </a:solidFill>
                  </a:rPr>
                  <a:t>comparisons are necessary </a:t>
                </a:r>
                <a:r>
                  <a:rPr lang="en-US" altLang="zh-CN" sz="2800" dirty="0" smtClean="0">
                    <a:solidFill>
                      <a:srgbClr val="263AF8"/>
                    </a:solidFill>
                  </a:rPr>
                  <a:t>to find </a:t>
                </a:r>
                <a:r>
                  <a:rPr lang="en-US" altLang="zh-CN" sz="2800" dirty="0">
                    <a:solidFill>
                      <a:srgbClr val="263AF8"/>
                    </a:solidFill>
                  </a:rPr>
                  <a:t>the </a:t>
                </a:r>
                <a:r>
                  <a:rPr lang="en-US" altLang="zh-CN" sz="2800" dirty="0" smtClean="0">
                    <a:solidFill>
                      <a:srgbClr val="263AF8"/>
                    </a:solidFill>
                  </a:rPr>
                  <a:t>kth </a:t>
                </a:r>
                <a:r>
                  <a:rPr lang="en-US" altLang="zh-CN" sz="2800" dirty="0">
                    <a:solidFill>
                      <a:srgbClr val="263AF8"/>
                    </a:solidFill>
                  </a:rPr>
                  <a:t>smallest </a:t>
                </a:r>
                <a:r>
                  <a:rPr lang="en-US" altLang="zh-CN" sz="2800" dirty="0" smtClean="0">
                    <a:solidFill>
                      <a:srgbClr val="263AF8"/>
                    </a:solidFill>
                  </a:rPr>
                  <a:t>items?</a:t>
                </a:r>
                <a:endParaRPr lang="en-US" altLang="zh-CN" sz="2800" dirty="0"/>
              </a:p>
              <a:p>
                <a:pPr fontAlgn="auto">
                  <a:lnSpc>
                    <a:spcPct val="100000"/>
                  </a:lnSpc>
                  <a:spcBef>
                    <a:spcPts val="3000"/>
                  </a:spcBef>
                </a:pPr>
                <a:r>
                  <a:rPr lang="en-US" altLang="zh-CN" sz="2800" dirty="0" smtClean="0"/>
                  <a:t>Any </a:t>
                </a:r>
                <a:r>
                  <a:rPr lang="en-US" altLang="zh-CN" sz="2800" dirty="0"/>
                  <a:t>comparison-based algorithm to find the smallest element must use at least </a:t>
                </a:r>
                <a:r>
                  <a:rPr lang="en-US" altLang="zh-CN" sz="2800" dirty="0" smtClean="0"/>
                  <a:t>N−1 comparisons. </a:t>
                </a:r>
                <a:endParaRPr lang="en-US" altLang="zh-CN" sz="2800" dirty="0" smtClean="0"/>
              </a:p>
            </p:txBody>
          </p:sp>
        </mc:Choice>
        <mc:Fallback>
          <p:sp>
            <p:nvSpPr>
              <p:cNvPr id="67587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1975" y="2115820"/>
                <a:ext cx="7886700" cy="3757930"/>
              </a:xfrm>
              <a:blipFill rotWithShape="1">
                <a:blip r:embed="rId3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5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6895" indent="-2139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F7EE10-1D8A-4DF4-8EB3-C1D00618FA23}" type="slidenum">
              <a:rPr lang="zh-CN" altLang="en-US" sz="465" smtClean="0"/>
              <a:pPr/>
              <a:t>11</a:t>
            </a:fld>
            <a:endParaRPr lang="zh-CN" altLang="en-US" sz="465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15708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07010" y="1720215"/>
            <a:ext cx="8676640" cy="45732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89535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Decision-Tree Lower Bounds for Selection Problems</a:t>
            </a:r>
          </a:p>
        </p:txBody>
      </p:sp>
      <p:pic>
        <p:nvPicPr>
          <p:cNvPr id="8" name="图片 7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1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8028305" y="5300345"/>
            <a:ext cx="673735" cy="987425"/>
            <a:chOff x="9542" y="5759"/>
            <a:chExt cx="498" cy="730"/>
          </a:xfrm>
          <a:solidFill>
            <a:schemeClr val="accent1">
              <a:lumMod val="50000"/>
              <a:alpha val="36000"/>
            </a:schemeClr>
          </a:solidFill>
        </p:grpSpPr>
        <p:sp>
          <p:nvSpPr>
            <p:cNvPr id="1329" name="Freeform 64"/>
            <p:cNvSpPr/>
            <p:nvPr>
              <p:custDataLst>
                <p:tags r:id="rId5"/>
              </p:custDataLst>
            </p:nvPr>
          </p:nvSpPr>
          <p:spPr bwMode="auto">
            <a:xfrm>
              <a:off x="9696" y="6439"/>
              <a:ext cx="65" cy="51"/>
            </a:xfrm>
            <a:custGeom>
              <a:avLst/>
              <a:gdLst>
                <a:gd name="T0" fmla="*/ 58 w 67"/>
                <a:gd name="T1" fmla="*/ 31 h 55"/>
                <a:gd name="T2" fmla="*/ 58 w 67"/>
                <a:gd name="T3" fmla="*/ 27 h 55"/>
                <a:gd name="T4" fmla="*/ 55 w 67"/>
                <a:gd name="T5" fmla="*/ 25 h 55"/>
                <a:gd name="T6" fmla="*/ 46 w 67"/>
                <a:gd name="T7" fmla="*/ 31 h 55"/>
                <a:gd name="T8" fmla="*/ 35 w 67"/>
                <a:gd name="T9" fmla="*/ 28 h 55"/>
                <a:gd name="T10" fmla="*/ 23 w 67"/>
                <a:gd name="T11" fmla="*/ 2 h 55"/>
                <a:gd name="T12" fmla="*/ 21 w 67"/>
                <a:gd name="T13" fmla="*/ 1 h 55"/>
                <a:gd name="T14" fmla="*/ 26 w 67"/>
                <a:gd name="T15" fmla="*/ 34 h 55"/>
                <a:gd name="T16" fmla="*/ 37 w 67"/>
                <a:gd name="T17" fmla="*/ 40 h 55"/>
                <a:gd name="T18" fmla="*/ 36 w 67"/>
                <a:gd name="T19" fmla="*/ 41 h 55"/>
                <a:gd name="T20" fmla="*/ 6 w 67"/>
                <a:gd name="T21" fmla="*/ 41 h 55"/>
                <a:gd name="T22" fmla="*/ 3 w 67"/>
                <a:gd name="T23" fmla="*/ 47 h 55"/>
                <a:gd name="T24" fmla="*/ 36 w 67"/>
                <a:gd name="T25" fmla="*/ 51 h 55"/>
                <a:gd name="T26" fmla="*/ 51 w 67"/>
                <a:gd name="T27" fmla="*/ 42 h 55"/>
                <a:gd name="T28" fmla="*/ 66 w 67"/>
                <a:gd name="T29" fmla="*/ 37 h 55"/>
                <a:gd name="T30" fmla="*/ 66 w 67"/>
                <a:gd name="T31" fmla="*/ 34 h 55"/>
                <a:gd name="T32" fmla="*/ 58 w 67"/>
                <a:gd name="T33" fmla="*/ 3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55">
                  <a:moveTo>
                    <a:pt x="58" y="31"/>
                  </a:moveTo>
                  <a:cubicBezTo>
                    <a:pt x="58" y="30"/>
                    <a:pt x="59" y="29"/>
                    <a:pt x="58" y="27"/>
                  </a:cubicBezTo>
                  <a:cubicBezTo>
                    <a:pt x="58" y="26"/>
                    <a:pt x="57" y="24"/>
                    <a:pt x="55" y="25"/>
                  </a:cubicBezTo>
                  <a:cubicBezTo>
                    <a:pt x="51" y="26"/>
                    <a:pt x="49" y="28"/>
                    <a:pt x="46" y="31"/>
                  </a:cubicBezTo>
                  <a:cubicBezTo>
                    <a:pt x="42" y="31"/>
                    <a:pt x="39" y="30"/>
                    <a:pt x="35" y="28"/>
                  </a:cubicBezTo>
                  <a:cubicBezTo>
                    <a:pt x="25" y="23"/>
                    <a:pt x="20" y="13"/>
                    <a:pt x="23" y="2"/>
                  </a:cubicBezTo>
                  <a:cubicBezTo>
                    <a:pt x="23" y="1"/>
                    <a:pt x="21" y="0"/>
                    <a:pt x="21" y="1"/>
                  </a:cubicBezTo>
                  <a:cubicBezTo>
                    <a:pt x="16" y="14"/>
                    <a:pt x="15" y="25"/>
                    <a:pt x="26" y="34"/>
                  </a:cubicBezTo>
                  <a:cubicBezTo>
                    <a:pt x="29" y="37"/>
                    <a:pt x="33" y="39"/>
                    <a:pt x="37" y="40"/>
                  </a:cubicBezTo>
                  <a:cubicBezTo>
                    <a:pt x="37" y="40"/>
                    <a:pt x="37" y="41"/>
                    <a:pt x="36" y="41"/>
                  </a:cubicBezTo>
                  <a:cubicBezTo>
                    <a:pt x="27" y="46"/>
                    <a:pt x="15" y="44"/>
                    <a:pt x="6" y="41"/>
                  </a:cubicBezTo>
                  <a:cubicBezTo>
                    <a:pt x="2" y="40"/>
                    <a:pt x="0" y="46"/>
                    <a:pt x="3" y="47"/>
                  </a:cubicBezTo>
                  <a:cubicBezTo>
                    <a:pt x="14" y="52"/>
                    <a:pt x="24" y="55"/>
                    <a:pt x="36" y="51"/>
                  </a:cubicBezTo>
                  <a:cubicBezTo>
                    <a:pt x="40" y="50"/>
                    <a:pt x="46" y="47"/>
                    <a:pt x="51" y="42"/>
                  </a:cubicBezTo>
                  <a:cubicBezTo>
                    <a:pt x="57" y="43"/>
                    <a:pt x="64" y="43"/>
                    <a:pt x="66" y="37"/>
                  </a:cubicBezTo>
                  <a:cubicBezTo>
                    <a:pt x="67" y="36"/>
                    <a:pt x="67" y="35"/>
                    <a:pt x="66" y="34"/>
                  </a:cubicBezTo>
                  <a:cubicBezTo>
                    <a:pt x="64" y="32"/>
                    <a:pt x="61" y="31"/>
                    <a:pt x="58" y="3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0" name="Freeform 65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9762" y="6405"/>
              <a:ext cx="170" cy="85"/>
            </a:xfrm>
            <a:custGeom>
              <a:avLst/>
              <a:gdLst>
                <a:gd name="T0" fmla="*/ 176 w 178"/>
                <a:gd name="T1" fmla="*/ 3 h 91"/>
                <a:gd name="T2" fmla="*/ 171 w 178"/>
                <a:gd name="T3" fmla="*/ 2 h 91"/>
                <a:gd name="T4" fmla="*/ 147 w 178"/>
                <a:gd name="T5" fmla="*/ 36 h 91"/>
                <a:gd name="T6" fmla="*/ 116 w 178"/>
                <a:gd name="T7" fmla="*/ 39 h 91"/>
                <a:gd name="T8" fmla="*/ 116 w 178"/>
                <a:gd name="T9" fmla="*/ 38 h 91"/>
                <a:gd name="T10" fmla="*/ 113 w 178"/>
                <a:gd name="T11" fmla="*/ 36 h 91"/>
                <a:gd name="T12" fmla="*/ 112 w 178"/>
                <a:gd name="T13" fmla="*/ 37 h 91"/>
                <a:gd name="T14" fmla="*/ 106 w 178"/>
                <a:gd name="T15" fmla="*/ 33 h 91"/>
                <a:gd name="T16" fmla="*/ 105 w 178"/>
                <a:gd name="T17" fmla="*/ 34 h 91"/>
                <a:gd name="T18" fmla="*/ 109 w 178"/>
                <a:gd name="T19" fmla="*/ 40 h 91"/>
                <a:gd name="T20" fmla="*/ 98 w 178"/>
                <a:gd name="T21" fmla="*/ 49 h 91"/>
                <a:gd name="T22" fmla="*/ 99 w 178"/>
                <a:gd name="T23" fmla="*/ 48 h 91"/>
                <a:gd name="T24" fmla="*/ 95 w 178"/>
                <a:gd name="T25" fmla="*/ 45 h 91"/>
                <a:gd name="T26" fmla="*/ 80 w 178"/>
                <a:gd name="T27" fmla="*/ 56 h 91"/>
                <a:gd name="T28" fmla="*/ 68 w 178"/>
                <a:gd name="T29" fmla="*/ 55 h 91"/>
                <a:gd name="T30" fmla="*/ 64 w 178"/>
                <a:gd name="T31" fmla="*/ 37 h 91"/>
                <a:gd name="T32" fmla="*/ 62 w 178"/>
                <a:gd name="T33" fmla="*/ 37 h 91"/>
                <a:gd name="T34" fmla="*/ 58 w 178"/>
                <a:gd name="T35" fmla="*/ 59 h 91"/>
                <a:gd name="T36" fmla="*/ 59 w 178"/>
                <a:gd name="T37" fmla="*/ 62 h 91"/>
                <a:gd name="T38" fmla="*/ 30 w 178"/>
                <a:gd name="T39" fmla="*/ 66 h 91"/>
                <a:gd name="T40" fmla="*/ 5 w 178"/>
                <a:gd name="T41" fmla="*/ 46 h 91"/>
                <a:gd name="T42" fmla="*/ 3 w 178"/>
                <a:gd name="T43" fmla="*/ 47 h 91"/>
                <a:gd name="T44" fmla="*/ 19 w 178"/>
                <a:gd name="T45" fmla="*/ 73 h 91"/>
                <a:gd name="T46" fmla="*/ 4 w 178"/>
                <a:gd name="T47" fmla="*/ 70 h 91"/>
                <a:gd name="T48" fmla="*/ 2 w 178"/>
                <a:gd name="T49" fmla="*/ 74 h 91"/>
                <a:gd name="T50" fmla="*/ 83 w 178"/>
                <a:gd name="T51" fmla="*/ 68 h 91"/>
                <a:gd name="T52" fmla="*/ 95 w 178"/>
                <a:gd name="T53" fmla="*/ 65 h 91"/>
                <a:gd name="T54" fmla="*/ 113 w 178"/>
                <a:gd name="T55" fmla="*/ 45 h 91"/>
                <a:gd name="T56" fmla="*/ 130 w 178"/>
                <a:gd name="T57" fmla="*/ 50 h 91"/>
                <a:gd name="T58" fmla="*/ 127 w 178"/>
                <a:gd name="T59" fmla="*/ 54 h 91"/>
                <a:gd name="T60" fmla="*/ 131 w 178"/>
                <a:gd name="T61" fmla="*/ 55 h 91"/>
                <a:gd name="T62" fmla="*/ 131 w 178"/>
                <a:gd name="T63" fmla="*/ 55 h 91"/>
                <a:gd name="T64" fmla="*/ 131 w 178"/>
                <a:gd name="T65" fmla="*/ 52 h 91"/>
                <a:gd name="T66" fmla="*/ 140 w 178"/>
                <a:gd name="T67" fmla="*/ 49 h 91"/>
                <a:gd name="T68" fmla="*/ 140 w 178"/>
                <a:gd name="T69" fmla="*/ 49 h 91"/>
                <a:gd name="T70" fmla="*/ 156 w 178"/>
                <a:gd name="T71" fmla="*/ 42 h 91"/>
                <a:gd name="T72" fmla="*/ 157 w 178"/>
                <a:gd name="T73" fmla="*/ 41 h 91"/>
                <a:gd name="T74" fmla="*/ 158 w 178"/>
                <a:gd name="T75" fmla="*/ 40 h 91"/>
                <a:gd name="T76" fmla="*/ 176 w 178"/>
                <a:gd name="T77" fmla="*/ 3 h 91"/>
                <a:gd name="T78" fmla="*/ 65 w 178"/>
                <a:gd name="T79" fmla="*/ 65 h 91"/>
                <a:gd name="T80" fmla="*/ 66 w 178"/>
                <a:gd name="T81" fmla="*/ 66 h 91"/>
                <a:gd name="T82" fmla="*/ 61 w 178"/>
                <a:gd name="T83" fmla="*/ 68 h 91"/>
                <a:gd name="T84" fmla="*/ 65 w 178"/>
                <a:gd name="T85" fmla="*/ 65 h 91"/>
                <a:gd name="T86" fmla="*/ 65 w 178"/>
                <a:gd name="T87" fmla="*/ 6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8" h="91">
                  <a:moveTo>
                    <a:pt x="176" y="3"/>
                  </a:moveTo>
                  <a:cubicBezTo>
                    <a:pt x="175" y="1"/>
                    <a:pt x="172" y="0"/>
                    <a:pt x="171" y="2"/>
                  </a:cubicBezTo>
                  <a:cubicBezTo>
                    <a:pt x="164" y="15"/>
                    <a:pt x="160" y="28"/>
                    <a:pt x="147" y="36"/>
                  </a:cubicBezTo>
                  <a:cubicBezTo>
                    <a:pt x="138" y="42"/>
                    <a:pt x="125" y="43"/>
                    <a:pt x="116" y="39"/>
                  </a:cubicBezTo>
                  <a:cubicBezTo>
                    <a:pt x="116" y="39"/>
                    <a:pt x="116" y="39"/>
                    <a:pt x="116" y="38"/>
                  </a:cubicBezTo>
                  <a:cubicBezTo>
                    <a:pt x="117" y="36"/>
                    <a:pt x="114" y="35"/>
                    <a:pt x="113" y="36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10" y="36"/>
                    <a:pt x="108" y="34"/>
                    <a:pt x="106" y="33"/>
                  </a:cubicBezTo>
                  <a:cubicBezTo>
                    <a:pt x="105" y="32"/>
                    <a:pt x="104" y="33"/>
                    <a:pt x="105" y="34"/>
                  </a:cubicBezTo>
                  <a:cubicBezTo>
                    <a:pt x="106" y="36"/>
                    <a:pt x="107" y="38"/>
                    <a:pt x="109" y="40"/>
                  </a:cubicBezTo>
                  <a:cubicBezTo>
                    <a:pt x="105" y="43"/>
                    <a:pt x="102" y="47"/>
                    <a:pt x="98" y="49"/>
                  </a:cubicBezTo>
                  <a:cubicBezTo>
                    <a:pt x="99" y="49"/>
                    <a:pt x="99" y="48"/>
                    <a:pt x="99" y="48"/>
                  </a:cubicBezTo>
                  <a:cubicBezTo>
                    <a:pt x="100" y="45"/>
                    <a:pt x="97" y="43"/>
                    <a:pt x="95" y="45"/>
                  </a:cubicBezTo>
                  <a:cubicBezTo>
                    <a:pt x="90" y="49"/>
                    <a:pt x="85" y="53"/>
                    <a:pt x="80" y="56"/>
                  </a:cubicBezTo>
                  <a:cubicBezTo>
                    <a:pt x="76" y="57"/>
                    <a:pt x="72" y="56"/>
                    <a:pt x="68" y="55"/>
                  </a:cubicBezTo>
                  <a:cubicBezTo>
                    <a:pt x="67" y="49"/>
                    <a:pt x="66" y="43"/>
                    <a:pt x="64" y="37"/>
                  </a:cubicBezTo>
                  <a:cubicBezTo>
                    <a:pt x="64" y="36"/>
                    <a:pt x="62" y="36"/>
                    <a:pt x="62" y="37"/>
                  </a:cubicBezTo>
                  <a:cubicBezTo>
                    <a:pt x="60" y="45"/>
                    <a:pt x="59" y="52"/>
                    <a:pt x="58" y="59"/>
                  </a:cubicBezTo>
                  <a:cubicBezTo>
                    <a:pt x="58" y="60"/>
                    <a:pt x="58" y="61"/>
                    <a:pt x="59" y="62"/>
                  </a:cubicBezTo>
                  <a:cubicBezTo>
                    <a:pt x="50" y="65"/>
                    <a:pt x="39" y="68"/>
                    <a:pt x="30" y="66"/>
                  </a:cubicBezTo>
                  <a:cubicBezTo>
                    <a:pt x="20" y="65"/>
                    <a:pt x="9" y="55"/>
                    <a:pt x="5" y="46"/>
                  </a:cubicBezTo>
                  <a:cubicBezTo>
                    <a:pt x="4" y="45"/>
                    <a:pt x="2" y="45"/>
                    <a:pt x="3" y="47"/>
                  </a:cubicBezTo>
                  <a:cubicBezTo>
                    <a:pt x="6" y="58"/>
                    <a:pt x="9" y="67"/>
                    <a:pt x="19" y="73"/>
                  </a:cubicBezTo>
                  <a:cubicBezTo>
                    <a:pt x="14" y="72"/>
                    <a:pt x="9" y="71"/>
                    <a:pt x="4" y="70"/>
                  </a:cubicBezTo>
                  <a:cubicBezTo>
                    <a:pt x="1" y="69"/>
                    <a:pt x="0" y="72"/>
                    <a:pt x="2" y="74"/>
                  </a:cubicBezTo>
                  <a:cubicBezTo>
                    <a:pt x="25" y="91"/>
                    <a:pt x="61" y="87"/>
                    <a:pt x="83" y="68"/>
                  </a:cubicBezTo>
                  <a:cubicBezTo>
                    <a:pt x="87" y="68"/>
                    <a:pt x="91" y="67"/>
                    <a:pt x="95" y="65"/>
                  </a:cubicBezTo>
                  <a:cubicBezTo>
                    <a:pt x="105" y="61"/>
                    <a:pt x="110" y="53"/>
                    <a:pt x="113" y="45"/>
                  </a:cubicBezTo>
                  <a:cubicBezTo>
                    <a:pt x="118" y="48"/>
                    <a:pt x="124" y="50"/>
                    <a:pt x="130" y="50"/>
                  </a:cubicBezTo>
                  <a:cubicBezTo>
                    <a:pt x="128" y="51"/>
                    <a:pt x="127" y="52"/>
                    <a:pt x="127" y="54"/>
                  </a:cubicBezTo>
                  <a:cubicBezTo>
                    <a:pt x="127" y="56"/>
                    <a:pt x="130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8" y="54"/>
                    <a:pt x="129" y="53"/>
                    <a:pt x="131" y="52"/>
                  </a:cubicBezTo>
                  <a:cubicBezTo>
                    <a:pt x="134" y="51"/>
                    <a:pt x="137" y="50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5" y="47"/>
                    <a:pt x="151" y="45"/>
                    <a:pt x="156" y="42"/>
                  </a:cubicBezTo>
                  <a:cubicBezTo>
                    <a:pt x="156" y="41"/>
                    <a:pt x="157" y="41"/>
                    <a:pt x="157" y="41"/>
                  </a:cubicBezTo>
                  <a:cubicBezTo>
                    <a:pt x="158" y="41"/>
                    <a:pt x="158" y="40"/>
                    <a:pt x="158" y="40"/>
                  </a:cubicBezTo>
                  <a:cubicBezTo>
                    <a:pt x="170" y="31"/>
                    <a:pt x="178" y="17"/>
                    <a:pt x="176" y="3"/>
                  </a:cubicBezTo>
                  <a:close/>
                  <a:moveTo>
                    <a:pt x="65" y="65"/>
                  </a:moveTo>
                  <a:cubicBezTo>
                    <a:pt x="65" y="65"/>
                    <a:pt x="66" y="65"/>
                    <a:pt x="66" y="66"/>
                  </a:cubicBezTo>
                  <a:cubicBezTo>
                    <a:pt x="65" y="67"/>
                    <a:pt x="63" y="68"/>
                    <a:pt x="61" y="68"/>
                  </a:cubicBezTo>
                  <a:cubicBezTo>
                    <a:pt x="62" y="67"/>
                    <a:pt x="63" y="66"/>
                    <a:pt x="65" y="65"/>
                  </a:cubicBezTo>
                  <a:cubicBezTo>
                    <a:pt x="65" y="65"/>
                    <a:pt x="65" y="65"/>
                    <a:pt x="65" y="65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1" name="Freeform 66"/>
            <p:cNvSpPr/>
            <p:nvPr>
              <p:custDataLst>
                <p:tags r:id="rId7"/>
              </p:custDataLst>
            </p:nvPr>
          </p:nvSpPr>
          <p:spPr bwMode="auto">
            <a:xfrm>
              <a:off x="9619" y="6345"/>
              <a:ext cx="24" cy="44"/>
            </a:xfrm>
            <a:custGeom>
              <a:avLst/>
              <a:gdLst>
                <a:gd name="T0" fmla="*/ 23 w 25"/>
                <a:gd name="T1" fmla="*/ 41 h 46"/>
                <a:gd name="T2" fmla="*/ 23 w 25"/>
                <a:gd name="T3" fmla="*/ 37 h 46"/>
                <a:gd name="T4" fmla="*/ 11 w 25"/>
                <a:gd name="T5" fmla="*/ 26 h 46"/>
                <a:gd name="T6" fmla="*/ 13 w 25"/>
                <a:gd name="T7" fmla="*/ 6 h 46"/>
                <a:gd name="T8" fmla="*/ 6 w 25"/>
                <a:gd name="T9" fmla="*/ 4 h 46"/>
                <a:gd name="T10" fmla="*/ 23 w 25"/>
                <a:gd name="T11" fmla="*/ 4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46">
                  <a:moveTo>
                    <a:pt x="23" y="41"/>
                  </a:moveTo>
                  <a:cubicBezTo>
                    <a:pt x="25" y="41"/>
                    <a:pt x="25" y="37"/>
                    <a:pt x="23" y="37"/>
                  </a:cubicBezTo>
                  <a:cubicBezTo>
                    <a:pt x="17" y="35"/>
                    <a:pt x="13" y="33"/>
                    <a:pt x="11" y="26"/>
                  </a:cubicBezTo>
                  <a:cubicBezTo>
                    <a:pt x="10" y="20"/>
                    <a:pt x="11" y="12"/>
                    <a:pt x="13" y="6"/>
                  </a:cubicBezTo>
                  <a:cubicBezTo>
                    <a:pt x="13" y="1"/>
                    <a:pt x="7" y="0"/>
                    <a:pt x="6" y="4"/>
                  </a:cubicBezTo>
                  <a:cubicBezTo>
                    <a:pt x="2" y="18"/>
                    <a:pt x="0" y="46"/>
                    <a:pt x="23" y="4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2" name="Freeform 67"/>
            <p:cNvSpPr/>
            <p:nvPr>
              <p:custDataLst>
                <p:tags r:id="rId8"/>
              </p:custDataLst>
            </p:nvPr>
          </p:nvSpPr>
          <p:spPr bwMode="auto">
            <a:xfrm>
              <a:off x="9672" y="6354"/>
              <a:ext cx="39" cy="36"/>
            </a:xfrm>
            <a:custGeom>
              <a:avLst/>
              <a:gdLst>
                <a:gd name="T0" fmla="*/ 11 w 41"/>
                <a:gd name="T1" fmla="*/ 2 h 37"/>
                <a:gd name="T2" fmla="*/ 0 w 41"/>
                <a:gd name="T3" fmla="*/ 26 h 37"/>
                <a:gd name="T4" fmla="*/ 2 w 41"/>
                <a:gd name="T5" fmla="*/ 29 h 37"/>
                <a:gd name="T6" fmla="*/ 39 w 41"/>
                <a:gd name="T7" fmla="*/ 32 h 37"/>
                <a:gd name="T8" fmla="*/ 39 w 41"/>
                <a:gd name="T9" fmla="*/ 28 h 37"/>
                <a:gd name="T10" fmla="*/ 9 w 41"/>
                <a:gd name="T11" fmla="*/ 23 h 37"/>
                <a:gd name="T12" fmla="*/ 15 w 41"/>
                <a:gd name="T13" fmla="*/ 6 h 37"/>
                <a:gd name="T14" fmla="*/ 11 w 41"/>
                <a:gd name="T1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7">
                  <a:moveTo>
                    <a:pt x="11" y="2"/>
                  </a:moveTo>
                  <a:cubicBezTo>
                    <a:pt x="4" y="9"/>
                    <a:pt x="1" y="17"/>
                    <a:pt x="0" y="26"/>
                  </a:cubicBezTo>
                  <a:cubicBezTo>
                    <a:pt x="0" y="27"/>
                    <a:pt x="1" y="29"/>
                    <a:pt x="2" y="29"/>
                  </a:cubicBezTo>
                  <a:cubicBezTo>
                    <a:pt x="12" y="34"/>
                    <a:pt x="28" y="37"/>
                    <a:pt x="39" y="32"/>
                  </a:cubicBezTo>
                  <a:cubicBezTo>
                    <a:pt x="41" y="31"/>
                    <a:pt x="41" y="28"/>
                    <a:pt x="39" y="28"/>
                  </a:cubicBezTo>
                  <a:cubicBezTo>
                    <a:pt x="29" y="24"/>
                    <a:pt x="18" y="26"/>
                    <a:pt x="9" y="23"/>
                  </a:cubicBezTo>
                  <a:cubicBezTo>
                    <a:pt x="9" y="17"/>
                    <a:pt x="11" y="11"/>
                    <a:pt x="15" y="6"/>
                  </a:cubicBezTo>
                  <a:cubicBezTo>
                    <a:pt x="17" y="4"/>
                    <a:pt x="13" y="0"/>
                    <a:pt x="11" y="2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3" name="Freeform 68"/>
            <p:cNvSpPr/>
            <p:nvPr>
              <p:custDataLst>
                <p:tags r:id="rId9"/>
              </p:custDataLst>
            </p:nvPr>
          </p:nvSpPr>
          <p:spPr bwMode="auto">
            <a:xfrm>
              <a:off x="9827" y="6362"/>
              <a:ext cx="29" cy="24"/>
            </a:xfrm>
            <a:custGeom>
              <a:avLst/>
              <a:gdLst>
                <a:gd name="T0" fmla="*/ 17 w 32"/>
                <a:gd name="T1" fmla="*/ 15 h 25"/>
                <a:gd name="T2" fmla="*/ 8 w 32"/>
                <a:gd name="T3" fmla="*/ 4 h 25"/>
                <a:gd name="T4" fmla="*/ 1 w 32"/>
                <a:gd name="T5" fmla="*/ 6 h 25"/>
                <a:gd name="T6" fmla="*/ 15 w 32"/>
                <a:gd name="T7" fmla="*/ 23 h 25"/>
                <a:gd name="T8" fmla="*/ 32 w 32"/>
                <a:gd name="T9" fmla="*/ 14 h 25"/>
                <a:gd name="T10" fmla="*/ 29 w 32"/>
                <a:gd name="T11" fmla="*/ 12 h 25"/>
                <a:gd name="T12" fmla="*/ 17 w 32"/>
                <a:gd name="T13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5">
                  <a:moveTo>
                    <a:pt x="17" y="15"/>
                  </a:moveTo>
                  <a:cubicBezTo>
                    <a:pt x="13" y="14"/>
                    <a:pt x="9" y="8"/>
                    <a:pt x="8" y="4"/>
                  </a:cubicBezTo>
                  <a:cubicBezTo>
                    <a:pt x="6" y="0"/>
                    <a:pt x="0" y="2"/>
                    <a:pt x="1" y="6"/>
                  </a:cubicBezTo>
                  <a:cubicBezTo>
                    <a:pt x="4" y="13"/>
                    <a:pt x="8" y="20"/>
                    <a:pt x="15" y="23"/>
                  </a:cubicBezTo>
                  <a:cubicBezTo>
                    <a:pt x="22" y="25"/>
                    <a:pt x="30" y="21"/>
                    <a:pt x="32" y="14"/>
                  </a:cubicBezTo>
                  <a:cubicBezTo>
                    <a:pt x="32" y="12"/>
                    <a:pt x="31" y="11"/>
                    <a:pt x="29" y="12"/>
                  </a:cubicBezTo>
                  <a:cubicBezTo>
                    <a:pt x="25" y="14"/>
                    <a:pt x="22" y="17"/>
                    <a:pt x="17" y="15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4" name="Freeform 69"/>
            <p:cNvSpPr/>
            <p:nvPr>
              <p:custDataLst>
                <p:tags r:id="rId10"/>
              </p:custDataLst>
            </p:nvPr>
          </p:nvSpPr>
          <p:spPr bwMode="auto">
            <a:xfrm>
              <a:off x="9685" y="6325"/>
              <a:ext cx="26" cy="20"/>
            </a:xfrm>
            <a:custGeom>
              <a:avLst/>
              <a:gdLst>
                <a:gd name="T0" fmla="*/ 11 w 27"/>
                <a:gd name="T1" fmla="*/ 10 h 22"/>
                <a:gd name="T2" fmla="*/ 16 w 27"/>
                <a:gd name="T3" fmla="*/ 6 h 22"/>
                <a:gd name="T4" fmla="*/ 20 w 27"/>
                <a:gd name="T5" fmla="*/ 5 h 22"/>
                <a:gd name="T6" fmla="*/ 22 w 27"/>
                <a:gd name="T7" fmla="*/ 4 h 22"/>
                <a:gd name="T8" fmla="*/ 25 w 27"/>
                <a:gd name="T9" fmla="*/ 3 h 22"/>
                <a:gd name="T10" fmla="*/ 25 w 27"/>
                <a:gd name="T11" fmla="*/ 1 h 22"/>
                <a:gd name="T12" fmla="*/ 15 w 27"/>
                <a:gd name="T13" fmla="*/ 0 h 22"/>
                <a:gd name="T14" fmla="*/ 7 w 27"/>
                <a:gd name="T15" fmla="*/ 3 h 22"/>
                <a:gd name="T16" fmla="*/ 1 w 27"/>
                <a:gd name="T17" fmla="*/ 15 h 22"/>
                <a:gd name="T18" fmla="*/ 4 w 27"/>
                <a:gd name="T19" fmla="*/ 18 h 22"/>
                <a:gd name="T20" fmla="*/ 7 w 27"/>
                <a:gd name="T21" fmla="*/ 21 h 22"/>
                <a:gd name="T22" fmla="*/ 10 w 27"/>
                <a:gd name="T23" fmla="*/ 18 h 22"/>
                <a:gd name="T24" fmla="*/ 9 w 27"/>
                <a:gd name="T25" fmla="*/ 15 h 22"/>
                <a:gd name="T26" fmla="*/ 11 w 27"/>
                <a:gd name="T27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22">
                  <a:moveTo>
                    <a:pt x="11" y="10"/>
                  </a:moveTo>
                  <a:cubicBezTo>
                    <a:pt x="12" y="8"/>
                    <a:pt x="14" y="7"/>
                    <a:pt x="16" y="6"/>
                  </a:cubicBezTo>
                  <a:cubicBezTo>
                    <a:pt x="17" y="6"/>
                    <a:pt x="19" y="6"/>
                    <a:pt x="20" y="5"/>
                  </a:cubicBezTo>
                  <a:cubicBezTo>
                    <a:pt x="21" y="5"/>
                    <a:pt x="21" y="4"/>
                    <a:pt x="22" y="4"/>
                  </a:cubicBezTo>
                  <a:cubicBezTo>
                    <a:pt x="23" y="3"/>
                    <a:pt x="24" y="3"/>
                    <a:pt x="25" y="3"/>
                  </a:cubicBezTo>
                  <a:cubicBezTo>
                    <a:pt x="27" y="3"/>
                    <a:pt x="27" y="1"/>
                    <a:pt x="25" y="1"/>
                  </a:cubicBezTo>
                  <a:cubicBezTo>
                    <a:pt x="21" y="1"/>
                    <a:pt x="18" y="0"/>
                    <a:pt x="15" y="0"/>
                  </a:cubicBezTo>
                  <a:cubicBezTo>
                    <a:pt x="12" y="0"/>
                    <a:pt x="9" y="1"/>
                    <a:pt x="7" y="3"/>
                  </a:cubicBezTo>
                  <a:cubicBezTo>
                    <a:pt x="2" y="6"/>
                    <a:pt x="0" y="10"/>
                    <a:pt x="1" y="15"/>
                  </a:cubicBezTo>
                  <a:cubicBezTo>
                    <a:pt x="2" y="16"/>
                    <a:pt x="3" y="18"/>
                    <a:pt x="4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9" y="22"/>
                    <a:pt x="11" y="20"/>
                    <a:pt x="10" y="18"/>
                  </a:cubicBezTo>
                  <a:cubicBezTo>
                    <a:pt x="10" y="17"/>
                    <a:pt x="9" y="16"/>
                    <a:pt x="9" y="15"/>
                  </a:cubicBezTo>
                  <a:cubicBezTo>
                    <a:pt x="9" y="13"/>
                    <a:pt x="9" y="11"/>
                    <a:pt x="11" y="10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5" name="Freeform 70"/>
            <p:cNvSpPr/>
            <p:nvPr>
              <p:custDataLst>
                <p:tags r:id="rId11"/>
              </p:custDataLst>
            </p:nvPr>
          </p:nvSpPr>
          <p:spPr bwMode="auto">
            <a:xfrm>
              <a:off x="9762" y="6330"/>
              <a:ext cx="24" cy="32"/>
            </a:xfrm>
            <a:custGeom>
              <a:avLst/>
              <a:gdLst>
                <a:gd name="T0" fmla="*/ 21 w 25"/>
                <a:gd name="T1" fmla="*/ 1 h 33"/>
                <a:gd name="T2" fmla="*/ 3 w 25"/>
                <a:gd name="T3" fmla="*/ 18 h 33"/>
                <a:gd name="T4" fmla="*/ 5 w 25"/>
                <a:gd name="T5" fmla="*/ 31 h 33"/>
                <a:gd name="T6" fmla="*/ 10 w 25"/>
                <a:gd name="T7" fmla="*/ 33 h 33"/>
                <a:gd name="T8" fmla="*/ 16 w 25"/>
                <a:gd name="T9" fmla="*/ 31 h 33"/>
                <a:gd name="T10" fmla="*/ 19 w 25"/>
                <a:gd name="T11" fmla="*/ 28 h 33"/>
                <a:gd name="T12" fmla="*/ 9 w 25"/>
                <a:gd name="T13" fmla="*/ 24 h 33"/>
                <a:gd name="T14" fmla="*/ 23 w 25"/>
                <a:gd name="T15" fmla="*/ 6 h 33"/>
                <a:gd name="T16" fmla="*/ 21 w 25"/>
                <a:gd name="T17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3">
                  <a:moveTo>
                    <a:pt x="21" y="1"/>
                  </a:moveTo>
                  <a:cubicBezTo>
                    <a:pt x="12" y="5"/>
                    <a:pt x="7" y="9"/>
                    <a:pt x="3" y="18"/>
                  </a:cubicBezTo>
                  <a:cubicBezTo>
                    <a:pt x="1" y="23"/>
                    <a:pt x="0" y="27"/>
                    <a:pt x="5" y="31"/>
                  </a:cubicBezTo>
                  <a:cubicBezTo>
                    <a:pt x="6" y="32"/>
                    <a:pt x="8" y="33"/>
                    <a:pt x="10" y="33"/>
                  </a:cubicBezTo>
                  <a:cubicBezTo>
                    <a:pt x="12" y="32"/>
                    <a:pt x="14" y="30"/>
                    <a:pt x="16" y="31"/>
                  </a:cubicBezTo>
                  <a:cubicBezTo>
                    <a:pt x="18" y="32"/>
                    <a:pt x="20" y="30"/>
                    <a:pt x="19" y="28"/>
                  </a:cubicBezTo>
                  <a:cubicBezTo>
                    <a:pt x="16" y="25"/>
                    <a:pt x="12" y="26"/>
                    <a:pt x="9" y="24"/>
                  </a:cubicBezTo>
                  <a:cubicBezTo>
                    <a:pt x="12" y="17"/>
                    <a:pt x="16" y="10"/>
                    <a:pt x="23" y="6"/>
                  </a:cubicBezTo>
                  <a:cubicBezTo>
                    <a:pt x="25" y="4"/>
                    <a:pt x="24" y="0"/>
                    <a:pt x="21" y="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6" name="Freeform 71"/>
            <p:cNvSpPr/>
            <p:nvPr>
              <p:custDataLst>
                <p:tags r:id="rId12"/>
              </p:custDataLst>
            </p:nvPr>
          </p:nvSpPr>
          <p:spPr bwMode="auto">
            <a:xfrm>
              <a:off x="9803" y="6414"/>
              <a:ext cx="48" cy="27"/>
            </a:xfrm>
            <a:custGeom>
              <a:avLst/>
              <a:gdLst>
                <a:gd name="T0" fmla="*/ 47 w 49"/>
                <a:gd name="T1" fmla="*/ 23 h 30"/>
                <a:gd name="T2" fmla="*/ 47 w 49"/>
                <a:gd name="T3" fmla="*/ 18 h 30"/>
                <a:gd name="T4" fmla="*/ 26 w 49"/>
                <a:gd name="T5" fmla="*/ 12 h 30"/>
                <a:gd name="T6" fmla="*/ 4 w 49"/>
                <a:gd name="T7" fmla="*/ 1 h 30"/>
                <a:gd name="T8" fmla="*/ 2 w 49"/>
                <a:gd name="T9" fmla="*/ 5 h 30"/>
                <a:gd name="T10" fmla="*/ 47 w 49"/>
                <a:gd name="T11" fmla="*/ 2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0">
                  <a:moveTo>
                    <a:pt x="47" y="23"/>
                  </a:moveTo>
                  <a:cubicBezTo>
                    <a:pt x="49" y="22"/>
                    <a:pt x="49" y="19"/>
                    <a:pt x="47" y="18"/>
                  </a:cubicBezTo>
                  <a:cubicBezTo>
                    <a:pt x="41" y="14"/>
                    <a:pt x="33" y="14"/>
                    <a:pt x="26" y="12"/>
                  </a:cubicBezTo>
                  <a:cubicBezTo>
                    <a:pt x="19" y="9"/>
                    <a:pt x="11" y="6"/>
                    <a:pt x="4" y="1"/>
                  </a:cubicBezTo>
                  <a:cubicBezTo>
                    <a:pt x="2" y="0"/>
                    <a:pt x="0" y="3"/>
                    <a:pt x="2" y="5"/>
                  </a:cubicBezTo>
                  <a:cubicBezTo>
                    <a:pt x="11" y="17"/>
                    <a:pt x="31" y="30"/>
                    <a:pt x="47" y="23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7" name="Freeform 72"/>
            <p:cNvSpPr/>
            <p:nvPr>
              <p:custDataLst>
                <p:tags r:id="rId13"/>
              </p:custDataLst>
            </p:nvPr>
          </p:nvSpPr>
          <p:spPr bwMode="auto">
            <a:xfrm>
              <a:off x="9730" y="6405"/>
              <a:ext cx="22" cy="29"/>
            </a:xfrm>
            <a:custGeom>
              <a:avLst/>
              <a:gdLst>
                <a:gd name="T0" fmla="*/ 7 w 23"/>
                <a:gd name="T1" fmla="*/ 4 h 31"/>
                <a:gd name="T2" fmla="*/ 1 w 23"/>
                <a:gd name="T3" fmla="*/ 4 h 31"/>
                <a:gd name="T4" fmla="*/ 4 w 23"/>
                <a:gd name="T5" fmla="*/ 22 h 31"/>
                <a:gd name="T6" fmla="*/ 20 w 23"/>
                <a:gd name="T7" fmla="*/ 31 h 31"/>
                <a:gd name="T8" fmla="*/ 22 w 23"/>
                <a:gd name="T9" fmla="*/ 28 h 31"/>
                <a:gd name="T10" fmla="*/ 7 w 23"/>
                <a:gd name="T11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1">
                  <a:moveTo>
                    <a:pt x="7" y="4"/>
                  </a:moveTo>
                  <a:cubicBezTo>
                    <a:pt x="6" y="0"/>
                    <a:pt x="1" y="0"/>
                    <a:pt x="1" y="4"/>
                  </a:cubicBezTo>
                  <a:cubicBezTo>
                    <a:pt x="0" y="10"/>
                    <a:pt x="0" y="17"/>
                    <a:pt x="4" y="22"/>
                  </a:cubicBezTo>
                  <a:cubicBezTo>
                    <a:pt x="8" y="27"/>
                    <a:pt x="14" y="30"/>
                    <a:pt x="20" y="31"/>
                  </a:cubicBezTo>
                  <a:cubicBezTo>
                    <a:pt x="22" y="31"/>
                    <a:pt x="23" y="29"/>
                    <a:pt x="22" y="28"/>
                  </a:cubicBezTo>
                  <a:cubicBezTo>
                    <a:pt x="12" y="22"/>
                    <a:pt x="8" y="14"/>
                    <a:pt x="7" y="4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8" name="Freeform 73"/>
            <p:cNvSpPr/>
            <p:nvPr>
              <p:custDataLst>
                <p:tags r:id="rId14"/>
              </p:custDataLst>
            </p:nvPr>
          </p:nvSpPr>
          <p:spPr bwMode="auto">
            <a:xfrm>
              <a:off x="9788" y="6420"/>
              <a:ext cx="22" cy="26"/>
            </a:xfrm>
            <a:custGeom>
              <a:avLst/>
              <a:gdLst>
                <a:gd name="T0" fmla="*/ 21 w 24"/>
                <a:gd name="T1" fmla="*/ 17 h 26"/>
                <a:gd name="T2" fmla="*/ 16 w 24"/>
                <a:gd name="T3" fmla="*/ 16 h 26"/>
                <a:gd name="T4" fmla="*/ 12 w 24"/>
                <a:gd name="T5" fmla="*/ 13 h 26"/>
                <a:gd name="T6" fmla="*/ 6 w 24"/>
                <a:gd name="T7" fmla="*/ 4 h 26"/>
                <a:gd name="T8" fmla="*/ 0 w 24"/>
                <a:gd name="T9" fmla="*/ 4 h 26"/>
                <a:gd name="T10" fmla="*/ 5 w 24"/>
                <a:gd name="T11" fmla="*/ 18 h 26"/>
                <a:gd name="T12" fmla="*/ 20 w 24"/>
                <a:gd name="T13" fmla="*/ 24 h 26"/>
                <a:gd name="T14" fmla="*/ 21 w 24"/>
                <a:gd name="T15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26">
                  <a:moveTo>
                    <a:pt x="21" y="17"/>
                  </a:moveTo>
                  <a:cubicBezTo>
                    <a:pt x="20" y="16"/>
                    <a:pt x="18" y="16"/>
                    <a:pt x="16" y="16"/>
                  </a:cubicBezTo>
                  <a:cubicBezTo>
                    <a:pt x="15" y="15"/>
                    <a:pt x="13" y="14"/>
                    <a:pt x="12" y="13"/>
                  </a:cubicBezTo>
                  <a:cubicBezTo>
                    <a:pt x="9" y="10"/>
                    <a:pt x="7" y="7"/>
                    <a:pt x="6" y="4"/>
                  </a:cubicBezTo>
                  <a:cubicBezTo>
                    <a:pt x="6" y="0"/>
                    <a:pt x="0" y="0"/>
                    <a:pt x="0" y="4"/>
                  </a:cubicBezTo>
                  <a:cubicBezTo>
                    <a:pt x="0" y="9"/>
                    <a:pt x="2" y="14"/>
                    <a:pt x="5" y="18"/>
                  </a:cubicBezTo>
                  <a:cubicBezTo>
                    <a:pt x="8" y="22"/>
                    <a:pt x="15" y="26"/>
                    <a:pt x="20" y="24"/>
                  </a:cubicBezTo>
                  <a:cubicBezTo>
                    <a:pt x="23" y="23"/>
                    <a:pt x="24" y="19"/>
                    <a:pt x="21" y="17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9" name="Freeform 74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9542" y="5759"/>
              <a:ext cx="499" cy="721"/>
            </a:xfrm>
            <a:custGeom>
              <a:avLst/>
              <a:gdLst>
                <a:gd name="T0" fmla="*/ 497 w 523"/>
                <a:gd name="T1" fmla="*/ 10 h 757"/>
                <a:gd name="T2" fmla="*/ 229 w 523"/>
                <a:gd name="T3" fmla="*/ 405 h 757"/>
                <a:gd name="T4" fmla="*/ 127 w 523"/>
                <a:gd name="T5" fmla="*/ 393 h 757"/>
                <a:gd name="T6" fmla="*/ 5 w 523"/>
                <a:gd name="T7" fmla="*/ 669 h 757"/>
                <a:gd name="T8" fmla="*/ 41 w 523"/>
                <a:gd name="T9" fmla="*/ 740 h 757"/>
                <a:gd name="T10" fmla="*/ 87 w 523"/>
                <a:gd name="T11" fmla="*/ 744 h 757"/>
                <a:gd name="T12" fmla="*/ 144 w 523"/>
                <a:gd name="T13" fmla="*/ 739 h 757"/>
                <a:gd name="T14" fmla="*/ 139 w 523"/>
                <a:gd name="T15" fmla="*/ 699 h 757"/>
                <a:gd name="T16" fmla="*/ 103 w 523"/>
                <a:gd name="T17" fmla="*/ 706 h 757"/>
                <a:gd name="T18" fmla="*/ 120 w 523"/>
                <a:gd name="T19" fmla="*/ 743 h 757"/>
                <a:gd name="T20" fmla="*/ 66 w 523"/>
                <a:gd name="T21" fmla="*/ 728 h 757"/>
                <a:gd name="T22" fmla="*/ 70 w 523"/>
                <a:gd name="T23" fmla="*/ 708 h 757"/>
                <a:gd name="T24" fmla="*/ 52 w 523"/>
                <a:gd name="T25" fmla="*/ 709 h 757"/>
                <a:gd name="T26" fmla="*/ 42 w 523"/>
                <a:gd name="T27" fmla="*/ 689 h 757"/>
                <a:gd name="T28" fmla="*/ 12 w 523"/>
                <a:gd name="T29" fmla="*/ 687 h 757"/>
                <a:gd name="T30" fmla="*/ 41 w 523"/>
                <a:gd name="T31" fmla="*/ 673 h 757"/>
                <a:gd name="T32" fmla="*/ 222 w 523"/>
                <a:gd name="T33" fmla="*/ 528 h 757"/>
                <a:gd name="T34" fmla="*/ 224 w 523"/>
                <a:gd name="T35" fmla="*/ 529 h 757"/>
                <a:gd name="T36" fmla="*/ 220 w 523"/>
                <a:gd name="T37" fmla="*/ 550 h 757"/>
                <a:gd name="T38" fmla="*/ 235 w 523"/>
                <a:gd name="T39" fmla="*/ 529 h 757"/>
                <a:gd name="T40" fmla="*/ 336 w 523"/>
                <a:gd name="T41" fmla="*/ 587 h 757"/>
                <a:gd name="T42" fmla="*/ 422 w 523"/>
                <a:gd name="T43" fmla="*/ 691 h 757"/>
                <a:gd name="T44" fmla="*/ 435 w 523"/>
                <a:gd name="T45" fmla="*/ 668 h 757"/>
                <a:gd name="T46" fmla="*/ 239 w 523"/>
                <a:gd name="T47" fmla="*/ 513 h 757"/>
                <a:gd name="T48" fmla="*/ 492 w 523"/>
                <a:gd name="T49" fmla="*/ 264 h 757"/>
                <a:gd name="T50" fmla="*/ 41 w 523"/>
                <a:gd name="T51" fmla="*/ 722 h 757"/>
                <a:gd name="T52" fmla="*/ 196 w 523"/>
                <a:gd name="T53" fmla="*/ 348 h 757"/>
                <a:gd name="T54" fmla="*/ 241 w 523"/>
                <a:gd name="T55" fmla="*/ 374 h 757"/>
                <a:gd name="T56" fmla="*/ 235 w 523"/>
                <a:gd name="T57" fmla="*/ 376 h 757"/>
                <a:gd name="T58" fmla="*/ 228 w 523"/>
                <a:gd name="T59" fmla="*/ 369 h 757"/>
                <a:gd name="T60" fmla="*/ 180 w 523"/>
                <a:gd name="T61" fmla="*/ 302 h 757"/>
                <a:gd name="T62" fmla="*/ 23 w 523"/>
                <a:gd name="T63" fmla="*/ 126 h 757"/>
                <a:gd name="T64" fmla="*/ 179 w 523"/>
                <a:gd name="T65" fmla="*/ 318 h 757"/>
                <a:gd name="T66" fmla="*/ 28 w 523"/>
                <a:gd name="T67" fmla="*/ 158 h 757"/>
                <a:gd name="T68" fmla="*/ 230 w 523"/>
                <a:gd name="T69" fmla="*/ 394 h 757"/>
                <a:gd name="T70" fmla="*/ 198 w 523"/>
                <a:gd name="T71" fmla="*/ 194 h 757"/>
                <a:gd name="T72" fmla="*/ 207 w 523"/>
                <a:gd name="T73" fmla="*/ 321 h 757"/>
                <a:gd name="T74" fmla="*/ 107 w 523"/>
                <a:gd name="T75" fmla="*/ 123 h 757"/>
                <a:gd name="T76" fmla="*/ 125 w 523"/>
                <a:gd name="T77" fmla="*/ 183 h 757"/>
                <a:gd name="T78" fmla="*/ 134 w 523"/>
                <a:gd name="T79" fmla="*/ 234 h 757"/>
                <a:gd name="T80" fmla="*/ 72 w 523"/>
                <a:gd name="T81" fmla="*/ 337 h 757"/>
                <a:gd name="T82" fmla="*/ 181 w 523"/>
                <a:gd name="T83" fmla="*/ 387 h 757"/>
                <a:gd name="T84" fmla="*/ 202 w 523"/>
                <a:gd name="T85" fmla="*/ 417 h 757"/>
                <a:gd name="T86" fmla="*/ 365 w 523"/>
                <a:gd name="T87" fmla="*/ 263 h 757"/>
                <a:gd name="T88" fmla="*/ 355 w 523"/>
                <a:gd name="T89" fmla="*/ 256 h 757"/>
                <a:gd name="T90" fmla="*/ 287 w 523"/>
                <a:gd name="T91" fmla="*/ 206 h 757"/>
                <a:gd name="T92" fmla="*/ 437 w 523"/>
                <a:gd name="T93" fmla="*/ 197 h 757"/>
                <a:gd name="T94" fmla="*/ 484 w 523"/>
                <a:gd name="T95" fmla="*/ 52 h 757"/>
                <a:gd name="T96" fmla="*/ 349 w 523"/>
                <a:gd name="T97" fmla="*/ 249 h 757"/>
                <a:gd name="T98" fmla="*/ 325 w 523"/>
                <a:gd name="T99" fmla="*/ 279 h 757"/>
                <a:gd name="T100" fmla="*/ 334 w 523"/>
                <a:gd name="T101" fmla="*/ 268 h 757"/>
                <a:gd name="T102" fmla="*/ 310 w 523"/>
                <a:gd name="T103" fmla="*/ 168 h 757"/>
                <a:gd name="T104" fmla="*/ 290 w 523"/>
                <a:gd name="T105" fmla="*/ 325 h 757"/>
                <a:gd name="T106" fmla="*/ 399 w 523"/>
                <a:gd name="T107" fmla="*/ 318 h 757"/>
                <a:gd name="T108" fmla="*/ 333 w 523"/>
                <a:gd name="T109" fmla="*/ 321 h 757"/>
                <a:gd name="T110" fmla="*/ 484 w 523"/>
                <a:gd name="T111" fmla="*/ 246 h 757"/>
                <a:gd name="T112" fmla="*/ 500 w 523"/>
                <a:gd name="T113" fmla="*/ 197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23" h="757">
                  <a:moveTo>
                    <a:pt x="512" y="125"/>
                  </a:moveTo>
                  <a:cubicBezTo>
                    <a:pt x="513" y="122"/>
                    <a:pt x="515" y="120"/>
                    <a:pt x="516" y="117"/>
                  </a:cubicBezTo>
                  <a:cubicBezTo>
                    <a:pt x="517" y="116"/>
                    <a:pt x="514" y="114"/>
                    <a:pt x="513" y="116"/>
                  </a:cubicBezTo>
                  <a:cubicBezTo>
                    <a:pt x="513" y="117"/>
                    <a:pt x="512" y="118"/>
                    <a:pt x="511" y="120"/>
                  </a:cubicBezTo>
                  <a:cubicBezTo>
                    <a:pt x="505" y="83"/>
                    <a:pt x="496" y="46"/>
                    <a:pt x="497" y="10"/>
                  </a:cubicBezTo>
                  <a:cubicBezTo>
                    <a:pt x="497" y="4"/>
                    <a:pt x="490" y="0"/>
                    <a:pt x="485" y="3"/>
                  </a:cubicBezTo>
                  <a:cubicBezTo>
                    <a:pt x="383" y="71"/>
                    <a:pt x="193" y="195"/>
                    <a:pt x="278" y="341"/>
                  </a:cubicBezTo>
                  <a:cubicBezTo>
                    <a:pt x="263" y="360"/>
                    <a:pt x="251" y="380"/>
                    <a:pt x="239" y="400"/>
                  </a:cubicBezTo>
                  <a:cubicBezTo>
                    <a:pt x="235" y="406"/>
                    <a:pt x="231" y="413"/>
                    <a:pt x="228" y="420"/>
                  </a:cubicBezTo>
                  <a:cubicBezTo>
                    <a:pt x="228" y="415"/>
                    <a:pt x="229" y="410"/>
                    <a:pt x="229" y="405"/>
                  </a:cubicBezTo>
                  <a:cubicBezTo>
                    <a:pt x="284" y="353"/>
                    <a:pt x="257" y="261"/>
                    <a:pt x="221" y="205"/>
                  </a:cubicBezTo>
                  <a:cubicBezTo>
                    <a:pt x="178" y="137"/>
                    <a:pt x="94" y="76"/>
                    <a:pt x="12" y="110"/>
                  </a:cubicBezTo>
                  <a:cubicBezTo>
                    <a:pt x="9" y="111"/>
                    <a:pt x="7" y="114"/>
                    <a:pt x="7" y="118"/>
                  </a:cubicBezTo>
                  <a:cubicBezTo>
                    <a:pt x="24" y="191"/>
                    <a:pt x="11" y="274"/>
                    <a:pt x="54" y="338"/>
                  </a:cubicBezTo>
                  <a:cubicBezTo>
                    <a:pt x="71" y="364"/>
                    <a:pt x="99" y="380"/>
                    <a:pt x="127" y="393"/>
                  </a:cubicBezTo>
                  <a:cubicBezTo>
                    <a:pt x="153" y="405"/>
                    <a:pt x="183" y="416"/>
                    <a:pt x="199" y="442"/>
                  </a:cubicBezTo>
                  <a:cubicBezTo>
                    <a:pt x="197" y="467"/>
                    <a:pt x="196" y="494"/>
                    <a:pt x="209" y="515"/>
                  </a:cubicBezTo>
                  <a:cubicBezTo>
                    <a:pt x="209" y="516"/>
                    <a:pt x="210" y="517"/>
                    <a:pt x="210" y="518"/>
                  </a:cubicBezTo>
                  <a:cubicBezTo>
                    <a:pt x="173" y="533"/>
                    <a:pt x="138" y="556"/>
                    <a:pt x="105" y="579"/>
                  </a:cubicBezTo>
                  <a:cubicBezTo>
                    <a:pt x="69" y="606"/>
                    <a:pt x="35" y="635"/>
                    <a:pt x="5" y="669"/>
                  </a:cubicBezTo>
                  <a:cubicBezTo>
                    <a:pt x="4" y="669"/>
                    <a:pt x="3" y="670"/>
                    <a:pt x="3" y="671"/>
                  </a:cubicBezTo>
                  <a:cubicBezTo>
                    <a:pt x="1" y="683"/>
                    <a:pt x="0" y="698"/>
                    <a:pt x="12" y="705"/>
                  </a:cubicBezTo>
                  <a:cubicBezTo>
                    <a:pt x="13" y="706"/>
                    <a:pt x="14" y="706"/>
                    <a:pt x="16" y="707"/>
                  </a:cubicBezTo>
                  <a:cubicBezTo>
                    <a:pt x="16" y="707"/>
                    <a:pt x="16" y="708"/>
                    <a:pt x="16" y="708"/>
                  </a:cubicBezTo>
                  <a:cubicBezTo>
                    <a:pt x="19" y="723"/>
                    <a:pt x="27" y="734"/>
                    <a:pt x="41" y="740"/>
                  </a:cubicBezTo>
                  <a:cubicBezTo>
                    <a:pt x="45" y="741"/>
                    <a:pt x="49" y="739"/>
                    <a:pt x="51" y="736"/>
                  </a:cubicBezTo>
                  <a:cubicBezTo>
                    <a:pt x="53" y="733"/>
                    <a:pt x="55" y="732"/>
                    <a:pt x="58" y="731"/>
                  </a:cubicBezTo>
                  <a:cubicBezTo>
                    <a:pt x="60" y="735"/>
                    <a:pt x="63" y="737"/>
                    <a:pt x="68" y="739"/>
                  </a:cubicBezTo>
                  <a:cubicBezTo>
                    <a:pt x="73" y="741"/>
                    <a:pt x="79" y="741"/>
                    <a:pt x="85" y="740"/>
                  </a:cubicBezTo>
                  <a:cubicBezTo>
                    <a:pt x="85" y="741"/>
                    <a:pt x="86" y="743"/>
                    <a:pt x="87" y="744"/>
                  </a:cubicBezTo>
                  <a:cubicBezTo>
                    <a:pt x="96" y="751"/>
                    <a:pt x="104" y="756"/>
                    <a:pt x="116" y="757"/>
                  </a:cubicBezTo>
                  <a:cubicBezTo>
                    <a:pt x="124" y="757"/>
                    <a:pt x="131" y="755"/>
                    <a:pt x="137" y="750"/>
                  </a:cubicBezTo>
                  <a:cubicBezTo>
                    <a:pt x="149" y="751"/>
                    <a:pt x="163" y="743"/>
                    <a:pt x="169" y="733"/>
                  </a:cubicBezTo>
                  <a:cubicBezTo>
                    <a:pt x="170" y="731"/>
                    <a:pt x="168" y="728"/>
                    <a:pt x="166" y="729"/>
                  </a:cubicBezTo>
                  <a:cubicBezTo>
                    <a:pt x="159" y="732"/>
                    <a:pt x="152" y="737"/>
                    <a:pt x="144" y="739"/>
                  </a:cubicBezTo>
                  <a:cubicBezTo>
                    <a:pt x="143" y="738"/>
                    <a:pt x="142" y="737"/>
                    <a:pt x="140" y="737"/>
                  </a:cubicBezTo>
                  <a:cubicBezTo>
                    <a:pt x="138" y="738"/>
                    <a:pt x="135" y="739"/>
                    <a:pt x="132" y="739"/>
                  </a:cubicBezTo>
                  <a:cubicBezTo>
                    <a:pt x="123" y="736"/>
                    <a:pt x="120" y="724"/>
                    <a:pt x="119" y="715"/>
                  </a:cubicBezTo>
                  <a:cubicBezTo>
                    <a:pt x="119" y="714"/>
                    <a:pt x="119" y="713"/>
                    <a:pt x="118" y="712"/>
                  </a:cubicBezTo>
                  <a:cubicBezTo>
                    <a:pt x="126" y="711"/>
                    <a:pt x="133" y="707"/>
                    <a:pt x="139" y="699"/>
                  </a:cubicBezTo>
                  <a:cubicBezTo>
                    <a:pt x="141" y="697"/>
                    <a:pt x="138" y="694"/>
                    <a:pt x="136" y="696"/>
                  </a:cubicBezTo>
                  <a:cubicBezTo>
                    <a:pt x="128" y="701"/>
                    <a:pt x="121" y="704"/>
                    <a:pt x="112" y="702"/>
                  </a:cubicBezTo>
                  <a:cubicBezTo>
                    <a:pt x="112" y="695"/>
                    <a:pt x="111" y="688"/>
                    <a:pt x="110" y="681"/>
                  </a:cubicBezTo>
                  <a:cubicBezTo>
                    <a:pt x="110" y="677"/>
                    <a:pt x="105" y="677"/>
                    <a:pt x="104" y="681"/>
                  </a:cubicBezTo>
                  <a:cubicBezTo>
                    <a:pt x="103" y="689"/>
                    <a:pt x="103" y="698"/>
                    <a:pt x="103" y="706"/>
                  </a:cubicBezTo>
                  <a:cubicBezTo>
                    <a:pt x="103" y="708"/>
                    <a:pt x="104" y="710"/>
                    <a:pt x="106" y="711"/>
                  </a:cubicBezTo>
                  <a:cubicBezTo>
                    <a:pt x="109" y="712"/>
                    <a:pt x="111" y="712"/>
                    <a:pt x="113" y="712"/>
                  </a:cubicBezTo>
                  <a:cubicBezTo>
                    <a:pt x="113" y="713"/>
                    <a:pt x="112" y="714"/>
                    <a:pt x="112" y="715"/>
                  </a:cubicBezTo>
                  <a:cubicBezTo>
                    <a:pt x="112" y="725"/>
                    <a:pt x="114" y="736"/>
                    <a:pt x="121" y="743"/>
                  </a:cubicBezTo>
                  <a:cubicBezTo>
                    <a:pt x="121" y="743"/>
                    <a:pt x="120" y="743"/>
                    <a:pt x="120" y="743"/>
                  </a:cubicBezTo>
                  <a:cubicBezTo>
                    <a:pt x="112" y="745"/>
                    <a:pt x="102" y="741"/>
                    <a:pt x="94" y="737"/>
                  </a:cubicBezTo>
                  <a:cubicBezTo>
                    <a:pt x="101" y="734"/>
                    <a:pt x="107" y="730"/>
                    <a:pt x="109" y="725"/>
                  </a:cubicBezTo>
                  <a:cubicBezTo>
                    <a:pt x="111" y="722"/>
                    <a:pt x="109" y="721"/>
                    <a:pt x="107" y="721"/>
                  </a:cubicBezTo>
                  <a:cubicBezTo>
                    <a:pt x="95" y="723"/>
                    <a:pt x="86" y="732"/>
                    <a:pt x="74" y="732"/>
                  </a:cubicBezTo>
                  <a:cubicBezTo>
                    <a:pt x="71" y="732"/>
                    <a:pt x="68" y="730"/>
                    <a:pt x="66" y="728"/>
                  </a:cubicBezTo>
                  <a:cubicBezTo>
                    <a:pt x="67" y="728"/>
                    <a:pt x="68" y="727"/>
                    <a:pt x="68" y="725"/>
                  </a:cubicBezTo>
                  <a:cubicBezTo>
                    <a:pt x="69" y="723"/>
                    <a:pt x="68" y="720"/>
                    <a:pt x="66" y="720"/>
                  </a:cubicBezTo>
                  <a:cubicBezTo>
                    <a:pt x="64" y="719"/>
                    <a:pt x="63" y="718"/>
                    <a:pt x="61" y="718"/>
                  </a:cubicBezTo>
                  <a:cubicBezTo>
                    <a:pt x="61" y="717"/>
                    <a:pt x="60" y="717"/>
                    <a:pt x="60" y="716"/>
                  </a:cubicBezTo>
                  <a:cubicBezTo>
                    <a:pt x="64" y="713"/>
                    <a:pt x="67" y="710"/>
                    <a:pt x="70" y="708"/>
                  </a:cubicBezTo>
                  <a:cubicBezTo>
                    <a:pt x="72" y="707"/>
                    <a:pt x="71" y="704"/>
                    <a:pt x="69" y="704"/>
                  </a:cubicBezTo>
                  <a:cubicBezTo>
                    <a:pt x="66" y="705"/>
                    <a:pt x="63" y="706"/>
                    <a:pt x="60" y="707"/>
                  </a:cubicBezTo>
                  <a:cubicBezTo>
                    <a:pt x="60" y="705"/>
                    <a:pt x="60" y="703"/>
                    <a:pt x="60" y="702"/>
                  </a:cubicBezTo>
                  <a:cubicBezTo>
                    <a:pt x="60" y="697"/>
                    <a:pt x="53" y="697"/>
                    <a:pt x="53" y="702"/>
                  </a:cubicBezTo>
                  <a:cubicBezTo>
                    <a:pt x="52" y="704"/>
                    <a:pt x="52" y="707"/>
                    <a:pt x="52" y="709"/>
                  </a:cubicBezTo>
                  <a:cubicBezTo>
                    <a:pt x="49" y="709"/>
                    <a:pt x="46" y="709"/>
                    <a:pt x="43" y="707"/>
                  </a:cubicBezTo>
                  <a:cubicBezTo>
                    <a:pt x="42" y="704"/>
                    <a:pt x="42" y="700"/>
                    <a:pt x="43" y="696"/>
                  </a:cubicBezTo>
                  <a:cubicBezTo>
                    <a:pt x="44" y="694"/>
                    <a:pt x="45" y="692"/>
                    <a:pt x="45" y="689"/>
                  </a:cubicBezTo>
                  <a:cubicBezTo>
                    <a:pt x="45" y="687"/>
                    <a:pt x="43" y="687"/>
                    <a:pt x="42" y="689"/>
                  </a:cubicBezTo>
                  <a:cubicBezTo>
                    <a:pt x="42" y="689"/>
                    <a:pt x="42" y="689"/>
                    <a:pt x="42" y="689"/>
                  </a:cubicBezTo>
                  <a:cubicBezTo>
                    <a:pt x="42" y="687"/>
                    <a:pt x="41" y="686"/>
                    <a:pt x="39" y="686"/>
                  </a:cubicBezTo>
                  <a:cubicBezTo>
                    <a:pt x="35" y="688"/>
                    <a:pt x="33" y="687"/>
                    <a:pt x="30" y="689"/>
                  </a:cubicBezTo>
                  <a:cubicBezTo>
                    <a:pt x="28" y="690"/>
                    <a:pt x="27" y="692"/>
                    <a:pt x="25" y="693"/>
                  </a:cubicBezTo>
                  <a:cubicBezTo>
                    <a:pt x="23" y="694"/>
                    <a:pt x="19" y="696"/>
                    <a:pt x="17" y="695"/>
                  </a:cubicBezTo>
                  <a:cubicBezTo>
                    <a:pt x="14" y="693"/>
                    <a:pt x="13" y="690"/>
                    <a:pt x="12" y="687"/>
                  </a:cubicBezTo>
                  <a:cubicBezTo>
                    <a:pt x="11" y="682"/>
                    <a:pt x="9" y="677"/>
                    <a:pt x="9" y="672"/>
                  </a:cubicBezTo>
                  <a:cubicBezTo>
                    <a:pt x="18" y="663"/>
                    <a:pt x="27" y="654"/>
                    <a:pt x="37" y="645"/>
                  </a:cubicBezTo>
                  <a:cubicBezTo>
                    <a:pt x="37" y="646"/>
                    <a:pt x="37" y="646"/>
                    <a:pt x="37" y="646"/>
                  </a:cubicBezTo>
                  <a:cubicBezTo>
                    <a:pt x="36" y="655"/>
                    <a:pt x="34" y="665"/>
                    <a:pt x="37" y="673"/>
                  </a:cubicBezTo>
                  <a:cubicBezTo>
                    <a:pt x="38" y="675"/>
                    <a:pt x="41" y="675"/>
                    <a:pt x="41" y="673"/>
                  </a:cubicBezTo>
                  <a:cubicBezTo>
                    <a:pt x="45" y="665"/>
                    <a:pt x="43" y="655"/>
                    <a:pt x="42" y="646"/>
                  </a:cubicBezTo>
                  <a:cubicBezTo>
                    <a:pt x="42" y="644"/>
                    <a:pt x="40" y="643"/>
                    <a:pt x="39" y="644"/>
                  </a:cubicBezTo>
                  <a:cubicBezTo>
                    <a:pt x="92" y="596"/>
                    <a:pt x="154" y="554"/>
                    <a:pt x="220" y="527"/>
                  </a:cubicBezTo>
                  <a:cubicBezTo>
                    <a:pt x="220" y="528"/>
                    <a:pt x="221" y="528"/>
                    <a:pt x="221" y="528"/>
                  </a:cubicBezTo>
                  <a:cubicBezTo>
                    <a:pt x="222" y="528"/>
                    <a:pt x="222" y="528"/>
                    <a:pt x="222" y="528"/>
                  </a:cubicBezTo>
                  <a:cubicBezTo>
                    <a:pt x="222" y="528"/>
                    <a:pt x="222" y="528"/>
                    <a:pt x="222" y="528"/>
                  </a:cubicBezTo>
                  <a:cubicBezTo>
                    <a:pt x="222" y="528"/>
                    <a:pt x="222" y="528"/>
                    <a:pt x="222" y="528"/>
                  </a:cubicBezTo>
                  <a:cubicBezTo>
                    <a:pt x="223" y="529"/>
                    <a:pt x="224" y="529"/>
                    <a:pt x="224" y="529"/>
                  </a:cubicBezTo>
                  <a:cubicBezTo>
                    <a:pt x="224" y="529"/>
                    <a:pt x="224" y="529"/>
                    <a:pt x="224" y="529"/>
                  </a:cubicBezTo>
                  <a:cubicBezTo>
                    <a:pt x="224" y="529"/>
                    <a:pt x="224" y="529"/>
                    <a:pt x="224" y="529"/>
                  </a:cubicBezTo>
                  <a:cubicBezTo>
                    <a:pt x="224" y="529"/>
                    <a:pt x="224" y="529"/>
                    <a:pt x="224" y="529"/>
                  </a:cubicBezTo>
                  <a:cubicBezTo>
                    <a:pt x="223" y="529"/>
                    <a:pt x="223" y="529"/>
                    <a:pt x="222" y="528"/>
                  </a:cubicBezTo>
                  <a:cubicBezTo>
                    <a:pt x="222" y="528"/>
                    <a:pt x="222" y="528"/>
                    <a:pt x="222" y="528"/>
                  </a:cubicBezTo>
                  <a:cubicBezTo>
                    <a:pt x="223" y="529"/>
                    <a:pt x="224" y="529"/>
                    <a:pt x="224" y="529"/>
                  </a:cubicBezTo>
                  <a:cubicBezTo>
                    <a:pt x="219" y="536"/>
                    <a:pt x="216" y="542"/>
                    <a:pt x="220" y="550"/>
                  </a:cubicBezTo>
                  <a:cubicBezTo>
                    <a:pt x="225" y="560"/>
                    <a:pt x="242" y="564"/>
                    <a:pt x="252" y="563"/>
                  </a:cubicBezTo>
                  <a:cubicBezTo>
                    <a:pt x="253" y="563"/>
                    <a:pt x="255" y="560"/>
                    <a:pt x="253" y="559"/>
                  </a:cubicBezTo>
                  <a:cubicBezTo>
                    <a:pt x="244" y="556"/>
                    <a:pt x="234" y="555"/>
                    <a:pt x="226" y="548"/>
                  </a:cubicBezTo>
                  <a:cubicBezTo>
                    <a:pt x="221" y="543"/>
                    <a:pt x="222" y="536"/>
                    <a:pt x="225" y="529"/>
                  </a:cubicBezTo>
                  <a:cubicBezTo>
                    <a:pt x="228" y="530"/>
                    <a:pt x="231" y="530"/>
                    <a:pt x="235" y="529"/>
                  </a:cubicBezTo>
                  <a:cubicBezTo>
                    <a:pt x="237" y="529"/>
                    <a:pt x="238" y="527"/>
                    <a:pt x="237" y="525"/>
                  </a:cubicBezTo>
                  <a:cubicBezTo>
                    <a:pt x="237" y="524"/>
                    <a:pt x="236" y="524"/>
                    <a:pt x="236" y="524"/>
                  </a:cubicBezTo>
                  <a:cubicBezTo>
                    <a:pt x="236" y="524"/>
                    <a:pt x="236" y="523"/>
                    <a:pt x="236" y="523"/>
                  </a:cubicBezTo>
                  <a:cubicBezTo>
                    <a:pt x="251" y="528"/>
                    <a:pt x="266" y="533"/>
                    <a:pt x="280" y="541"/>
                  </a:cubicBezTo>
                  <a:cubicBezTo>
                    <a:pt x="301" y="553"/>
                    <a:pt x="319" y="570"/>
                    <a:pt x="336" y="587"/>
                  </a:cubicBezTo>
                  <a:cubicBezTo>
                    <a:pt x="351" y="603"/>
                    <a:pt x="365" y="620"/>
                    <a:pt x="379" y="637"/>
                  </a:cubicBezTo>
                  <a:cubicBezTo>
                    <a:pt x="391" y="652"/>
                    <a:pt x="402" y="672"/>
                    <a:pt x="417" y="685"/>
                  </a:cubicBezTo>
                  <a:cubicBezTo>
                    <a:pt x="422" y="690"/>
                    <a:pt x="429" y="684"/>
                    <a:pt x="427" y="678"/>
                  </a:cubicBezTo>
                  <a:cubicBezTo>
                    <a:pt x="431" y="679"/>
                    <a:pt x="431" y="677"/>
                    <a:pt x="433" y="680"/>
                  </a:cubicBezTo>
                  <a:cubicBezTo>
                    <a:pt x="431" y="685"/>
                    <a:pt x="428" y="689"/>
                    <a:pt x="422" y="691"/>
                  </a:cubicBezTo>
                  <a:cubicBezTo>
                    <a:pt x="417" y="692"/>
                    <a:pt x="412" y="693"/>
                    <a:pt x="407" y="696"/>
                  </a:cubicBezTo>
                  <a:cubicBezTo>
                    <a:pt x="405" y="697"/>
                    <a:pt x="407" y="700"/>
                    <a:pt x="409" y="700"/>
                  </a:cubicBezTo>
                  <a:cubicBezTo>
                    <a:pt x="415" y="699"/>
                    <a:pt x="421" y="699"/>
                    <a:pt x="427" y="698"/>
                  </a:cubicBezTo>
                  <a:cubicBezTo>
                    <a:pt x="433" y="696"/>
                    <a:pt x="438" y="690"/>
                    <a:pt x="441" y="685"/>
                  </a:cubicBezTo>
                  <a:cubicBezTo>
                    <a:pt x="445" y="679"/>
                    <a:pt x="441" y="671"/>
                    <a:pt x="435" y="668"/>
                  </a:cubicBezTo>
                  <a:cubicBezTo>
                    <a:pt x="431" y="667"/>
                    <a:pt x="426" y="668"/>
                    <a:pt x="422" y="669"/>
                  </a:cubicBezTo>
                  <a:cubicBezTo>
                    <a:pt x="413" y="654"/>
                    <a:pt x="399" y="640"/>
                    <a:pt x="389" y="627"/>
                  </a:cubicBezTo>
                  <a:cubicBezTo>
                    <a:pt x="373" y="607"/>
                    <a:pt x="356" y="588"/>
                    <a:pt x="337" y="570"/>
                  </a:cubicBezTo>
                  <a:cubicBezTo>
                    <a:pt x="313" y="547"/>
                    <a:pt x="275" y="514"/>
                    <a:pt x="239" y="515"/>
                  </a:cubicBezTo>
                  <a:cubicBezTo>
                    <a:pt x="239" y="514"/>
                    <a:pt x="239" y="514"/>
                    <a:pt x="239" y="513"/>
                  </a:cubicBezTo>
                  <a:cubicBezTo>
                    <a:pt x="241" y="505"/>
                    <a:pt x="242" y="496"/>
                    <a:pt x="245" y="487"/>
                  </a:cubicBezTo>
                  <a:cubicBezTo>
                    <a:pt x="255" y="459"/>
                    <a:pt x="267" y="434"/>
                    <a:pt x="280" y="409"/>
                  </a:cubicBezTo>
                  <a:cubicBezTo>
                    <a:pt x="288" y="393"/>
                    <a:pt x="296" y="377"/>
                    <a:pt x="305" y="360"/>
                  </a:cubicBezTo>
                  <a:cubicBezTo>
                    <a:pt x="338" y="350"/>
                    <a:pt x="372" y="344"/>
                    <a:pt x="405" y="334"/>
                  </a:cubicBezTo>
                  <a:cubicBezTo>
                    <a:pt x="442" y="321"/>
                    <a:pt x="469" y="296"/>
                    <a:pt x="492" y="264"/>
                  </a:cubicBezTo>
                  <a:cubicBezTo>
                    <a:pt x="523" y="221"/>
                    <a:pt x="520" y="173"/>
                    <a:pt x="512" y="125"/>
                  </a:cubicBezTo>
                  <a:close/>
                  <a:moveTo>
                    <a:pt x="34" y="702"/>
                  </a:moveTo>
                  <a:cubicBezTo>
                    <a:pt x="33" y="707"/>
                    <a:pt x="34" y="713"/>
                    <a:pt x="39" y="715"/>
                  </a:cubicBezTo>
                  <a:cubicBezTo>
                    <a:pt x="42" y="717"/>
                    <a:pt x="44" y="718"/>
                    <a:pt x="47" y="718"/>
                  </a:cubicBezTo>
                  <a:cubicBezTo>
                    <a:pt x="45" y="719"/>
                    <a:pt x="43" y="720"/>
                    <a:pt x="41" y="722"/>
                  </a:cubicBezTo>
                  <a:cubicBezTo>
                    <a:pt x="35" y="718"/>
                    <a:pt x="32" y="711"/>
                    <a:pt x="29" y="705"/>
                  </a:cubicBezTo>
                  <a:cubicBezTo>
                    <a:pt x="31" y="704"/>
                    <a:pt x="33" y="703"/>
                    <a:pt x="34" y="702"/>
                  </a:cubicBezTo>
                  <a:close/>
                  <a:moveTo>
                    <a:pt x="35" y="234"/>
                  </a:moveTo>
                  <a:cubicBezTo>
                    <a:pt x="58" y="262"/>
                    <a:pt x="83" y="291"/>
                    <a:pt x="111" y="313"/>
                  </a:cubicBezTo>
                  <a:cubicBezTo>
                    <a:pt x="136" y="333"/>
                    <a:pt x="165" y="343"/>
                    <a:pt x="196" y="348"/>
                  </a:cubicBezTo>
                  <a:cubicBezTo>
                    <a:pt x="198" y="352"/>
                    <a:pt x="199" y="356"/>
                    <a:pt x="200" y="361"/>
                  </a:cubicBezTo>
                  <a:cubicBezTo>
                    <a:pt x="201" y="363"/>
                    <a:pt x="201" y="365"/>
                    <a:pt x="201" y="367"/>
                  </a:cubicBezTo>
                  <a:cubicBezTo>
                    <a:pt x="147" y="360"/>
                    <a:pt x="97" y="342"/>
                    <a:pt x="53" y="307"/>
                  </a:cubicBezTo>
                  <a:cubicBezTo>
                    <a:pt x="43" y="284"/>
                    <a:pt x="38" y="258"/>
                    <a:pt x="35" y="234"/>
                  </a:cubicBezTo>
                  <a:close/>
                  <a:moveTo>
                    <a:pt x="241" y="374"/>
                  </a:moveTo>
                  <a:cubicBezTo>
                    <a:pt x="241" y="374"/>
                    <a:pt x="240" y="375"/>
                    <a:pt x="240" y="375"/>
                  </a:cubicBezTo>
                  <a:cubicBezTo>
                    <a:pt x="237" y="379"/>
                    <a:pt x="233" y="382"/>
                    <a:pt x="230" y="385"/>
                  </a:cubicBezTo>
                  <a:cubicBezTo>
                    <a:pt x="230" y="383"/>
                    <a:pt x="229" y="380"/>
                    <a:pt x="229" y="378"/>
                  </a:cubicBezTo>
                  <a:cubicBezTo>
                    <a:pt x="230" y="377"/>
                    <a:pt x="230" y="376"/>
                    <a:pt x="230" y="375"/>
                  </a:cubicBezTo>
                  <a:cubicBezTo>
                    <a:pt x="232" y="376"/>
                    <a:pt x="233" y="376"/>
                    <a:pt x="235" y="376"/>
                  </a:cubicBezTo>
                  <a:cubicBezTo>
                    <a:pt x="238" y="376"/>
                    <a:pt x="238" y="370"/>
                    <a:pt x="235" y="370"/>
                  </a:cubicBezTo>
                  <a:cubicBezTo>
                    <a:pt x="234" y="370"/>
                    <a:pt x="234" y="370"/>
                    <a:pt x="234" y="370"/>
                  </a:cubicBezTo>
                  <a:cubicBezTo>
                    <a:pt x="241" y="355"/>
                    <a:pt x="246" y="339"/>
                    <a:pt x="250" y="323"/>
                  </a:cubicBezTo>
                  <a:cubicBezTo>
                    <a:pt x="250" y="341"/>
                    <a:pt x="248" y="358"/>
                    <a:pt x="241" y="374"/>
                  </a:cubicBezTo>
                  <a:close/>
                  <a:moveTo>
                    <a:pt x="228" y="369"/>
                  </a:moveTo>
                  <a:cubicBezTo>
                    <a:pt x="227" y="364"/>
                    <a:pt x="226" y="359"/>
                    <a:pt x="224" y="354"/>
                  </a:cubicBezTo>
                  <a:cubicBezTo>
                    <a:pt x="231" y="324"/>
                    <a:pt x="238" y="293"/>
                    <a:pt x="237" y="263"/>
                  </a:cubicBezTo>
                  <a:cubicBezTo>
                    <a:pt x="243" y="279"/>
                    <a:pt x="247" y="295"/>
                    <a:pt x="249" y="311"/>
                  </a:cubicBezTo>
                  <a:cubicBezTo>
                    <a:pt x="244" y="331"/>
                    <a:pt x="238" y="351"/>
                    <a:pt x="228" y="369"/>
                  </a:cubicBezTo>
                  <a:close/>
                  <a:moveTo>
                    <a:pt x="180" y="302"/>
                  </a:moveTo>
                  <a:cubicBezTo>
                    <a:pt x="179" y="301"/>
                    <a:pt x="177" y="301"/>
                    <a:pt x="176" y="301"/>
                  </a:cubicBezTo>
                  <a:cubicBezTo>
                    <a:pt x="173" y="300"/>
                    <a:pt x="171" y="303"/>
                    <a:pt x="171" y="306"/>
                  </a:cubicBezTo>
                  <a:cubicBezTo>
                    <a:pt x="147" y="289"/>
                    <a:pt x="126" y="267"/>
                    <a:pt x="106" y="246"/>
                  </a:cubicBezTo>
                  <a:cubicBezTo>
                    <a:pt x="79" y="217"/>
                    <a:pt x="54" y="186"/>
                    <a:pt x="27" y="155"/>
                  </a:cubicBezTo>
                  <a:cubicBezTo>
                    <a:pt x="26" y="146"/>
                    <a:pt x="25" y="136"/>
                    <a:pt x="23" y="126"/>
                  </a:cubicBezTo>
                  <a:cubicBezTo>
                    <a:pt x="52" y="163"/>
                    <a:pt x="88" y="195"/>
                    <a:pt x="121" y="230"/>
                  </a:cubicBezTo>
                  <a:cubicBezTo>
                    <a:pt x="139" y="250"/>
                    <a:pt x="157" y="270"/>
                    <a:pt x="173" y="292"/>
                  </a:cubicBezTo>
                  <a:cubicBezTo>
                    <a:pt x="175" y="295"/>
                    <a:pt x="177" y="298"/>
                    <a:pt x="180" y="302"/>
                  </a:cubicBezTo>
                  <a:close/>
                  <a:moveTo>
                    <a:pt x="106" y="254"/>
                  </a:moveTo>
                  <a:cubicBezTo>
                    <a:pt x="128" y="277"/>
                    <a:pt x="151" y="301"/>
                    <a:pt x="179" y="318"/>
                  </a:cubicBezTo>
                  <a:cubicBezTo>
                    <a:pt x="183" y="325"/>
                    <a:pt x="188" y="332"/>
                    <a:pt x="192" y="340"/>
                  </a:cubicBezTo>
                  <a:cubicBezTo>
                    <a:pt x="160" y="333"/>
                    <a:pt x="132" y="321"/>
                    <a:pt x="106" y="300"/>
                  </a:cubicBezTo>
                  <a:cubicBezTo>
                    <a:pt x="80" y="279"/>
                    <a:pt x="60" y="252"/>
                    <a:pt x="35" y="230"/>
                  </a:cubicBezTo>
                  <a:cubicBezTo>
                    <a:pt x="35" y="229"/>
                    <a:pt x="35" y="227"/>
                    <a:pt x="34" y="226"/>
                  </a:cubicBezTo>
                  <a:cubicBezTo>
                    <a:pt x="32" y="203"/>
                    <a:pt x="30" y="181"/>
                    <a:pt x="28" y="158"/>
                  </a:cubicBezTo>
                  <a:cubicBezTo>
                    <a:pt x="53" y="191"/>
                    <a:pt x="78" y="224"/>
                    <a:pt x="106" y="254"/>
                  </a:cubicBezTo>
                  <a:close/>
                  <a:moveTo>
                    <a:pt x="230" y="394"/>
                  </a:moveTo>
                  <a:cubicBezTo>
                    <a:pt x="230" y="392"/>
                    <a:pt x="230" y="391"/>
                    <a:pt x="230" y="389"/>
                  </a:cubicBezTo>
                  <a:cubicBezTo>
                    <a:pt x="232" y="388"/>
                    <a:pt x="234" y="386"/>
                    <a:pt x="236" y="384"/>
                  </a:cubicBezTo>
                  <a:cubicBezTo>
                    <a:pt x="234" y="387"/>
                    <a:pt x="232" y="390"/>
                    <a:pt x="230" y="394"/>
                  </a:cubicBezTo>
                  <a:close/>
                  <a:moveTo>
                    <a:pt x="234" y="255"/>
                  </a:moveTo>
                  <a:cubicBezTo>
                    <a:pt x="233" y="278"/>
                    <a:pt x="228" y="302"/>
                    <a:pt x="223" y="325"/>
                  </a:cubicBezTo>
                  <a:cubicBezTo>
                    <a:pt x="222" y="330"/>
                    <a:pt x="221" y="336"/>
                    <a:pt x="219" y="341"/>
                  </a:cubicBezTo>
                  <a:cubicBezTo>
                    <a:pt x="217" y="337"/>
                    <a:pt x="215" y="333"/>
                    <a:pt x="213" y="329"/>
                  </a:cubicBezTo>
                  <a:cubicBezTo>
                    <a:pt x="214" y="283"/>
                    <a:pt x="215" y="237"/>
                    <a:pt x="198" y="194"/>
                  </a:cubicBezTo>
                  <a:cubicBezTo>
                    <a:pt x="201" y="198"/>
                    <a:pt x="205" y="203"/>
                    <a:pt x="208" y="208"/>
                  </a:cubicBezTo>
                  <a:cubicBezTo>
                    <a:pt x="218" y="222"/>
                    <a:pt x="226" y="238"/>
                    <a:pt x="234" y="255"/>
                  </a:cubicBezTo>
                  <a:close/>
                  <a:moveTo>
                    <a:pt x="189" y="184"/>
                  </a:moveTo>
                  <a:cubicBezTo>
                    <a:pt x="200" y="211"/>
                    <a:pt x="207" y="237"/>
                    <a:pt x="208" y="267"/>
                  </a:cubicBezTo>
                  <a:cubicBezTo>
                    <a:pt x="209" y="285"/>
                    <a:pt x="208" y="303"/>
                    <a:pt x="207" y="321"/>
                  </a:cubicBezTo>
                  <a:cubicBezTo>
                    <a:pt x="206" y="320"/>
                    <a:pt x="206" y="319"/>
                    <a:pt x="205" y="318"/>
                  </a:cubicBezTo>
                  <a:cubicBezTo>
                    <a:pt x="208" y="283"/>
                    <a:pt x="193" y="244"/>
                    <a:pt x="177" y="215"/>
                  </a:cubicBezTo>
                  <a:cubicBezTo>
                    <a:pt x="160" y="183"/>
                    <a:pt x="136" y="154"/>
                    <a:pt x="113" y="125"/>
                  </a:cubicBezTo>
                  <a:cubicBezTo>
                    <a:pt x="142" y="138"/>
                    <a:pt x="168" y="159"/>
                    <a:pt x="189" y="184"/>
                  </a:cubicBezTo>
                  <a:close/>
                  <a:moveTo>
                    <a:pt x="107" y="123"/>
                  </a:moveTo>
                  <a:cubicBezTo>
                    <a:pt x="126" y="150"/>
                    <a:pt x="146" y="176"/>
                    <a:pt x="164" y="204"/>
                  </a:cubicBezTo>
                  <a:cubicBezTo>
                    <a:pt x="175" y="222"/>
                    <a:pt x="184" y="242"/>
                    <a:pt x="191" y="262"/>
                  </a:cubicBezTo>
                  <a:cubicBezTo>
                    <a:pt x="196" y="279"/>
                    <a:pt x="197" y="295"/>
                    <a:pt x="197" y="311"/>
                  </a:cubicBezTo>
                  <a:cubicBezTo>
                    <a:pt x="196" y="311"/>
                    <a:pt x="196" y="310"/>
                    <a:pt x="195" y="309"/>
                  </a:cubicBezTo>
                  <a:cubicBezTo>
                    <a:pt x="170" y="268"/>
                    <a:pt x="152" y="223"/>
                    <a:pt x="125" y="183"/>
                  </a:cubicBezTo>
                  <a:cubicBezTo>
                    <a:pt x="104" y="153"/>
                    <a:pt x="73" y="123"/>
                    <a:pt x="35" y="117"/>
                  </a:cubicBezTo>
                  <a:cubicBezTo>
                    <a:pt x="60" y="111"/>
                    <a:pt x="85" y="114"/>
                    <a:pt x="107" y="123"/>
                  </a:cubicBezTo>
                  <a:close/>
                  <a:moveTo>
                    <a:pt x="26" y="119"/>
                  </a:moveTo>
                  <a:cubicBezTo>
                    <a:pt x="97" y="136"/>
                    <a:pt x="131" y="203"/>
                    <a:pt x="163" y="267"/>
                  </a:cubicBezTo>
                  <a:cubicBezTo>
                    <a:pt x="154" y="255"/>
                    <a:pt x="144" y="244"/>
                    <a:pt x="134" y="234"/>
                  </a:cubicBezTo>
                  <a:cubicBezTo>
                    <a:pt x="99" y="196"/>
                    <a:pt x="61" y="160"/>
                    <a:pt x="23" y="125"/>
                  </a:cubicBezTo>
                  <a:cubicBezTo>
                    <a:pt x="23" y="125"/>
                    <a:pt x="23" y="124"/>
                    <a:pt x="22" y="124"/>
                  </a:cubicBezTo>
                  <a:cubicBezTo>
                    <a:pt x="22" y="123"/>
                    <a:pt x="22" y="122"/>
                    <a:pt x="22" y="121"/>
                  </a:cubicBezTo>
                  <a:cubicBezTo>
                    <a:pt x="23" y="120"/>
                    <a:pt x="25" y="120"/>
                    <a:pt x="26" y="119"/>
                  </a:cubicBezTo>
                  <a:close/>
                  <a:moveTo>
                    <a:pt x="72" y="337"/>
                  </a:moveTo>
                  <a:cubicBezTo>
                    <a:pt x="65" y="329"/>
                    <a:pt x="59" y="320"/>
                    <a:pt x="55" y="310"/>
                  </a:cubicBezTo>
                  <a:cubicBezTo>
                    <a:pt x="76" y="329"/>
                    <a:pt x="100" y="345"/>
                    <a:pt x="126" y="355"/>
                  </a:cubicBezTo>
                  <a:cubicBezTo>
                    <a:pt x="151" y="365"/>
                    <a:pt x="176" y="370"/>
                    <a:pt x="202" y="373"/>
                  </a:cubicBezTo>
                  <a:cubicBezTo>
                    <a:pt x="203" y="377"/>
                    <a:pt x="203" y="381"/>
                    <a:pt x="203" y="385"/>
                  </a:cubicBezTo>
                  <a:cubicBezTo>
                    <a:pt x="196" y="387"/>
                    <a:pt x="189" y="388"/>
                    <a:pt x="181" y="387"/>
                  </a:cubicBezTo>
                  <a:cubicBezTo>
                    <a:pt x="170" y="387"/>
                    <a:pt x="159" y="385"/>
                    <a:pt x="148" y="383"/>
                  </a:cubicBezTo>
                  <a:cubicBezTo>
                    <a:pt x="121" y="370"/>
                    <a:pt x="92" y="359"/>
                    <a:pt x="72" y="337"/>
                  </a:cubicBezTo>
                  <a:close/>
                  <a:moveTo>
                    <a:pt x="163" y="390"/>
                  </a:moveTo>
                  <a:cubicBezTo>
                    <a:pt x="177" y="393"/>
                    <a:pt x="191" y="395"/>
                    <a:pt x="203" y="392"/>
                  </a:cubicBezTo>
                  <a:cubicBezTo>
                    <a:pt x="203" y="400"/>
                    <a:pt x="203" y="409"/>
                    <a:pt x="202" y="417"/>
                  </a:cubicBezTo>
                  <a:cubicBezTo>
                    <a:pt x="191" y="406"/>
                    <a:pt x="177" y="397"/>
                    <a:pt x="163" y="390"/>
                  </a:cubicBezTo>
                  <a:close/>
                  <a:moveTo>
                    <a:pt x="501" y="192"/>
                  </a:moveTo>
                  <a:cubicBezTo>
                    <a:pt x="474" y="218"/>
                    <a:pt x="438" y="235"/>
                    <a:pt x="405" y="252"/>
                  </a:cubicBezTo>
                  <a:cubicBezTo>
                    <a:pt x="388" y="260"/>
                    <a:pt x="370" y="269"/>
                    <a:pt x="354" y="279"/>
                  </a:cubicBezTo>
                  <a:cubicBezTo>
                    <a:pt x="357" y="274"/>
                    <a:pt x="361" y="268"/>
                    <a:pt x="365" y="263"/>
                  </a:cubicBezTo>
                  <a:cubicBezTo>
                    <a:pt x="366" y="261"/>
                    <a:pt x="363" y="258"/>
                    <a:pt x="360" y="259"/>
                  </a:cubicBezTo>
                  <a:cubicBezTo>
                    <a:pt x="356" y="262"/>
                    <a:pt x="352" y="265"/>
                    <a:pt x="348" y="268"/>
                  </a:cubicBezTo>
                  <a:cubicBezTo>
                    <a:pt x="348" y="266"/>
                    <a:pt x="348" y="263"/>
                    <a:pt x="348" y="261"/>
                  </a:cubicBezTo>
                  <a:cubicBezTo>
                    <a:pt x="350" y="259"/>
                    <a:pt x="351" y="257"/>
                    <a:pt x="352" y="255"/>
                  </a:cubicBezTo>
                  <a:cubicBezTo>
                    <a:pt x="353" y="256"/>
                    <a:pt x="354" y="256"/>
                    <a:pt x="355" y="256"/>
                  </a:cubicBezTo>
                  <a:cubicBezTo>
                    <a:pt x="388" y="240"/>
                    <a:pt x="420" y="217"/>
                    <a:pt x="450" y="195"/>
                  </a:cubicBezTo>
                  <a:cubicBezTo>
                    <a:pt x="469" y="181"/>
                    <a:pt x="486" y="164"/>
                    <a:pt x="499" y="145"/>
                  </a:cubicBezTo>
                  <a:cubicBezTo>
                    <a:pt x="501" y="161"/>
                    <a:pt x="502" y="176"/>
                    <a:pt x="501" y="192"/>
                  </a:cubicBezTo>
                  <a:close/>
                  <a:moveTo>
                    <a:pt x="296" y="318"/>
                  </a:moveTo>
                  <a:cubicBezTo>
                    <a:pt x="290" y="281"/>
                    <a:pt x="288" y="243"/>
                    <a:pt x="287" y="206"/>
                  </a:cubicBezTo>
                  <a:cubicBezTo>
                    <a:pt x="292" y="194"/>
                    <a:pt x="299" y="183"/>
                    <a:pt x="307" y="172"/>
                  </a:cubicBezTo>
                  <a:cubicBezTo>
                    <a:pt x="296" y="213"/>
                    <a:pt x="298" y="257"/>
                    <a:pt x="316" y="295"/>
                  </a:cubicBezTo>
                  <a:cubicBezTo>
                    <a:pt x="309" y="303"/>
                    <a:pt x="302" y="310"/>
                    <a:pt x="296" y="318"/>
                  </a:cubicBezTo>
                  <a:close/>
                  <a:moveTo>
                    <a:pt x="499" y="139"/>
                  </a:moveTo>
                  <a:cubicBezTo>
                    <a:pt x="482" y="161"/>
                    <a:pt x="461" y="180"/>
                    <a:pt x="437" y="197"/>
                  </a:cubicBezTo>
                  <a:cubicBezTo>
                    <a:pt x="419" y="210"/>
                    <a:pt x="399" y="220"/>
                    <a:pt x="379" y="232"/>
                  </a:cubicBezTo>
                  <a:cubicBezTo>
                    <a:pt x="402" y="209"/>
                    <a:pt x="421" y="182"/>
                    <a:pt x="438" y="156"/>
                  </a:cubicBezTo>
                  <a:cubicBezTo>
                    <a:pt x="457" y="126"/>
                    <a:pt x="474" y="93"/>
                    <a:pt x="485" y="59"/>
                  </a:cubicBezTo>
                  <a:cubicBezTo>
                    <a:pt x="489" y="86"/>
                    <a:pt x="495" y="112"/>
                    <a:pt x="499" y="139"/>
                  </a:cubicBezTo>
                  <a:close/>
                  <a:moveTo>
                    <a:pt x="484" y="52"/>
                  </a:moveTo>
                  <a:cubicBezTo>
                    <a:pt x="461" y="122"/>
                    <a:pt x="414" y="186"/>
                    <a:pt x="364" y="239"/>
                  </a:cubicBezTo>
                  <a:cubicBezTo>
                    <a:pt x="403" y="180"/>
                    <a:pt x="425" y="110"/>
                    <a:pt x="456" y="48"/>
                  </a:cubicBezTo>
                  <a:cubicBezTo>
                    <a:pt x="456" y="48"/>
                    <a:pt x="455" y="47"/>
                    <a:pt x="455" y="48"/>
                  </a:cubicBezTo>
                  <a:cubicBezTo>
                    <a:pt x="434" y="85"/>
                    <a:pt x="417" y="124"/>
                    <a:pt x="398" y="162"/>
                  </a:cubicBezTo>
                  <a:cubicBezTo>
                    <a:pt x="383" y="191"/>
                    <a:pt x="369" y="222"/>
                    <a:pt x="349" y="249"/>
                  </a:cubicBezTo>
                  <a:cubicBezTo>
                    <a:pt x="356" y="192"/>
                    <a:pt x="377" y="137"/>
                    <a:pt x="396" y="83"/>
                  </a:cubicBezTo>
                  <a:cubicBezTo>
                    <a:pt x="423" y="62"/>
                    <a:pt x="453" y="43"/>
                    <a:pt x="482" y="24"/>
                  </a:cubicBezTo>
                  <a:cubicBezTo>
                    <a:pt x="482" y="33"/>
                    <a:pt x="483" y="43"/>
                    <a:pt x="484" y="52"/>
                  </a:cubicBezTo>
                  <a:close/>
                  <a:moveTo>
                    <a:pt x="334" y="139"/>
                  </a:moveTo>
                  <a:cubicBezTo>
                    <a:pt x="326" y="185"/>
                    <a:pt x="326" y="232"/>
                    <a:pt x="325" y="279"/>
                  </a:cubicBezTo>
                  <a:cubicBezTo>
                    <a:pt x="325" y="282"/>
                    <a:pt x="330" y="282"/>
                    <a:pt x="330" y="279"/>
                  </a:cubicBezTo>
                  <a:cubicBezTo>
                    <a:pt x="330" y="231"/>
                    <a:pt x="330" y="183"/>
                    <a:pt x="338" y="135"/>
                  </a:cubicBezTo>
                  <a:cubicBezTo>
                    <a:pt x="355" y="116"/>
                    <a:pt x="375" y="100"/>
                    <a:pt x="395" y="84"/>
                  </a:cubicBezTo>
                  <a:cubicBezTo>
                    <a:pt x="374" y="139"/>
                    <a:pt x="350" y="197"/>
                    <a:pt x="344" y="256"/>
                  </a:cubicBezTo>
                  <a:cubicBezTo>
                    <a:pt x="341" y="260"/>
                    <a:pt x="338" y="264"/>
                    <a:pt x="334" y="268"/>
                  </a:cubicBezTo>
                  <a:cubicBezTo>
                    <a:pt x="332" y="271"/>
                    <a:pt x="336" y="275"/>
                    <a:pt x="339" y="272"/>
                  </a:cubicBezTo>
                  <a:cubicBezTo>
                    <a:pt x="340" y="271"/>
                    <a:pt x="342" y="269"/>
                    <a:pt x="343" y="267"/>
                  </a:cubicBezTo>
                  <a:cubicBezTo>
                    <a:pt x="343" y="268"/>
                    <a:pt x="343" y="270"/>
                    <a:pt x="343" y="271"/>
                  </a:cubicBezTo>
                  <a:cubicBezTo>
                    <a:pt x="335" y="277"/>
                    <a:pt x="328" y="284"/>
                    <a:pt x="320" y="291"/>
                  </a:cubicBezTo>
                  <a:cubicBezTo>
                    <a:pt x="303" y="251"/>
                    <a:pt x="302" y="210"/>
                    <a:pt x="310" y="168"/>
                  </a:cubicBezTo>
                  <a:cubicBezTo>
                    <a:pt x="314" y="162"/>
                    <a:pt x="319" y="156"/>
                    <a:pt x="324" y="150"/>
                  </a:cubicBezTo>
                  <a:cubicBezTo>
                    <a:pt x="327" y="146"/>
                    <a:pt x="331" y="142"/>
                    <a:pt x="334" y="139"/>
                  </a:cubicBezTo>
                  <a:close/>
                  <a:moveTo>
                    <a:pt x="275" y="242"/>
                  </a:moveTo>
                  <a:cubicBezTo>
                    <a:pt x="277" y="231"/>
                    <a:pt x="280" y="221"/>
                    <a:pt x="284" y="211"/>
                  </a:cubicBezTo>
                  <a:cubicBezTo>
                    <a:pt x="283" y="249"/>
                    <a:pt x="285" y="287"/>
                    <a:pt x="290" y="325"/>
                  </a:cubicBezTo>
                  <a:cubicBezTo>
                    <a:pt x="288" y="328"/>
                    <a:pt x="286" y="330"/>
                    <a:pt x="284" y="333"/>
                  </a:cubicBezTo>
                  <a:cubicBezTo>
                    <a:pt x="274" y="303"/>
                    <a:pt x="269" y="273"/>
                    <a:pt x="275" y="242"/>
                  </a:cubicBezTo>
                  <a:close/>
                  <a:moveTo>
                    <a:pt x="399" y="318"/>
                  </a:moveTo>
                  <a:cubicBezTo>
                    <a:pt x="407" y="315"/>
                    <a:pt x="415" y="311"/>
                    <a:pt x="422" y="308"/>
                  </a:cubicBezTo>
                  <a:cubicBezTo>
                    <a:pt x="415" y="312"/>
                    <a:pt x="407" y="315"/>
                    <a:pt x="399" y="318"/>
                  </a:cubicBezTo>
                  <a:close/>
                  <a:moveTo>
                    <a:pt x="435" y="300"/>
                  </a:moveTo>
                  <a:cubicBezTo>
                    <a:pt x="412" y="308"/>
                    <a:pt x="390" y="318"/>
                    <a:pt x="368" y="327"/>
                  </a:cubicBezTo>
                  <a:cubicBezTo>
                    <a:pt x="351" y="331"/>
                    <a:pt x="333" y="334"/>
                    <a:pt x="316" y="339"/>
                  </a:cubicBezTo>
                  <a:cubicBezTo>
                    <a:pt x="319" y="334"/>
                    <a:pt x="322" y="329"/>
                    <a:pt x="325" y="324"/>
                  </a:cubicBezTo>
                  <a:cubicBezTo>
                    <a:pt x="329" y="323"/>
                    <a:pt x="332" y="321"/>
                    <a:pt x="333" y="321"/>
                  </a:cubicBezTo>
                  <a:cubicBezTo>
                    <a:pt x="350" y="314"/>
                    <a:pt x="367" y="306"/>
                    <a:pt x="384" y="298"/>
                  </a:cubicBezTo>
                  <a:cubicBezTo>
                    <a:pt x="417" y="283"/>
                    <a:pt x="451" y="268"/>
                    <a:pt x="482" y="250"/>
                  </a:cubicBezTo>
                  <a:cubicBezTo>
                    <a:pt x="482" y="250"/>
                    <a:pt x="482" y="250"/>
                    <a:pt x="482" y="251"/>
                  </a:cubicBezTo>
                  <a:cubicBezTo>
                    <a:pt x="469" y="271"/>
                    <a:pt x="453" y="288"/>
                    <a:pt x="435" y="300"/>
                  </a:cubicBezTo>
                  <a:close/>
                  <a:moveTo>
                    <a:pt x="484" y="246"/>
                  </a:moveTo>
                  <a:cubicBezTo>
                    <a:pt x="455" y="261"/>
                    <a:pt x="425" y="273"/>
                    <a:pt x="396" y="286"/>
                  </a:cubicBezTo>
                  <a:cubicBezTo>
                    <a:pt x="378" y="294"/>
                    <a:pt x="360" y="301"/>
                    <a:pt x="342" y="309"/>
                  </a:cubicBezTo>
                  <a:cubicBezTo>
                    <a:pt x="339" y="310"/>
                    <a:pt x="335" y="312"/>
                    <a:pt x="332" y="313"/>
                  </a:cubicBezTo>
                  <a:cubicBezTo>
                    <a:pt x="336" y="307"/>
                    <a:pt x="340" y="300"/>
                    <a:pt x="344" y="294"/>
                  </a:cubicBezTo>
                  <a:cubicBezTo>
                    <a:pt x="393" y="258"/>
                    <a:pt x="460" y="242"/>
                    <a:pt x="500" y="197"/>
                  </a:cubicBezTo>
                  <a:cubicBezTo>
                    <a:pt x="498" y="214"/>
                    <a:pt x="493" y="230"/>
                    <a:pt x="484" y="246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0" name="Freeform 75"/>
            <p:cNvSpPr/>
            <p:nvPr>
              <p:custDataLst>
                <p:tags r:id="rId16"/>
              </p:custDataLst>
            </p:nvPr>
          </p:nvSpPr>
          <p:spPr bwMode="auto">
            <a:xfrm>
              <a:off x="9793" y="6289"/>
              <a:ext cx="24" cy="41"/>
            </a:xfrm>
            <a:custGeom>
              <a:avLst/>
              <a:gdLst>
                <a:gd name="T0" fmla="*/ 3 w 25"/>
                <a:gd name="T1" fmla="*/ 3 h 43"/>
                <a:gd name="T2" fmla="*/ 4 w 25"/>
                <a:gd name="T3" fmla="*/ 30 h 43"/>
                <a:gd name="T4" fmla="*/ 23 w 25"/>
                <a:gd name="T5" fmla="*/ 40 h 43"/>
                <a:gd name="T6" fmla="*/ 23 w 25"/>
                <a:gd name="T7" fmla="*/ 37 h 43"/>
                <a:gd name="T8" fmla="*/ 9 w 25"/>
                <a:gd name="T9" fmla="*/ 27 h 43"/>
                <a:gd name="T10" fmla="*/ 8 w 25"/>
                <a:gd name="T11" fmla="*/ 5 h 43"/>
                <a:gd name="T12" fmla="*/ 3 w 25"/>
                <a:gd name="T13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43">
                  <a:moveTo>
                    <a:pt x="3" y="3"/>
                  </a:moveTo>
                  <a:cubicBezTo>
                    <a:pt x="1" y="12"/>
                    <a:pt x="0" y="22"/>
                    <a:pt x="4" y="30"/>
                  </a:cubicBezTo>
                  <a:cubicBezTo>
                    <a:pt x="7" y="37"/>
                    <a:pt x="15" y="43"/>
                    <a:pt x="23" y="40"/>
                  </a:cubicBezTo>
                  <a:cubicBezTo>
                    <a:pt x="24" y="39"/>
                    <a:pt x="25" y="37"/>
                    <a:pt x="23" y="37"/>
                  </a:cubicBezTo>
                  <a:cubicBezTo>
                    <a:pt x="18" y="34"/>
                    <a:pt x="12" y="33"/>
                    <a:pt x="9" y="27"/>
                  </a:cubicBezTo>
                  <a:cubicBezTo>
                    <a:pt x="6" y="20"/>
                    <a:pt x="7" y="11"/>
                    <a:pt x="8" y="5"/>
                  </a:cubicBezTo>
                  <a:cubicBezTo>
                    <a:pt x="9" y="1"/>
                    <a:pt x="4" y="0"/>
                    <a:pt x="3" y="3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1" name="Freeform 76"/>
            <p:cNvSpPr/>
            <p:nvPr>
              <p:custDataLst>
                <p:tags r:id="rId17"/>
              </p:custDataLst>
            </p:nvPr>
          </p:nvSpPr>
          <p:spPr bwMode="auto">
            <a:xfrm>
              <a:off x="9820" y="6310"/>
              <a:ext cx="20" cy="36"/>
            </a:xfrm>
            <a:custGeom>
              <a:avLst/>
              <a:gdLst>
                <a:gd name="T0" fmla="*/ 10 w 21"/>
                <a:gd name="T1" fmla="*/ 1 h 38"/>
                <a:gd name="T2" fmla="*/ 18 w 21"/>
                <a:gd name="T3" fmla="*/ 37 h 38"/>
                <a:gd name="T4" fmla="*/ 20 w 21"/>
                <a:gd name="T5" fmla="*/ 34 h 38"/>
                <a:gd name="T6" fmla="*/ 10 w 21"/>
                <a:gd name="T7" fmla="*/ 20 h 38"/>
                <a:gd name="T8" fmla="*/ 11 w 21"/>
                <a:gd name="T9" fmla="*/ 1 h 38"/>
                <a:gd name="T10" fmla="*/ 10 w 21"/>
                <a:gd name="T11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38">
                  <a:moveTo>
                    <a:pt x="10" y="1"/>
                  </a:moveTo>
                  <a:cubicBezTo>
                    <a:pt x="0" y="14"/>
                    <a:pt x="5" y="28"/>
                    <a:pt x="18" y="37"/>
                  </a:cubicBezTo>
                  <a:cubicBezTo>
                    <a:pt x="19" y="38"/>
                    <a:pt x="21" y="36"/>
                    <a:pt x="20" y="34"/>
                  </a:cubicBezTo>
                  <a:cubicBezTo>
                    <a:pt x="17" y="30"/>
                    <a:pt x="13" y="25"/>
                    <a:pt x="10" y="20"/>
                  </a:cubicBezTo>
                  <a:cubicBezTo>
                    <a:pt x="6" y="14"/>
                    <a:pt x="8" y="7"/>
                    <a:pt x="11" y="1"/>
                  </a:cubicBezTo>
                  <a:cubicBezTo>
                    <a:pt x="12" y="0"/>
                    <a:pt x="10" y="0"/>
                    <a:pt x="10" y="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2" name="Freeform 77"/>
            <p:cNvSpPr/>
            <p:nvPr>
              <p:custDataLst>
                <p:tags r:id="rId18"/>
              </p:custDataLst>
            </p:nvPr>
          </p:nvSpPr>
          <p:spPr bwMode="auto">
            <a:xfrm>
              <a:off x="9853" y="6340"/>
              <a:ext cx="20" cy="20"/>
            </a:xfrm>
            <a:custGeom>
              <a:avLst/>
              <a:gdLst>
                <a:gd name="T0" fmla="*/ 20 w 21"/>
                <a:gd name="T1" fmla="*/ 18 h 21"/>
                <a:gd name="T2" fmla="*/ 3 w 21"/>
                <a:gd name="T3" fmla="*/ 1 h 21"/>
                <a:gd name="T4" fmla="*/ 1 w 21"/>
                <a:gd name="T5" fmla="*/ 3 h 21"/>
                <a:gd name="T6" fmla="*/ 19 w 21"/>
                <a:gd name="T7" fmla="*/ 21 h 21"/>
                <a:gd name="T8" fmla="*/ 20 w 21"/>
                <a:gd name="T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20" y="18"/>
                  </a:moveTo>
                  <a:cubicBezTo>
                    <a:pt x="13" y="14"/>
                    <a:pt x="7" y="9"/>
                    <a:pt x="3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5" y="11"/>
                    <a:pt x="10" y="17"/>
                    <a:pt x="19" y="21"/>
                  </a:cubicBezTo>
                  <a:cubicBezTo>
                    <a:pt x="20" y="21"/>
                    <a:pt x="21" y="19"/>
                    <a:pt x="20" y="18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3" name="Freeform 78"/>
            <p:cNvSpPr/>
            <p:nvPr>
              <p:custDataLst>
                <p:tags r:id="rId19"/>
              </p:custDataLst>
            </p:nvPr>
          </p:nvSpPr>
          <p:spPr bwMode="auto">
            <a:xfrm>
              <a:off x="9893" y="6368"/>
              <a:ext cx="5" cy="26"/>
            </a:xfrm>
            <a:custGeom>
              <a:avLst/>
              <a:gdLst>
                <a:gd name="T0" fmla="*/ 3 w 5"/>
                <a:gd name="T1" fmla="*/ 26 h 27"/>
                <a:gd name="T2" fmla="*/ 3 w 5"/>
                <a:gd name="T3" fmla="*/ 0 h 27"/>
                <a:gd name="T4" fmla="*/ 2 w 5"/>
                <a:gd name="T5" fmla="*/ 0 h 27"/>
                <a:gd name="T6" fmla="*/ 1 w 5"/>
                <a:gd name="T7" fmla="*/ 26 h 27"/>
                <a:gd name="T8" fmla="*/ 3 w 5"/>
                <a:gd name="T9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7">
                  <a:moveTo>
                    <a:pt x="3" y="26"/>
                  </a:moveTo>
                  <a:cubicBezTo>
                    <a:pt x="5" y="17"/>
                    <a:pt x="2" y="8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8"/>
                    <a:pt x="0" y="17"/>
                    <a:pt x="1" y="26"/>
                  </a:cubicBezTo>
                  <a:cubicBezTo>
                    <a:pt x="2" y="27"/>
                    <a:pt x="3" y="27"/>
                    <a:pt x="3" y="26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4" name="Freeform 79"/>
            <p:cNvSpPr/>
            <p:nvPr>
              <p:custDataLst>
                <p:tags r:id="rId20"/>
              </p:custDataLst>
            </p:nvPr>
          </p:nvSpPr>
          <p:spPr bwMode="auto">
            <a:xfrm>
              <a:off x="9892" y="6397"/>
              <a:ext cx="31" cy="22"/>
            </a:xfrm>
            <a:custGeom>
              <a:avLst/>
              <a:gdLst>
                <a:gd name="T0" fmla="*/ 3 w 32"/>
                <a:gd name="T1" fmla="*/ 23 h 23"/>
                <a:gd name="T2" fmla="*/ 23 w 32"/>
                <a:gd name="T3" fmla="*/ 19 h 23"/>
                <a:gd name="T4" fmla="*/ 31 w 32"/>
                <a:gd name="T5" fmla="*/ 2 h 23"/>
                <a:gd name="T6" fmla="*/ 27 w 32"/>
                <a:gd name="T7" fmla="*/ 1 h 23"/>
                <a:gd name="T8" fmla="*/ 18 w 32"/>
                <a:gd name="T9" fmla="*/ 13 h 23"/>
                <a:gd name="T10" fmla="*/ 3 w 32"/>
                <a:gd name="T11" fmla="*/ 17 h 23"/>
                <a:gd name="T12" fmla="*/ 3 w 32"/>
                <a:gd name="T1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3">
                  <a:moveTo>
                    <a:pt x="3" y="23"/>
                  </a:moveTo>
                  <a:cubicBezTo>
                    <a:pt x="10" y="23"/>
                    <a:pt x="17" y="23"/>
                    <a:pt x="23" y="19"/>
                  </a:cubicBezTo>
                  <a:cubicBezTo>
                    <a:pt x="27" y="15"/>
                    <a:pt x="32" y="8"/>
                    <a:pt x="31" y="2"/>
                  </a:cubicBezTo>
                  <a:cubicBezTo>
                    <a:pt x="31" y="1"/>
                    <a:pt x="28" y="0"/>
                    <a:pt x="27" y="1"/>
                  </a:cubicBezTo>
                  <a:cubicBezTo>
                    <a:pt x="23" y="5"/>
                    <a:pt x="22" y="10"/>
                    <a:pt x="18" y="13"/>
                  </a:cubicBezTo>
                  <a:cubicBezTo>
                    <a:pt x="14" y="16"/>
                    <a:pt x="8" y="17"/>
                    <a:pt x="3" y="17"/>
                  </a:cubicBezTo>
                  <a:cubicBezTo>
                    <a:pt x="0" y="18"/>
                    <a:pt x="0" y="23"/>
                    <a:pt x="3" y="23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5" name="Freeform 80"/>
            <p:cNvSpPr/>
            <p:nvPr>
              <p:custDataLst>
                <p:tags r:id="rId21"/>
              </p:custDataLst>
            </p:nvPr>
          </p:nvSpPr>
          <p:spPr bwMode="auto">
            <a:xfrm>
              <a:off x="9711" y="6281"/>
              <a:ext cx="24" cy="26"/>
            </a:xfrm>
            <a:custGeom>
              <a:avLst/>
              <a:gdLst>
                <a:gd name="T0" fmla="*/ 3 w 25"/>
                <a:gd name="T1" fmla="*/ 4 h 26"/>
                <a:gd name="T2" fmla="*/ 5 w 25"/>
                <a:gd name="T3" fmla="*/ 20 h 26"/>
                <a:gd name="T4" fmla="*/ 24 w 25"/>
                <a:gd name="T5" fmla="*/ 23 h 26"/>
                <a:gd name="T6" fmla="*/ 24 w 25"/>
                <a:gd name="T7" fmla="*/ 20 h 26"/>
                <a:gd name="T8" fmla="*/ 11 w 25"/>
                <a:gd name="T9" fmla="*/ 15 h 26"/>
                <a:gd name="T10" fmla="*/ 9 w 25"/>
                <a:gd name="T11" fmla="*/ 5 h 26"/>
                <a:gd name="T12" fmla="*/ 3 w 25"/>
                <a:gd name="T13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6">
                  <a:moveTo>
                    <a:pt x="3" y="4"/>
                  </a:moveTo>
                  <a:cubicBezTo>
                    <a:pt x="0" y="9"/>
                    <a:pt x="0" y="16"/>
                    <a:pt x="5" y="20"/>
                  </a:cubicBezTo>
                  <a:cubicBezTo>
                    <a:pt x="10" y="25"/>
                    <a:pt x="18" y="26"/>
                    <a:pt x="24" y="23"/>
                  </a:cubicBezTo>
                  <a:cubicBezTo>
                    <a:pt x="25" y="23"/>
                    <a:pt x="25" y="20"/>
                    <a:pt x="24" y="20"/>
                  </a:cubicBezTo>
                  <a:cubicBezTo>
                    <a:pt x="20" y="18"/>
                    <a:pt x="15" y="17"/>
                    <a:pt x="11" y="15"/>
                  </a:cubicBezTo>
                  <a:cubicBezTo>
                    <a:pt x="7" y="13"/>
                    <a:pt x="8" y="9"/>
                    <a:pt x="9" y="5"/>
                  </a:cubicBezTo>
                  <a:cubicBezTo>
                    <a:pt x="10" y="1"/>
                    <a:pt x="4" y="0"/>
                    <a:pt x="3" y="4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6" name="Freeform 81"/>
            <p:cNvSpPr/>
            <p:nvPr>
              <p:custDataLst>
                <p:tags r:id="rId22"/>
              </p:custDataLst>
            </p:nvPr>
          </p:nvSpPr>
          <p:spPr bwMode="auto">
            <a:xfrm>
              <a:off x="9725" y="6323"/>
              <a:ext cx="43" cy="22"/>
            </a:xfrm>
            <a:custGeom>
              <a:avLst/>
              <a:gdLst>
                <a:gd name="T0" fmla="*/ 43 w 46"/>
                <a:gd name="T1" fmla="*/ 1 h 24"/>
                <a:gd name="T2" fmla="*/ 18 w 46"/>
                <a:gd name="T3" fmla="*/ 16 h 24"/>
                <a:gd name="T4" fmla="*/ 2 w 46"/>
                <a:gd name="T5" fmla="*/ 3 h 24"/>
                <a:gd name="T6" fmla="*/ 0 w 46"/>
                <a:gd name="T7" fmla="*/ 3 h 24"/>
                <a:gd name="T8" fmla="*/ 16 w 46"/>
                <a:gd name="T9" fmla="*/ 23 h 24"/>
                <a:gd name="T10" fmla="*/ 20 w 46"/>
                <a:gd name="T11" fmla="*/ 23 h 24"/>
                <a:gd name="T12" fmla="*/ 45 w 46"/>
                <a:gd name="T13" fmla="*/ 4 h 24"/>
                <a:gd name="T14" fmla="*/ 43 w 46"/>
                <a:gd name="T1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4">
                  <a:moveTo>
                    <a:pt x="43" y="1"/>
                  </a:moveTo>
                  <a:cubicBezTo>
                    <a:pt x="34" y="5"/>
                    <a:pt x="27" y="12"/>
                    <a:pt x="18" y="16"/>
                  </a:cubicBezTo>
                  <a:cubicBezTo>
                    <a:pt x="13" y="12"/>
                    <a:pt x="4" y="8"/>
                    <a:pt x="2" y="3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11"/>
                    <a:pt x="11" y="17"/>
                    <a:pt x="16" y="23"/>
                  </a:cubicBezTo>
                  <a:cubicBezTo>
                    <a:pt x="17" y="24"/>
                    <a:pt x="18" y="24"/>
                    <a:pt x="20" y="23"/>
                  </a:cubicBezTo>
                  <a:cubicBezTo>
                    <a:pt x="29" y="19"/>
                    <a:pt x="40" y="14"/>
                    <a:pt x="45" y="4"/>
                  </a:cubicBezTo>
                  <a:cubicBezTo>
                    <a:pt x="46" y="2"/>
                    <a:pt x="44" y="0"/>
                    <a:pt x="43" y="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7" name="Freeform 82"/>
            <p:cNvSpPr/>
            <p:nvPr>
              <p:custDataLst>
                <p:tags r:id="rId23"/>
              </p:custDataLst>
            </p:nvPr>
          </p:nvSpPr>
          <p:spPr bwMode="auto">
            <a:xfrm>
              <a:off x="9639" y="6316"/>
              <a:ext cx="24" cy="29"/>
            </a:xfrm>
            <a:custGeom>
              <a:avLst/>
              <a:gdLst>
                <a:gd name="T0" fmla="*/ 6 w 24"/>
                <a:gd name="T1" fmla="*/ 29 h 31"/>
                <a:gd name="T2" fmla="*/ 21 w 24"/>
                <a:gd name="T3" fmla="*/ 29 h 31"/>
                <a:gd name="T4" fmla="*/ 22 w 24"/>
                <a:gd name="T5" fmla="*/ 26 h 31"/>
                <a:gd name="T6" fmla="*/ 12 w 24"/>
                <a:gd name="T7" fmla="*/ 23 h 31"/>
                <a:gd name="T8" fmla="*/ 8 w 24"/>
                <a:gd name="T9" fmla="*/ 23 h 31"/>
                <a:gd name="T10" fmla="*/ 9 w 24"/>
                <a:gd name="T11" fmla="*/ 16 h 31"/>
                <a:gd name="T12" fmla="*/ 22 w 24"/>
                <a:gd name="T13" fmla="*/ 3 h 31"/>
                <a:gd name="T14" fmla="*/ 21 w 24"/>
                <a:gd name="T15" fmla="*/ 1 h 31"/>
                <a:gd name="T16" fmla="*/ 11 w 24"/>
                <a:gd name="T17" fmla="*/ 5 h 31"/>
                <a:gd name="T18" fmla="*/ 3 w 24"/>
                <a:gd name="T19" fmla="*/ 16 h 31"/>
                <a:gd name="T20" fmla="*/ 6 w 24"/>
                <a:gd name="T21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31">
                  <a:moveTo>
                    <a:pt x="6" y="29"/>
                  </a:moveTo>
                  <a:cubicBezTo>
                    <a:pt x="11" y="31"/>
                    <a:pt x="16" y="28"/>
                    <a:pt x="21" y="29"/>
                  </a:cubicBezTo>
                  <a:cubicBezTo>
                    <a:pt x="23" y="29"/>
                    <a:pt x="24" y="27"/>
                    <a:pt x="22" y="26"/>
                  </a:cubicBezTo>
                  <a:cubicBezTo>
                    <a:pt x="19" y="24"/>
                    <a:pt x="16" y="23"/>
                    <a:pt x="12" y="23"/>
                  </a:cubicBezTo>
                  <a:cubicBezTo>
                    <a:pt x="10" y="24"/>
                    <a:pt x="9" y="25"/>
                    <a:pt x="8" y="23"/>
                  </a:cubicBezTo>
                  <a:cubicBezTo>
                    <a:pt x="7" y="22"/>
                    <a:pt x="9" y="17"/>
                    <a:pt x="9" y="16"/>
                  </a:cubicBezTo>
                  <a:cubicBezTo>
                    <a:pt x="12" y="9"/>
                    <a:pt x="16" y="6"/>
                    <a:pt x="22" y="3"/>
                  </a:cubicBezTo>
                  <a:cubicBezTo>
                    <a:pt x="23" y="2"/>
                    <a:pt x="22" y="0"/>
                    <a:pt x="21" y="1"/>
                  </a:cubicBezTo>
                  <a:cubicBezTo>
                    <a:pt x="17" y="2"/>
                    <a:pt x="14" y="3"/>
                    <a:pt x="11" y="5"/>
                  </a:cubicBezTo>
                  <a:cubicBezTo>
                    <a:pt x="7" y="7"/>
                    <a:pt x="5" y="12"/>
                    <a:pt x="3" y="16"/>
                  </a:cubicBezTo>
                  <a:cubicBezTo>
                    <a:pt x="1" y="21"/>
                    <a:pt x="0" y="27"/>
                    <a:pt x="6" y="29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8" name="Freeform 83"/>
            <p:cNvSpPr/>
            <p:nvPr>
              <p:custDataLst>
                <p:tags r:id="rId24"/>
              </p:custDataLst>
            </p:nvPr>
          </p:nvSpPr>
          <p:spPr bwMode="auto">
            <a:xfrm>
              <a:off x="9612" y="6374"/>
              <a:ext cx="19" cy="36"/>
            </a:xfrm>
            <a:custGeom>
              <a:avLst/>
              <a:gdLst>
                <a:gd name="T0" fmla="*/ 17 w 20"/>
                <a:gd name="T1" fmla="*/ 37 h 37"/>
                <a:gd name="T2" fmla="*/ 19 w 20"/>
                <a:gd name="T3" fmla="*/ 35 h 37"/>
                <a:gd name="T4" fmla="*/ 19 w 20"/>
                <a:gd name="T5" fmla="*/ 32 h 37"/>
                <a:gd name="T6" fmla="*/ 1 w 20"/>
                <a:gd name="T7" fmla="*/ 0 h 37"/>
                <a:gd name="T8" fmla="*/ 0 w 20"/>
                <a:gd name="T9" fmla="*/ 1 h 37"/>
                <a:gd name="T10" fmla="*/ 14 w 20"/>
                <a:gd name="T11" fmla="*/ 35 h 37"/>
                <a:gd name="T12" fmla="*/ 17 w 20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7">
                  <a:moveTo>
                    <a:pt x="17" y="37"/>
                  </a:moveTo>
                  <a:cubicBezTo>
                    <a:pt x="18" y="37"/>
                    <a:pt x="19" y="36"/>
                    <a:pt x="19" y="35"/>
                  </a:cubicBezTo>
                  <a:cubicBezTo>
                    <a:pt x="20" y="34"/>
                    <a:pt x="20" y="33"/>
                    <a:pt x="19" y="32"/>
                  </a:cubicBezTo>
                  <a:cubicBezTo>
                    <a:pt x="14" y="21"/>
                    <a:pt x="7" y="11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5" y="12"/>
                    <a:pt x="8" y="24"/>
                    <a:pt x="14" y="35"/>
                  </a:cubicBezTo>
                  <a:cubicBezTo>
                    <a:pt x="14" y="36"/>
                    <a:pt x="16" y="37"/>
                    <a:pt x="17" y="37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9" name="Freeform 84"/>
            <p:cNvSpPr/>
            <p:nvPr>
              <p:custDataLst>
                <p:tags r:id="rId25"/>
              </p:custDataLst>
            </p:nvPr>
          </p:nvSpPr>
          <p:spPr bwMode="auto">
            <a:xfrm>
              <a:off x="9585" y="6397"/>
              <a:ext cx="29" cy="22"/>
            </a:xfrm>
            <a:custGeom>
              <a:avLst/>
              <a:gdLst>
                <a:gd name="T0" fmla="*/ 5 w 30"/>
                <a:gd name="T1" fmla="*/ 2 h 23"/>
                <a:gd name="T2" fmla="*/ 1 w 30"/>
                <a:gd name="T3" fmla="*/ 4 h 23"/>
                <a:gd name="T4" fmla="*/ 11 w 30"/>
                <a:gd name="T5" fmla="*/ 18 h 23"/>
                <a:gd name="T6" fmla="*/ 29 w 30"/>
                <a:gd name="T7" fmla="*/ 22 h 23"/>
                <a:gd name="T8" fmla="*/ 29 w 30"/>
                <a:gd name="T9" fmla="*/ 19 h 23"/>
                <a:gd name="T10" fmla="*/ 5 w 30"/>
                <a:gd name="T11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3">
                  <a:moveTo>
                    <a:pt x="5" y="2"/>
                  </a:moveTo>
                  <a:cubicBezTo>
                    <a:pt x="4" y="0"/>
                    <a:pt x="0" y="1"/>
                    <a:pt x="1" y="4"/>
                  </a:cubicBezTo>
                  <a:cubicBezTo>
                    <a:pt x="3" y="10"/>
                    <a:pt x="6" y="15"/>
                    <a:pt x="11" y="18"/>
                  </a:cubicBezTo>
                  <a:cubicBezTo>
                    <a:pt x="16" y="23"/>
                    <a:pt x="22" y="23"/>
                    <a:pt x="29" y="22"/>
                  </a:cubicBezTo>
                  <a:cubicBezTo>
                    <a:pt x="30" y="21"/>
                    <a:pt x="30" y="19"/>
                    <a:pt x="29" y="19"/>
                  </a:cubicBezTo>
                  <a:cubicBezTo>
                    <a:pt x="18" y="17"/>
                    <a:pt x="9" y="13"/>
                    <a:pt x="5" y="2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0" name="Freeform 85"/>
            <p:cNvSpPr/>
            <p:nvPr>
              <p:custDataLst>
                <p:tags r:id="rId26"/>
              </p:custDataLst>
            </p:nvPr>
          </p:nvSpPr>
          <p:spPr bwMode="auto">
            <a:xfrm>
              <a:off x="9691" y="6405"/>
              <a:ext cx="29" cy="17"/>
            </a:xfrm>
            <a:custGeom>
              <a:avLst/>
              <a:gdLst>
                <a:gd name="T0" fmla="*/ 13 w 31"/>
                <a:gd name="T1" fmla="*/ 15 h 18"/>
                <a:gd name="T2" fmla="*/ 30 w 31"/>
                <a:gd name="T3" fmla="*/ 14 h 18"/>
                <a:gd name="T4" fmla="*/ 29 w 31"/>
                <a:gd name="T5" fmla="*/ 10 h 18"/>
                <a:gd name="T6" fmla="*/ 15 w 31"/>
                <a:gd name="T7" fmla="*/ 11 h 18"/>
                <a:gd name="T8" fmla="*/ 5 w 31"/>
                <a:gd name="T9" fmla="*/ 3 h 18"/>
                <a:gd name="T10" fmla="*/ 2 w 31"/>
                <a:gd name="T11" fmla="*/ 5 h 18"/>
                <a:gd name="T12" fmla="*/ 13 w 31"/>
                <a:gd name="T13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8">
                  <a:moveTo>
                    <a:pt x="13" y="15"/>
                  </a:moveTo>
                  <a:cubicBezTo>
                    <a:pt x="18" y="17"/>
                    <a:pt x="26" y="18"/>
                    <a:pt x="30" y="14"/>
                  </a:cubicBezTo>
                  <a:cubicBezTo>
                    <a:pt x="31" y="13"/>
                    <a:pt x="31" y="10"/>
                    <a:pt x="29" y="10"/>
                  </a:cubicBezTo>
                  <a:cubicBezTo>
                    <a:pt x="25" y="10"/>
                    <a:pt x="20" y="11"/>
                    <a:pt x="15" y="11"/>
                  </a:cubicBezTo>
                  <a:cubicBezTo>
                    <a:pt x="11" y="10"/>
                    <a:pt x="7" y="6"/>
                    <a:pt x="5" y="3"/>
                  </a:cubicBezTo>
                  <a:cubicBezTo>
                    <a:pt x="4" y="0"/>
                    <a:pt x="0" y="2"/>
                    <a:pt x="2" y="5"/>
                  </a:cubicBezTo>
                  <a:cubicBezTo>
                    <a:pt x="4" y="9"/>
                    <a:pt x="7" y="14"/>
                    <a:pt x="13" y="15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1" name="Freeform 86"/>
            <p:cNvSpPr/>
            <p:nvPr>
              <p:custDataLst>
                <p:tags r:id="rId27"/>
              </p:custDataLst>
            </p:nvPr>
          </p:nvSpPr>
          <p:spPr bwMode="auto">
            <a:xfrm>
              <a:off x="9810" y="6383"/>
              <a:ext cx="48" cy="15"/>
            </a:xfrm>
            <a:custGeom>
              <a:avLst/>
              <a:gdLst>
                <a:gd name="T0" fmla="*/ 1 w 51"/>
                <a:gd name="T1" fmla="*/ 2 h 17"/>
                <a:gd name="T2" fmla="*/ 49 w 51"/>
                <a:gd name="T3" fmla="*/ 12 h 17"/>
                <a:gd name="T4" fmla="*/ 49 w 51"/>
                <a:gd name="T5" fmla="*/ 7 h 17"/>
                <a:gd name="T6" fmla="*/ 24 w 51"/>
                <a:gd name="T7" fmla="*/ 3 h 17"/>
                <a:gd name="T8" fmla="*/ 1 w 51"/>
                <a:gd name="T9" fmla="*/ 0 h 17"/>
                <a:gd name="T10" fmla="*/ 1 w 51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17">
                  <a:moveTo>
                    <a:pt x="1" y="2"/>
                  </a:moveTo>
                  <a:cubicBezTo>
                    <a:pt x="15" y="7"/>
                    <a:pt x="34" y="17"/>
                    <a:pt x="49" y="12"/>
                  </a:cubicBezTo>
                  <a:cubicBezTo>
                    <a:pt x="51" y="11"/>
                    <a:pt x="51" y="8"/>
                    <a:pt x="49" y="7"/>
                  </a:cubicBezTo>
                  <a:cubicBezTo>
                    <a:pt x="41" y="4"/>
                    <a:pt x="32" y="5"/>
                    <a:pt x="24" y="3"/>
                  </a:cubicBezTo>
                  <a:cubicBezTo>
                    <a:pt x="16" y="2"/>
                    <a:pt x="9" y="1"/>
                    <a:pt x="1" y="0"/>
                  </a:cubicBezTo>
                  <a:cubicBezTo>
                    <a:pt x="0" y="0"/>
                    <a:pt x="0" y="1"/>
                    <a:pt x="1" y="2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2" name="Freeform 87"/>
            <p:cNvSpPr/>
            <p:nvPr>
              <p:custDataLst>
                <p:tags r:id="rId28"/>
              </p:custDataLst>
            </p:nvPr>
          </p:nvSpPr>
          <p:spPr bwMode="auto">
            <a:xfrm>
              <a:off x="9868" y="6405"/>
              <a:ext cx="24" cy="5"/>
            </a:xfrm>
            <a:custGeom>
              <a:avLst/>
              <a:gdLst>
                <a:gd name="T0" fmla="*/ 4 w 25"/>
                <a:gd name="T1" fmla="*/ 7 h 7"/>
                <a:gd name="T2" fmla="*/ 20 w 25"/>
                <a:gd name="T3" fmla="*/ 7 h 7"/>
                <a:gd name="T4" fmla="*/ 20 w 25"/>
                <a:gd name="T5" fmla="*/ 0 h 7"/>
                <a:gd name="T6" fmla="*/ 4 w 25"/>
                <a:gd name="T7" fmla="*/ 0 h 7"/>
                <a:gd name="T8" fmla="*/ 4 w 25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4" y="7"/>
                  </a:moveTo>
                  <a:cubicBezTo>
                    <a:pt x="20" y="7"/>
                    <a:pt x="20" y="7"/>
                    <a:pt x="20" y="7"/>
                  </a:cubicBezTo>
                  <a:cubicBezTo>
                    <a:pt x="25" y="7"/>
                    <a:pt x="25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7"/>
                    <a:pt x="4" y="7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3" name="Freeform 88"/>
            <p:cNvSpPr/>
            <p:nvPr>
              <p:custDataLst>
                <p:tags r:id="rId29"/>
              </p:custDataLst>
            </p:nvPr>
          </p:nvSpPr>
          <p:spPr bwMode="auto">
            <a:xfrm>
              <a:off x="9732" y="6373"/>
              <a:ext cx="78" cy="24"/>
            </a:xfrm>
            <a:custGeom>
              <a:avLst/>
              <a:gdLst>
                <a:gd name="T0" fmla="*/ 35 w 83"/>
                <a:gd name="T1" fmla="*/ 1 h 25"/>
                <a:gd name="T2" fmla="*/ 31 w 83"/>
                <a:gd name="T3" fmla="*/ 0 h 25"/>
                <a:gd name="T4" fmla="*/ 33 w 83"/>
                <a:gd name="T5" fmla="*/ 12 h 25"/>
                <a:gd name="T6" fmla="*/ 33 w 83"/>
                <a:gd name="T7" fmla="*/ 12 h 25"/>
                <a:gd name="T8" fmla="*/ 37 w 83"/>
                <a:gd name="T9" fmla="*/ 17 h 25"/>
                <a:gd name="T10" fmla="*/ 20 w 83"/>
                <a:gd name="T11" fmla="*/ 17 h 25"/>
                <a:gd name="T12" fmla="*/ 11 w 83"/>
                <a:gd name="T13" fmla="*/ 18 h 25"/>
                <a:gd name="T14" fmla="*/ 9 w 83"/>
                <a:gd name="T15" fmla="*/ 18 h 25"/>
                <a:gd name="T16" fmla="*/ 12 w 83"/>
                <a:gd name="T17" fmla="*/ 13 h 25"/>
                <a:gd name="T18" fmla="*/ 10 w 83"/>
                <a:gd name="T19" fmla="*/ 10 h 25"/>
                <a:gd name="T20" fmla="*/ 9 w 83"/>
                <a:gd name="T21" fmla="*/ 23 h 25"/>
                <a:gd name="T22" fmla="*/ 24 w 83"/>
                <a:gd name="T23" fmla="*/ 25 h 25"/>
                <a:gd name="T24" fmla="*/ 42 w 83"/>
                <a:gd name="T25" fmla="*/ 23 h 25"/>
                <a:gd name="T26" fmla="*/ 43 w 83"/>
                <a:gd name="T27" fmla="*/ 22 h 25"/>
                <a:gd name="T28" fmla="*/ 50 w 83"/>
                <a:gd name="T29" fmla="*/ 23 h 25"/>
                <a:gd name="T30" fmla="*/ 81 w 83"/>
                <a:gd name="T31" fmla="*/ 14 h 25"/>
                <a:gd name="T32" fmla="*/ 80 w 83"/>
                <a:gd name="T33" fmla="*/ 9 h 25"/>
                <a:gd name="T34" fmla="*/ 57 w 83"/>
                <a:gd name="T35" fmla="*/ 11 h 25"/>
                <a:gd name="T36" fmla="*/ 35 w 83"/>
                <a:gd name="T37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" h="25">
                  <a:moveTo>
                    <a:pt x="35" y="1"/>
                  </a:moveTo>
                  <a:cubicBezTo>
                    <a:pt x="34" y="0"/>
                    <a:pt x="33" y="0"/>
                    <a:pt x="31" y="0"/>
                  </a:cubicBezTo>
                  <a:cubicBezTo>
                    <a:pt x="23" y="2"/>
                    <a:pt x="27" y="9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4"/>
                    <a:pt x="35" y="16"/>
                    <a:pt x="37" y="17"/>
                  </a:cubicBezTo>
                  <a:cubicBezTo>
                    <a:pt x="31" y="16"/>
                    <a:pt x="25" y="17"/>
                    <a:pt x="20" y="17"/>
                  </a:cubicBezTo>
                  <a:cubicBezTo>
                    <a:pt x="17" y="17"/>
                    <a:pt x="14" y="18"/>
                    <a:pt x="11" y="18"/>
                  </a:cubicBezTo>
                  <a:cubicBezTo>
                    <a:pt x="10" y="18"/>
                    <a:pt x="9" y="17"/>
                    <a:pt x="9" y="18"/>
                  </a:cubicBezTo>
                  <a:cubicBezTo>
                    <a:pt x="9" y="16"/>
                    <a:pt x="11" y="14"/>
                    <a:pt x="12" y="13"/>
                  </a:cubicBezTo>
                  <a:cubicBezTo>
                    <a:pt x="14" y="12"/>
                    <a:pt x="12" y="9"/>
                    <a:pt x="10" y="10"/>
                  </a:cubicBezTo>
                  <a:cubicBezTo>
                    <a:pt x="4" y="14"/>
                    <a:pt x="0" y="20"/>
                    <a:pt x="9" y="23"/>
                  </a:cubicBezTo>
                  <a:cubicBezTo>
                    <a:pt x="14" y="25"/>
                    <a:pt x="19" y="25"/>
                    <a:pt x="24" y="25"/>
                  </a:cubicBezTo>
                  <a:cubicBezTo>
                    <a:pt x="30" y="25"/>
                    <a:pt x="37" y="25"/>
                    <a:pt x="42" y="23"/>
                  </a:cubicBezTo>
                  <a:cubicBezTo>
                    <a:pt x="42" y="22"/>
                    <a:pt x="43" y="22"/>
                    <a:pt x="43" y="22"/>
                  </a:cubicBezTo>
                  <a:cubicBezTo>
                    <a:pt x="45" y="23"/>
                    <a:pt x="47" y="23"/>
                    <a:pt x="50" y="23"/>
                  </a:cubicBezTo>
                  <a:cubicBezTo>
                    <a:pt x="60" y="24"/>
                    <a:pt x="73" y="21"/>
                    <a:pt x="81" y="14"/>
                  </a:cubicBezTo>
                  <a:cubicBezTo>
                    <a:pt x="83" y="13"/>
                    <a:pt x="82" y="10"/>
                    <a:pt x="80" y="9"/>
                  </a:cubicBezTo>
                  <a:cubicBezTo>
                    <a:pt x="72" y="7"/>
                    <a:pt x="65" y="9"/>
                    <a:pt x="57" y="11"/>
                  </a:cubicBezTo>
                  <a:cubicBezTo>
                    <a:pt x="48" y="12"/>
                    <a:pt x="41" y="8"/>
                    <a:pt x="35" y="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67587" name="内容占位符 4"/>
          <p:cNvSpPr>
            <a:spLocks noGrp="1"/>
          </p:cNvSpPr>
          <p:nvPr>
            <p:ph idx="1"/>
          </p:nvPr>
        </p:nvSpPr>
        <p:spPr>
          <a:xfrm>
            <a:off x="418465" y="1972310"/>
            <a:ext cx="7886700" cy="4009390"/>
          </a:xfrm>
        </p:spPr>
        <p:txBody>
          <a:bodyPr/>
          <a:lstStyle/>
          <a:p>
            <a:r>
              <a:rPr lang="en-US" altLang="zh-CN" sz="2400" dirty="0" smtClean="0"/>
              <a:t>If </a:t>
            </a:r>
            <a:r>
              <a:rPr lang="en-US" altLang="zh-CN" sz="2400" dirty="0"/>
              <a:t>all the leaves in a decision tree are at depth d or higher, the decision tree must </a:t>
            </a:r>
            <a:r>
              <a:rPr lang="en-US" altLang="zh-CN" sz="2400" dirty="0" smtClean="0"/>
              <a:t>have at </a:t>
            </a:r>
            <a:r>
              <a:rPr lang="en-US" altLang="zh-CN" sz="2400" dirty="0"/>
              <a:t>least 2</a:t>
            </a:r>
            <a:r>
              <a:rPr lang="en-US" altLang="zh-CN" sz="2400" baseline="30000" dirty="0"/>
              <a:t>d</a:t>
            </a:r>
            <a:r>
              <a:rPr lang="en-US" altLang="zh-CN" sz="2400" dirty="0"/>
              <a:t> leaves</a:t>
            </a:r>
            <a:r>
              <a:rPr lang="en-US" altLang="zh-CN" sz="2400" dirty="0" smtClean="0"/>
              <a:t>.</a:t>
            </a:r>
          </a:p>
          <a:p>
            <a:pPr lvl="1"/>
            <a:r>
              <a:rPr lang="en-US" altLang="zh-CN" sz="2000" dirty="0" smtClean="0"/>
              <a:t>A </a:t>
            </a:r>
            <a:r>
              <a:rPr lang="en-US" altLang="zh-CN" sz="2000" dirty="0"/>
              <a:t>decision </a:t>
            </a:r>
            <a:r>
              <a:rPr lang="en-US" altLang="zh-CN" sz="2000" dirty="0" smtClean="0"/>
              <a:t>tree is a binary tree</a:t>
            </a:r>
          </a:p>
          <a:p>
            <a:pPr lvl="1"/>
            <a:r>
              <a:rPr lang="en-US" altLang="zh-CN" sz="2000" dirty="0" smtClean="0"/>
              <a:t>A binary tree with depth d must have at most 2</a:t>
            </a:r>
            <a:r>
              <a:rPr lang="en-US" altLang="zh-CN" sz="2000" baseline="30000" dirty="0" smtClean="0"/>
              <a:t>d</a:t>
            </a:r>
            <a:r>
              <a:rPr lang="en-US" altLang="zh-CN" sz="2000" dirty="0" smtClean="0"/>
              <a:t> leaves.</a:t>
            </a:r>
          </a:p>
          <a:p>
            <a:pPr lvl="1"/>
            <a:r>
              <a:rPr lang="en-US" altLang="zh-CN" sz="2000" dirty="0" smtClean="0"/>
              <a:t>Here, all non-leaf nodes have two children.</a:t>
            </a:r>
            <a:endParaRPr lang="en-US" altLang="zh-CN" sz="2000" dirty="0"/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The </a:t>
            </a:r>
            <a:r>
              <a:rPr lang="en-US" altLang="zh-CN" sz="2400" dirty="0"/>
              <a:t>decision tree for finding the smallest of N elements must have at least 2</a:t>
            </a:r>
            <a:r>
              <a:rPr lang="en-US" altLang="zh-CN" sz="2400" baseline="30000" dirty="0"/>
              <a:t>N−1 </a:t>
            </a:r>
            <a:r>
              <a:rPr lang="en-US" altLang="zh-CN" sz="2400" dirty="0"/>
              <a:t>leaves</a:t>
            </a:r>
            <a:r>
              <a:rPr lang="en-US" altLang="zh-CN" sz="2400" dirty="0" smtClean="0"/>
              <a:t>.</a:t>
            </a:r>
          </a:p>
          <a:p>
            <a:pPr lvl="1"/>
            <a:r>
              <a:rPr lang="en-US" altLang="zh-CN" sz="2000" dirty="0" smtClean="0"/>
              <a:t>All </a:t>
            </a:r>
            <a:r>
              <a:rPr lang="en-US" altLang="zh-CN" sz="2000" dirty="0"/>
              <a:t>leaves in this decision tree are at depth N − 1 or higher</a:t>
            </a:r>
            <a:endParaRPr lang="en-US" altLang="zh-CN" sz="2000" dirty="0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6895" indent="-2139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F7EE10-1D8A-4DF4-8EB3-C1D00618FA23}" type="slidenum">
              <a:rPr lang="zh-CN" altLang="en-US" sz="465" smtClean="0"/>
              <a:pPr/>
              <a:t>12</a:t>
            </a:fld>
            <a:endParaRPr lang="zh-CN" altLang="en-US" sz="465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15708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07010" y="1720215"/>
            <a:ext cx="8676640" cy="45732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89535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Decision-Tree Lower Bounds for Selection Problems</a:t>
            </a:r>
          </a:p>
        </p:txBody>
      </p:sp>
      <p:pic>
        <p:nvPicPr>
          <p:cNvPr id="8" name="图片 7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1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8028305" y="5300345"/>
            <a:ext cx="673735" cy="987425"/>
            <a:chOff x="9542" y="5759"/>
            <a:chExt cx="498" cy="730"/>
          </a:xfrm>
          <a:solidFill>
            <a:schemeClr val="accent1">
              <a:lumMod val="50000"/>
              <a:alpha val="36000"/>
            </a:schemeClr>
          </a:solidFill>
        </p:grpSpPr>
        <p:sp>
          <p:nvSpPr>
            <p:cNvPr id="1329" name="Freeform 64"/>
            <p:cNvSpPr/>
            <p:nvPr>
              <p:custDataLst>
                <p:tags r:id="rId5"/>
              </p:custDataLst>
            </p:nvPr>
          </p:nvSpPr>
          <p:spPr bwMode="auto">
            <a:xfrm>
              <a:off x="9696" y="6439"/>
              <a:ext cx="65" cy="51"/>
            </a:xfrm>
            <a:custGeom>
              <a:avLst/>
              <a:gdLst>
                <a:gd name="T0" fmla="*/ 58 w 67"/>
                <a:gd name="T1" fmla="*/ 31 h 55"/>
                <a:gd name="T2" fmla="*/ 58 w 67"/>
                <a:gd name="T3" fmla="*/ 27 h 55"/>
                <a:gd name="T4" fmla="*/ 55 w 67"/>
                <a:gd name="T5" fmla="*/ 25 h 55"/>
                <a:gd name="T6" fmla="*/ 46 w 67"/>
                <a:gd name="T7" fmla="*/ 31 h 55"/>
                <a:gd name="T8" fmla="*/ 35 w 67"/>
                <a:gd name="T9" fmla="*/ 28 h 55"/>
                <a:gd name="T10" fmla="*/ 23 w 67"/>
                <a:gd name="T11" fmla="*/ 2 h 55"/>
                <a:gd name="T12" fmla="*/ 21 w 67"/>
                <a:gd name="T13" fmla="*/ 1 h 55"/>
                <a:gd name="T14" fmla="*/ 26 w 67"/>
                <a:gd name="T15" fmla="*/ 34 h 55"/>
                <a:gd name="T16" fmla="*/ 37 w 67"/>
                <a:gd name="T17" fmla="*/ 40 h 55"/>
                <a:gd name="T18" fmla="*/ 36 w 67"/>
                <a:gd name="T19" fmla="*/ 41 h 55"/>
                <a:gd name="T20" fmla="*/ 6 w 67"/>
                <a:gd name="T21" fmla="*/ 41 h 55"/>
                <a:gd name="T22" fmla="*/ 3 w 67"/>
                <a:gd name="T23" fmla="*/ 47 h 55"/>
                <a:gd name="T24" fmla="*/ 36 w 67"/>
                <a:gd name="T25" fmla="*/ 51 h 55"/>
                <a:gd name="T26" fmla="*/ 51 w 67"/>
                <a:gd name="T27" fmla="*/ 42 h 55"/>
                <a:gd name="T28" fmla="*/ 66 w 67"/>
                <a:gd name="T29" fmla="*/ 37 h 55"/>
                <a:gd name="T30" fmla="*/ 66 w 67"/>
                <a:gd name="T31" fmla="*/ 34 h 55"/>
                <a:gd name="T32" fmla="*/ 58 w 67"/>
                <a:gd name="T33" fmla="*/ 3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7" h="55">
                  <a:moveTo>
                    <a:pt x="58" y="31"/>
                  </a:moveTo>
                  <a:cubicBezTo>
                    <a:pt x="58" y="30"/>
                    <a:pt x="59" y="29"/>
                    <a:pt x="58" y="27"/>
                  </a:cubicBezTo>
                  <a:cubicBezTo>
                    <a:pt x="58" y="26"/>
                    <a:pt x="57" y="24"/>
                    <a:pt x="55" y="25"/>
                  </a:cubicBezTo>
                  <a:cubicBezTo>
                    <a:pt x="51" y="26"/>
                    <a:pt x="49" y="28"/>
                    <a:pt x="46" y="31"/>
                  </a:cubicBezTo>
                  <a:cubicBezTo>
                    <a:pt x="42" y="31"/>
                    <a:pt x="39" y="30"/>
                    <a:pt x="35" y="28"/>
                  </a:cubicBezTo>
                  <a:cubicBezTo>
                    <a:pt x="25" y="23"/>
                    <a:pt x="20" y="13"/>
                    <a:pt x="23" y="2"/>
                  </a:cubicBezTo>
                  <a:cubicBezTo>
                    <a:pt x="23" y="1"/>
                    <a:pt x="21" y="0"/>
                    <a:pt x="21" y="1"/>
                  </a:cubicBezTo>
                  <a:cubicBezTo>
                    <a:pt x="16" y="14"/>
                    <a:pt x="15" y="25"/>
                    <a:pt x="26" y="34"/>
                  </a:cubicBezTo>
                  <a:cubicBezTo>
                    <a:pt x="29" y="37"/>
                    <a:pt x="33" y="39"/>
                    <a:pt x="37" y="40"/>
                  </a:cubicBezTo>
                  <a:cubicBezTo>
                    <a:pt x="37" y="40"/>
                    <a:pt x="37" y="41"/>
                    <a:pt x="36" y="41"/>
                  </a:cubicBezTo>
                  <a:cubicBezTo>
                    <a:pt x="27" y="46"/>
                    <a:pt x="15" y="44"/>
                    <a:pt x="6" y="41"/>
                  </a:cubicBezTo>
                  <a:cubicBezTo>
                    <a:pt x="2" y="40"/>
                    <a:pt x="0" y="46"/>
                    <a:pt x="3" y="47"/>
                  </a:cubicBezTo>
                  <a:cubicBezTo>
                    <a:pt x="14" y="52"/>
                    <a:pt x="24" y="55"/>
                    <a:pt x="36" y="51"/>
                  </a:cubicBezTo>
                  <a:cubicBezTo>
                    <a:pt x="40" y="50"/>
                    <a:pt x="46" y="47"/>
                    <a:pt x="51" y="42"/>
                  </a:cubicBezTo>
                  <a:cubicBezTo>
                    <a:pt x="57" y="43"/>
                    <a:pt x="64" y="43"/>
                    <a:pt x="66" y="37"/>
                  </a:cubicBezTo>
                  <a:cubicBezTo>
                    <a:pt x="67" y="36"/>
                    <a:pt x="67" y="35"/>
                    <a:pt x="66" y="34"/>
                  </a:cubicBezTo>
                  <a:cubicBezTo>
                    <a:pt x="64" y="32"/>
                    <a:pt x="61" y="31"/>
                    <a:pt x="58" y="3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0" name="Freeform 65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9762" y="6405"/>
              <a:ext cx="170" cy="85"/>
            </a:xfrm>
            <a:custGeom>
              <a:avLst/>
              <a:gdLst>
                <a:gd name="T0" fmla="*/ 176 w 178"/>
                <a:gd name="T1" fmla="*/ 3 h 91"/>
                <a:gd name="T2" fmla="*/ 171 w 178"/>
                <a:gd name="T3" fmla="*/ 2 h 91"/>
                <a:gd name="T4" fmla="*/ 147 w 178"/>
                <a:gd name="T5" fmla="*/ 36 h 91"/>
                <a:gd name="T6" fmla="*/ 116 w 178"/>
                <a:gd name="T7" fmla="*/ 39 h 91"/>
                <a:gd name="T8" fmla="*/ 116 w 178"/>
                <a:gd name="T9" fmla="*/ 38 h 91"/>
                <a:gd name="T10" fmla="*/ 113 w 178"/>
                <a:gd name="T11" fmla="*/ 36 h 91"/>
                <a:gd name="T12" fmla="*/ 112 w 178"/>
                <a:gd name="T13" fmla="*/ 37 h 91"/>
                <a:gd name="T14" fmla="*/ 106 w 178"/>
                <a:gd name="T15" fmla="*/ 33 h 91"/>
                <a:gd name="T16" fmla="*/ 105 w 178"/>
                <a:gd name="T17" fmla="*/ 34 h 91"/>
                <a:gd name="T18" fmla="*/ 109 w 178"/>
                <a:gd name="T19" fmla="*/ 40 h 91"/>
                <a:gd name="T20" fmla="*/ 98 w 178"/>
                <a:gd name="T21" fmla="*/ 49 h 91"/>
                <a:gd name="T22" fmla="*/ 99 w 178"/>
                <a:gd name="T23" fmla="*/ 48 h 91"/>
                <a:gd name="T24" fmla="*/ 95 w 178"/>
                <a:gd name="T25" fmla="*/ 45 h 91"/>
                <a:gd name="T26" fmla="*/ 80 w 178"/>
                <a:gd name="T27" fmla="*/ 56 h 91"/>
                <a:gd name="T28" fmla="*/ 68 w 178"/>
                <a:gd name="T29" fmla="*/ 55 h 91"/>
                <a:gd name="T30" fmla="*/ 64 w 178"/>
                <a:gd name="T31" fmla="*/ 37 h 91"/>
                <a:gd name="T32" fmla="*/ 62 w 178"/>
                <a:gd name="T33" fmla="*/ 37 h 91"/>
                <a:gd name="T34" fmla="*/ 58 w 178"/>
                <a:gd name="T35" fmla="*/ 59 h 91"/>
                <a:gd name="T36" fmla="*/ 59 w 178"/>
                <a:gd name="T37" fmla="*/ 62 h 91"/>
                <a:gd name="T38" fmla="*/ 30 w 178"/>
                <a:gd name="T39" fmla="*/ 66 h 91"/>
                <a:gd name="T40" fmla="*/ 5 w 178"/>
                <a:gd name="T41" fmla="*/ 46 h 91"/>
                <a:gd name="T42" fmla="*/ 3 w 178"/>
                <a:gd name="T43" fmla="*/ 47 h 91"/>
                <a:gd name="T44" fmla="*/ 19 w 178"/>
                <a:gd name="T45" fmla="*/ 73 h 91"/>
                <a:gd name="T46" fmla="*/ 4 w 178"/>
                <a:gd name="T47" fmla="*/ 70 h 91"/>
                <a:gd name="T48" fmla="*/ 2 w 178"/>
                <a:gd name="T49" fmla="*/ 74 h 91"/>
                <a:gd name="T50" fmla="*/ 83 w 178"/>
                <a:gd name="T51" fmla="*/ 68 h 91"/>
                <a:gd name="T52" fmla="*/ 95 w 178"/>
                <a:gd name="T53" fmla="*/ 65 h 91"/>
                <a:gd name="T54" fmla="*/ 113 w 178"/>
                <a:gd name="T55" fmla="*/ 45 h 91"/>
                <a:gd name="T56" fmla="*/ 130 w 178"/>
                <a:gd name="T57" fmla="*/ 50 h 91"/>
                <a:gd name="T58" fmla="*/ 127 w 178"/>
                <a:gd name="T59" fmla="*/ 54 h 91"/>
                <a:gd name="T60" fmla="*/ 131 w 178"/>
                <a:gd name="T61" fmla="*/ 55 h 91"/>
                <a:gd name="T62" fmla="*/ 131 w 178"/>
                <a:gd name="T63" fmla="*/ 55 h 91"/>
                <a:gd name="T64" fmla="*/ 131 w 178"/>
                <a:gd name="T65" fmla="*/ 52 h 91"/>
                <a:gd name="T66" fmla="*/ 140 w 178"/>
                <a:gd name="T67" fmla="*/ 49 h 91"/>
                <a:gd name="T68" fmla="*/ 140 w 178"/>
                <a:gd name="T69" fmla="*/ 49 h 91"/>
                <a:gd name="T70" fmla="*/ 156 w 178"/>
                <a:gd name="T71" fmla="*/ 42 h 91"/>
                <a:gd name="T72" fmla="*/ 157 w 178"/>
                <a:gd name="T73" fmla="*/ 41 h 91"/>
                <a:gd name="T74" fmla="*/ 158 w 178"/>
                <a:gd name="T75" fmla="*/ 40 h 91"/>
                <a:gd name="T76" fmla="*/ 176 w 178"/>
                <a:gd name="T77" fmla="*/ 3 h 91"/>
                <a:gd name="T78" fmla="*/ 65 w 178"/>
                <a:gd name="T79" fmla="*/ 65 h 91"/>
                <a:gd name="T80" fmla="*/ 66 w 178"/>
                <a:gd name="T81" fmla="*/ 66 h 91"/>
                <a:gd name="T82" fmla="*/ 61 w 178"/>
                <a:gd name="T83" fmla="*/ 68 h 91"/>
                <a:gd name="T84" fmla="*/ 65 w 178"/>
                <a:gd name="T85" fmla="*/ 65 h 91"/>
                <a:gd name="T86" fmla="*/ 65 w 178"/>
                <a:gd name="T87" fmla="*/ 6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8" h="91">
                  <a:moveTo>
                    <a:pt x="176" y="3"/>
                  </a:moveTo>
                  <a:cubicBezTo>
                    <a:pt x="175" y="1"/>
                    <a:pt x="172" y="0"/>
                    <a:pt x="171" y="2"/>
                  </a:cubicBezTo>
                  <a:cubicBezTo>
                    <a:pt x="164" y="15"/>
                    <a:pt x="160" y="28"/>
                    <a:pt x="147" y="36"/>
                  </a:cubicBezTo>
                  <a:cubicBezTo>
                    <a:pt x="138" y="42"/>
                    <a:pt x="125" y="43"/>
                    <a:pt x="116" y="39"/>
                  </a:cubicBezTo>
                  <a:cubicBezTo>
                    <a:pt x="116" y="39"/>
                    <a:pt x="116" y="39"/>
                    <a:pt x="116" y="38"/>
                  </a:cubicBezTo>
                  <a:cubicBezTo>
                    <a:pt x="117" y="36"/>
                    <a:pt x="114" y="35"/>
                    <a:pt x="113" y="36"/>
                  </a:cubicBezTo>
                  <a:cubicBezTo>
                    <a:pt x="112" y="37"/>
                    <a:pt x="112" y="37"/>
                    <a:pt x="112" y="37"/>
                  </a:cubicBezTo>
                  <a:cubicBezTo>
                    <a:pt x="110" y="36"/>
                    <a:pt x="108" y="34"/>
                    <a:pt x="106" y="33"/>
                  </a:cubicBezTo>
                  <a:cubicBezTo>
                    <a:pt x="105" y="32"/>
                    <a:pt x="104" y="33"/>
                    <a:pt x="105" y="34"/>
                  </a:cubicBezTo>
                  <a:cubicBezTo>
                    <a:pt x="106" y="36"/>
                    <a:pt x="107" y="38"/>
                    <a:pt x="109" y="40"/>
                  </a:cubicBezTo>
                  <a:cubicBezTo>
                    <a:pt x="105" y="43"/>
                    <a:pt x="102" y="47"/>
                    <a:pt x="98" y="49"/>
                  </a:cubicBezTo>
                  <a:cubicBezTo>
                    <a:pt x="99" y="49"/>
                    <a:pt x="99" y="48"/>
                    <a:pt x="99" y="48"/>
                  </a:cubicBezTo>
                  <a:cubicBezTo>
                    <a:pt x="100" y="45"/>
                    <a:pt x="97" y="43"/>
                    <a:pt x="95" y="45"/>
                  </a:cubicBezTo>
                  <a:cubicBezTo>
                    <a:pt x="90" y="49"/>
                    <a:pt x="85" y="53"/>
                    <a:pt x="80" y="56"/>
                  </a:cubicBezTo>
                  <a:cubicBezTo>
                    <a:pt x="76" y="57"/>
                    <a:pt x="72" y="56"/>
                    <a:pt x="68" y="55"/>
                  </a:cubicBezTo>
                  <a:cubicBezTo>
                    <a:pt x="67" y="49"/>
                    <a:pt x="66" y="43"/>
                    <a:pt x="64" y="37"/>
                  </a:cubicBezTo>
                  <a:cubicBezTo>
                    <a:pt x="64" y="36"/>
                    <a:pt x="62" y="36"/>
                    <a:pt x="62" y="37"/>
                  </a:cubicBezTo>
                  <a:cubicBezTo>
                    <a:pt x="60" y="45"/>
                    <a:pt x="59" y="52"/>
                    <a:pt x="58" y="59"/>
                  </a:cubicBezTo>
                  <a:cubicBezTo>
                    <a:pt x="58" y="60"/>
                    <a:pt x="58" y="61"/>
                    <a:pt x="59" y="62"/>
                  </a:cubicBezTo>
                  <a:cubicBezTo>
                    <a:pt x="50" y="65"/>
                    <a:pt x="39" y="68"/>
                    <a:pt x="30" y="66"/>
                  </a:cubicBezTo>
                  <a:cubicBezTo>
                    <a:pt x="20" y="65"/>
                    <a:pt x="9" y="55"/>
                    <a:pt x="5" y="46"/>
                  </a:cubicBezTo>
                  <a:cubicBezTo>
                    <a:pt x="4" y="45"/>
                    <a:pt x="2" y="45"/>
                    <a:pt x="3" y="47"/>
                  </a:cubicBezTo>
                  <a:cubicBezTo>
                    <a:pt x="6" y="58"/>
                    <a:pt x="9" y="67"/>
                    <a:pt x="19" y="73"/>
                  </a:cubicBezTo>
                  <a:cubicBezTo>
                    <a:pt x="14" y="72"/>
                    <a:pt x="9" y="71"/>
                    <a:pt x="4" y="70"/>
                  </a:cubicBezTo>
                  <a:cubicBezTo>
                    <a:pt x="1" y="69"/>
                    <a:pt x="0" y="72"/>
                    <a:pt x="2" y="74"/>
                  </a:cubicBezTo>
                  <a:cubicBezTo>
                    <a:pt x="25" y="91"/>
                    <a:pt x="61" y="87"/>
                    <a:pt x="83" y="68"/>
                  </a:cubicBezTo>
                  <a:cubicBezTo>
                    <a:pt x="87" y="68"/>
                    <a:pt x="91" y="67"/>
                    <a:pt x="95" y="65"/>
                  </a:cubicBezTo>
                  <a:cubicBezTo>
                    <a:pt x="105" y="61"/>
                    <a:pt x="110" y="53"/>
                    <a:pt x="113" y="45"/>
                  </a:cubicBezTo>
                  <a:cubicBezTo>
                    <a:pt x="118" y="48"/>
                    <a:pt x="124" y="50"/>
                    <a:pt x="130" y="50"/>
                  </a:cubicBezTo>
                  <a:cubicBezTo>
                    <a:pt x="128" y="51"/>
                    <a:pt x="127" y="52"/>
                    <a:pt x="127" y="54"/>
                  </a:cubicBezTo>
                  <a:cubicBezTo>
                    <a:pt x="127" y="56"/>
                    <a:pt x="130" y="55"/>
                    <a:pt x="131" y="55"/>
                  </a:cubicBezTo>
                  <a:cubicBezTo>
                    <a:pt x="131" y="55"/>
                    <a:pt x="131" y="55"/>
                    <a:pt x="131" y="55"/>
                  </a:cubicBezTo>
                  <a:cubicBezTo>
                    <a:pt x="128" y="54"/>
                    <a:pt x="129" y="53"/>
                    <a:pt x="131" y="52"/>
                  </a:cubicBezTo>
                  <a:cubicBezTo>
                    <a:pt x="134" y="51"/>
                    <a:pt x="137" y="50"/>
                    <a:pt x="140" y="49"/>
                  </a:cubicBezTo>
                  <a:cubicBezTo>
                    <a:pt x="140" y="49"/>
                    <a:pt x="140" y="49"/>
                    <a:pt x="140" y="49"/>
                  </a:cubicBezTo>
                  <a:cubicBezTo>
                    <a:pt x="145" y="47"/>
                    <a:pt x="151" y="45"/>
                    <a:pt x="156" y="42"/>
                  </a:cubicBezTo>
                  <a:cubicBezTo>
                    <a:pt x="156" y="41"/>
                    <a:pt x="157" y="41"/>
                    <a:pt x="157" y="41"/>
                  </a:cubicBezTo>
                  <a:cubicBezTo>
                    <a:pt x="158" y="41"/>
                    <a:pt x="158" y="40"/>
                    <a:pt x="158" y="40"/>
                  </a:cubicBezTo>
                  <a:cubicBezTo>
                    <a:pt x="170" y="31"/>
                    <a:pt x="178" y="17"/>
                    <a:pt x="176" y="3"/>
                  </a:cubicBezTo>
                  <a:close/>
                  <a:moveTo>
                    <a:pt x="65" y="65"/>
                  </a:moveTo>
                  <a:cubicBezTo>
                    <a:pt x="65" y="65"/>
                    <a:pt x="66" y="65"/>
                    <a:pt x="66" y="66"/>
                  </a:cubicBezTo>
                  <a:cubicBezTo>
                    <a:pt x="65" y="67"/>
                    <a:pt x="63" y="68"/>
                    <a:pt x="61" y="68"/>
                  </a:cubicBezTo>
                  <a:cubicBezTo>
                    <a:pt x="62" y="67"/>
                    <a:pt x="63" y="66"/>
                    <a:pt x="65" y="65"/>
                  </a:cubicBezTo>
                  <a:cubicBezTo>
                    <a:pt x="65" y="65"/>
                    <a:pt x="65" y="65"/>
                    <a:pt x="65" y="65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1" name="Freeform 66"/>
            <p:cNvSpPr/>
            <p:nvPr>
              <p:custDataLst>
                <p:tags r:id="rId7"/>
              </p:custDataLst>
            </p:nvPr>
          </p:nvSpPr>
          <p:spPr bwMode="auto">
            <a:xfrm>
              <a:off x="9619" y="6345"/>
              <a:ext cx="24" cy="44"/>
            </a:xfrm>
            <a:custGeom>
              <a:avLst/>
              <a:gdLst>
                <a:gd name="T0" fmla="*/ 23 w 25"/>
                <a:gd name="T1" fmla="*/ 41 h 46"/>
                <a:gd name="T2" fmla="*/ 23 w 25"/>
                <a:gd name="T3" fmla="*/ 37 h 46"/>
                <a:gd name="T4" fmla="*/ 11 w 25"/>
                <a:gd name="T5" fmla="*/ 26 h 46"/>
                <a:gd name="T6" fmla="*/ 13 w 25"/>
                <a:gd name="T7" fmla="*/ 6 h 46"/>
                <a:gd name="T8" fmla="*/ 6 w 25"/>
                <a:gd name="T9" fmla="*/ 4 h 46"/>
                <a:gd name="T10" fmla="*/ 23 w 25"/>
                <a:gd name="T11" fmla="*/ 4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46">
                  <a:moveTo>
                    <a:pt x="23" y="41"/>
                  </a:moveTo>
                  <a:cubicBezTo>
                    <a:pt x="25" y="41"/>
                    <a:pt x="25" y="37"/>
                    <a:pt x="23" y="37"/>
                  </a:cubicBezTo>
                  <a:cubicBezTo>
                    <a:pt x="17" y="35"/>
                    <a:pt x="13" y="33"/>
                    <a:pt x="11" y="26"/>
                  </a:cubicBezTo>
                  <a:cubicBezTo>
                    <a:pt x="10" y="20"/>
                    <a:pt x="11" y="12"/>
                    <a:pt x="13" y="6"/>
                  </a:cubicBezTo>
                  <a:cubicBezTo>
                    <a:pt x="13" y="1"/>
                    <a:pt x="7" y="0"/>
                    <a:pt x="6" y="4"/>
                  </a:cubicBezTo>
                  <a:cubicBezTo>
                    <a:pt x="2" y="18"/>
                    <a:pt x="0" y="46"/>
                    <a:pt x="23" y="4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2" name="Freeform 67"/>
            <p:cNvSpPr/>
            <p:nvPr>
              <p:custDataLst>
                <p:tags r:id="rId8"/>
              </p:custDataLst>
            </p:nvPr>
          </p:nvSpPr>
          <p:spPr bwMode="auto">
            <a:xfrm>
              <a:off x="9672" y="6354"/>
              <a:ext cx="39" cy="36"/>
            </a:xfrm>
            <a:custGeom>
              <a:avLst/>
              <a:gdLst>
                <a:gd name="T0" fmla="*/ 11 w 41"/>
                <a:gd name="T1" fmla="*/ 2 h 37"/>
                <a:gd name="T2" fmla="*/ 0 w 41"/>
                <a:gd name="T3" fmla="*/ 26 h 37"/>
                <a:gd name="T4" fmla="*/ 2 w 41"/>
                <a:gd name="T5" fmla="*/ 29 h 37"/>
                <a:gd name="T6" fmla="*/ 39 w 41"/>
                <a:gd name="T7" fmla="*/ 32 h 37"/>
                <a:gd name="T8" fmla="*/ 39 w 41"/>
                <a:gd name="T9" fmla="*/ 28 h 37"/>
                <a:gd name="T10" fmla="*/ 9 w 41"/>
                <a:gd name="T11" fmla="*/ 23 h 37"/>
                <a:gd name="T12" fmla="*/ 15 w 41"/>
                <a:gd name="T13" fmla="*/ 6 h 37"/>
                <a:gd name="T14" fmla="*/ 11 w 41"/>
                <a:gd name="T15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37">
                  <a:moveTo>
                    <a:pt x="11" y="2"/>
                  </a:moveTo>
                  <a:cubicBezTo>
                    <a:pt x="4" y="9"/>
                    <a:pt x="1" y="17"/>
                    <a:pt x="0" y="26"/>
                  </a:cubicBezTo>
                  <a:cubicBezTo>
                    <a:pt x="0" y="27"/>
                    <a:pt x="1" y="29"/>
                    <a:pt x="2" y="29"/>
                  </a:cubicBezTo>
                  <a:cubicBezTo>
                    <a:pt x="12" y="34"/>
                    <a:pt x="28" y="37"/>
                    <a:pt x="39" y="32"/>
                  </a:cubicBezTo>
                  <a:cubicBezTo>
                    <a:pt x="41" y="31"/>
                    <a:pt x="41" y="28"/>
                    <a:pt x="39" y="28"/>
                  </a:cubicBezTo>
                  <a:cubicBezTo>
                    <a:pt x="29" y="24"/>
                    <a:pt x="18" y="26"/>
                    <a:pt x="9" y="23"/>
                  </a:cubicBezTo>
                  <a:cubicBezTo>
                    <a:pt x="9" y="17"/>
                    <a:pt x="11" y="11"/>
                    <a:pt x="15" y="6"/>
                  </a:cubicBezTo>
                  <a:cubicBezTo>
                    <a:pt x="17" y="4"/>
                    <a:pt x="13" y="0"/>
                    <a:pt x="11" y="2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3" name="Freeform 68"/>
            <p:cNvSpPr/>
            <p:nvPr>
              <p:custDataLst>
                <p:tags r:id="rId9"/>
              </p:custDataLst>
            </p:nvPr>
          </p:nvSpPr>
          <p:spPr bwMode="auto">
            <a:xfrm>
              <a:off x="9827" y="6362"/>
              <a:ext cx="29" cy="24"/>
            </a:xfrm>
            <a:custGeom>
              <a:avLst/>
              <a:gdLst>
                <a:gd name="T0" fmla="*/ 17 w 32"/>
                <a:gd name="T1" fmla="*/ 15 h 25"/>
                <a:gd name="T2" fmla="*/ 8 w 32"/>
                <a:gd name="T3" fmla="*/ 4 h 25"/>
                <a:gd name="T4" fmla="*/ 1 w 32"/>
                <a:gd name="T5" fmla="*/ 6 h 25"/>
                <a:gd name="T6" fmla="*/ 15 w 32"/>
                <a:gd name="T7" fmla="*/ 23 h 25"/>
                <a:gd name="T8" fmla="*/ 32 w 32"/>
                <a:gd name="T9" fmla="*/ 14 h 25"/>
                <a:gd name="T10" fmla="*/ 29 w 32"/>
                <a:gd name="T11" fmla="*/ 12 h 25"/>
                <a:gd name="T12" fmla="*/ 17 w 32"/>
                <a:gd name="T13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5">
                  <a:moveTo>
                    <a:pt x="17" y="15"/>
                  </a:moveTo>
                  <a:cubicBezTo>
                    <a:pt x="13" y="14"/>
                    <a:pt x="9" y="8"/>
                    <a:pt x="8" y="4"/>
                  </a:cubicBezTo>
                  <a:cubicBezTo>
                    <a:pt x="6" y="0"/>
                    <a:pt x="0" y="2"/>
                    <a:pt x="1" y="6"/>
                  </a:cubicBezTo>
                  <a:cubicBezTo>
                    <a:pt x="4" y="13"/>
                    <a:pt x="8" y="20"/>
                    <a:pt x="15" y="23"/>
                  </a:cubicBezTo>
                  <a:cubicBezTo>
                    <a:pt x="22" y="25"/>
                    <a:pt x="30" y="21"/>
                    <a:pt x="32" y="14"/>
                  </a:cubicBezTo>
                  <a:cubicBezTo>
                    <a:pt x="32" y="12"/>
                    <a:pt x="31" y="11"/>
                    <a:pt x="29" y="12"/>
                  </a:cubicBezTo>
                  <a:cubicBezTo>
                    <a:pt x="25" y="14"/>
                    <a:pt x="22" y="17"/>
                    <a:pt x="17" y="15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4" name="Freeform 69"/>
            <p:cNvSpPr/>
            <p:nvPr>
              <p:custDataLst>
                <p:tags r:id="rId10"/>
              </p:custDataLst>
            </p:nvPr>
          </p:nvSpPr>
          <p:spPr bwMode="auto">
            <a:xfrm>
              <a:off x="9685" y="6325"/>
              <a:ext cx="26" cy="20"/>
            </a:xfrm>
            <a:custGeom>
              <a:avLst/>
              <a:gdLst>
                <a:gd name="T0" fmla="*/ 11 w 27"/>
                <a:gd name="T1" fmla="*/ 10 h 22"/>
                <a:gd name="T2" fmla="*/ 16 w 27"/>
                <a:gd name="T3" fmla="*/ 6 h 22"/>
                <a:gd name="T4" fmla="*/ 20 w 27"/>
                <a:gd name="T5" fmla="*/ 5 h 22"/>
                <a:gd name="T6" fmla="*/ 22 w 27"/>
                <a:gd name="T7" fmla="*/ 4 h 22"/>
                <a:gd name="T8" fmla="*/ 25 w 27"/>
                <a:gd name="T9" fmla="*/ 3 h 22"/>
                <a:gd name="T10" fmla="*/ 25 w 27"/>
                <a:gd name="T11" fmla="*/ 1 h 22"/>
                <a:gd name="T12" fmla="*/ 15 w 27"/>
                <a:gd name="T13" fmla="*/ 0 h 22"/>
                <a:gd name="T14" fmla="*/ 7 w 27"/>
                <a:gd name="T15" fmla="*/ 3 h 22"/>
                <a:gd name="T16" fmla="*/ 1 w 27"/>
                <a:gd name="T17" fmla="*/ 15 h 22"/>
                <a:gd name="T18" fmla="*/ 4 w 27"/>
                <a:gd name="T19" fmla="*/ 18 h 22"/>
                <a:gd name="T20" fmla="*/ 7 w 27"/>
                <a:gd name="T21" fmla="*/ 21 h 22"/>
                <a:gd name="T22" fmla="*/ 10 w 27"/>
                <a:gd name="T23" fmla="*/ 18 h 22"/>
                <a:gd name="T24" fmla="*/ 9 w 27"/>
                <a:gd name="T25" fmla="*/ 15 h 22"/>
                <a:gd name="T26" fmla="*/ 11 w 27"/>
                <a:gd name="T27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22">
                  <a:moveTo>
                    <a:pt x="11" y="10"/>
                  </a:moveTo>
                  <a:cubicBezTo>
                    <a:pt x="12" y="8"/>
                    <a:pt x="14" y="7"/>
                    <a:pt x="16" y="6"/>
                  </a:cubicBezTo>
                  <a:cubicBezTo>
                    <a:pt x="17" y="6"/>
                    <a:pt x="19" y="6"/>
                    <a:pt x="20" y="5"/>
                  </a:cubicBezTo>
                  <a:cubicBezTo>
                    <a:pt x="21" y="5"/>
                    <a:pt x="21" y="4"/>
                    <a:pt x="22" y="4"/>
                  </a:cubicBezTo>
                  <a:cubicBezTo>
                    <a:pt x="23" y="3"/>
                    <a:pt x="24" y="3"/>
                    <a:pt x="25" y="3"/>
                  </a:cubicBezTo>
                  <a:cubicBezTo>
                    <a:pt x="27" y="3"/>
                    <a:pt x="27" y="1"/>
                    <a:pt x="25" y="1"/>
                  </a:cubicBezTo>
                  <a:cubicBezTo>
                    <a:pt x="21" y="1"/>
                    <a:pt x="18" y="0"/>
                    <a:pt x="15" y="0"/>
                  </a:cubicBezTo>
                  <a:cubicBezTo>
                    <a:pt x="12" y="0"/>
                    <a:pt x="9" y="1"/>
                    <a:pt x="7" y="3"/>
                  </a:cubicBezTo>
                  <a:cubicBezTo>
                    <a:pt x="2" y="6"/>
                    <a:pt x="0" y="10"/>
                    <a:pt x="1" y="15"/>
                  </a:cubicBezTo>
                  <a:cubicBezTo>
                    <a:pt x="2" y="16"/>
                    <a:pt x="3" y="18"/>
                    <a:pt x="4" y="18"/>
                  </a:cubicBezTo>
                  <a:cubicBezTo>
                    <a:pt x="5" y="19"/>
                    <a:pt x="6" y="20"/>
                    <a:pt x="7" y="21"/>
                  </a:cubicBezTo>
                  <a:cubicBezTo>
                    <a:pt x="9" y="22"/>
                    <a:pt x="11" y="20"/>
                    <a:pt x="10" y="18"/>
                  </a:cubicBezTo>
                  <a:cubicBezTo>
                    <a:pt x="10" y="17"/>
                    <a:pt x="9" y="16"/>
                    <a:pt x="9" y="15"/>
                  </a:cubicBezTo>
                  <a:cubicBezTo>
                    <a:pt x="9" y="13"/>
                    <a:pt x="9" y="11"/>
                    <a:pt x="11" y="10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5" name="Freeform 70"/>
            <p:cNvSpPr/>
            <p:nvPr>
              <p:custDataLst>
                <p:tags r:id="rId11"/>
              </p:custDataLst>
            </p:nvPr>
          </p:nvSpPr>
          <p:spPr bwMode="auto">
            <a:xfrm>
              <a:off x="9762" y="6330"/>
              <a:ext cx="24" cy="32"/>
            </a:xfrm>
            <a:custGeom>
              <a:avLst/>
              <a:gdLst>
                <a:gd name="T0" fmla="*/ 21 w 25"/>
                <a:gd name="T1" fmla="*/ 1 h 33"/>
                <a:gd name="T2" fmla="*/ 3 w 25"/>
                <a:gd name="T3" fmla="*/ 18 h 33"/>
                <a:gd name="T4" fmla="*/ 5 w 25"/>
                <a:gd name="T5" fmla="*/ 31 h 33"/>
                <a:gd name="T6" fmla="*/ 10 w 25"/>
                <a:gd name="T7" fmla="*/ 33 h 33"/>
                <a:gd name="T8" fmla="*/ 16 w 25"/>
                <a:gd name="T9" fmla="*/ 31 h 33"/>
                <a:gd name="T10" fmla="*/ 19 w 25"/>
                <a:gd name="T11" fmla="*/ 28 h 33"/>
                <a:gd name="T12" fmla="*/ 9 w 25"/>
                <a:gd name="T13" fmla="*/ 24 h 33"/>
                <a:gd name="T14" fmla="*/ 23 w 25"/>
                <a:gd name="T15" fmla="*/ 6 h 33"/>
                <a:gd name="T16" fmla="*/ 21 w 25"/>
                <a:gd name="T17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33">
                  <a:moveTo>
                    <a:pt x="21" y="1"/>
                  </a:moveTo>
                  <a:cubicBezTo>
                    <a:pt x="12" y="5"/>
                    <a:pt x="7" y="9"/>
                    <a:pt x="3" y="18"/>
                  </a:cubicBezTo>
                  <a:cubicBezTo>
                    <a:pt x="1" y="23"/>
                    <a:pt x="0" y="27"/>
                    <a:pt x="5" y="31"/>
                  </a:cubicBezTo>
                  <a:cubicBezTo>
                    <a:pt x="6" y="32"/>
                    <a:pt x="8" y="33"/>
                    <a:pt x="10" y="33"/>
                  </a:cubicBezTo>
                  <a:cubicBezTo>
                    <a:pt x="12" y="32"/>
                    <a:pt x="14" y="30"/>
                    <a:pt x="16" y="31"/>
                  </a:cubicBezTo>
                  <a:cubicBezTo>
                    <a:pt x="18" y="32"/>
                    <a:pt x="20" y="30"/>
                    <a:pt x="19" y="28"/>
                  </a:cubicBezTo>
                  <a:cubicBezTo>
                    <a:pt x="16" y="25"/>
                    <a:pt x="12" y="26"/>
                    <a:pt x="9" y="24"/>
                  </a:cubicBezTo>
                  <a:cubicBezTo>
                    <a:pt x="12" y="17"/>
                    <a:pt x="16" y="10"/>
                    <a:pt x="23" y="6"/>
                  </a:cubicBezTo>
                  <a:cubicBezTo>
                    <a:pt x="25" y="4"/>
                    <a:pt x="24" y="0"/>
                    <a:pt x="21" y="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6" name="Freeform 71"/>
            <p:cNvSpPr/>
            <p:nvPr>
              <p:custDataLst>
                <p:tags r:id="rId12"/>
              </p:custDataLst>
            </p:nvPr>
          </p:nvSpPr>
          <p:spPr bwMode="auto">
            <a:xfrm>
              <a:off x="9803" y="6414"/>
              <a:ext cx="48" cy="27"/>
            </a:xfrm>
            <a:custGeom>
              <a:avLst/>
              <a:gdLst>
                <a:gd name="T0" fmla="*/ 47 w 49"/>
                <a:gd name="T1" fmla="*/ 23 h 30"/>
                <a:gd name="T2" fmla="*/ 47 w 49"/>
                <a:gd name="T3" fmla="*/ 18 h 30"/>
                <a:gd name="T4" fmla="*/ 26 w 49"/>
                <a:gd name="T5" fmla="*/ 12 h 30"/>
                <a:gd name="T6" fmla="*/ 4 w 49"/>
                <a:gd name="T7" fmla="*/ 1 h 30"/>
                <a:gd name="T8" fmla="*/ 2 w 49"/>
                <a:gd name="T9" fmla="*/ 5 h 30"/>
                <a:gd name="T10" fmla="*/ 47 w 49"/>
                <a:gd name="T11" fmla="*/ 2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0">
                  <a:moveTo>
                    <a:pt x="47" y="23"/>
                  </a:moveTo>
                  <a:cubicBezTo>
                    <a:pt x="49" y="22"/>
                    <a:pt x="49" y="19"/>
                    <a:pt x="47" y="18"/>
                  </a:cubicBezTo>
                  <a:cubicBezTo>
                    <a:pt x="41" y="14"/>
                    <a:pt x="33" y="14"/>
                    <a:pt x="26" y="12"/>
                  </a:cubicBezTo>
                  <a:cubicBezTo>
                    <a:pt x="19" y="9"/>
                    <a:pt x="11" y="6"/>
                    <a:pt x="4" y="1"/>
                  </a:cubicBezTo>
                  <a:cubicBezTo>
                    <a:pt x="2" y="0"/>
                    <a:pt x="0" y="3"/>
                    <a:pt x="2" y="5"/>
                  </a:cubicBezTo>
                  <a:cubicBezTo>
                    <a:pt x="11" y="17"/>
                    <a:pt x="31" y="30"/>
                    <a:pt x="47" y="23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7" name="Freeform 72"/>
            <p:cNvSpPr/>
            <p:nvPr>
              <p:custDataLst>
                <p:tags r:id="rId13"/>
              </p:custDataLst>
            </p:nvPr>
          </p:nvSpPr>
          <p:spPr bwMode="auto">
            <a:xfrm>
              <a:off x="9730" y="6405"/>
              <a:ext cx="22" cy="29"/>
            </a:xfrm>
            <a:custGeom>
              <a:avLst/>
              <a:gdLst>
                <a:gd name="T0" fmla="*/ 7 w 23"/>
                <a:gd name="T1" fmla="*/ 4 h 31"/>
                <a:gd name="T2" fmla="*/ 1 w 23"/>
                <a:gd name="T3" fmla="*/ 4 h 31"/>
                <a:gd name="T4" fmla="*/ 4 w 23"/>
                <a:gd name="T5" fmla="*/ 22 h 31"/>
                <a:gd name="T6" fmla="*/ 20 w 23"/>
                <a:gd name="T7" fmla="*/ 31 h 31"/>
                <a:gd name="T8" fmla="*/ 22 w 23"/>
                <a:gd name="T9" fmla="*/ 28 h 31"/>
                <a:gd name="T10" fmla="*/ 7 w 23"/>
                <a:gd name="T11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1">
                  <a:moveTo>
                    <a:pt x="7" y="4"/>
                  </a:moveTo>
                  <a:cubicBezTo>
                    <a:pt x="6" y="0"/>
                    <a:pt x="1" y="0"/>
                    <a:pt x="1" y="4"/>
                  </a:cubicBezTo>
                  <a:cubicBezTo>
                    <a:pt x="0" y="10"/>
                    <a:pt x="0" y="17"/>
                    <a:pt x="4" y="22"/>
                  </a:cubicBezTo>
                  <a:cubicBezTo>
                    <a:pt x="8" y="27"/>
                    <a:pt x="14" y="30"/>
                    <a:pt x="20" y="31"/>
                  </a:cubicBezTo>
                  <a:cubicBezTo>
                    <a:pt x="22" y="31"/>
                    <a:pt x="23" y="29"/>
                    <a:pt x="22" y="28"/>
                  </a:cubicBezTo>
                  <a:cubicBezTo>
                    <a:pt x="12" y="22"/>
                    <a:pt x="8" y="14"/>
                    <a:pt x="7" y="4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8" name="Freeform 73"/>
            <p:cNvSpPr/>
            <p:nvPr>
              <p:custDataLst>
                <p:tags r:id="rId14"/>
              </p:custDataLst>
            </p:nvPr>
          </p:nvSpPr>
          <p:spPr bwMode="auto">
            <a:xfrm>
              <a:off x="9788" y="6420"/>
              <a:ext cx="22" cy="26"/>
            </a:xfrm>
            <a:custGeom>
              <a:avLst/>
              <a:gdLst>
                <a:gd name="T0" fmla="*/ 21 w 24"/>
                <a:gd name="T1" fmla="*/ 17 h 26"/>
                <a:gd name="T2" fmla="*/ 16 w 24"/>
                <a:gd name="T3" fmla="*/ 16 h 26"/>
                <a:gd name="T4" fmla="*/ 12 w 24"/>
                <a:gd name="T5" fmla="*/ 13 h 26"/>
                <a:gd name="T6" fmla="*/ 6 w 24"/>
                <a:gd name="T7" fmla="*/ 4 h 26"/>
                <a:gd name="T8" fmla="*/ 0 w 24"/>
                <a:gd name="T9" fmla="*/ 4 h 26"/>
                <a:gd name="T10" fmla="*/ 5 w 24"/>
                <a:gd name="T11" fmla="*/ 18 h 26"/>
                <a:gd name="T12" fmla="*/ 20 w 24"/>
                <a:gd name="T13" fmla="*/ 24 h 26"/>
                <a:gd name="T14" fmla="*/ 21 w 24"/>
                <a:gd name="T15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" h="26">
                  <a:moveTo>
                    <a:pt x="21" y="17"/>
                  </a:moveTo>
                  <a:cubicBezTo>
                    <a:pt x="20" y="16"/>
                    <a:pt x="18" y="16"/>
                    <a:pt x="16" y="16"/>
                  </a:cubicBezTo>
                  <a:cubicBezTo>
                    <a:pt x="15" y="15"/>
                    <a:pt x="13" y="14"/>
                    <a:pt x="12" y="13"/>
                  </a:cubicBezTo>
                  <a:cubicBezTo>
                    <a:pt x="9" y="10"/>
                    <a:pt x="7" y="7"/>
                    <a:pt x="6" y="4"/>
                  </a:cubicBezTo>
                  <a:cubicBezTo>
                    <a:pt x="6" y="0"/>
                    <a:pt x="0" y="0"/>
                    <a:pt x="0" y="4"/>
                  </a:cubicBezTo>
                  <a:cubicBezTo>
                    <a:pt x="0" y="9"/>
                    <a:pt x="2" y="14"/>
                    <a:pt x="5" y="18"/>
                  </a:cubicBezTo>
                  <a:cubicBezTo>
                    <a:pt x="8" y="22"/>
                    <a:pt x="15" y="26"/>
                    <a:pt x="20" y="24"/>
                  </a:cubicBezTo>
                  <a:cubicBezTo>
                    <a:pt x="23" y="23"/>
                    <a:pt x="24" y="19"/>
                    <a:pt x="21" y="17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9" name="Freeform 74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9542" y="5759"/>
              <a:ext cx="499" cy="721"/>
            </a:xfrm>
            <a:custGeom>
              <a:avLst/>
              <a:gdLst>
                <a:gd name="T0" fmla="*/ 497 w 523"/>
                <a:gd name="T1" fmla="*/ 10 h 757"/>
                <a:gd name="T2" fmla="*/ 229 w 523"/>
                <a:gd name="T3" fmla="*/ 405 h 757"/>
                <a:gd name="T4" fmla="*/ 127 w 523"/>
                <a:gd name="T5" fmla="*/ 393 h 757"/>
                <a:gd name="T6" fmla="*/ 5 w 523"/>
                <a:gd name="T7" fmla="*/ 669 h 757"/>
                <a:gd name="T8" fmla="*/ 41 w 523"/>
                <a:gd name="T9" fmla="*/ 740 h 757"/>
                <a:gd name="T10" fmla="*/ 87 w 523"/>
                <a:gd name="T11" fmla="*/ 744 h 757"/>
                <a:gd name="T12" fmla="*/ 144 w 523"/>
                <a:gd name="T13" fmla="*/ 739 h 757"/>
                <a:gd name="T14" fmla="*/ 139 w 523"/>
                <a:gd name="T15" fmla="*/ 699 h 757"/>
                <a:gd name="T16" fmla="*/ 103 w 523"/>
                <a:gd name="T17" fmla="*/ 706 h 757"/>
                <a:gd name="T18" fmla="*/ 120 w 523"/>
                <a:gd name="T19" fmla="*/ 743 h 757"/>
                <a:gd name="T20" fmla="*/ 66 w 523"/>
                <a:gd name="T21" fmla="*/ 728 h 757"/>
                <a:gd name="T22" fmla="*/ 70 w 523"/>
                <a:gd name="T23" fmla="*/ 708 h 757"/>
                <a:gd name="T24" fmla="*/ 52 w 523"/>
                <a:gd name="T25" fmla="*/ 709 h 757"/>
                <a:gd name="T26" fmla="*/ 42 w 523"/>
                <a:gd name="T27" fmla="*/ 689 h 757"/>
                <a:gd name="T28" fmla="*/ 12 w 523"/>
                <a:gd name="T29" fmla="*/ 687 h 757"/>
                <a:gd name="T30" fmla="*/ 41 w 523"/>
                <a:gd name="T31" fmla="*/ 673 h 757"/>
                <a:gd name="T32" fmla="*/ 222 w 523"/>
                <a:gd name="T33" fmla="*/ 528 h 757"/>
                <a:gd name="T34" fmla="*/ 224 w 523"/>
                <a:gd name="T35" fmla="*/ 529 h 757"/>
                <a:gd name="T36" fmla="*/ 220 w 523"/>
                <a:gd name="T37" fmla="*/ 550 h 757"/>
                <a:gd name="T38" fmla="*/ 235 w 523"/>
                <a:gd name="T39" fmla="*/ 529 h 757"/>
                <a:gd name="T40" fmla="*/ 336 w 523"/>
                <a:gd name="T41" fmla="*/ 587 h 757"/>
                <a:gd name="T42" fmla="*/ 422 w 523"/>
                <a:gd name="T43" fmla="*/ 691 h 757"/>
                <a:gd name="T44" fmla="*/ 435 w 523"/>
                <a:gd name="T45" fmla="*/ 668 h 757"/>
                <a:gd name="T46" fmla="*/ 239 w 523"/>
                <a:gd name="T47" fmla="*/ 513 h 757"/>
                <a:gd name="T48" fmla="*/ 492 w 523"/>
                <a:gd name="T49" fmla="*/ 264 h 757"/>
                <a:gd name="T50" fmla="*/ 41 w 523"/>
                <a:gd name="T51" fmla="*/ 722 h 757"/>
                <a:gd name="T52" fmla="*/ 196 w 523"/>
                <a:gd name="T53" fmla="*/ 348 h 757"/>
                <a:gd name="T54" fmla="*/ 241 w 523"/>
                <a:gd name="T55" fmla="*/ 374 h 757"/>
                <a:gd name="T56" fmla="*/ 235 w 523"/>
                <a:gd name="T57" fmla="*/ 376 h 757"/>
                <a:gd name="T58" fmla="*/ 228 w 523"/>
                <a:gd name="T59" fmla="*/ 369 h 757"/>
                <a:gd name="T60" fmla="*/ 180 w 523"/>
                <a:gd name="T61" fmla="*/ 302 h 757"/>
                <a:gd name="T62" fmla="*/ 23 w 523"/>
                <a:gd name="T63" fmla="*/ 126 h 757"/>
                <a:gd name="T64" fmla="*/ 179 w 523"/>
                <a:gd name="T65" fmla="*/ 318 h 757"/>
                <a:gd name="T66" fmla="*/ 28 w 523"/>
                <a:gd name="T67" fmla="*/ 158 h 757"/>
                <a:gd name="T68" fmla="*/ 230 w 523"/>
                <a:gd name="T69" fmla="*/ 394 h 757"/>
                <a:gd name="T70" fmla="*/ 198 w 523"/>
                <a:gd name="T71" fmla="*/ 194 h 757"/>
                <a:gd name="T72" fmla="*/ 207 w 523"/>
                <a:gd name="T73" fmla="*/ 321 h 757"/>
                <a:gd name="T74" fmla="*/ 107 w 523"/>
                <a:gd name="T75" fmla="*/ 123 h 757"/>
                <a:gd name="T76" fmla="*/ 125 w 523"/>
                <a:gd name="T77" fmla="*/ 183 h 757"/>
                <a:gd name="T78" fmla="*/ 134 w 523"/>
                <a:gd name="T79" fmla="*/ 234 h 757"/>
                <a:gd name="T80" fmla="*/ 72 w 523"/>
                <a:gd name="T81" fmla="*/ 337 h 757"/>
                <a:gd name="T82" fmla="*/ 181 w 523"/>
                <a:gd name="T83" fmla="*/ 387 h 757"/>
                <a:gd name="T84" fmla="*/ 202 w 523"/>
                <a:gd name="T85" fmla="*/ 417 h 757"/>
                <a:gd name="T86" fmla="*/ 365 w 523"/>
                <a:gd name="T87" fmla="*/ 263 h 757"/>
                <a:gd name="T88" fmla="*/ 355 w 523"/>
                <a:gd name="T89" fmla="*/ 256 h 757"/>
                <a:gd name="T90" fmla="*/ 287 w 523"/>
                <a:gd name="T91" fmla="*/ 206 h 757"/>
                <a:gd name="T92" fmla="*/ 437 w 523"/>
                <a:gd name="T93" fmla="*/ 197 h 757"/>
                <a:gd name="T94" fmla="*/ 484 w 523"/>
                <a:gd name="T95" fmla="*/ 52 h 757"/>
                <a:gd name="T96" fmla="*/ 349 w 523"/>
                <a:gd name="T97" fmla="*/ 249 h 757"/>
                <a:gd name="T98" fmla="*/ 325 w 523"/>
                <a:gd name="T99" fmla="*/ 279 h 757"/>
                <a:gd name="T100" fmla="*/ 334 w 523"/>
                <a:gd name="T101" fmla="*/ 268 h 757"/>
                <a:gd name="T102" fmla="*/ 310 w 523"/>
                <a:gd name="T103" fmla="*/ 168 h 757"/>
                <a:gd name="T104" fmla="*/ 290 w 523"/>
                <a:gd name="T105" fmla="*/ 325 h 757"/>
                <a:gd name="T106" fmla="*/ 399 w 523"/>
                <a:gd name="T107" fmla="*/ 318 h 757"/>
                <a:gd name="T108" fmla="*/ 333 w 523"/>
                <a:gd name="T109" fmla="*/ 321 h 757"/>
                <a:gd name="T110" fmla="*/ 484 w 523"/>
                <a:gd name="T111" fmla="*/ 246 h 757"/>
                <a:gd name="T112" fmla="*/ 500 w 523"/>
                <a:gd name="T113" fmla="*/ 197 h 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23" h="757">
                  <a:moveTo>
                    <a:pt x="512" y="125"/>
                  </a:moveTo>
                  <a:cubicBezTo>
                    <a:pt x="513" y="122"/>
                    <a:pt x="515" y="120"/>
                    <a:pt x="516" y="117"/>
                  </a:cubicBezTo>
                  <a:cubicBezTo>
                    <a:pt x="517" y="116"/>
                    <a:pt x="514" y="114"/>
                    <a:pt x="513" y="116"/>
                  </a:cubicBezTo>
                  <a:cubicBezTo>
                    <a:pt x="513" y="117"/>
                    <a:pt x="512" y="118"/>
                    <a:pt x="511" y="120"/>
                  </a:cubicBezTo>
                  <a:cubicBezTo>
                    <a:pt x="505" y="83"/>
                    <a:pt x="496" y="46"/>
                    <a:pt x="497" y="10"/>
                  </a:cubicBezTo>
                  <a:cubicBezTo>
                    <a:pt x="497" y="4"/>
                    <a:pt x="490" y="0"/>
                    <a:pt x="485" y="3"/>
                  </a:cubicBezTo>
                  <a:cubicBezTo>
                    <a:pt x="383" y="71"/>
                    <a:pt x="193" y="195"/>
                    <a:pt x="278" y="341"/>
                  </a:cubicBezTo>
                  <a:cubicBezTo>
                    <a:pt x="263" y="360"/>
                    <a:pt x="251" y="380"/>
                    <a:pt x="239" y="400"/>
                  </a:cubicBezTo>
                  <a:cubicBezTo>
                    <a:pt x="235" y="406"/>
                    <a:pt x="231" y="413"/>
                    <a:pt x="228" y="420"/>
                  </a:cubicBezTo>
                  <a:cubicBezTo>
                    <a:pt x="228" y="415"/>
                    <a:pt x="229" y="410"/>
                    <a:pt x="229" y="405"/>
                  </a:cubicBezTo>
                  <a:cubicBezTo>
                    <a:pt x="284" y="353"/>
                    <a:pt x="257" y="261"/>
                    <a:pt x="221" y="205"/>
                  </a:cubicBezTo>
                  <a:cubicBezTo>
                    <a:pt x="178" y="137"/>
                    <a:pt x="94" y="76"/>
                    <a:pt x="12" y="110"/>
                  </a:cubicBezTo>
                  <a:cubicBezTo>
                    <a:pt x="9" y="111"/>
                    <a:pt x="7" y="114"/>
                    <a:pt x="7" y="118"/>
                  </a:cubicBezTo>
                  <a:cubicBezTo>
                    <a:pt x="24" y="191"/>
                    <a:pt x="11" y="274"/>
                    <a:pt x="54" y="338"/>
                  </a:cubicBezTo>
                  <a:cubicBezTo>
                    <a:pt x="71" y="364"/>
                    <a:pt x="99" y="380"/>
                    <a:pt x="127" y="393"/>
                  </a:cubicBezTo>
                  <a:cubicBezTo>
                    <a:pt x="153" y="405"/>
                    <a:pt x="183" y="416"/>
                    <a:pt x="199" y="442"/>
                  </a:cubicBezTo>
                  <a:cubicBezTo>
                    <a:pt x="197" y="467"/>
                    <a:pt x="196" y="494"/>
                    <a:pt x="209" y="515"/>
                  </a:cubicBezTo>
                  <a:cubicBezTo>
                    <a:pt x="209" y="516"/>
                    <a:pt x="210" y="517"/>
                    <a:pt x="210" y="518"/>
                  </a:cubicBezTo>
                  <a:cubicBezTo>
                    <a:pt x="173" y="533"/>
                    <a:pt x="138" y="556"/>
                    <a:pt x="105" y="579"/>
                  </a:cubicBezTo>
                  <a:cubicBezTo>
                    <a:pt x="69" y="606"/>
                    <a:pt x="35" y="635"/>
                    <a:pt x="5" y="669"/>
                  </a:cubicBezTo>
                  <a:cubicBezTo>
                    <a:pt x="4" y="669"/>
                    <a:pt x="3" y="670"/>
                    <a:pt x="3" y="671"/>
                  </a:cubicBezTo>
                  <a:cubicBezTo>
                    <a:pt x="1" y="683"/>
                    <a:pt x="0" y="698"/>
                    <a:pt x="12" y="705"/>
                  </a:cubicBezTo>
                  <a:cubicBezTo>
                    <a:pt x="13" y="706"/>
                    <a:pt x="14" y="706"/>
                    <a:pt x="16" y="707"/>
                  </a:cubicBezTo>
                  <a:cubicBezTo>
                    <a:pt x="16" y="707"/>
                    <a:pt x="16" y="708"/>
                    <a:pt x="16" y="708"/>
                  </a:cubicBezTo>
                  <a:cubicBezTo>
                    <a:pt x="19" y="723"/>
                    <a:pt x="27" y="734"/>
                    <a:pt x="41" y="740"/>
                  </a:cubicBezTo>
                  <a:cubicBezTo>
                    <a:pt x="45" y="741"/>
                    <a:pt x="49" y="739"/>
                    <a:pt x="51" y="736"/>
                  </a:cubicBezTo>
                  <a:cubicBezTo>
                    <a:pt x="53" y="733"/>
                    <a:pt x="55" y="732"/>
                    <a:pt x="58" y="731"/>
                  </a:cubicBezTo>
                  <a:cubicBezTo>
                    <a:pt x="60" y="735"/>
                    <a:pt x="63" y="737"/>
                    <a:pt x="68" y="739"/>
                  </a:cubicBezTo>
                  <a:cubicBezTo>
                    <a:pt x="73" y="741"/>
                    <a:pt x="79" y="741"/>
                    <a:pt x="85" y="740"/>
                  </a:cubicBezTo>
                  <a:cubicBezTo>
                    <a:pt x="85" y="741"/>
                    <a:pt x="86" y="743"/>
                    <a:pt x="87" y="744"/>
                  </a:cubicBezTo>
                  <a:cubicBezTo>
                    <a:pt x="96" y="751"/>
                    <a:pt x="104" y="756"/>
                    <a:pt x="116" y="757"/>
                  </a:cubicBezTo>
                  <a:cubicBezTo>
                    <a:pt x="124" y="757"/>
                    <a:pt x="131" y="755"/>
                    <a:pt x="137" y="750"/>
                  </a:cubicBezTo>
                  <a:cubicBezTo>
                    <a:pt x="149" y="751"/>
                    <a:pt x="163" y="743"/>
                    <a:pt x="169" y="733"/>
                  </a:cubicBezTo>
                  <a:cubicBezTo>
                    <a:pt x="170" y="731"/>
                    <a:pt x="168" y="728"/>
                    <a:pt x="166" y="729"/>
                  </a:cubicBezTo>
                  <a:cubicBezTo>
                    <a:pt x="159" y="732"/>
                    <a:pt x="152" y="737"/>
                    <a:pt x="144" y="739"/>
                  </a:cubicBezTo>
                  <a:cubicBezTo>
                    <a:pt x="143" y="738"/>
                    <a:pt x="142" y="737"/>
                    <a:pt x="140" y="737"/>
                  </a:cubicBezTo>
                  <a:cubicBezTo>
                    <a:pt x="138" y="738"/>
                    <a:pt x="135" y="739"/>
                    <a:pt x="132" y="739"/>
                  </a:cubicBezTo>
                  <a:cubicBezTo>
                    <a:pt x="123" y="736"/>
                    <a:pt x="120" y="724"/>
                    <a:pt x="119" y="715"/>
                  </a:cubicBezTo>
                  <a:cubicBezTo>
                    <a:pt x="119" y="714"/>
                    <a:pt x="119" y="713"/>
                    <a:pt x="118" y="712"/>
                  </a:cubicBezTo>
                  <a:cubicBezTo>
                    <a:pt x="126" y="711"/>
                    <a:pt x="133" y="707"/>
                    <a:pt x="139" y="699"/>
                  </a:cubicBezTo>
                  <a:cubicBezTo>
                    <a:pt x="141" y="697"/>
                    <a:pt x="138" y="694"/>
                    <a:pt x="136" y="696"/>
                  </a:cubicBezTo>
                  <a:cubicBezTo>
                    <a:pt x="128" y="701"/>
                    <a:pt x="121" y="704"/>
                    <a:pt x="112" y="702"/>
                  </a:cubicBezTo>
                  <a:cubicBezTo>
                    <a:pt x="112" y="695"/>
                    <a:pt x="111" y="688"/>
                    <a:pt x="110" y="681"/>
                  </a:cubicBezTo>
                  <a:cubicBezTo>
                    <a:pt x="110" y="677"/>
                    <a:pt x="105" y="677"/>
                    <a:pt x="104" y="681"/>
                  </a:cubicBezTo>
                  <a:cubicBezTo>
                    <a:pt x="103" y="689"/>
                    <a:pt x="103" y="698"/>
                    <a:pt x="103" y="706"/>
                  </a:cubicBezTo>
                  <a:cubicBezTo>
                    <a:pt x="103" y="708"/>
                    <a:pt x="104" y="710"/>
                    <a:pt x="106" y="711"/>
                  </a:cubicBezTo>
                  <a:cubicBezTo>
                    <a:pt x="109" y="712"/>
                    <a:pt x="111" y="712"/>
                    <a:pt x="113" y="712"/>
                  </a:cubicBezTo>
                  <a:cubicBezTo>
                    <a:pt x="113" y="713"/>
                    <a:pt x="112" y="714"/>
                    <a:pt x="112" y="715"/>
                  </a:cubicBezTo>
                  <a:cubicBezTo>
                    <a:pt x="112" y="725"/>
                    <a:pt x="114" y="736"/>
                    <a:pt x="121" y="743"/>
                  </a:cubicBezTo>
                  <a:cubicBezTo>
                    <a:pt x="121" y="743"/>
                    <a:pt x="120" y="743"/>
                    <a:pt x="120" y="743"/>
                  </a:cubicBezTo>
                  <a:cubicBezTo>
                    <a:pt x="112" y="745"/>
                    <a:pt x="102" y="741"/>
                    <a:pt x="94" y="737"/>
                  </a:cubicBezTo>
                  <a:cubicBezTo>
                    <a:pt x="101" y="734"/>
                    <a:pt x="107" y="730"/>
                    <a:pt x="109" y="725"/>
                  </a:cubicBezTo>
                  <a:cubicBezTo>
                    <a:pt x="111" y="722"/>
                    <a:pt x="109" y="721"/>
                    <a:pt x="107" y="721"/>
                  </a:cubicBezTo>
                  <a:cubicBezTo>
                    <a:pt x="95" y="723"/>
                    <a:pt x="86" y="732"/>
                    <a:pt x="74" y="732"/>
                  </a:cubicBezTo>
                  <a:cubicBezTo>
                    <a:pt x="71" y="732"/>
                    <a:pt x="68" y="730"/>
                    <a:pt x="66" y="728"/>
                  </a:cubicBezTo>
                  <a:cubicBezTo>
                    <a:pt x="67" y="728"/>
                    <a:pt x="68" y="727"/>
                    <a:pt x="68" y="725"/>
                  </a:cubicBezTo>
                  <a:cubicBezTo>
                    <a:pt x="69" y="723"/>
                    <a:pt x="68" y="720"/>
                    <a:pt x="66" y="720"/>
                  </a:cubicBezTo>
                  <a:cubicBezTo>
                    <a:pt x="64" y="719"/>
                    <a:pt x="63" y="718"/>
                    <a:pt x="61" y="718"/>
                  </a:cubicBezTo>
                  <a:cubicBezTo>
                    <a:pt x="61" y="717"/>
                    <a:pt x="60" y="717"/>
                    <a:pt x="60" y="716"/>
                  </a:cubicBezTo>
                  <a:cubicBezTo>
                    <a:pt x="64" y="713"/>
                    <a:pt x="67" y="710"/>
                    <a:pt x="70" y="708"/>
                  </a:cubicBezTo>
                  <a:cubicBezTo>
                    <a:pt x="72" y="707"/>
                    <a:pt x="71" y="704"/>
                    <a:pt x="69" y="704"/>
                  </a:cubicBezTo>
                  <a:cubicBezTo>
                    <a:pt x="66" y="705"/>
                    <a:pt x="63" y="706"/>
                    <a:pt x="60" y="707"/>
                  </a:cubicBezTo>
                  <a:cubicBezTo>
                    <a:pt x="60" y="705"/>
                    <a:pt x="60" y="703"/>
                    <a:pt x="60" y="702"/>
                  </a:cubicBezTo>
                  <a:cubicBezTo>
                    <a:pt x="60" y="697"/>
                    <a:pt x="53" y="697"/>
                    <a:pt x="53" y="702"/>
                  </a:cubicBezTo>
                  <a:cubicBezTo>
                    <a:pt x="52" y="704"/>
                    <a:pt x="52" y="707"/>
                    <a:pt x="52" y="709"/>
                  </a:cubicBezTo>
                  <a:cubicBezTo>
                    <a:pt x="49" y="709"/>
                    <a:pt x="46" y="709"/>
                    <a:pt x="43" y="707"/>
                  </a:cubicBezTo>
                  <a:cubicBezTo>
                    <a:pt x="42" y="704"/>
                    <a:pt x="42" y="700"/>
                    <a:pt x="43" y="696"/>
                  </a:cubicBezTo>
                  <a:cubicBezTo>
                    <a:pt x="44" y="694"/>
                    <a:pt x="45" y="692"/>
                    <a:pt x="45" y="689"/>
                  </a:cubicBezTo>
                  <a:cubicBezTo>
                    <a:pt x="45" y="687"/>
                    <a:pt x="43" y="687"/>
                    <a:pt x="42" y="689"/>
                  </a:cubicBezTo>
                  <a:cubicBezTo>
                    <a:pt x="42" y="689"/>
                    <a:pt x="42" y="689"/>
                    <a:pt x="42" y="689"/>
                  </a:cubicBezTo>
                  <a:cubicBezTo>
                    <a:pt x="42" y="687"/>
                    <a:pt x="41" y="686"/>
                    <a:pt x="39" y="686"/>
                  </a:cubicBezTo>
                  <a:cubicBezTo>
                    <a:pt x="35" y="688"/>
                    <a:pt x="33" y="687"/>
                    <a:pt x="30" y="689"/>
                  </a:cubicBezTo>
                  <a:cubicBezTo>
                    <a:pt x="28" y="690"/>
                    <a:pt x="27" y="692"/>
                    <a:pt x="25" y="693"/>
                  </a:cubicBezTo>
                  <a:cubicBezTo>
                    <a:pt x="23" y="694"/>
                    <a:pt x="19" y="696"/>
                    <a:pt x="17" y="695"/>
                  </a:cubicBezTo>
                  <a:cubicBezTo>
                    <a:pt x="14" y="693"/>
                    <a:pt x="13" y="690"/>
                    <a:pt x="12" y="687"/>
                  </a:cubicBezTo>
                  <a:cubicBezTo>
                    <a:pt x="11" y="682"/>
                    <a:pt x="9" y="677"/>
                    <a:pt x="9" y="672"/>
                  </a:cubicBezTo>
                  <a:cubicBezTo>
                    <a:pt x="18" y="663"/>
                    <a:pt x="27" y="654"/>
                    <a:pt x="37" y="645"/>
                  </a:cubicBezTo>
                  <a:cubicBezTo>
                    <a:pt x="37" y="646"/>
                    <a:pt x="37" y="646"/>
                    <a:pt x="37" y="646"/>
                  </a:cubicBezTo>
                  <a:cubicBezTo>
                    <a:pt x="36" y="655"/>
                    <a:pt x="34" y="665"/>
                    <a:pt x="37" y="673"/>
                  </a:cubicBezTo>
                  <a:cubicBezTo>
                    <a:pt x="38" y="675"/>
                    <a:pt x="41" y="675"/>
                    <a:pt x="41" y="673"/>
                  </a:cubicBezTo>
                  <a:cubicBezTo>
                    <a:pt x="45" y="665"/>
                    <a:pt x="43" y="655"/>
                    <a:pt x="42" y="646"/>
                  </a:cubicBezTo>
                  <a:cubicBezTo>
                    <a:pt x="42" y="644"/>
                    <a:pt x="40" y="643"/>
                    <a:pt x="39" y="644"/>
                  </a:cubicBezTo>
                  <a:cubicBezTo>
                    <a:pt x="92" y="596"/>
                    <a:pt x="154" y="554"/>
                    <a:pt x="220" y="527"/>
                  </a:cubicBezTo>
                  <a:cubicBezTo>
                    <a:pt x="220" y="528"/>
                    <a:pt x="221" y="528"/>
                    <a:pt x="221" y="528"/>
                  </a:cubicBezTo>
                  <a:cubicBezTo>
                    <a:pt x="222" y="528"/>
                    <a:pt x="222" y="528"/>
                    <a:pt x="222" y="528"/>
                  </a:cubicBezTo>
                  <a:cubicBezTo>
                    <a:pt x="222" y="528"/>
                    <a:pt x="222" y="528"/>
                    <a:pt x="222" y="528"/>
                  </a:cubicBezTo>
                  <a:cubicBezTo>
                    <a:pt x="222" y="528"/>
                    <a:pt x="222" y="528"/>
                    <a:pt x="222" y="528"/>
                  </a:cubicBezTo>
                  <a:cubicBezTo>
                    <a:pt x="223" y="529"/>
                    <a:pt x="224" y="529"/>
                    <a:pt x="224" y="529"/>
                  </a:cubicBezTo>
                  <a:cubicBezTo>
                    <a:pt x="224" y="529"/>
                    <a:pt x="224" y="529"/>
                    <a:pt x="224" y="529"/>
                  </a:cubicBezTo>
                  <a:cubicBezTo>
                    <a:pt x="224" y="529"/>
                    <a:pt x="224" y="529"/>
                    <a:pt x="224" y="529"/>
                  </a:cubicBezTo>
                  <a:cubicBezTo>
                    <a:pt x="224" y="529"/>
                    <a:pt x="224" y="529"/>
                    <a:pt x="224" y="529"/>
                  </a:cubicBezTo>
                  <a:cubicBezTo>
                    <a:pt x="223" y="529"/>
                    <a:pt x="223" y="529"/>
                    <a:pt x="222" y="528"/>
                  </a:cubicBezTo>
                  <a:cubicBezTo>
                    <a:pt x="222" y="528"/>
                    <a:pt x="222" y="528"/>
                    <a:pt x="222" y="528"/>
                  </a:cubicBezTo>
                  <a:cubicBezTo>
                    <a:pt x="223" y="529"/>
                    <a:pt x="224" y="529"/>
                    <a:pt x="224" y="529"/>
                  </a:cubicBezTo>
                  <a:cubicBezTo>
                    <a:pt x="219" y="536"/>
                    <a:pt x="216" y="542"/>
                    <a:pt x="220" y="550"/>
                  </a:cubicBezTo>
                  <a:cubicBezTo>
                    <a:pt x="225" y="560"/>
                    <a:pt x="242" y="564"/>
                    <a:pt x="252" y="563"/>
                  </a:cubicBezTo>
                  <a:cubicBezTo>
                    <a:pt x="253" y="563"/>
                    <a:pt x="255" y="560"/>
                    <a:pt x="253" y="559"/>
                  </a:cubicBezTo>
                  <a:cubicBezTo>
                    <a:pt x="244" y="556"/>
                    <a:pt x="234" y="555"/>
                    <a:pt x="226" y="548"/>
                  </a:cubicBezTo>
                  <a:cubicBezTo>
                    <a:pt x="221" y="543"/>
                    <a:pt x="222" y="536"/>
                    <a:pt x="225" y="529"/>
                  </a:cubicBezTo>
                  <a:cubicBezTo>
                    <a:pt x="228" y="530"/>
                    <a:pt x="231" y="530"/>
                    <a:pt x="235" y="529"/>
                  </a:cubicBezTo>
                  <a:cubicBezTo>
                    <a:pt x="237" y="529"/>
                    <a:pt x="238" y="527"/>
                    <a:pt x="237" y="525"/>
                  </a:cubicBezTo>
                  <a:cubicBezTo>
                    <a:pt x="237" y="524"/>
                    <a:pt x="236" y="524"/>
                    <a:pt x="236" y="524"/>
                  </a:cubicBezTo>
                  <a:cubicBezTo>
                    <a:pt x="236" y="524"/>
                    <a:pt x="236" y="523"/>
                    <a:pt x="236" y="523"/>
                  </a:cubicBezTo>
                  <a:cubicBezTo>
                    <a:pt x="251" y="528"/>
                    <a:pt x="266" y="533"/>
                    <a:pt x="280" y="541"/>
                  </a:cubicBezTo>
                  <a:cubicBezTo>
                    <a:pt x="301" y="553"/>
                    <a:pt x="319" y="570"/>
                    <a:pt x="336" y="587"/>
                  </a:cubicBezTo>
                  <a:cubicBezTo>
                    <a:pt x="351" y="603"/>
                    <a:pt x="365" y="620"/>
                    <a:pt x="379" y="637"/>
                  </a:cubicBezTo>
                  <a:cubicBezTo>
                    <a:pt x="391" y="652"/>
                    <a:pt x="402" y="672"/>
                    <a:pt x="417" y="685"/>
                  </a:cubicBezTo>
                  <a:cubicBezTo>
                    <a:pt x="422" y="690"/>
                    <a:pt x="429" y="684"/>
                    <a:pt x="427" y="678"/>
                  </a:cubicBezTo>
                  <a:cubicBezTo>
                    <a:pt x="431" y="679"/>
                    <a:pt x="431" y="677"/>
                    <a:pt x="433" y="680"/>
                  </a:cubicBezTo>
                  <a:cubicBezTo>
                    <a:pt x="431" y="685"/>
                    <a:pt x="428" y="689"/>
                    <a:pt x="422" y="691"/>
                  </a:cubicBezTo>
                  <a:cubicBezTo>
                    <a:pt x="417" y="692"/>
                    <a:pt x="412" y="693"/>
                    <a:pt x="407" y="696"/>
                  </a:cubicBezTo>
                  <a:cubicBezTo>
                    <a:pt x="405" y="697"/>
                    <a:pt x="407" y="700"/>
                    <a:pt x="409" y="700"/>
                  </a:cubicBezTo>
                  <a:cubicBezTo>
                    <a:pt x="415" y="699"/>
                    <a:pt x="421" y="699"/>
                    <a:pt x="427" y="698"/>
                  </a:cubicBezTo>
                  <a:cubicBezTo>
                    <a:pt x="433" y="696"/>
                    <a:pt x="438" y="690"/>
                    <a:pt x="441" y="685"/>
                  </a:cubicBezTo>
                  <a:cubicBezTo>
                    <a:pt x="445" y="679"/>
                    <a:pt x="441" y="671"/>
                    <a:pt x="435" y="668"/>
                  </a:cubicBezTo>
                  <a:cubicBezTo>
                    <a:pt x="431" y="667"/>
                    <a:pt x="426" y="668"/>
                    <a:pt x="422" y="669"/>
                  </a:cubicBezTo>
                  <a:cubicBezTo>
                    <a:pt x="413" y="654"/>
                    <a:pt x="399" y="640"/>
                    <a:pt x="389" y="627"/>
                  </a:cubicBezTo>
                  <a:cubicBezTo>
                    <a:pt x="373" y="607"/>
                    <a:pt x="356" y="588"/>
                    <a:pt x="337" y="570"/>
                  </a:cubicBezTo>
                  <a:cubicBezTo>
                    <a:pt x="313" y="547"/>
                    <a:pt x="275" y="514"/>
                    <a:pt x="239" y="515"/>
                  </a:cubicBezTo>
                  <a:cubicBezTo>
                    <a:pt x="239" y="514"/>
                    <a:pt x="239" y="514"/>
                    <a:pt x="239" y="513"/>
                  </a:cubicBezTo>
                  <a:cubicBezTo>
                    <a:pt x="241" y="505"/>
                    <a:pt x="242" y="496"/>
                    <a:pt x="245" y="487"/>
                  </a:cubicBezTo>
                  <a:cubicBezTo>
                    <a:pt x="255" y="459"/>
                    <a:pt x="267" y="434"/>
                    <a:pt x="280" y="409"/>
                  </a:cubicBezTo>
                  <a:cubicBezTo>
                    <a:pt x="288" y="393"/>
                    <a:pt x="296" y="377"/>
                    <a:pt x="305" y="360"/>
                  </a:cubicBezTo>
                  <a:cubicBezTo>
                    <a:pt x="338" y="350"/>
                    <a:pt x="372" y="344"/>
                    <a:pt x="405" y="334"/>
                  </a:cubicBezTo>
                  <a:cubicBezTo>
                    <a:pt x="442" y="321"/>
                    <a:pt x="469" y="296"/>
                    <a:pt x="492" y="264"/>
                  </a:cubicBezTo>
                  <a:cubicBezTo>
                    <a:pt x="523" y="221"/>
                    <a:pt x="520" y="173"/>
                    <a:pt x="512" y="125"/>
                  </a:cubicBezTo>
                  <a:close/>
                  <a:moveTo>
                    <a:pt x="34" y="702"/>
                  </a:moveTo>
                  <a:cubicBezTo>
                    <a:pt x="33" y="707"/>
                    <a:pt x="34" y="713"/>
                    <a:pt x="39" y="715"/>
                  </a:cubicBezTo>
                  <a:cubicBezTo>
                    <a:pt x="42" y="717"/>
                    <a:pt x="44" y="718"/>
                    <a:pt x="47" y="718"/>
                  </a:cubicBezTo>
                  <a:cubicBezTo>
                    <a:pt x="45" y="719"/>
                    <a:pt x="43" y="720"/>
                    <a:pt x="41" y="722"/>
                  </a:cubicBezTo>
                  <a:cubicBezTo>
                    <a:pt x="35" y="718"/>
                    <a:pt x="32" y="711"/>
                    <a:pt x="29" y="705"/>
                  </a:cubicBezTo>
                  <a:cubicBezTo>
                    <a:pt x="31" y="704"/>
                    <a:pt x="33" y="703"/>
                    <a:pt x="34" y="702"/>
                  </a:cubicBezTo>
                  <a:close/>
                  <a:moveTo>
                    <a:pt x="35" y="234"/>
                  </a:moveTo>
                  <a:cubicBezTo>
                    <a:pt x="58" y="262"/>
                    <a:pt x="83" y="291"/>
                    <a:pt x="111" y="313"/>
                  </a:cubicBezTo>
                  <a:cubicBezTo>
                    <a:pt x="136" y="333"/>
                    <a:pt x="165" y="343"/>
                    <a:pt x="196" y="348"/>
                  </a:cubicBezTo>
                  <a:cubicBezTo>
                    <a:pt x="198" y="352"/>
                    <a:pt x="199" y="356"/>
                    <a:pt x="200" y="361"/>
                  </a:cubicBezTo>
                  <a:cubicBezTo>
                    <a:pt x="201" y="363"/>
                    <a:pt x="201" y="365"/>
                    <a:pt x="201" y="367"/>
                  </a:cubicBezTo>
                  <a:cubicBezTo>
                    <a:pt x="147" y="360"/>
                    <a:pt x="97" y="342"/>
                    <a:pt x="53" y="307"/>
                  </a:cubicBezTo>
                  <a:cubicBezTo>
                    <a:pt x="43" y="284"/>
                    <a:pt x="38" y="258"/>
                    <a:pt x="35" y="234"/>
                  </a:cubicBezTo>
                  <a:close/>
                  <a:moveTo>
                    <a:pt x="241" y="374"/>
                  </a:moveTo>
                  <a:cubicBezTo>
                    <a:pt x="241" y="374"/>
                    <a:pt x="240" y="375"/>
                    <a:pt x="240" y="375"/>
                  </a:cubicBezTo>
                  <a:cubicBezTo>
                    <a:pt x="237" y="379"/>
                    <a:pt x="233" y="382"/>
                    <a:pt x="230" y="385"/>
                  </a:cubicBezTo>
                  <a:cubicBezTo>
                    <a:pt x="230" y="383"/>
                    <a:pt x="229" y="380"/>
                    <a:pt x="229" y="378"/>
                  </a:cubicBezTo>
                  <a:cubicBezTo>
                    <a:pt x="230" y="377"/>
                    <a:pt x="230" y="376"/>
                    <a:pt x="230" y="375"/>
                  </a:cubicBezTo>
                  <a:cubicBezTo>
                    <a:pt x="232" y="376"/>
                    <a:pt x="233" y="376"/>
                    <a:pt x="235" y="376"/>
                  </a:cubicBezTo>
                  <a:cubicBezTo>
                    <a:pt x="238" y="376"/>
                    <a:pt x="238" y="370"/>
                    <a:pt x="235" y="370"/>
                  </a:cubicBezTo>
                  <a:cubicBezTo>
                    <a:pt x="234" y="370"/>
                    <a:pt x="234" y="370"/>
                    <a:pt x="234" y="370"/>
                  </a:cubicBezTo>
                  <a:cubicBezTo>
                    <a:pt x="241" y="355"/>
                    <a:pt x="246" y="339"/>
                    <a:pt x="250" y="323"/>
                  </a:cubicBezTo>
                  <a:cubicBezTo>
                    <a:pt x="250" y="341"/>
                    <a:pt x="248" y="358"/>
                    <a:pt x="241" y="374"/>
                  </a:cubicBezTo>
                  <a:close/>
                  <a:moveTo>
                    <a:pt x="228" y="369"/>
                  </a:moveTo>
                  <a:cubicBezTo>
                    <a:pt x="227" y="364"/>
                    <a:pt x="226" y="359"/>
                    <a:pt x="224" y="354"/>
                  </a:cubicBezTo>
                  <a:cubicBezTo>
                    <a:pt x="231" y="324"/>
                    <a:pt x="238" y="293"/>
                    <a:pt x="237" y="263"/>
                  </a:cubicBezTo>
                  <a:cubicBezTo>
                    <a:pt x="243" y="279"/>
                    <a:pt x="247" y="295"/>
                    <a:pt x="249" y="311"/>
                  </a:cubicBezTo>
                  <a:cubicBezTo>
                    <a:pt x="244" y="331"/>
                    <a:pt x="238" y="351"/>
                    <a:pt x="228" y="369"/>
                  </a:cubicBezTo>
                  <a:close/>
                  <a:moveTo>
                    <a:pt x="180" y="302"/>
                  </a:moveTo>
                  <a:cubicBezTo>
                    <a:pt x="179" y="301"/>
                    <a:pt x="177" y="301"/>
                    <a:pt x="176" y="301"/>
                  </a:cubicBezTo>
                  <a:cubicBezTo>
                    <a:pt x="173" y="300"/>
                    <a:pt x="171" y="303"/>
                    <a:pt x="171" y="306"/>
                  </a:cubicBezTo>
                  <a:cubicBezTo>
                    <a:pt x="147" y="289"/>
                    <a:pt x="126" y="267"/>
                    <a:pt x="106" y="246"/>
                  </a:cubicBezTo>
                  <a:cubicBezTo>
                    <a:pt x="79" y="217"/>
                    <a:pt x="54" y="186"/>
                    <a:pt x="27" y="155"/>
                  </a:cubicBezTo>
                  <a:cubicBezTo>
                    <a:pt x="26" y="146"/>
                    <a:pt x="25" y="136"/>
                    <a:pt x="23" y="126"/>
                  </a:cubicBezTo>
                  <a:cubicBezTo>
                    <a:pt x="52" y="163"/>
                    <a:pt x="88" y="195"/>
                    <a:pt x="121" y="230"/>
                  </a:cubicBezTo>
                  <a:cubicBezTo>
                    <a:pt x="139" y="250"/>
                    <a:pt x="157" y="270"/>
                    <a:pt x="173" y="292"/>
                  </a:cubicBezTo>
                  <a:cubicBezTo>
                    <a:pt x="175" y="295"/>
                    <a:pt x="177" y="298"/>
                    <a:pt x="180" y="302"/>
                  </a:cubicBezTo>
                  <a:close/>
                  <a:moveTo>
                    <a:pt x="106" y="254"/>
                  </a:moveTo>
                  <a:cubicBezTo>
                    <a:pt x="128" y="277"/>
                    <a:pt x="151" y="301"/>
                    <a:pt x="179" y="318"/>
                  </a:cubicBezTo>
                  <a:cubicBezTo>
                    <a:pt x="183" y="325"/>
                    <a:pt x="188" y="332"/>
                    <a:pt x="192" y="340"/>
                  </a:cubicBezTo>
                  <a:cubicBezTo>
                    <a:pt x="160" y="333"/>
                    <a:pt x="132" y="321"/>
                    <a:pt x="106" y="300"/>
                  </a:cubicBezTo>
                  <a:cubicBezTo>
                    <a:pt x="80" y="279"/>
                    <a:pt x="60" y="252"/>
                    <a:pt x="35" y="230"/>
                  </a:cubicBezTo>
                  <a:cubicBezTo>
                    <a:pt x="35" y="229"/>
                    <a:pt x="35" y="227"/>
                    <a:pt x="34" y="226"/>
                  </a:cubicBezTo>
                  <a:cubicBezTo>
                    <a:pt x="32" y="203"/>
                    <a:pt x="30" y="181"/>
                    <a:pt x="28" y="158"/>
                  </a:cubicBezTo>
                  <a:cubicBezTo>
                    <a:pt x="53" y="191"/>
                    <a:pt x="78" y="224"/>
                    <a:pt x="106" y="254"/>
                  </a:cubicBezTo>
                  <a:close/>
                  <a:moveTo>
                    <a:pt x="230" y="394"/>
                  </a:moveTo>
                  <a:cubicBezTo>
                    <a:pt x="230" y="392"/>
                    <a:pt x="230" y="391"/>
                    <a:pt x="230" y="389"/>
                  </a:cubicBezTo>
                  <a:cubicBezTo>
                    <a:pt x="232" y="388"/>
                    <a:pt x="234" y="386"/>
                    <a:pt x="236" y="384"/>
                  </a:cubicBezTo>
                  <a:cubicBezTo>
                    <a:pt x="234" y="387"/>
                    <a:pt x="232" y="390"/>
                    <a:pt x="230" y="394"/>
                  </a:cubicBezTo>
                  <a:close/>
                  <a:moveTo>
                    <a:pt x="234" y="255"/>
                  </a:moveTo>
                  <a:cubicBezTo>
                    <a:pt x="233" y="278"/>
                    <a:pt x="228" y="302"/>
                    <a:pt x="223" y="325"/>
                  </a:cubicBezTo>
                  <a:cubicBezTo>
                    <a:pt x="222" y="330"/>
                    <a:pt x="221" y="336"/>
                    <a:pt x="219" y="341"/>
                  </a:cubicBezTo>
                  <a:cubicBezTo>
                    <a:pt x="217" y="337"/>
                    <a:pt x="215" y="333"/>
                    <a:pt x="213" y="329"/>
                  </a:cubicBezTo>
                  <a:cubicBezTo>
                    <a:pt x="214" y="283"/>
                    <a:pt x="215" y="237"/>
                    <a:pt x="198" y="194"/>
                  </a:cubicBezTo>
                  <a:cubicBezTo>
                    <a:pt x="201" y="198"/>
                    <a:pt x="205" y="203"/>
                    <a:pt x="208" y="208"/>
                  </a:cubicBezTo>
                  <a:cubicBezTo>
                    <a:pt x="218" y="222"/>
                    <a:pt x="226" y="238"/>
                    <a:pt x="234" y="255"/>
                  </a:cubicBezTo>
                  <a:close/>
                  <a:moveTo>
                    <a:pt x="189" y="184"/>
                  </a:moveTo>
                  <a:cubicBezTo>
                    <a:pt x="200" y="211"/>
                    <a:pt x="207" y="237"/>
                    <a:pt x="208" y="267"/>
                  </a:cubicBezTo>
                  <a:cubicBezTo>
                    <a:pt x="209" y="285"/>
                    <a:pt x="208" y="303"/>
                    <a:pt x="207" y="321"/>
                  </a:cubicBezTo>
                  <a:cubicBezTo>
                    <a:pt x="206" y="320"/>
                    <a:pt x="206" y="319"/>
                    <a:pt x="205" y="318"/>
                  </a:cubicBezTo>
                  <a:cubicBezTo>
                    <a:pt x="208" y="283"/>
                    <a:pt x="193" y="244"/>
                    <a:pt x="177" y="215"/>
                  </a:cubicBezTo>
                  <a:cubicBezTo>
                    <a:pt x="160" y="183"/>
                    <a:pt x="136" y="154"/>
                    <a:pt x="113" y="125"/>
                  </a:cubicBezTo>
                  <a:cubicBezTo>
                    <a:pt x="142" y="138"/>
                    <a:pt x="168" y="159"/>
                    <a:pt x="189" y="184"/>
                  </a:cubicBezTo>
                  <a:close/>
                  <a:moveTo>
                    <a:pt x="107" y="123"/>
                  </a:moveTo>
                  <a:cubicBezTo>
                    <a:pt x="126" y="150"/>
                    <a:pt x="146" y="176"/>
                    <a:pt x="164" y="204"/>
                  </a:cubicBezTo>
                  <a:cubicBezTo>
                    <a:pt x="175" y="222"/>
                    <a:pt x="184" y="242"/>
                    <a:pt x="191" y="262"/>
                  </a:cubicBezTo>
                  <a:cubicBezTo>
                    <a:pt x="196" y="279"/>
                    <a:pt x="197" y="295"/>
                    <a:pt x="197" y="311"/>
                  </a:cubicBezTo>
                  <a:cubicBezTo>
                    <a:pt x="196" y="311"/>
                    <a:pt x="196" y="310"/>
                    <a:pt x="195" y="309"/>
                  </a:cubicBezTo>
                  <a:cubicBezTo>
                    <a:pt x="170" y="268"/>
                    <a:pt x="152" y="223"/>
                    <a:pt x="125" y="183"/>
                  </a:cubicBezTo>
                  <a:cubicBezTo>
                    <a:pt x="104" y="153"/>
                    <a:pt x="73" y="123"/>
                    <a:pt x="35" y="117"/>
                  </a:cubicBezTo>
                  <a:cubicBezTo>
                    <a:pt x="60" y="111"/>
                    <a:pt x="85" y="114"/>
                    <a:pt x="107" y="123"/>
                  </a:cubicBezTo>
                  <a:close/>
                  <a:moveTo>
                    <a:pt x="26" y="119"/>
                  </a:moveTo>
                  <a:cubicBezTo>
                    <a:pt x="97" y="136"/>
                    <a:pt x="131" y="203"/>
                    <a:pt x="163" y="267"/>
                  </a:cubicBezTo>
                  <a:cubicBezTo>
                    <a:pt x="154" y="255"/>
                    <a:pt x="144" y="244"/>
                    <a:pt x="134" y="234"/>
                  </a:cubicBezTo>
                  <a:cubicBezTo>
                    <a:pt x="99" y="196"/>
                    <a:pt x="61" y="160"/>
                    <a:pt x="23" y="125"/>
                  </a:cubicBezTo>
                  <a:cubicBezTo>
                    <a:pt x="23" y="125"/>
                    <a:pt x="23" y="124"/>
                    <a:pt x="22" y="124"/>
                  </a:cubicBezTo>
                  <a:cubicBezTo>
                    <a:pt x="22" y="123"/>
                    <a:pt x="22" y="122"/>
                    <a:pt x="22" y="121"/>
                  </a:cubicBezTo>
                  <a:cubicBezTo>
                    <a:pt x="23" y="120"/>
                    <a:pt x="25" y="120"/>
                    <a:pt x="26" y="119"/>
                  </a:cubicBezTo>
                  <a:close/>
                  <a:moveTo>
                    <a:pt x="72" y="337"/>
                  </a:moveTo>
                  <a:cubicBezTo>
                    <a:pt x="65" y="329"/>
                    <a:pt x="59" y="320"/>
                    <a:pt x="55" y="310"/>
                  </a:cubicBezTo>
                  <a:cubicBezTo>
                    <a:pt x="76" y="329"/>
                    <a:pt x="100" y="345"/>
                    <a:pt x="126" y="355"/>
                  </a:cubicBezTo>
                  <a:cubicBezTo>
                    <a:pt x="151" y="365"/>
                    <a:pt x="176" y="370"/>
                    <a:pt x="202" y="373"/>
                  </a:cubicBezTo>
                  <a:cubicBezTo>
                    <a:pt x="203" y="377"/>
                    <a:pt x="203" y="381"/>
                    <a:pt x="203" y="385"/>
                  </a:cubicBezTo>
                  <a:cubicBezTo>
                    <a:pt x="196" y="387"/>
                    <a:pt x="189" y="388"/>
                    <a:pt x="181" y="387"/>
                  </a:cubicBezTo>
                  <a:cubicBezTo>
                    <a:pt x="170" y="387"/>
                    <a:pt x="159" y="385"/>
                    <a:pt x="148" y="383"/>
                  </a:cubicBezTo>
                  <a:cubicBezTo>
                    <a:pt x="121" y="370"/>
                    <a:pt x="92" y="359"/>
                    <a:pt x="72" y="337"/>
                  </a:cubicBezTo>
                  <a:close/>
                  <a:moveTo>
                    <a:pt x="163" y="390"/>
                  </a:moveTo>
                  <a:cubicBezTo>
                    <a:pt x="177" y="393"/>
                    <a:pt x="191" y="395"/>
                    <a:pt x="203" y="392"/>
                  </a:cubicBezTo>
                  <a:cubicBezTo>
                    <a:pt x="203" y="400"/>
                    <a:pt x="203" y="409"/>
                    <a:pt x="202" y="417"/>
                  </a:cubicBezTo>
                  <a:cubicBezTo>
                    <a:pt x="191" y="406"/>
                    <a:pt x="177" y="397"/>
                    <a:pt x="163" y="390"/>
                  </a:cubicBezTo>
                  <a:close/>
                  <a:moveTo>
                    <a:pt x="501" y="192"/>
                  </a:moveTo>
                  <a:cubicBezTo>
                    <a:pt x="474" y="218"/>
                    <a:pt x="438" y="235"/>
                    <a:pt x="405" y="252"/>
                  </a:cubicBezTo>
                  <a:cubicBezTo>
                    <a:pt x="388" y="260"/>
                    <a:pt x="370" y="269"/>
                    <a:pt x="354" y="279"/>
                  </a:cubicBezTo>
                  <a:cubicBezTo>
                    <a:pt x="357" y="274"/>
                    <a:pt x="361" y="268"/>
                    <a:pt x="365" y="263"/>
                  </a:cubicBezTo>
                  <a:cubicBezTo>
                    <a:pt x="366" y="261"/>
                    <a:pt x="363" y="258"/>
                    <a:pt x="360" y="259"/>
                  </a:cubicBezTo>
                  <a:cubicBezTo>
                    <a:pt x="356" y="262"/>
                    <a:pt x="352" y="265"/>
                    <a:pt x="348" y="268"/>
                  </a:cubicBezTo>
                  <a:cubicBezTo>
                    <a:pt x="348" y="266"/>
                    <a:pt x="348" y="263"/>
                    <a:pt x="348" y="261"/>
                  </a:cubicBezTo>
                  <a:cubicBezTo>
                    <a:pt x="350" y="259"/>
                    <a:pt x="351" y="257"/>
                    <a:pt x="352" y="255"/>
                  </a:cubicBezTo>
                  <a:cubicBezTo>
                    <a:pt x="353" y="256"/>
                    <a:pt x="354" y="256"/>
                    <a:pt x="355" y="256"/>
                  </a:cubicBezTo>
                  <a:cubicBezTo>
                    <a:pt x="388" y="240"/>
                    <a:pt x="420" y="217"/>
                    <a:pt x="450" y="195"/>
                  </a:cubicBezTo>
                  <a:cubicBezTo>
                    <a:pt x="469" y="181"/>
                    <a:pt x="486" y="164"/>
                    <a:pt x="499" y="145"/>
                  </a:cubicBezTo>
                  <a:cubicBezTo>
                    <a:pt x="501" y="161"/>
                    <a:pt x="502" y="176"/>
                    <a:pt x="501" y="192"/>
                  </a:cubicBezTo>
                  <a:close/>
                  <a:moveTo>
                    <a:pt x="296" y="318"/>
                  </a:moveTo>
                  <a:cubicBezTo>
                    <a:pt x="290" y="281"/>
                    <a:pt x="288" y="243"/>
                    <a:pt x="287" y="206"/>
                  </a:cubicBezTo>
                  <a:cubicBezTo>
                    <a:pt x="292" y="194"/>
                    <a:pt x="299" y="183"/>
                    <a:pt x="307" y="172"/>
                  </a:cubicBezTo>
                  <a:cubicBezTo>
                    <a:pt x="296" y="213"/>
                    <a:pt x="298" y="257"/>
                    <a:pt x="316" y="295"/>
                  </a:cubicBezTo>
                  <a:cubicBezTo>
                    <a:pt x="309" y="303"/>
                    <a:pt x="302" y="310"/>
                    <a:pt x="296" y="318"/>
                  </a:cubicBezTo>
                  <a:close/>
                  <a:moveTo>
                    <a:pt x="499" y="139"/>
                  </a:moveTo>
                  <a:cubicBezTo>
                    <a:pt x="482" y="161"/>
                    <a:pt x="461" y="180"/>
                    <a:pt x="437" y="197"/>
                  </a:cubicBezTo>
                  <a:cubicBezTo>
                    <a:pt x="419" y="210"/>
                    <a:pt x="399" y="220"/>
                    <a:pt x="379" y="232"/>
                  </a:cubicBezTo>
                  <a:cubicBezTo>
                    <a:pt x="402" y="209"/>
                    <a:pt x="421" y="182"/>
                    <a:pt x="438" y="156"/>
                  </a:cubicBezTo>
                  <a:cubicBezTo>
                    <a:pt x="457" y="126"/>
                    <a:pt x="474" y="93"/>
                    <a:pt x="485" y="59"/>
                  </a:cubicBezTo>
                  <a:cubicBezTo>
                    <a:pt x="489" y="86"/>
                    <a:pt x="495" y="112"/>
                    <a:pt x="499" y="139"/>
                  </a:cubicBezTo>
                  <a:close/>
                  <a:moveTo>
                    <a:pt x="484" y="52"/>
                  </a:moveTo>
                  <a:cubicBezTo>
                    <a:pt x="461" y="122"/>
                    <a:pt x="414" y="186"/>
                    <a:pt x="364" y="239"/>
                  </a:cubicBezTo>
                  <a:cubicBezTo>
                    <a:pt x="403" y="180"/>
                    <a:pt x="425" y="110"/>
                    <a:pt x="456" y="48"/>
                  </a:cubicBezTo>
                  <a:cubicBezTo>
                    <a:pt x="456" y="48"/>
                    <a:pt x="455" y="47"/>
                    <a:pt x="455" y="48"/>
                  </a:cubicBezTo>
                  <a:cubicBezTo>
                    <a:pt x="434" y="85"/>
                    <a:pt x="417" y="124"/>
                    <a:pt x="398" y="162"/>
                  </a:cubicBezTo>
                  <a:cubicBezTo>
                    <a:pt x="383" y="191"/>
                    <a:pt x="369" y="222"/>
                    <a:pt x="349" y="249"/>
                  </a:cubicBezTo>
                  <a:cubicBezTo>
                    <a:pt x="356" y="192"/>
                    <a:pt x="377" y="137"/>
                    <a:pt x="396" y="83"/>
                  </a:cubicBezTo>
                  <a:cubicBezTo>
                    <a:pt x="423" y="62"/>
                    <a:pt x="453" y="43"/>
                    <a:pt x="482" y="24"/>
                  </a:cubicBezTo>
                  <a:cubicBezTo>
                    <a:pt x="482" y="33"/>
                    <a:pt x="483" y="43"/>
                    <a:pt x="484" y="52"/>
                  </a:cubicBezTo>
                  <a:close/>
                  <a:moveTo>
                    <a:pt x="334" y="139"/>
                  </a:moveTo>
                  <a:cubicBezTo>
                    <a:pt x="326" y="185"/>
                    <a:pt x="326" y="232"/>
                    <a:pt x="325" y="279"/>
                  </a:cubicBezTo>
                  <a:cubicBezTo>
                    <a:pt x="325" y="282"/>
                    <a:pt x="330" y="282"/>
                    <a:pt x="330" y="279"/>
                  </a:cubicBezTo>
                  <a:cubicBezTo>
                    <a:pt x="330" y="231"/>
                    <a:pt x="330" y="183"/>
                    <a:pt x="338" y="135"/>
                  </a:cubicBezTo>
                  <a:cubicBezTo>
                    <a:pt x="355" y="116"/>
                    <a:pt x="375" y="100"/>
                    <a:pt x="395" y="84"/>
                  </a:cubicBezTo>
                  <a:cubicBezTo>
                    <a:pt x="374" y="139"/>
                    <a:pt x="350" y="197"/>
                    <a:pt x="344" y="256"/>
                  </a:cubicBezTo>
                  <a:cubicBezTo>
                    <a:pt x="341" y="260"/>
                    <a:pt x="338" y="264"/>
                    <a:pt x="334" y="268"/>
                  </a:cubicBezTo>
                  <a:cubicBezTo>
                    <a:pt x="332" y="271"/>
                    <a:pt x="336" y="275"/>
                    <a:pt x="339" y="272"/>
                  </a:cubicBezTo>
                  <a:cubicBezTo>
                    <a:pt x="340" y="271"/>
                    <a:pt x="342" y="269"/>
                    <a:pt x="343" y="267"/>
                  </a:cubicBezTo>
                  <a:cubicBezTo>
                    <a:pt x="343" y="268"/>
                    <a:pt x="343" y="270"/>
                    <a:pt x="343" y="271"/>
                  </a:cubicBezTo>
                  <a:cubicBezTo>
                    <a:pt x="335" y="277"/>
                    <a:pt x="328" y="284"/>
                    <a:pt x="320" y="291"/>
                  </a:cubicBezTo>
                  <a:cubicBezTo>
                    <a:pt x="303" y="251"/>
                    <a:pt x="302" y="210"/>
                    <a:pt x="310" y="168"/>
                  </a:cubicBezTo>
                  <a:cubicBezTo>
                    <a:pt x="314" y="162"/>
                    <a:pt x="319" y="156"/>
                    <a:pt x="324" y="150"/>
                  </a:cubicBezTo>
                  <a:cubicBezTo>
                    <a:pt x="327" y="146"/>
                    <a:pt x="331" y="142"/>
                    <a:pt x="334" y="139"/>
                  </a:cubicBezTo>
                  <a:close/>
                  <a:moveTo>
                    <a:pt x="275" y="242"/>
                  </a:moveTo>
                  <a:cubicBezTo>
                    <a:pt x="277" y="231"/>
                    <a:pt x="280" y="221"/>
                    <a:pt x="284" y="211"/>
                  </a:cubicBezTo>
                  <a:cubicBezTo>
                    <a:pt x="283" y="249"/>
                    <a:pt x="285" y="287"/>
                    <a:pt x="290" y="325"/>
                  </a:cubicBezTo>
                  <a:cubicBezTo>
                    <a:pt x="288" y="328"/>
                    <a:pt x="286" y="330"/>
                    <a:pt x="284" y="333"/>
                  </a:cubicBezTo>
                  <a:cubicBezTo>
                    <a:pt x="274" y="303"/>
                    <a:pt x="269" y="273"/>
                    <a:pt x="275" y="242"/>
                  </a:cubicBezTo>
                  <a:close/>
                  <a:moveTo>
                    <a:pt x="399" y="318"/>
                  </a:moveTo>
                  <a:cubicBezTo>
                    <a:pt x="407" y="315"/>
                    <a:pt x="415" y="311"/>
                    <a:pt x="422" y="308"/>
                  </a:cubicBezTo>
                  <a:cubicBezTo>
                    <a:pt x="415" y="312"/>
                    <a:pt x="407" y="315"/>
                    <a:pt x="399" y="318"/>
                  </a:cubicBezTo>
                  <a:close/>
                  <a:moveTo>
                    <a:pt x="435" y="300"/>
                  </a:moveTo>
                  <a:cubicBezTo>
                    <a:pt x="412" y="308"/>
                    <a:pt x="390" y="318"/>
                    <a:pt x="368" y="327"/>
                  </a:cubicBezTo>
                  <a:cubicBezTo>
                    <a:pt x="351" y="331"/>
                    <a:pt x="333" y="334"/>
                    <a:pt x="316" y="339"/>
                  </a:cubicBezTo>
                  <a:cubicBezTo>
                    <a:pt x="319" y="334"/>
                    <a:pt x="322" y="329"/>
                    <a:pt x="325" y="324"/>
                  </a:cubicBezTo>
                  <a:cubicBezTo>
                    <a:pt x="329" y="323"/>
                    <a:pt x="332" y="321"/>
                    <a:pt x="333" y="321"/>
                  </a:cubicBezTo>
                  <a:cubicBezTo>
                    <a:pt x="350" y="314"/>
                    <a:pt x="367" y="306"/>
                    <a:pt x="384" y="298"/>
                  </a:cubicBezTo>
                  <a:cubicBezTo>
                    <a:pt x="417" y="283"/>
                    <a:pt x="451" y="268"/>
                    <a:pt x="482" y="250"/>
                  </a:cubicBezTo>
                  <a:cubicBezTo>
                    <a:pt x="482" y="250"/>
                    <a:pt x="482" y="250"/>
                    <a:pt x="482" y="251"/>
                  </a:cubicBezTo>
                  <a:cubicBezTo>
                    <a:pt x="469" y="271"/>
                    <a:pt x="453" y="288"/>
                    <a:pt x="435" y="300"/>
                  </a:cubicBezTo>
                  <a:close/>
                  <a:moveTo>
                    <a:pt x="484" y="246"/>
                  </a:moveTo>
                  <a:cubicBezTo>
                    <a:pt x="455" y="261"/>
                    <a:pt x="425" y="273"/>
                    <a:pt x="396" y="286"/>
                  </a:cubicBezTo>
                  <a:cubicBezTo>
                    <a:pt x="378" y="294"/>
                    <a:pt x="360" y="301"/>
                    <a:pt x="342" y="309"/>
                  </a:cubicBezTo>
                  <a:cubicBezTo>
                    <a:pt x="339" y="310"/>
                    <a:pt x="335" y="312"/>
                    <a:pt x="332" y="313"/>
                  </a:cubicBezTo>
                  <a:cubicBezTo>
                    <a:pt x="336" y="307"/>
                    <a:pt x="340" y="300"/>
                    <a:pt x="344" y="294"/>
                  </a:cubicBezTo>
                  <a:cubicBezTo>
                    <a:pt x="393" y="258"/>
                    <a:pt x="460" y="242"/>
                    <a:pt x="500" y="197"/>
                  </a:cubicBezTo>
                  <a:cubicBezTo>
                    <a:pt x="498" y="214"/>
                    <a:pt x="493" y="230"/>
                    <a:pt x="484" y="246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0" name="Freeform 75"/>
            <p:cNvSpPr/>
            <p:nvPr>
              <p:custDataLst>
                <p:tags r:id="rId16"/>
              </p:custDataLst>
            </p:nvPr>
          </p:nvSpPr>
          <p:spPr bwMode="auto">
            <a:xfrm>
              <a:off x="9793" y="6289"/>
              <a:ext cx="24" cy="41"/>
            </a:xfrm>
            <a:custGeom>
              <a:avLst/>
              <a:gdLst>
                <a:gd name="T0" fmla="*/ 3 w 25"/>
                <a:gd name="T1" fmla="*/ 3 h 43"/>
                <a:gd name="T2" fmla="*/ 4 w 25"/>
                <a:gd name="T3" fmla="*/ 30 h 43"/>
                <a:gd name="T4" fmla="*/ 23 w 25"/>
                <a:gd name="T5" fmla="*/ 40 h 43"/>
                <a:gd name="T6" fmla="*/ 23 w 25"/>
                <a:gd name="T7" fmla="*/ 37 h 43"/>
                <a:gd name="T8" fmla="*/ 9 w 25"/>
                <a:gd name="T9" fmla="*/ 27 h 43"/>
                <a:gd name="T10" fmla="*/ 8 w 25"/>
                <a:gd name="T11" fmla="*/ 5 h 43"/>
                <a:gd name="T12" fmla="*/ 3 w 25"/>
                <a:gd name="T13" fmla="*/ 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43">
                  <a:moveTo>
                    <a:pt x="3" y="3"/>
                  </a:moveTo>
                  <a:cubicBezTo>
                    <a:pt x="1" y="12"/>
                    <a:pt x="0" y="22"/>
                    <a:pt x="4" y="30"/>
                  </a:cubicBezTo>
                  <a:cubicBezTo>
                    <a:pt x="7" y="37"/>
                    <a:pt x="15" y="43"/>
                    <a:pt x="23" y="40"/>
                  </a:cubicBezTo>
                  <a:cubicBezTo>
                    <a:pt x="24" y="39"/>
                    <a:pt x="25" y="37"/>
                    <a:pt x="23" y="37"/>
                  </a:cubicBezTo>
                  <a:cubicBezTo>
                    <a:pt x="18" y="34"/>
                    <a:pt x="12" y="33"/>
                    <a:pt x="9" y="27"/>
                  </a:cubicBezTo>
                  <a:cubicBezTo>
                    <a:pt x="6" y="20"/>
                    <a:pt x="7" y="11"/>
                    <a:pt x="8" y="5"/>
                  </a:cubicBezTo>
                  <a:cubicBezTo>
                    <a:pt x="9" y="1"/>
                    <a:pt x="4" y="0"/>
                    <a:pt x="3" y="3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1" name="Freeform 76"/>
            <p:cNvSpPr/>
            <p:nvPr>
              <p:custDataLst>
                <p:tags r:id="rId17"/>
              </p:custDataLst>
            </p:nvPr>
          </p:nvSpPr>
          <p:spPr bwMode="auto">
            <a:xfrm>
              <a:off x="9820" y="6310"/>
              <a:ext cx="20" cy="36"/>
            </a:xfrm>
            <a:custGeom>
              <a:avLst/>
              <a:gdLst>
                <a:gd name="T0" fmla="*/ 10 w 21"/>
                <a:gd name="T1" fmla="*/ 1 h 38"/>
                <a:gd name="T2" fmla="*/ 18 w 21"/>
                <a:gd name="T3" fmla="*/ 37 h 38"/>
                <a:gd name="T4" fmla="*/ 20 w 21"/>
                <a:gd name="T5" fmla="*/ 34 h 38"/>
                <a:gd name="T6" fmla="*/ 10 w 21"/>
                <a:gd name="T7" fmla="*/ 20 h 38"/>
                <a:gd name="T8" fmla="*/ 11 w 21"/>
                <a:gd name="T9" fmla="*/ 1 h 38"/>
                <a:gd name="T10" fmla="*/ 10 w 21"/>
                <a:gd name="T11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38">
                  <a:moveTo>
                    <a:pt x="10" y="1"/>
                  </a:moveTo>
                  <a:cubicBezTo>
                    <a:pt x="0" y="14"/>
                    <a:pt x="5" y="28"/>
                    <a:pt x="18" y="37"/>
                  </a:cubicBezTo>
                  <a:cubicBezTo>
                    <a:pt x="19" y="38"/>
                    <a:pt x="21" y="36"/>
                    <a:pt x="20" y="34"/>
                  </a:cubicBezTo>
                  <a:cubicBezTo>
                    <a:pt x="17" y="30"/>
                    <a:pt x="13" y="25"/>
                    <a:pt x="10" y="20"/>
                  </a:cubicBezTo>
                  <a:cubicBezTo>
                    <a:pt x="6" y="14"/>
                    <a:pt x="8" y="7"/>
                    <a:pt x="11" y="1"/>
                  </a:cubicBezTo>
                  <a:cubicBezTo>
                    <a:pt x="12" y="0"/>
                    <a:pt x="10" y="0"/>
                    <a:pt x="10" y="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2" name="Freeform 77"/>
            <p:cNvSpPr/>
            <p:nvPr>
              <p:custDataLst>
                <p:tags r:id="rId18"/>
              </p:custDataLst>
            </p:nvPr>
          </p:nvSpPr>
          <p:spPr bwMode="auto">
            <a:xfrm>
              <a:off x="9853" y="6340"/>
              <a:ext cx="20" cy="20"/>
            </a:xfrm>
            <a:custGeom>
              <a:avLst/>
              <a:gdLst>
                <a:gd name="T0" fmla="*/ 20 w 21"/>
                <a:gd name="T1" fmla="*/ 18 h 21"/>
                <a:gd name="T2" fmla="*/ 3 w 21"/>
                <a:gd name="T3" fmla="*/ 1 h 21"/>
                <a:gd name="T4" fmla="*/ 1 w 21"/>
                <a:gd name="T5" fmla="*/ 3 h 21"/>
                <a:gd name="T6" fmla="*/ 19 w 21"/>
                <a:gd name="T7" fmla="*/ 21 h 21"/>
                <a:gd name="T8" fmla="*/ 20 w 21"/>
                <a:gd name="T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20" y="18"/>
                  </a:moveTo>
                  <a:cubicBezTo>
                    <a:pt x="13" y="14"/>
                    <a:pt x="7" y="9"/>
                    <a:pt x="3" y="1"/>
                  </a:cubicBezTo>
                  <a:cubicBezTo>
                    <a:pt x="2" y="0"/>
                    <a:pt x="0" y="1"/>
                    <a:pt x="1" y="3"/>
                  </a:cubicBezTo>
                  <a:cubicBezTo>
                    <a:pt x="5" y="11"/>
                    <a:pt x="10" y="17"/>
                    <a:pt x="19" y="21"/>
                  </a:cubicBezTo>
                  <a:cubicBezTo>
                    <a:pt x="20" y="21"/>
                    <a:pt x="21" y="19"/>
                    <a:pt x="20" y="18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3" name="Freeform 78"/>
            <p:cNvSpPr/>
            <p:nvPr>
              <p:custDataLst>
                <p:tags r:id="rId19"/>
              </p:custDataLst>
            </p:nvPr>
          </p:nvSpPr>
          <p:spPr bwMode="auto">
            <a:xfrm>
              <a:off x="9893" y="6368"/>
              <a:ext cx="5" cy="26"/>
            </a:xfrm>
            <a:custGeom>
              <a:avLst/>
              <a:gdLst>
                <a:gd name="T0" fmla="*/ 3 w 5"/>
                <a:gd name="T1" fmla="*/ 26 h 27"/>
                <a:gd name="T2" fmla="*/ 3 w 5"/>
                <a:gd name="T3" fmla="*/ 0 h 27"/>
                <a:gd name="T4" fmla="*/ 2 w 5"/>
                <a:gd name="T5" fmla="*/ 0 h 27"/>
                <a:gd name="T6" fmla="*/ 1 w 5"/>
                <a:gd name="T7" fmla="*/ 26 h 27"/>
                <a:gd name="T8" fmla="*/ 3 w 5"/>
                <a:gd name="T9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27">
                  <a:moveTo>
                    <a:pt x="3" y="26"/>
                  </a:moveTo>
                  <a:cubicBezTo>
                    <a:pt x="5" y="17"/>
                    <a:pt x="2" y="8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8"/>
                    <a:pt x="0" y="17"/>
                    <a:pt x="1" y="26"/>
                  </a:cubicBezTo>
                  <a:cubicBezTo>
                    <a:pt x="2" y="27"/>
                    <a:pt x="3" y="27"/>
                    <a:pt x="3" y="26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4" name="Freeform 79"/>
            <p:cNvSpPr/>
            <p:nvPr>
              <p:custDataLst>
                <p:tags r:id="rId20"/>
              </p:custDataLst>
            </p:nvPr>
          </p:nvSpPr>
          <p:spPr bwMode="auto">
            <a:xfrm>
              <a:off x="9892" y="6397"/>
              <a:ext cx="31" cy="22"/>
            </a:xfrm>
            <a:custGeom>
              <a:avLst/>
              <a:gdLst>
                <a:gd name="T0" fmla="*/ 3 w 32"/>
                <a:gd name="T1" fmla="*/ 23 h 23"/>
                <a:gd name="T2" fmla="*/ 23 w 32"/>
                <a:gd name="T3" fmla="*/ 19 h 23"/>
                <a:gd name="T4" fmla="*/ 31 w 32"/>
                <a:gd name="T5" fmla="*/ 2 h 23"/>
                <a:gd name="T6" fmla="*/ 27 w 32"/>
                <a:gd name="T7" fmla="*/ 1 h 23"/>
                <a:gd name="T8" fmla="*/ 18 w 32"/>
                <a:gd name="T9" fmla="*/ 13 h 23"/>
                <a:gd name="T10" fmla="*/ 3 w 32"/>
                <a:gd name="T11" fmla="*/ 17 h 23"/>
                <a:gd name="T12" fmla="*/ 3 w 32"/>
                <a:gd name="T1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23">
                  <a:moveTo>
                    <a:pt x="3" y="23"/>
                  </a:moveTo>
                  <a:cubicBezTo>
                    <a:pt x="10" y="23"/>
                    <a:pt x="17" y="23"/>
                    <a:pt x="23" y="19"/>
                  </a:cubicBezTo>
                  <a:cubicBezTo>
                    <a:pt x="27" y="15"/>
                    <a:pt x="32" y="8"/>
                    <a:pt x="31" y="2"/>
                  </a:cubicBezTo>
                  <a:cubicBezTo>
                    <a:pt x="31" y="1"/>
                    <a:pt x="28" y="0"/>
                    <a:pt x="27" y="1"/>
                  </a:cubicBezTo>
                  <a:cubicBezTo>
                    <a:pt x="23" y="5"/>
                    <a:pt x="22" y="10"/>
                    <a:pt x="18" y="13"/>
                  </a:cubicBezTo>
                  <a:cubicBezTo>
                    <a:pt x="14" y="16"/>
                    <a:pt x="8" y="17"/>
                    <a:pt x="3" y="17"/>
                  </a:cubicBezTo>
                  <a:cubicBezTo>
                    <a:pt x="0" y="18"/>
                    <a:pt x="0" y="23"/>
                    <a:pt x="3" y="23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5" name="Freeform 80"/>
            <p:cNvSpPr/>
            <p:nvPr>
              <p:custDataLst>
                <p:tags r:id="rId21"/>
              </p:custDataLst>
            </p:nvPr>
          </p:nvSpPr>
          <p:spPr bwMode="auto">
            <a:xfrm>
              <a:off x="9711" y="6281"/>
              <a:ext cx="24" cy="26"/>
            </a:xfrm>
            <a:custGeom>
              <a:avLst/>
              <a:gdLst>
                <a:gd name="T0" fmla="*/ 3 w 25"/>
                <a:gd name="T1" fmla="*/ 4 h 26"/>
                <a:gd name="T2" fmla="*/ 5 w 25"/>
                <a:gd name="T3" fmla="*/ 20 h 26"/>
                <a:gd name="T4" fmla="*/ 24 w 25"/>
                <a:gd name="T5" fmla="*/ 23 h 26"/>
                <a:gd name="T6" fmla="*/ 24 w 25"/>
                <a:gd name="T7" fmla="*/ 20 h 26"/>
                <a:gd name="T8" fmla="*/ 11 w 25"/>
                <a:gd name="T9" fmla="*/ 15 h 26"/>
                <a:gd name="T10" fmla="*/ 9 w 25"/>
                <a:gd name="T11" fmla="*/ 5 h 26"/>
                <a:gd name="T12" fmla="*/ 3 w 25"/>
                <a:gd name="T13" fmla="*/ 4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26">
                  <a:moveTo>
                    <a:pt x="3" y="4"/>
                  </a:moveTo>
                  <a:cubicBezTo>
                    <a:pt x="0" y="9"/>
                    <a:pt x="0" y="16"/>
                    <a:pt x="5" y="20"/>
                  </a:cubicBezTo>
                  <a:cubicBezTo>
                    <a:pt x="10" y="25"/>
                    <a:pt x="18" y="26"/>
                    <a:pt x="24" y="23"/>
                  </a:cubicBezTo>
                  <a:cubicBezTo>
                    <a:pt x="25" y="23"/>
                    <a:pt x="25" y="20"/>
                    <a:pt x="24" y="20"/>
                  </a:cubicBezTo>
                  <a:cubicBezTo>
                    <a:pt x="20" y="18"/>
                    <a:pt x="15" y="17"/>
                    <a:pt x="11" y="15"/>
                  </a:cubicBezTo>
                  <a:cubicBezTo>
                    <a:pt x="7" y="13"/>
                    <a:pt x="8" y="9"/>
                    <a:pt x="9" y="5"/>
                  </a:cubicBezTo>
                  <a:cubicBezTo>
                    <a:pt x="10" y="1"/>
                    <a:pt x="4" y="0"/>
                    <a:pt x="3" y="4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6" name="Freeform 81"/>
            <p:cNvSpPr/>
            <p:nvPr>
              <p:custDataLst>
                <p:tags r:id="rId22"/>
              </p:custDataLst>
            </p:nvPr>
          </p:nvSpPr>
          <p:spPr bwMode="auto">
            <a:xfrm>
              <a:off x="9725" y="6323"/>
              <a:ext cx="43" cy="22"/>
            </a:xfrm>
            <a:custGeom>
              <a:avLst/>
              <a:gdLst>
                <a:gd name="T0" fmla="*/ 43 w 46"/>
                <a:gd name="T1" fmla="*/ 1 h 24"/>
                <a:gd name="T2" fmla="*/ 18 w 46"/>
                <a:gd name="T3" fmla="*/ 16 h 24"/>
                <a:gd name="T4" fmla="*/ 2 w 46"/>
                <a:gd name="T5" fmla="*/ 3 h 24"/>
                <a:gd name="T6" fmla="*/ 0 w 46"/>
                <a:gd name="T7" fmla="*/ 3 h 24"/>
                <a:gd name="T8" fmla="*/ 16 w 46"/>
                <a:gd name="T9" fmla="*/ 23 h 24"/>
                <a:gd name="T10" fmla="*/ 20 w 46"/>
                <a:gd name="T11" fmla="*/ 23 h 24"/>
                <a:gd name="T12" fmla="*/ 45 w 46"/>
                <a:gd name="T13" fmla="*/ 4 h 24"/>
                <a:gd name="T14" fmla="*/ 43 w 46"/>
                <a:gd name="T15" fmla="*/ 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" h="24">
                  <a:moveTo>
                    <a:pt x="43" y="1"/>
                  </a:moveTo>
                  <a:cubicBezTo>
                    <a:pt x="34" y="5"/>
                    <a:pt x="27" y="12"/>
                    <a:pt x="18" y="16"/>
                  </a:cubicBezTo>
                  <a:cubicBezTo>
                    <a:pt x="13" y="12"/>
                    <a:pt x="4" y="8"/>
                    <a:pt x="2" y="3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11"/>
                    <a:pt x="11" y="17"/>
                    <a:pt x="16" y="23"/>
                  </a:cubicBezTo>
                  <a:cubicBezTo>
                    <a:pt x="17" y="24"/>
                    <a:pt x="18" y="24"/>
                    <a:pt x="20" y="23"/>
                  </a:cubicBezTo>
                  <a:cubicBezTo>
                    <a:pt x="29" y="19"/>
                    <a:pt x="40" y="14"/>
                    <a:pt x="45" y="4"/>
                  </a:cubicBezTo>
                  <a:cubicBezTo>
                    <a:pt x="46" y="2"/>
                    <a:pt x="44" y="0"/>
                    <a:pt x="43" y="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7" name="Freeform 82"/>
            <p:cNvSpPr/>
            <p:nvPr>
              <p:custDataLst>
                <p:tags r:id="rId23"/>
              </p:custDataLst>
            </p:nvPr>
          </p:nvSpPr>
          <p:spPr bwMode="auto">
            <a:xfrm>
              <a:off x="9639" y="6316"/>
              <a:ext cx="24" cy="29"/>
            </a:xfrm>
            <a:custGeom>
              <a:avLst/>
              <a:gdLst>
                <a:gd name="T0" fmla="*/ 6 w 24"/>
                <a:gd name="T1" fmla="*/ 29 h 31"/>
                <a:gd name="T2" fmla="*/ 21 w 24"/>
                <a:gd name="T3" fmla="*/ 29 h 31"/>
                <a:gd name="T4" fmla="*/ 22 w 24"/>
                <a:gd name="T5" fmla="*/ 26 h 31"/>
                <a:gd name="T6" fmla="*/ 12 w 24"/>
                <a:gd name="T7" fmla="*/ 23 h 31"/>
                <a:gd name="T8" fmla="*/ 8 w 24"/>
                <a:gd name="T9" fmla="*/ 23 h 31"/>
                <a:gd name="T10" fmla="*/ 9 w 24"/>
                <a:gd name="T11" fmla="*/ 16 h 31"/>
                <a:gd name="T12" fmla="*/ 22 w 24"/>
                <a:gd name="T13" fmla="*/ 3 h 31"/>
                <a:gd name="T14" fmla="*/ 21 w 24"/>
                <a:gd name="T15" fmla="*/ 1 h 31"/>
                <a:gd name="T16" fmla="*/ 11 w 24"/>
                <a:gd name="T17" fmla="*/ 5 h 31"/>
                <a:gd name="T18" fmla="*/ 3 w 24"/>
                <a:gd name="T19" fmla="*/ 16 h 31"/>
                <a:gd name="T20" fmla="*/ 6 w 24"/>
                <a:gd name="T21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31">
                  <a:moveTo>
                    <a:pt x="6" y="29"/>
                  </a:moveTo>
                  <a:cubicBezTo>
                    <a:pt x="11" y="31"/>
                    <a:pt x="16" y="28"/>
                    <a:pt x="21" y="29"/>
                  </a:cubicBezTo>
                  <a:cubicBezTo>
                    <a:pt x="23" y="29"/>
                    <a:pt x="24" y="27"/>
                    <a:pt x="22" y="26"/>
                  </a:cubicBezTo>
                  <a:cubicBezTo>
                    <a:pt x="19" y="24"/>
                    <a:pt x="16" y="23"/>
                    <a:pt x="12" y="23"/>
                  </a:cubicBezTo>
                  <a:cubicBezTo>
                    <a:pt x="10" y="24"/>
                    <a:pt x="9" y="25"/>
                    <a:pt x="8" y="23"/>
                  </a:cubicBezTo>
                  <a:cubicBezTo>
                    <a:pt x="7" y="22"/>
                    <a:pt x="9" y="17"/>
                    <a:pt x="9" y="16"/>
                  </a:cubicBezTo>
                  <a:cubicBezTo>
                    <a:pt x="12" y="9"/>
                    <a:pt x="16" y="6"/>
                    <a:pt x="22" y="3"/>
                  </a:cubicBezTo>
                  <a:cubicBezTo>
                    <a:pt x="23" y="2"/>
                    <a:pt x="22" y="0"/>
                    <a:pt x="21" y="1"/>
                  </a:cubicBezTo>
                  <a:cubicBezTo>
                    <a:pt x="17" y="2"/>
                    <a:pt x="14" y="3"/>
                    <a:pt x="11" y="5"/>
                  </a:cubicBezTo>
                  <a:cubicBezTo>
                    <a:pt x="7" y="7"/>
                    <a:pt x="5" y="12"/>
                    <a:pt x="3" y="16"/>
                  </a:cubicBezTo>
                  <a:cubicBezTo>
                    <a:pt x="1" y="21"/>
                    <a:pt x="0" y="27"/>
                    <a:pt x="6" y="29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8" name="Freeform 83"/>
            <p:cNvSpPr/>
            <p:nvPr>
              <p:custDataLst>
                <p:tags r:id="rId24"/>
              </p:custDataLst>
            </p:nvPr>
          </p:nvSpPr>
          <p:spPr bwMode="auto">
            <a:xfrm>
              <a:off x="9612" y="6374"/>
              <a:ext cx="19" cy="36"/>
            </a:xfrm>
            <a:custGeom>
              <a:avLst/>
              <a:gdLst>
                <a:gd name="T0" fmla="*/ 17 w 20"/>
                <a:gd name="T1" fmla="*/ 37 h 37"/>
                <a:gd name="T2" fmla="*/ 19 w 20"/>
                <a:gd name="T3" fmla="*/ 35 h 37"/>
                <a:gd name="T4" fmla="*/ 19 w 20"/>
                <a:gd name="T5" fmla="*/ 32 h 37"/>
                <a:gd name="T6" fmla="*/ 1 w 20"/>
                <a:gd name="T7" fmla="*/ 0 h 37"/>
                <a:gd name="T8" fmla="*/ 0 w 20"/>
                <a:gd name="T9" fmla="*/ 1 h 37"/>
                <a:gd name="T10" fmla="*/ 14 w 20"/>
                <a:gd name="T11" fmla="*/ 35 h 37"/>
                <a:gd name="T12" fmla="*/ 17 w 20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7">
                  <a:moveTo>
                    <a:pt x="17" y="37"/>
                  </a:moveTo>
                  <a:cubicBezTo>
                    <a:pt x="18" y="37"/>
                    <a:pt x="19" y="36"/>
                    <a:pt x="19" y="35"/>
                  </a:cubicBezTo>
                  <a:cubicBezTo>
                    <a:pt x="20" y="34"/>
                    <a:pt x="20" y="33"/>
                    <a:pt x="19" y="32"/>
                  </a:cubicBezTo>
                  <a:cubicBezTo>
                    <a:pt x="14" y="21"/>
                    <a:pt x="7" y="11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5" y="12"/>
                    <a:pt x="8" y="24"/>
                    <a:pt x="14" y="35"/>
                  </a:cubicBezTo>
                  <a:cubicBezTo>
                    <a:pt x="14" y="36"/>
                    <a:pt x="16" y="37"/>
                    <a:pt x="17" y="37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9" name="Freeform 84"/>
            <p:cNvSpPr/>
            <p:nvPr>
              <p:custDataLst>
                <p:tags r:id="rId25"/>
              </p:custDataLst>
            </p:nvPr>
          </p:nvSpPr>
          <p:spPr bwMode="auto">
            <a:xfrm>
              <a:off x="9585" y="6397"/>
              <a:ext cx="29" cy="22"/>
            </a:xfrm>
            <a:custGeom>
              <a:avLst/>
              <a:gdLst>
                <a:gd name="T0" fmla="*/ 5 w 30"/>
                <a:gd name="T1" fmla="*/ 2 h 23"/>
                <a:gd name="T2" fmla="*/ 1 w 30"/>
                <a:gd name="T3" fmla="*/ 4 h 23"/>
                <a:gd name="T4" fmla="*/ 11 w 30"/>
                <a:gd name="T5" fmla="*/ 18 h 23"/>
                <a:gd name="T6" fmla="*/ 29 w 30"/>
                <a:gd name="T7" fmla="*/ 22 h 23"/>
                <a:gd name="T8" fmla="*/ 29 w 30"/>
                <a:gd name="T9" fmla="*/ 19 h 23"/>
                <a:gd name="T10" fmla="*/ 5 w 30"/>
                <a:gd name="T11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23">
                  <a:moveTo>
                    <a:pt x="5" y="2"/>
                  </a:moveTo>
                  <a:cubicBezTo>
                    <a:pt x="4" y="0"/>
                    <a:pt x="0" y="1"/>
                    <a:pt x="1" y="4"/>
                  </a:cubicBezTo>
                  <a:cubicBezTo>
                    <a:pt x="3" y="10"/>
                    <a:pt x="6" y="15"/>
                    <a:pt x="11" y="18"/>
                  </a:cubicBezTo>
                  <a:cubicBezTo>
                    <a:pt x="16" y="23"/>
                    <a:pt x="22" y="23"/>
                    <a:pt x="29" y="22"/>
                  </a:cubicBezTo>
                  <a:cubicBezTo>
                    <a:pt x="30" y="21"/>
                    <a:pt x="30" y="19"/>
                    <a:pt x="29" y="19"/>
                  </a:cubicBezTo>
                  <a:cubicBezTo>
                    <a:pt x="18" y="17"/>
                    <a:pt x="9" y="13"/>
                    <a:pt x="5" y="2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0" name="Freeform 85"/>
            <p:cNvSpPr/>
            <p:nvPr>
              <p:custDataLst>
                <p:tags r:id="rId26"/>
              </p:custDataLst>
            </p:nvPr>
          </p:nvSpPr>
          <p:spPr bwMode="auto">
            <a:xfrm>
              <a:off x="9691" y="6405"/>
              <a:ext cx="29" cy="17"/>
            </a:xfrm>
            <a:custGeom>
              <a:avLst/>
              <a:gdLst>
                <a:gd name="T0" fmla="*/ 13 w 31"/>
                <a:gd name="T1" fmla="*/ 15 h 18"/>
                <a:gd name="T2" fmla="*/ 30 w 31"/>
                <a:gd name="T3" fmla="*/ 14 h 18"/>
                <a:gd name="T4" fmla="*/ 29 w 31"/>
                <a:gd name="T5" fmla="*/ 10 h 18"/>
                <a:gd name="T6" fmla="*/ 15 w 31"/>
                <a:gd name="T7" fmla="*/ 11 h 18"/>
                <a:gd name="T8" fmla="*/ 5 w 31"/>
                <a:gd name="T9" fmla="*/ 3 h 18"/>
                <a:gd name="T10" fmla="*/ 2 w 31"/>
                <a:gd name="T11" fmla="*/ 5 h 18"/>
                <a:gd name="T12" fmla="*/ 13 w 31"/>
                <a:gd name="T13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8">
                  <a:moveTo>
                    <a:pt x="13" y="15"/>
                  </a:moveTo>
                  <a:cubicBezTo>
                    <a:pt x="18" y="17"/>
                    <a:pt x="26" y="18"/>
                    <a:pt x="30" y="14"/>
                  </a:cubicBezTo>
                  <a:cubicBezTo>
                    <a:pt x="31" y="13"/>
                    <a:pt x="31" y="10"/>
                    <a:pt x="29" y="10"/>
                  </a:cubicBezTo>
                  <a:cubicBezTo>
                    <a:pt x="25" y="10"/>
                    <a:pt x="20" y="11"/>
                    <a:pt x="15" y="11"/>
                  </a:cubicBezTo>
                  <a:cubicBezTo>
                    <a:pt x="11" y="10"/>
                    <a:pt x="7" y="6"/>
                    <a:pt x="5" y="3"/>
                  </a:cubicBezTo>
                  <a:cubicBezTo>
                    <a:pt x="4" y="0"/>
                    <a:pt x="0" y="2"/>
                    <a:pt x="2" y="5"/>
                  </a:cubicBezTo>
                  <a:cubicBezTo>
                    <a:pt x="4" y="9"/>
                    <a:pt x="7" y="14"/>
                    <a:pt x="13" y="15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1" name="Freeform 86"/>
            <p:cNvSpPr/>
            <p:nvPr>
              <p:custDataLst>
                <p:tags r:id="rId27"/>
              </p:custDataLst>
            </p:nvPr>
          </p:nvSpPr>
          <p:spPr bwMode="auto">
            <a:xfrm>
              <a:off x="9810" y="6383"/>
              <a:ext cx="48" cy="15"/>
            </a:xfrm>
            <a:custGeom>
              <a:avLst/>
              <a:gdLst>
                <a:gd name="T0" fmla="*/ 1 w 51"/>
                <a:gd name="T1" fmla="*/ 2 h 17"/>
                <a:gd name="T2" fmla="*/ 49 w 51"/>
                <a:gd name="T3" fmla="*/ 12 h 17"/>
                <a:gd name="T4" fmla="*/ 49 w 51"/>
                <a:gd name="T5" fmla="*/ 7 h 17"/>
                <a:gd name="T6" fmla="*/ 24 w 51"/>
                <a:gd name="T7" fmla="*/ 3 h 17"/>
                <a:gd name="T8" fmla="*/ 1 w 51"/>
                <a:gd name="T9" fmla="*/ 0 h 17"/>
                <a:gd name="T10" fmla="*/ 1 w 51"/>
                <a:gd name="T11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17">
                  <a:moveTo>
                    <a:pt x="1" y="2"/>
                  </a:moveTo>
                  <a:cubicBezTo>
                    <a:pt x="15" y="7"/>
                    <a:pt x="34" y="17"/>
                    <a:pt x="49" y="12"/>
                  </a:cubicBezTo>
                  <a:cubicBezTo>
                    <a:pt x="51" y="11"/>
                    <a:pt x="51" y="8"/>
                    <a:pt x="49" y="7"/>
                  </a:cubicBezTo>
                  <a:cubicBezTo>
                    <a:pt x="41" y="4"/>
                    <a:pt x="32" y="5"/>
                    <a:pt x="24" y="3"/>
                  </a:cubicBezTo>
                  <a:cubicBezTo>
                    <a:pt x="16" y="2"/>
                    <a:pt x="9" y="1"/>
                    <a:pt x="1" y="0"/>
                  </a:cubicBezTo>
                  <a:cubicBezTo>
                    <a:pt x="0" y="0"/>
                    <a:pt x="0" y="1"/>
                    <a:pt x="1" y="2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2" name="Freeform 87"/>
            <p:cNvSpPr/>
            <p:nvPr>
              <p:custDataLst>
                <p:tags r:id="rId28"/>
              </p:custDataLst>
            </p:nvPr>
          </p:nvSpPr>
          <p:spPr bwMode="auto">
            <a:xfrm>
              <a:off x="9868" y="6405"/>
              <a:ext cx="24" cy="5"/>
            </a:xfrm>
            <a:custGeom>
              <a:avLst/>
              <a:gdLst>
                <a:gd name="T0" fmla="*/ 4 w 25"/>
                <a:gd name="T1" fmla="*/ 7 h 7"/>
                <a:gd name="T2" fmla="*/ 20 w 25"/>
                <a:gd name="T3" fmla="*/ 7 h 7"/>
                <a:gd name="T4" fmla="*/ 20 w 25"/>
                <a:gd name="T5" fmla="*/ 0 h 7"/>
                <a:gd name="T6" fmla="*/ 4 w 25"/>
                <a:gd name="T7" fmla="*/ 0 h 7"/>
                <a:gd name="T8" fmla="*/ 4 w 25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4" y="7"/>
                  </a:moveTo>
                  <a:cubicBezTo>
                    <a:pt x="20" y="7"/>
                    <a:pt x="20" y="7"/>
                    <a:pt x="20" y="7"/>
                  </a:cubicBezTo>
                  <a:cubicBezTo>
                    <a:pt x="25" y="7"/>
                    <a:pt x="25" y="0"/>
                    <a:pt x="2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7"/>
                    <a:pt x="4" y="7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3" name="Freeform 88"/>
            <p:cNvSpPr/>
            <p:nvPr>
              <p:custDataLst>
                <p:tags r:id="rId29"/>
              </p:custDataLst>
            </p:nvPr>
          </p:nvSpPr>
          <p:spPr bwMode="auto">
            <a:xfrm>
              <a:off x="9732" y="6373"/>
              <a:ext cx="78" cy="24"/>
            </a:xfrm>
            <a:custGeom>
              <a:avLst/>
              <a:gdLst>
                <a:gd name="T0" fmla="*/ 35 w 83"/>
                <a:gd name="T1" fmla="*/ 1 h 25"/>
                <a:gd name="T2" fmla="*/ 31 w 83"/>
                <a:gd name="T3" fmla="*/ 0 h 25"/>
                <a:gd name="T4" fmla="*/ 33 w 83"/>
                <a:gd name="T5" fmla="*/ 12 h 25"/>
                <a:gd name="T6" fmla="*/ 33 w 83"/>
                <a:gd name="T7" fmla="*/ 12 h 25"/>
                <a:gd name="T8" fmla="*/ 37 w 83"/>
                <a:gd name="T9" fmla="*/ 17 h 25"/>
                <a:gd name="T10" fmla="*/ 20 w 83"/>
                <a:gd name="T11" fmla="*/ 17 h 25"/>
                <a:gd name="T12" fmla="*/ 11 w 83"/>
                <a:gd name="T13" fmla="*/ 18 h 25"/>
                <a:gd name="T14" fmla="*/ 9 w 83"/>
                <a:gd name="T15" fmla="*/ 18 h 25"/>
                <a:gd name="T16" fmla="*/ 12 w 83"/>
                <a:gd name="T17" fmla="*/ 13 h 25"/>
                <a:gd name="T18" fmla="*/ 10 w 83"/>
                <a:gd name="T19" fmla="*/ 10 h 25"/>
                <a:gd name="T20" fmla="*/ 9 w 83"/>
                <a:gd name="T21" fmla="*/ 23 h 25"/>
                <a:gd name="T22" fmla="*/ 24 w 83"/>
                <a:gd name="T23" fmla="*/ 25 h 25"/>
                <a:gd name="T24" fmla="*/ 42 w 83"/>
                <a:gd name="T25" fmla="*/ 23 h 25"/>
                <a:gd name="T26" fmla="*/ 43 w 83"/>
                <a:gd name="T27" fmla="*/ 22 h 25"/>
                <a:gd name="T28" fmla="*/ 50 w 83"/>
                <a:gd name="T29" fmla="*/ 23 h 25"/>
                <a:gd name="T30" fmla="*/ 81 w 83"/>
                <a:gd name="T31" fmla="*/ 14 h 25"/>
                <a:gd name="T32" fmla="*/ 80 w 83"/>
                <a:gd name="T33" fmla="*/ 9 h 25"/>
                <a:gd name="T34" fmla="*/ 57 w 83"/>
                <a:gd name="T35" fmla="*/ 11 h 25"/>
                <a:gd name="T36" fmla="*/ 35 w 83"/>
                <a:gd name="T37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3" h="25">
                  <a:moveTo>
                    <a:pt x="35" y="1"/>
                  </a:moveTo>
                  <a:cubicBezTo>
                    <a:pt x="34" y="0"/>
                    <a:pt x="33" y="0"/>
                    <a:pt x="31" y="0"/>
                  </a:cubicBezTo>
                  <a:cubicBezTo>
                    <a:pt x="23" y="2"/>
                    <a:pt x="27" y="9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4" y="14"/>
                    <a:pt x="35" y="16"/>
                    <a:pt x="37" y="17"/>
                  </a:cubicBezTo>
                  <a:cubicBezTo>
                    <a:pt x="31" y="16"/>
                    <a:pt x="25" y="17"/>
                    <a:pt x="20" y="17"/>
                  </a:cubicBezTo>
                  <a:cubicBezTo>
                    <a:pt x="17" y="17"/>
                    <a:pt x="14" y="18"/>
                    <a:pt x="11" y="18"/>
                  </a:cubicBezTo>
                  <a:cubicBezTo>
                    <a:pt x="10" y="18"/>
                    <a:pt x="9" y="17"/>
                    <a:pt x="9" y="18"/>
                  </a:cubicBezTo>
                  <a:cubicBezTo>
                    <a:pt x="9" y="16"/>
                    <a:pt x="11" y="14"/>
                    <a:pt x="12" y="13"/>
                  </a:cubicBezTo>
                  <a:cubicBezTo>
                    <a:pt x="14" y="12"/>
                    <a:pt x="12" y="9"/>
                    <a:pt x="10" y="10"/>
                  </a:cubicBezTo>
                  <a:cubicBezTo>
                    <a:pt x="4" y="14"/>
                    <a:pt x="0" y="20"/>
                    <a:pt x="9" y="23"/>
                  </a:cubicBezTo>
                  <a:cubicBezTo>
                    <a:pt x="14" y="25"/>
                    <a:pt x="19" y="25"/>
                    <a:pt x="24" y="25"/>
                  </a:cubicBezTo>
                  <a:cubicBezTo>
                    <a:pt x="30" y="25"/>
                    <a:pt x="37" y="25"/>
                    <a:pt x="42" y="23"/>
                  </a:cubicBezTo>
                  <a:cubicBezTo>
                    <a:pt x="42" y="22"/>
                    <a:pt x="43" y="22"/>
                    <a:pt x="43" y="22"/>
                  </a:cubicBezTo>
                  <a:cubicBezTo>
                    <a:pt x="45" y="23"/>
                    <a:pt x="47" y="23"/>
                    <a:pt x="50" y="23"/>
                  </a:cubicBezTo>
                  <a:cubicBezTo>
                    <a:pt x="60" y="24"/>
                    <a:pt x="73" y="21"/>
                    <a:pt x="81" y="14"/>
                  </a:cubicBezTo>
                  <a:cubicBezTo>
                    <a:pt x="83" y="13"/>
                    <a:pt x="82" y="10"/>
                    <a:pt x="80" y="9"/>
                  </a:cubicBezTo>
                  <a:cubicBezTo>
                    <a:pt x="72" y="7"/>
                    <a:pt x="65" y="9"/>
                    <a:pt x="57" y="11"/>
                  </a:cubicBezTo>
                  <a:cubicBezTo>
                    <a:pt x="48" y="12"/>
                    <a:pt x="41" y="8"/>
                    <a:pt x="35" y="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  <p:sp>
        <p:nvSpPr>
          <p:cNvPr id="67587" name="内容占位符 4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136015" y="1731645"/>
            <a:ext cx="5736590" cy="5469890"/>
          </a:xfrm>
          <a:blipFill>
            <a:blip r:embed="rId32" cstate="print"/>
            <a:stretch>
              <a:fillRect l="-1237" t="-1471" r="-515"/>
            </a:stretch>
          </a:blipFill>
        </p:spPr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 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6895" indent="-2139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F7EE10-1D8A-4DF4-8EB3-C1D00618FA23}" type="slidenum">
              <a:rPr lang="zh-CN" altLang="en-US" sz="465" smtClean="0"/>
              <a:pPr/>
              <a:t>13</a:t>
            </a:fld>
            <a:endParaRPr lang="zh-CN" altLang="en-US" sz="465" smtClean="0"/>
          </a:p>
        </p:txBody>
      </p:sp>
      <p:sp>
        <p:nvSpPr>
          <p:cNvPr id="5" name="TextBox 4"/>
          <p:cNvSpPr txBox="1"/>
          <p:nvPr/>
        </p:nvSpPr>
        <p:spPr>
          <a:xfrm>
            <a:off x="5238750" y="6342380"/>
            <a:ext cx="1118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加入</a:t>
            </a:r>
            <a:r>
              <a:rPr lang="en-US" altLang="zh-CN" sz="2000" dirty="0" smtClean="0">
                <a:solidFill>
                  <a:srgbClr val="FF0000"/>
                </a:solidFill>
              </a:rPr>
              <a:t>log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07010" y="1066800"/>
            <a:ext cx="400113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07010" y="1765300"/>
            <a:ext cx="8678545" cy="3984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pic>
        <p:nvPicPr>
          <p:cNvPr id="13" name="图片 12" descr="华工标志（透明版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68935" y="1110615"/>
            <a:ext cx="5746115" cy="721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</a:rPr>
              <a:t>Homework 5-4 </a:t>
            </a:r>
          </a:p>
        </p:txBody>
      </p:sp>
      <p:sp>
        <p:nvSpPr>
          <p:cNvPr id="67587" name="内容占位符 4"/>
          <p:cNvSpPr>
            <a:spLocks noGrp="1"/>
          </p:cNvSpPr>
          <p:nvPr>
            <p:ph idx="1"/>
          </p:nvPr>
        </p:nvSpPr>
        <p:spPr>
          <a:xfrm>
            <a:off x="561975" y="2761615"/>
            <a:ext cx="7886700" cy="1368425"/>
          </a:xfrm>
        </p:spPr>
        <p:txBody>
          <a:bodyPr>
            <a:normAutofit lnSpcReduction="20000"/>
          </a:bodyPr>
          <a:lstStyle/>
          <a:p>
            <a:pPr fontAlgn="auto">
              <a:lnSpc>
                <a:spcPct val="150000"/>
              </a:lnSpc>
              <a:spcBef>
                <a:spcPts val="3100"/>
              </a:spcBef>
            </a:pPr>
            <a:r>
              <a:rPr lang="en-US" altLang="zh-CN" dirty="0" smtClean="0"/>
              <a:t>Self study 7.10 Adversary augment for lower bounds</a:t>
            </a:r>
            <a:endParaRPr lang="en-US" altLang="zh-CN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6895" indent="-2139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F7EE10-1D8A-4DF4-8EB3-C1D00618FA23}" type="slidenum">
              <a:rPr lang="zh-CN" altLang="en-US" sz="465" smtClean="0"/>
              <a:pPr/>
              <a:t>14</a:t>
            </a:fld>
            <a:endParaRPr lang="zh-CN" altLang="en-US" sz="465" smtClean="0"/>
          </a:p>
        </p:txBody>
      </p:sp>
      <p:grpSp>
        <p:nvGrpSpPr>
          <p:cNvPr id="27" name="组合 26"/>
          <p:cNvGrpSpPr/>
          <p:nvPr/>
        </p:nvGrpSpPr>
        <p:grpSpPr>
          <a:xfrm>
            <a:off x="7616666" y="4661218"/>
            <a:ext cx="898208" cy="852488"/>
            <a:chOff x="4219575" y="3103563"/>
            <a:chExt cx="746125" cy="708025"/>
          </a:xfrm>
          <a:solidFill>
            <a:schemeClr val="accent5">
              <a:lumMod val="75000"/>
              <a:alpha val="42000"/>
            </a:schemeClr>
          </a:solidFill>
        </p:grpSpPr>
        <p:sp>
          <p:nvSpPr>
            <p:cNvPr id="16740" name="Freeform 356"/>
            <p:cNvSpPr/>
            <p:nvPr>
              <p:custDataLst>
                <p:tags r:id="rId5"/>
              </p:custDataLst>
            </p:nvPr>
          </p:nvSpPr>
          <p:spPr bwMode="auto">
            <a:xfrm>
              <a:off x="4276725" y="3703638"/>
              <a:ext cx="17463" cy="60325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22" y="18"/>
                </a:cxn>
                <a:cxn ang="0">
                  <a:pos x="20" y="31"/>
                </a:cxn>
                <a:cxn ang="0">
                  <a:pos x="12" y="57"/>
                </a:cxn>
                <a:cxn ang="0">
                  <a:pos x="7" y="69"/>
                </a:cxn>
                <a:cxn ang="0">
                  <a:pos x="4" y="83"/>
                </a:cxn>
                <a:cxn ang="0">
                  <a:pos x="1" y="95"/>
                </a:cxn>
                <a:cxn ang="0">
                  <a:pos x="0" y="109"/>
                </a:cxn>
                <a:cxn ang="0">
                  <a:pos x="0" y="109"/>
                </a:cxn>
                <a:cxn ang="0">
                  <a:pos x="0" y="111"/>
                </a:cxn>
                <a:cxn ang="0">
                  <a:pos x="1" y="113"/>
                </a:cxn>
                <a:cxn ang="0">
                  <a:pos x="3" y="114"/>
                </a:cxn>
                <a:cxn ang="0">
                  <a:pos x="4" y="114"/>
                </a:cxn>
                <a:cxn ang="0">
                  <a:pos x="6" y="114"/>
                </a:cxn>
                <a:cxn ang="0">
                  <a:pos x="7" y="113"/>
                </a:cxn>
                <a:cxn ang="0">
                  <a:pos x="9" y="111"/>
                </a:cxn>
                <a:cxn ang="0">
                  <a:pos x="10" y="109"/>
                </a:cxn>
                <a:cxn ang="0">
                  <a:pos x="10" y="109"/>
                </a:cxn>
                <a:cxn ang="0">
                  <a:pos x="11" y="95"/>
                </a:cxn>
                <a:cxn ang="0">
                  <a:pos x="14" y="83"/>
                </a:cxn>
                <a:cxn ang="0">
                  <a:pos x="17" y="69"/>
                </a:cxn>
                <a:cxn ang="0">
                  <a:pos x="21" y="57"/>
                </a:cxn>
                <a:cxn ang="0">
                  <a:pos x="29" y="31"/>
                </a:cxn>
                <a:cxn ang="0">
                  <a:pos x="32" y="18"/>
                </a:cxn>
                <a:cxn ang="0">
                  <a:pos x="33" y="4"/>
                </a:cxn>
                <a:cxn ang="0">
                  <a:pos x="33" y="4"/>
                </a:cxn>
                <a:cxn ang="0">
                  <a:pos x="33" y="2"/>
                </a:cxn>
                <a:cxn ang="0">
                  <a:pos x="32" y="1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0"/>
                </a:cxn>
                <a:cxn ang="0">
                  <a:pos x="25" y="1"/>
                </a:cxn>
                <a:cxn ang="0">
                  <a:pos x="24" y="2"/>
                </a:cxn>
                <a:cxn ang="0">
                  <a:pos x="24" y="4"/>
                </a:cxn>
                <a:cxn ang="0">
                  <a:pos x="24" y="4"/>
                </a:cxn>
              </a:cxnLst>
              <a:rect l="0" t="0" r="r" b="b"/>
              <a:pathLst>
                <a:path w="33" h="114">
                  <a:moveTo>
                    <a:pt x="24" y="4"/>
                  </a:moveTo>
                  <a:lnTo>
                    <a:pt x="24" y="4"/>
                  </a:lnTo>
                  <a:lnTo>
                    <a:pt x="22" y="18"/>
                  </a:lnTo>
                  <a:lnTo>
                    <a:pt x="20" y="31"/>
                  </a:lnTo>
                  <a:lnTo>
                    <a:pt x="12" y="57"/>
                  </a:lnTo>
                  <a:lnTo>
                    <a:pt x="7" y="69"/>
                  </a:lnTo>
                  <a:lnTo>
                    <a:pt x="4" y="83"/>
                  </a:lnTo>
                  <a:lnTo>
                    <a:pt x="1" y="95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111"/>
                  </a:lnTo>
                  <a:lnTo>
                    <a:pt x="1" y="113"/>
                  </a:lnTo>
                  <a:lnTo>
                    <a:pt x="3" y="114"/>
                  </a:lnTo>
                  <a:lnTo>
                    <a:pt x="4" y="114"/>
                  </a:lnTo>
                  <a:lnTo>
                    <a:pt x="6" y="114"/>
                  </a:lnTo>
                  <a:lnTo>
                    <a:pt x="7" y="113"/>
                  </a:lnTo>
                  <a:lnTo>
                    <a:pt x="9" y="111"/>
                  </a:lnTo>
                  <a:lnTo>
                    <a:pt x="10" y="109"/>
                  </a:lnTo>
                  <a:lnTo>
                    <a:pt x="10" y="109"/>
                  </a:lnTo>
                  <a:lnTo>
                    <a:pt x="11" y="95"/>
                  </a:lnTo>
                  <a:lnTo>
                    <a:pt x="14" y="83"/>
                  </a:lnTo>
                  <a:lnTo>
                    <a:pt x="17" y="69"/>
                  </a:lnTo>
                  <a:lnTo>
                    <a:pt x="21" y="57"/>
                  </a:lnTo>
                  <a:lnTo>
                    <a:pt x="29" y="31"/>
                  </a:lnTo>
                  <a:lnTo>
                    <a:pt x="32" y="18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1" name="Freeform 357"/>
            <p:cNvSpPr/>
            <p:nvPr>
              <p:custDataLst>
                <p:tags r:id="rId6"/>
              </p:custDataLst>
            </p:nvPr>
          </p:nvSpPr>
          <p:spPr bwMode="auto">
            <a:xfrm>
              <a:off x="4314825" y="3724275"/>
              <a:ext cx="17463" cy="57150"/>
            </a:xfrm>
            <a:custGeom>
              <a:avLst/>
              <a:gdLst/>
              <a:ahLst/>
              <a:cxnLst>
                <a:cxn ang="0">
                  <a:pos x="23" y="4"/>
                </a:cxn>
                <a:cxn ang="0">
                  <a:pos x="23" y="4"/>
                </a:cxn>
                <a:cxn ang="0">
                  <a:pos x="18" y="17"/>
                </a:cxn>
                <a:cxn ang="0">
                  <a:pos x="14" y="29"/>
                </a:cxn>
                <a:cxn ang="0">
                  <a:pos x="9" y="43"/>
                </a:cxn>
                <a:cxn ang="0">
                  <a:pos x="4" y="55"/>
                </a:cxn>
                <a:cxn ang="0">
                  <a:pos x="4" y="55"/>
                </a:cxn>
                <a:cxn ang="0">
                  <a:pos x="2" y="68"/>
                </a:cxn>
                <a:cxn ang="0">
                  <a:pos x="1" y="80"/>
                </a:cxn>
                <a:cxn ang="0">
                  <a:pos x="0" y="105"/>
                </a:cxn>
                <a:cxn ang="0">
                  <a:pos x="0" y="105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2" y="109"/>
                </a:cxn>
                <a:cxn ang="0">
                  <a:pos x="4" y="109"/>
                </a:cxn>
                <a:cxn ang="0">
                  <a:pos x="6" y="109"/>
                </a:cxn>
                <a:cxn ang="0">
                  <a:pos x="7" y="108"/>
                </a:cxn>
                <a:cxn ang="0">
                  <a:pos x="8" y="106"/>
                </a:cxn>
                <a:cxn ang="0">
                  <a:pos x="9" y="105"/>
                </a:cxn>
                <a:cxn ang="0">
                  <a:pos x="9" y="105"/>
                </a:cxn>
                <a:cxn ang="0">
                  <a:pos x="9" y="93"/>
                </a:cxn>
                <a:cxn ang="0">
                  <a:pos x="11" y="83"/>
                </a:cxn>
                <a:cxn ang="0">
                  <a:pos x="13" y="62"/>
                </a:cxn>
                <a:cxn ang="0">
                  <a:pos x="13" y="62"/>
                </a:cxn>
                <a:cxn ang="0">
                  <a:pos x="14" y="55"/>
                </a:cxn>
                <a:cxn ang="0">
                  <a:pos x="16" y="48"/>
                </a:cxn>
                <a:cxn ang="0">
                  <a:pos x="21" y="33"/>
                </a:cxn>
                <a:cxn ang="0">
                  <a:pos x="27" y="20"/>
                </a:cxn>
                <a:cxn ang="0">
                  <a:pos x="33" y="6"/>
                </a:cxn>
                <a:cxn ang="0">
                  <a:pos x="33" y="6"/>
                </a:cxn>
                <a:cxn ang="0">
                  <a:pos x="33" y="4"/>
                </a:cxn>
                <a:cxn ang="0">
                  <a:pos x="32" y="3"/>
                </a:cxn>
                <a:cxn ang="0">
                  <a:pos x="31" y="1"/>
                </a:cxn>
                <a:cxn ang="0">
                  <a:pos x="28" y="0"/>
                </a:cxn>
                <a:cxn ang="0">
                  <a:pos x="27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4"/>
                </a:cxn>
                <a:cxn ang="0">
                  <a:pos x="23" y="4"/>
                </a:cxn>
              </a:cxnLst>
              <a:rect l="0" t="0" r="r" b="b"/>
              <a:pathLst>
                <a:path w="33" h="109">
                  <a:moveTo>
                    <a:pt x="23" y="4"/>
                  </a:moveTo>
                  <a:lnTo>
                    <a:pt x="23" y="4"/>
                  </a:lnTo>
                  <a:lnTo>
                    <a:pt x="18" y="17"/>
                  </a:lnTo>
                  <a:lnTo>
                    <a:pt x="14" y="29"/>
                  </a:lnTo>
                  <a:lnTo>
                    <a:pt x="9" y="43"/>
                  </a:lnTo>
                  <a:lnTo>
                    <a:pt x="4" y="55"/>
                  </a:lnTo>
                  <a:lnTo>
                    <a:pt x="4" y="55"/>
                  </a:lnTo>
                  <a:lnTo>
                    <a:pt x="2" y="68"/>
                  </a:lnTo>
                  <a:lnTo>
                    <a:pt x="1" y="80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2" y="109"/>
                  </a:lnTo>
                  <a:lnTo>
                    <a:pt x="4" y="109"/>
                  </a:lnTo>
                  <a:lnTo>
                    <a:pt x="6" y="109"/>
                  </a:lnTo>
                  <a:lnTo>
                    <a:pt x="7" y="108"/>
                  </a:lnTo>
                  <a:lnTo>
                    <a:pt x="8" y="106"/>
                  </a:lnTo>
                  <a:lnTo>
                    <a:pt x="9" y="105"/>
                  </a:lnTo>
                  <a:lnTo>
                    <a:pt x="9" y="105"/>
                  </a:lnTo>
                  <a:lnTo>
                    <a:pt x="9" y="93"/>
                  </a:lnTo>
                  <a:lnTo>
                    <a:pt x="11" y="83"/>
                  </a:lnTo>
                  <a:lnTo>
                    <a:pt x="13" y="62"/>
                  </a:lnTo>
                  <a:lnTo>
                    <a:pt x="13" y="62"/>
                  </a:lnTo>
                  <a:lnTo>
                    <a:pt x="14" y="55"/>
                  </a:lnTo>
                  <a:lnTo>
                    <a:pt x="16" y="48"/>
                  </a:lnTo>
                  <a:lnTo>
                    <a:pt x="21" y="33"/>
                  </a:lnTo>
                  <a:lnTo>
                    <a:pt x="27" y="20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3" y="4"/>
                  </a:lnTo>
                  <a:lnTo>
                    <a:pt x="32" y="3"/>
                  </a:lnTo>
                  <a:lnTo>
                    <a:pt x="31" y="1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4"/>
                  </a:lnTo>
                  <a:lnTo>
                    <a:pt x="23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2" name="Freeform 358"/>
            <p:cNvSpPr/>
            <p:nvPr>
              <p:custDataLst>
                <p:tags r:id="rId7"/>
              </p:custDataLst>
            </p:nvPr>
          </p:nvSpPr>
          <p:spPr bwMode="auto">
            <a:xfrm>
              <a:off x="4352925" y="3725863"/>
              <a:ext cx="22225" cy="5556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2" y="11"/>
                </a:cxn>
                <a:cxn ang="0">
                  <a:pos x="30" y="17"/>
                </a:cxn>
                <a:cxn ang="0">
                  <a:pos x="25" y="30"/>
                </a:cxn>
                <a:cxn ang="0">
                  <a:pos x="18" y="41"/>
                </a:cxn>
                <a:cxn ang="0">
                  <a:pos x="13" y="52"/>
                </a:cxn>
                <a:cxn ang="0">
                  <a:pos x="13" y="52"/>
                </a:cxn>
                <a:cxn ang="0">
                  <a:pos x="9" y="64"/>
                </a:cxn>
                <a:cxn ang="0">
                  <a:pos x="5" y="75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3" y="104"/>
                </a:cxn>
                <a:cxn ang="0">
                  <a:pos x="5" y="104"/>
                </a:cxn>
                <a:cxn ang="0">
                  <a:pos x="6" y="104"/>
                </a:cxn>
                <a:cxn ang="0">
                  <a:pos x="8" y="103"/>
                </a:cxn>
                <a:cxn ang="0">
                  <a:pos x="8" y="101"/>
                </a:cxn>
                <a:cxn ang="0">
                  <a:pos x="8" y="101"/>
                </a:cxn>
                <a:cxn ang="0">
                  <a:pos x="16" y="72"/>
                </a:cxn>
                <a:cxn ang="0">
                  <a:pos x="21" y="58"/>
                </a:cxn>
                <a:cxn ang="0">
                  <a:pos x="27" y="45"/>
                </a:cxn>
                <a:cxn ang="0">
                  <a:pos x="27" y="45"/>
                </a:cxn>
                <a:cxn ang="0">
                  <a:pos x="36" y="25"/>
                </a:cxn>
                <a:cxn ang="0">
                  <a:pos x="40" y="15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1"/>
                </a:cxn>
                <a:cxn ang="0">
                  <a:pos x="39" y="1"/>
                </a:cxn>
                <a:cxn ang="0">
                  <a:pos x="38" y="0"/>
                </a:cxn>
                <a:cxn ang="0">
                  <a:pos x="34" y="1"/>
                </a:cxn>
                <a:cxn ang="0">
                  <a:pos x="33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104">
                  <a:moveTo>
                    <a:pt x="33" y="5"/>
                  </a:moveTo>
                  <a:lnTo>
                    <a:pt x="33" y="5"/>
                  </a:lnTo>
                  <a:lnTo>
                    <a:pt x="32" y="11"/>
                  </a:lnTo>
                  <a:lnTo>
                    <a:pt x="30" y="17"/>
                  </a:lnTo>
                  <a:lnTo>
                    <a:pt x="25" y="30"/>
                  </a:lnTo>
                  <a:lnTo>
                    <a:pt x="18" y="41"/>
                  </a:lnTo>
                  <a:lnTo>
                    <a:pt x="13" y="52"/>
                  </a:lnTo>
                  <a:lnTo>
                    <a:pt x="13" y="52"/>
                  </a:lnTo>
                  <a:lnTo>
                    <a:pt x="9" y="64"/>
                  </a:lnTo>
                  <a:lnTo>
                    <a:pt x="5" y="75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3" y="104"/>
                  </a:lnTo>
                  <a:lnTo>
                    <a:pt x="5" y="104"/>
                  </a:lnTo>
                  <a:lnTo>
                    <a:pt x="6" y="104"/>
                  </a:lnTo>
                  <a:lnTo>
                    <a:pt x="8" y="103"/>
                  </a:lnTo>
                  <a:lnTo>
                    <a:pt x="8" y="101"/>
                  </a:lnTo>
                  <a:lnTo>
                    <a:pt x="8" y="101"/>
                  </a:lnTo>
                  <a:lnTo>
                    <a:pt x="16" y="72"/>
                  </a:lnTo>
                  <a:lnTo>
                    <a:pt x="21" y="58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36" y="25"/>
                  </a:lnTo>
                  <a:lnTo>
                    <a:pt x="40" y="1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1"/>
                  </a:lnTo>
                  <a:lnTo>
                    <a:pt x="39" y="1"/>
                  </a:lnTo>
                  <a:lnTo>
                    <a:pt x="38" y="0"/>
                  </a:lnTo>
                  <a:lnTo>
                    <a:pt x="34" y="1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3" name="Freeform 359"/>
            <p:cNvSpPr/>
            <p:nvPr>
              <p:custDataLst>
                <p:tags r:id="rId8"/>
              </p:custDataLst>
            </p:nvPr>
          </p:nvSpPr>
          <p:spPr bwMode="auto">
            <a:xfrm>
              <a:off x="4387850" y="3729038"/>
              <a:ext cx="26988" cy="57150"/>
            </a:xfrm>
            <a:custGeom>
              <a:avLst/>
              <a:gdLst/>
              <a:ahLst/>
              <a:cxnLst>
                <a:cxn ang="0">
                  <a:pos x="42" y="4"/>
                </a:cxn>
                <a:cxn ang="0">
                  <a:pos x="42" y="4"/>
                </a:cxn>
                <a:cxn ang="0">
                  <a:pos x="41" y="10"/>
                </a:cxn>
                <a:cxn ang="0">
                  <a:pos x="40" y="15"/>
                </a:cxn>
                <a:cxn ang="0">
                  <a:pos x="35" y="26"/>
                </a:cxn>
                <a:cxn ang="0">
                  <a:pos x="24" y="44"/>
                </a:cxn>
                <a:cxn ang="0">
                  <a:pos x="24" y="44"/>
                </a:cxn>
                <a:cxn ang="0">
                  <a:pos x="22" y="49"/>
                </a:cxn>
                <a:cxn ang="0">
                  <a:pos x="20" y="56"/>
                </a:cxn>
                <a:cxn ang="0">
                  <a:pos x="16" y="67"/>
                </a:cxn>
                <a:cxn ang="0">
                  <a:pos x="16" y="67"/>
                </a:cxn>
                <a:cxn ang="0">
                  <a:pos x="9" y="84"/>
                </a:cxn>
                <a:cxn ang="0">
                  <a:pos x="0" y="101"/>
                </a:cxn>
                <a:cxn ang="0">
                  <a:pos x="0" y="101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1" y="107"/>
                </a:cxn>
                <a:cxn ang="0">
                  <a:pos x="2" y="108"/>
                </a:cxn>
                <a:cxn ang="0">
                  <a:pos x="4" y="108"/>
                </a:cxn>
                <a:cxn ang="0">
                  <a:pos x="6" y="108"/>
                </a:cxn>
                <a:cxn ang="0">
                  <a:pos x="7" y="108"/>
                </a:cxn>
                <a:cxn ang="0">
                  <a:pos x="8" y="106"/>
                </a:cxn>
                <a:cxn ang="0">
                  <a:pos x="8" y="106"/>
                </a:cxn>
                <a:cxn ang="0">
                  <a:pos x="22" y="77"/>
                </a:cxn>
                <a:cxn ang="0">
                  <a:pos x="22" y="77"/>
                </a:cxn>
                <a:cxn ang="0">
                  <a:pos x="25" y="70"/>
                </a:cxn>
                <a:cxn ang="0">
                  <a:pos x="28" y="62"/>
                </a:cxn>
                <a:cxn ang="0">
                  <a:pos x="31" y="53"/>
                </a:cxn>
                <a:cxn ang="0">
                  <a:pos x="34" y="46"/>
                </a:cxn>
                <a:cxn ang="0">
                  <a:pos x="34" y="46"/>
                </a:cxn>
                <a:cxn ang="0">
                  <a:pos x="45" y="26"/>
                </a:cxn>
                <a:cxn ang="0">
                  <a:pos x="49" y="15"/>
                </a:cxn>
                <a:cxn ang="0">
                  <a:pos x="51" y="10"/>
                </a:cxn>
                <a:cxn ang="0">
                  <a:pos x="52" y="4"/>
                </a:cxn>
                <a:cxn ang="0">
                  <a:pos x="52" y="4"/>
                </a:cxn>
                <a:cxn ang="0">
                  <a:pos x="52" y="2"/>
                </a:cxn>
                <a:cxn ang="0">
                  <a:pos x="51" y="1"/>
                </a:cxn>
                <a:cxn ang="0">
                  <a:pos x="49" y="0"/>
                </a:cxn>
                <a:cxn ang="0">
                  <a:pos x="47" y="0"/>
                </a:cxn>
                <a:cxn ang="0">
                  <a:pos x="44" y="1"/>
                </a:cxn>
                <a:cxn ang="0">
                  <a:pos x="43" y="2"/>
                </a:cxn>
                <a:cxn ang="0">
                  <a:pos x="42" y="4"/>
                </a:cxn>
                <a:cxn ang="0">
                  <a:pos x="42" y="4"/>
                </a:cxn>
              </a:cxnLst>
              <a:rect l="0" t="0" r="r" b="b"/>
              <a:pathLst>
                <a:path w="52" h="108">
                  <a:moveTo>
                    <a:pt x="42" y="4"/>
                  </a:moveTo>
                  <a:lnTo>
                    <a:pt x="42" y="4"/>
                  </a:lnTo>
                  <a:lnTo>
                    <a:pt x="41" y="10"/>
                  </a:lnTo>
                  <a:lnTo>
                    <a:pt x="40" y="15"/>
                  </a:lnTo>
                  <a:lnTo>
                    <a:pt x="35" y="26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2" y="49"/>
                  </a:lnTo>
                  <a:lnTo>
                    <a:pt x="20" y="56"/>
                  </a:lnTo>
                  <a:lnTo>
                    <a:pt x="16" y="67"/>
                  </a:lnTo>
                  <a:lnTo>
                    <a:pt x="16" y="67"/>
                  </a:lnTo>
                  <a:lnTo>
                    <a:pt x="9" y="8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1" y="107"/>
                  </a:lnTo>
                  <a:lnTo>
                    <a:pt x="2" y="108"/>
                  </a:lnTo>
                  <a:lnTo>
                    <a:pt x="4" y="108"/>
                  </a:lnTo>
                  <a:lnTo>
                    <a:pt x="6" y="108"/>
                  </a:lnTo>
                  <a:lnTo>
                    <a:pt x="7" y="108"/>
                  </a:lnTo>
                  <a:lnTo>
                    <a:pt x="8" y="106"/>
                  </a:lnTo>
                  <a:lnTo>
                    <a:pt x="8" y="106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5" y="70"/>
                  </a:lnTo>
                  <a:lnTo>
                    <a:pt x="28" y="62"/>
                  </a:lnTo>
                  <a:lnTo>
                    <a:pt x="31" y="53"/>
                  </a:lnTo>
                  <a:lnTo>
                    <a:pt x="34" y="46"/>
                  </a:lnTo>
                  <a:lnTo>
                    <a:pt x="34" y="46"/>
                  </a:lnTo>
                  <a:lnTo>
                    <a:pt x="45" y="26"/>
                  </a:lnTo>
                  <a:lnTo>
                    <a:pt x="49" y="15"/>
                  </a:lnTo>
                  <a:lnTo>
                    <a:pt x="51" y="10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7" y="0"/>
                  </a:lnTo>
                  <a:lnTo>
                    <a:pt x="44" y="1"/>
                  </a:lnTo>
                  <a:lnTo>
                    <a:pt x="43" y="2"/>
                  </a:lnTo>
                  <a:lnTo>
                    <a:pt x="42" y="4"/>
                  </a:lnTo>
                  <a:lnTo>
                    <a:pt x="42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4" name="Freeform 360"/>
            <p:cNvSpPr/>
            <p:nvPr>
              <p:custDataLst>
                <p:tags r:id="rId9"/>
              </p:custDataLst>
            </p:nvPr>
          </p:nvSpPr>
          <p:spPr bwMode="auto">
            <a:xfrm>
              <a:off x="4438650" y="3730625"/>
              <a:ext cx="23813" cy="55563"/>
            </a:xfrm>
            <a:custGeom>
              <a:avLst/>
              <a:gdLst/>
              <a:ahLst/>
              <a:cxnLst>
                <a:cxn ang="0">
                  <a:pos x="37" y="5"/>
                </a:cxn>
                <a:cxn ang="0">
                  <a:pos x="37" y="5"/>
                </a:cxn>
                <a:cxn ang="0">
                  <a:pos x="35" y="17"/>
                </a:cxn>
                <a:cxn ang="0">
                  <a:pos x="32" y="29"/>
                </a:cxn>
                <a:cxn ang="0">
                  <a:pos x="27" y="41"/>
                </a:cxn>
                <a:cxn ang="0">
                  <a:pos x="21" y="53"/>
                </a:cxn>
                <a:cxn ang="0">
                  <a:pos x="8" y="75"/>
                </a:cxn>
                <a:cxn ang="0">
                  <a:pos x="3" y="87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2" y="103"/>
                </a:cxn>
                <a:cxn ang="0">
                  <a:pos x="3" y="104"/>
                </a:cxn>
                <a:cxn ang="0">
                  <a:pos x="5" y="104"/>
                </a:cxn>
                <a:cxn ang="0">
                  <a:pos x="6" y="104"/>
                </a:cxn>
                <a:cxn ang="0">
                  <a:pos x="8" y="103"/>
                </a:cxn>
                <a:cxn ang="0">
                  <a:pos x="9" y="101"/>
                </a:cxn>
                <a:cxn ang="0">
                  <a:pos x="9" y="101"/>
                </a:cxn>
                <a:cxn ang="0">
                  <a:pos x="12" y="89"/>
                </a:cxn>
                <a:cxn ang="0">
                  <a:pos x="17" y="76"/>
                </a:cxn>
                <a:cxn ang="0">
                  <a:pos x="30" y="54"/>
                </a:cxn>
                <a:cxn ang="0">
                  <a:pos x="36" y="42"/>
                </a:cxn>
                <a:cxn ang="0">
                  <a:pos x="41" y="30"/>
                </a:cxn>
                <a:cxn ang="0">
                  <a:pos x="45" y="17"/>
                </a:cxn>
                <a:cxn ang="0">
                  <a:pos x="46" y="5"/>
                </a:cxn>
                <a:cxn ang="0">
                  <a:pos x="46" y="5"/>
                </a:cxn>
                <a:cxn ang="0">
                  <a:pos x="46" y="3"/>
                </a:cxn>
                <a:cxn ang="0">
                  <a:pos x="45" y="2"/>
                </a:cxn>
                <a:cxn ang="0">
                  <a:pos x="44" y="1"/>
                </a:cxn>
                <a:cxn ang="0">
                  <a:pos x="42" y="0"/>
                </a:cxn>
                <a:cxn ang="0">
                  <a:pos x="40" y="1"/>
                </a:cxn>
                <a:cxn ang="0">
                  <a:pos x="39" y="2"/>
                </a:cxn>
                <a:cxn ang="0">
                  <a:pos x="38" y="3"/>
                </a:cxn>
                <a:cxn ang="0">
                  <a:pos x="37" y="5"/>
                </a:cxn>
                <a:cxn ang="0">
                  <a:pos x="37" y="5"/>
                </a:cxn>
              </a:cxnLst>
              <a:rect l="0" t="0" r="r" b="b"/>
              <a:pathLst>
                <a:path w="46" h="104">
                  <a:moveTo>
                    <a:pt x="37" y="5"/>
                  </a:moveTo>
                  <a:lnTo>
                    <a:pt x="37" y="5"/>
                  </a:lnTo>
                  <a:lnTo>
                    <a:pt x="35" y="17"/>
                  </a:lnTo>
                  <a:lnTo>
                    <a:pt x="32" y="29"/>
                  </a:lnTo>
                  <a:lnTo>
                    <a:pt x="27" y="41"/>
                  </a:lnTo>
                  <a:lnTo>
                    <a:pt x="21" y="53"/>
                  </a:lnTo>
                  <a:lnTo>
                    <a:pt x="8" y="75"/>
                  </a:lnTo>
                  <a:lnTo>
                    <a:pt x="3" y="87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2" y="103"/>
                  </a:lnTo>
                  <a:lnTo>
                    <a:pt x="3" y="104"/>
                  </a:lnTo>
                  <a:lnTo>
                    <a:pt x="5" y="104"/>
                  </a:lnTo>
                  <a:lnTo>
                    <a:pt x="6" y="104"/>
                  </a:lnTo>
                  <a:lnTo>
                    <a:pt x="8" y="103"/>
                  </a:lnTo>
                  <a:lnTo>
                    <a:pt x="9" y="101"/>
                  </a:lnTo>
                  <a:lnTo>
                    <a:pt x="9" y="101"/>
                  </a:lnTo>
                  <a:lnTo>
                    <a:pt x="12" y="89"/>
                  </a:lnTo>
                  <a:lnTo>
                    <a:pt x="17" y="76"/>
                  </a:lnTo>
                  <a:lnTo>
                    <a:pt x="30" y="54"/>
                  </a:lnTo>
                  <a:lnTo>
                    <a:pt x="36" y="42"/>
                  </a:lnTo>
                  <a:lnTo>
                    <a:pt x="41" y="30"/>
                  </a:lnTo>
                  <a:lnTo>
                    <a:pt x="45" y="17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3"/>
                  </a:lnTo>
                  <a:lnTo>
                    <a:pt x="45" y="2"/>
                  </a:lnTo>
                  <a:lnTo>
                    <a:pt x="44" y="1"/>
                  </a:lnTo>
                  <a:lnTo>
                    <a:pt x="42" y="0"/>
                  </a:lnTo>
                  <a:lnTo>
                    <a:pt x="40" y="1"/>
                  </a:lnTo>
                  <a:lnTo>
                    <a:pt x="39" y="2"/>
                  </a:lnTo>
                  <a:lnTo>
                    <a:pt x="38" y="3"/>
                  </a:lnTo>
                  <a:lnTo>
                    <a:pt x="37" y="5"/>
                  </a:lnTo>
                  <a:lnTo>
                    <a:pt x="37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5" name="Freeform 361"/>
            <p:cNvSpPr/>
            <p:nvPr>
              <p:custDataLst>
                <p:tags r:id="rId10"/>
              </p:custDataLst>
            </p:nvPr>
          </p:nvSpPr>
          <p:spPr bwMode="auto">
            <a:xfrm>
              <a:off x="4478338" y="3732213"/>
              <a:ext cx="25400" cy="52388"/>
            </a:xfrm>
            <a:custGeom>
              <a:avLst/>
              <a:gdLst/>
              <a:ahLst/>
              <a:cxnLst>
                <a:cxn ang="0">
                  <a:pos x="39" y="3"/>
                </a:cxn>
                <a:cxn ang="0">
                  <a:pos x="39" y="3"/>
                </a:cxn>
                <a:cxn ang="0">
                  <a:pos x="34" y="14"/>
                </a:cxn>
                <a:cxn ang="0">
                  <a:pos x="29" y="26"/>
                </a:cxn>
                <a:cxn ang="0">
                  <a:pos x="18" y="47"/>
                </a:cxn>
                <a:cxn ang="0">
                  <a:pos x="13" y="58"/>
                </a:cxn>
                <a:cxn ang="0">
                  <a:pos x="8" y="69"/>
                </a:cxn>
                <a:cxn ang="0">
                  <a:pos x="3" y="80"/>
                </a:cxn>
                <a:cxn ang="0">
                  <a:pos x="0" y="93"/>
                </a:cxn>
                <a:cxn ang="0">
                  <a:pos x="0" y="93"/>
                </a:cxn>
                <a:cxn ang="0">
                  <a:pos x="0" y="95"/>
                </a:cxn>
                <a:cxn ang="0">
                  <a:pos x="1" y="97"/>
                </a:cxn>
                <a:cxn ang="0">
                  <a:pos x="4" y="98"/>
                </a:cxn>
                <a:cxn ang="0">
                  <a:pos x="6" y="99"/>
                </a:cxn>
                <a:cxn ang="0">
                  <a:pos x="8" y="98"/>
                </a:cxn>
                <a:cxn ang="0">
                  <a:pos x="9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3" y="84"/>
                </a:cxn>
                <a:cxn ang="0">
                  <a:pos x="17" y="72"/>
                </a:cxn>
                <a:cxn ang="0">
                  <a:pos x="22" y="61"/>
                </a:cxn>
                <a:cxn ang="0">
                  <a:pos x="27" y="49"/>
                </a:cxn>
                <a:cxn ang="0">
                  <a:pos x="39" y="28"/>
                </a:cxn>
                <a:cxn ang="0">
                  <a:pos x="44" y="16"/>
                </a:cxn>
                <a:cxn ang="0">
                  <a:pos x="48" y="5"/>
                </a:cxn>
                <a:cxn ang="0">
                  <a:pos x="48" y="5"/>
                </a:cxn>
                <a:cxn ang="0">
                  <a:pos x="48" y="3"/>
                </a:cxn>
                <a:cxn ang="0">
                  <a:pos x="47" y="2"/>
                </a:cxn>
                <a:cxn ang="0">
                  <a:pos x="46" y="0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9" y="3"/>
                </a:cxn>
                <a:cxn ang="0">
                  <a:pos x="39" y="3"/>
                </a:cxn>
              </a:cxnLst>
              <a:rect l="0" t="0" r="r" b="b"/>
              <a:pathLst>
                <a:path w="48" h="99">
                  <a:moveTo>
                    <a:pt x="39" y="3"/>
                  </a:moveTo>
                  <a:lnTo>
                    <a:pt x="39" y="3"/>
                  </a:lnTo>
                  <a:lnTo>
                    <a:pt x="34" y="14"/>
                  </a:lnTo>
                  <a:lnTo>
                    <a:pt x="29" y="26"/>
                  </a:lnTo>
                  <a:lnTo>
                    <a:pt x="18" y="47"/>
                  </a:lnTo>
                  <a:lnTo>
                    <a:pt x="13" y="58"/>
                  </a:lnTo>
                  <a:lnTo>
                    <a:pt x="8" y="69"/>
                  </a:lnTo>
                  <a:lnTo>
                    <a:pt x="3" y="8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7"/>
                  </a:lnTo>
                  <a:lnTo>
                    <a:pt x="4" y="98"/>
                  </a:lnTo>
                  <a:lnTo>
                    <a:pt x="6" y="99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3" y="84"/>
                  </a:lnTo>
                  <a:lnTo>
                    <a:pt x="17" y="72"/>
                  </a:lnTo>
                  <a:lnTo>
                    <a:pt x="22" y="61"/>
                  </a:lnTo>
                  <a:lnTo>
                    <a:pt x="27" y="49"/>
                  </a:lnTo>
                  <a:lnTo>
                    <a:pt x="39" y="28"/>
                  </a:lnTo>
                  <a:lnTo>
                    <a:pt x="44" y="16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3"/>
                  </a:lnTo>
                  <a:lnTo>
                    <a:pt x="47" y="2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9" y="3"/>
                  </a:lnTo>
                  <a:lnTo>
                    <a:pt x="39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6" name="Freeform 362"/>
            <p:cNvSpPr/>
            <p:nvPr>
              <p:custDataLst>
                <p:tags r:id="rId11"/>
              </p:custDataLst>
            </p:nvPr>
          </p:nvSpPr>
          <p:spPr bwMode="auto">
            <a:xfrm>
              <a:off x="4508500" y="3738563"/>
              <a:ext cx="19050" cy="55563"/>
            </a:xfrm>
            <a:custGeom>
              <a:avLst/>
              <a:gdLst/>
              <a:ahLst/>
              <a:cxnLst>
                <a:cxn ang="0">
                  <a:pos x="29" y="5"/>
                </a:cxn>
                <a:cxn ang="0">
                  <a:pos x="29" y="5"/>
                </a:cxn>
                <a:cxn ang="0">
                  <a:pos x="27" y="17"/>
                </a:cxn>
                <a:cxn ang="0">
                  <a:pos x="24" y="29"/>
                </a:cxn>
                <a:cxn ang="0">
                  <a:pos x="15" y="51"/>
                </a:cxn>
                <a:cxn ang="0">
                  <a:pos x="15" y="51"/>
                </a:cxn>
                <a:cxn ang="0">
                  <a:pos x="14" y="56"/>
                </a:cxn>
                <a:cxn ang="0">
                  <a:pos x="13" y="61"/>
                </a:cxn>
                <a:cxn ang="0">
                  <a:pos x="12" y="73"/>
                </a:cxn>
                <a:cxn ang="0">
                  <a:pos x="12" y="73"/>
                </a:cxn>
                <a:cxn ang="0">
                  <a:pos x="9" y="79"/>
                </a:cxn>
                <a:cxn ang="0">
                  <a:pos x="7" y="85"/>
                </a:cxn>
                <a:cxn ang="0">
                  <a:pos x="1" y="97"/>
                </a:cxn>
                <a:cxn ang="0">
                  <a:pos x="1" y="97"/>
                </a:cxn>
                <a:cxn ang="0">
                  <a:pos x="0" y="99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4"/>
                </a:cxn>
                <a:cxn ang="0">
                  <a:pos x="9" y="103"/>
                </a:cxn>
                <a:cxn ang="0">
                  <a:pos x="9" y="103"/>
                </a:cxn>
                <a:cxn ang="0">
                  <a:pos x="15" y="92"/>
                </a:cxn>
                <a:cxn ang="0">
                  <a:pos x="19" y="81"/>
                </a:cxn>
                <a:cxn ang="0">
                  <a:pos x="22" y="70"/>
                </a:cxn>
                <a:cxn ang="0">
                  <a:pos x="24" y="57"/>
                </a:cxn>
                <a:cxn ang="0">
                  <a:pos x="24" y="57"/>
                </a:cxn>
                <a:cxn ang="0">
                  <a:pos x="25" y="51"/>
                </a:cxn>
                <a:cxn ang="0">
                  <a:pos x="27" y="45"/>
                </a:cxn>
                <a:cxn ang="0">
                  <a:pos x="31" y="31"/>
                </a:cxn>
                <a:cxn ang="0">
                  <a:pos x="35" y="19"/>
                </a:cxn>
                <a:cxn ang="0">
                  <a:pos x="37" y="12"/>
                </a:cxn>
                <a:cxn ang="0">
                  <a:pos x="38" y="5"/>
                </a:cxn>
                <a:cxn ang="0">
                  <a:pos x="38" y="5"/>
                </a:cxn>
                <a:cxn ang="0">
                  <a:pos x="37" y="3"/>
                </a:cxn>
                <a:cxn ang="0">
                  <a:pos x="37" y="1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1"/>
                </a:cxn>
                <a:cxn ang="0">
                  <a:pos x="29" y="3"/>
                </a:cxn>
                <a:cxn ang="0">
                  <a:pos x="29" y="5"/>
                </a:cxn>
                <a:cxn ang="0">
                  <a:pos x="29" y="5"/>
                </a:cxn>
              </a:cxnLst>
              <a:rect l="0" t="0" r="r" b="b"/>
              <a:pathLst>
                <a:path w="38" h="105">
                  <a:moveTo>
                    <a:pt x="29" y="5"/>
                  </a:moveTo>
                  <a:lnTo>
                    <a:pt x="29" y="5"/>
                  </a:lnTo>
                  <a:lnTo>
                    <a:pt x="27" y="17"/>
                  </a:lnTo>
                  <a:lnTo>
                    <a:pt x="24" y="29"/>
                  </a:lnTo>
                  <a:lnTo>
                    <a:pt x="15" y="51"/>
                  </a:lnTo>
                  <a:lnTo>
                    <a:pt x="15" y="51"/>
                  </a:lnTo>
                  <a:lnTo>
                    <a:pt x="14" y="56"/>
                  </a:lnTo>
                  <a:lnTo>
                    <a:pt x="13" y="61"/>
                  </a:lnTo>
                  <a:lnTo>
                    <a:pt x="12" y="73"/>
                  </a:lnTo>
                  <a:lnTo>
                    <a:pt x="12" y="73"/>
                  </a:lnTo>
                  <a:lnTo>
                    <a:pt x="9" y="79"/>
                  </a:lnTo>
                  <a:lnTo>
                    <a:pt x="7" y="85"/>
                  </a:lnTo>
                  <a:lnTo>
                    <a:pt x="1" y="97"/>
                  </a:lnTo>
                  <a:lnTo>
                    <a:pt x="1" y="97"/>
                  </a:lnTo>
                  <a:lnTo>
                    <a:pt x="0" y="99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4"/>
                  </a:lnTo>
                  <a:lnTo>
                    <a:pt x="9" y="103"/>
                  </a:lnTo>
                  <a:lnTo>
                    <a:pt x="9" y="103"/>
                  </a:lnTo>
                  <a:lnTo>
                    <a:pt x="15" y="92"/>
                  </a:lnTo>
                  <a:lnTo>
                    <a:pt x="19" y="81"/>
                  </a:lnTo>
                  <a:lnTo>
                    <a:pt x="22" y="70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25" y="51"/>
                  </a:lnTo>
                  <a:lnTo>
                    <a:pt x="27" y="45"/>
                  </a:lnTo>
                  <a:lnTo>
                    <a:pt x="31" y="31"/>
                  </a:lnTo>
                  <a:lnTo>
                    <a:pt x="35" y="19"/>
                  </a:lnTo>
                  <a:lnTo>
                    <a:pt x="37" y="12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7" y="3"/>
                  </a:lnTo>
                  <a:lnTo>
                    <a:pt x="37" y="1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1"/>
                  </a:lnTo>
                  <a:lnTo>
                    <a:pt x="29" y="3"/>
                  </a:lnTo>
                  <a:lnTo>
                    <a:pt x="29" y="5"/>
                  </a:lnTo>
                  <a:lnTo>
                    <a:pt x="29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7" name="Freeform 363"/>
            <p:cNvSpPr/>
            <p:nvPr>
              <p:custDataLst>
                <p:tags r:id="rId12"/>
              </p:custDataLst>
            </p:nvPr>
          </p:nvSpPr>
          <p:spPr bwMode="auto">
            <a:xfrm>
              <a:off x="4545013" y="3736975"/>
              <a:ext cx="15875" cy="492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6"/>
                </a:cxn>
                <a:cxn ang="0">
                  <a:pos x="17" y="26"/>
                </a:cxn>
                <a:cxn ang="0">
                  <a:pos x="13" y="47"/>
                </a:cxn>
                <a:cxn ang="0">
                  <a:pos x="8" y="68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0"/>
                </a:cxn>
                <a:cxn ang="0">
                  <a:pos x="0" y="92"/>
                </a:cxn>
                <a:cxn ang="0">
                  <a:pos x="2" y="93"/>
                </a:cxn>
                <a:cxn ang="0">
                  <a:pos x="4" y="94"/>
                </a:cxn>
                <a:cxn ang="0">
                  <a:pos x="6" y="94"/>
                </a:cxn>
                <a:cxn ang="0">
                  <a:pos x="7" y="94"/>
                </a:cxn>
                <a:cxn ang="0">
                  <a:pos x="9" y="93"/>
                </a:cxn>
                <a:cxn ang="0">
                  <a:pos x="10" y="91"/>
                </a:cxn>
                <a:cxn ang="0">
                  <a:pos x="10" y="91"/>
                </a:cxn>
                <a:cxn ang="0">
                  <a:pos x="17" y="69"/>
                </a:cxn>
                <a:cxn ang="0">
                  <a:pos x="22" y="49"/>
                </a:cxn>
                <a:cxn ang="0">
                  <a:pos x="27" y="27"/>
                </a:cxn>
                <a:cxn ang="0">
                  <a:pos x="28" y="16"/>
                </a:cxn>
                <a:cxn ang="0">
                  <a:pos x="28" y="4"/>
                </a:cxn>
                <a:cxn ang="0">
                  <a:pos x="28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8" h="94">
                  <a:moveTo>
                    <a:pt x="19" y="4"/>
                  </a:moveTo>
                  <a:lnTo>
                    <a:pt x="19" y="4"/>
                  </a:lnTo>
                  <a:lnTo>
                    <a:pt x="19" y="16"/>
                  </a:lnTo>
                  <a:lnTo>
                    <a:pt x="17" y="26"/>
                  </a:lnTo>
                  <a:lnTo>
                    <a:pt x="13" y="47"/>
                  </a:lnTo>
                  <a:lnTo>
                    <a:pt x="8" y="68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2" y="93"/>
                  </a:lnTo>
                  <a:lnTo>
                    <a:pt x="4" y="94"/>
                  </a:lnTo>
                  <a:lnTo>
                    <a:pt x="6" y="94"/>
                  </a:lnTo>
                  <a:lnTo>
                    <a:pt x="7" y="94"/>
                  </a:lnTo>
                  <a:lnTo>
                    <a:pt x="9" y="93"/>
                  </a:lnTo>
                  <a:lnTo>
                    <a:pt x="10" y="91"/>
                  </a:lnTo>
                  <a:lnTo>
                    <a:pt x="10" y="91"/>
                  </a:lnTo>
                  <a:lnTo>
                    <a:pt x="17" y="69"/>
                  </a:lnTo>
                  <a:lnTo>
                    <a:pt x="22" y="49"/>
                  </a:lnTo>
                  <a:lnTo>
                    <a:pt x="27" y="27"/>
                  </a:lnTo>
                  <a:lnTo>
                    <a:pt x="28" y="16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8" name="Freeform 364"/>
            <p:cNvSpPr/>
            <p:nvPr>
              <p:custDataLst>
                <p:tags r:id="rId13"/>
              </p:custDataLst>
            </p:nvPr>
          </p:nvSpPr>
          <p:spPr bwMode="auto">
            <a:xfrm>
              <a:off x="4605338" y="3643313"/>
              <a:ext cx="47625" cy="82550"/>
            </a:xfrm>
            <a:custGeom>
              <a:avLst/>
              <a:gdLst/>
              <a:ahLst/>
              <a:cxnLst>
                <a:cxn ang="0">
                  <a:pos x="81" y="3"/>
                </a:cxn>
                <a:cxn ang="0">
                  <a:pos x="79" y="12"/>
                </a:cxn>
                <a:cxn ang="0">
                  <a:pos x="74" y="16"/>
                </a:cxn>
                <a:cxn ang="0">
                  <a:pos x="63" y="24"/>
                </a:cxn>
                <a:cxn ang="0">
                  <a:pos x="61" y="27"/>
                </a:cxn>
                <a:cxn ang="0">
                  <a:pos x="56" y="41"/>
                </a:cxn>
                <a:cxn ang="0">
                  <a:pos x="50" y="50"/>
                </a:cxn>
                <a:cxn ang="0">
                  <a:pos x="37" y="68"/>
                </a:cxn>
                <a:cxn ang="0">
                  <a:pos x="31" y="77"/>
                </a:cxn>
                <a:cxn ang="0">
                  <a:pos x="12" y="109"/>
                </a:cxn>
                <a:cxn ang="0">
                  <a:pos x="4" y="127"/>
                </a:cxn>
                <a:cxn ang="0">
                  <a:pos x="1" y="144"/>
                </a:cxn>
                <a:cxn ang="0">
                  <a:pos x="0" y="146"/>
                </a:cxn>
                <a:cxn ang="0">
                  <a:pos x="0" y="149"/>
                </a:cxn>
                <a:cxn ang="0">
                  <a:pos x="2" y="154"/>
                </a:cxn>
                <a:cxn ang="0">
                  <a:pos x="5" y="155"/>
                </a:cxn>
                <a:cxn ang="0">
                  <a:pos x="8" y="154"/>
                </a:cxn>
                <a:cxn ang="0">
                  <a:pos x="9" y="149"/>
                </a:cxn>
                <a:cxn ang="0">
                  <a:pos x="10" y="143"/>
                </a:cxn>
                <a:cxn ang="0">
                  <a:pos x="15" y="125"/>
                </a:cxn>
                <a:cxn ang="0">
                  <a:pos x="26" y="101"/>
                </a:cxn>
                <a:cxn ang="0">
                  <a:pos x="41" y="78"/>
                </a:cxn>
                <a:cxn ang="0">
                  <a:pos x="56" y="57"/>
                </a:cxn>
                <a:cxn ang="0">
                  <a:pos x="65" y="42"/>
                </a:cxn>
                <a:cxn ang="0">
                  <a:pos x="75" y="27"/>
                </a:cxn>
                <a:cxn ang="0">
                  <a:pos x="81" y="23"/>
                </a:cxn>
                <a:cxn ang="0">
                  <a:pos x="88" y="12"/>
                </a:cxn>
                <a:cxn ang="0">
                  <a:pos x="90" y="5"/>
                </a:cxn>
                <a:cxn ang="0">
                  <a:pos x="89" y="2"/>
                </a:cxn>
                <a:cxn ang="0">
                  <a:pos x="85" y="0"/>
                </a:cxn>
                <a:cxn ang="0">
                  <a:pos x="82" y="1"/>
                </a:cxn>
                <a:cxn ang="0">
                  <a:pos x="81" y="3"/>
                </a:cxn>
              </a:cxnLst>
              <a:rect l="0" t="0" r="r" b="b"/>
              <a:pathLst>
                <a:path w="90" h="155">
                  <a:moveTo>
                    <a:pt x="81" y="3"/>
                  </a:moveTo>
                  <a:lnTo>
                    <a:pt x="81" y="3"/>
                  </a:lnTo>
                  <a:lnTo>
                    <a:pt x="80" y="8"/>
                  </a:lnTo>
                  <a:lnTo>
                    <a:pt x="79" y="12"/>
                  </a:lnTo>
                  <a:lnTo>
                    <a:pt x="76" y="14"/>
                  </a:lnTo>
                  <a:lnTo>
                    <a:pt x="74" y="16"/>
                  </a:lnTo>
                  <a:lnTo>
                    <a:pt x="69" y="19"/>
                  </a:lnTo>
                  <a:lnTo>
                    <a:pt x="63" y="24"/>
                  </a:lnTo>
                  <a:lnTo>
                    <a:pt x="63" y="24"/>
                  </a:lnTo>
                  <a:lnTo>
                    <a:pt x="61" y="27"/>
                  </a:lnTo>
                  <a:lnTo>
                    <a:pt x="59" y="33"/>
                  </a:lnTo>
                  <a:lnTo>
                    <a:pt x="56" y="41"/>
                  </a:lnTo>
                  <a:lnTo>
                    <a:pt x="56" y="41"/>
                  </a:lnTo>
                  <a:lnTo>
                    <a:pt x="50" y="50"/>
                  </a:lnTo>
                  <a:lnTo>
                    <a:pt x="43" y="58"/>
                  </a:lnTo>
                  <a:lnTo>
                    <a:pt x="37" y="68"/>
                  </a:lnTo>
                  <a:lnTo>
                    <a:pt x="31" y="77"/>
                  </a:lnTo>
                  <a:lnTo>
                    <a:pt x="31" y="77"/>
                  </a:lnTo>
                  <a:lnTo>
                    <a:pt x="22" y="92"/>
                  </a:lnTo>
                  <a:lnTo>
                    <a:pt x="12" y="109"/>
                  </a:lnTo>
                  <a:lnTo>
                    <a:pt x="8" y="117"/>
                  </a:lnTo>
                  <a:lnTo>
                    <a:pt x="4" y="127"/>
                  </a:lnTo>
                  <a:lnTo>
                    <a:pt x="2" y="135"/>
                  </a:lnTo>
                  <a:lnTo>
                    <a:pt x="1" y="144"/>
                  </a:lnTo>
                  <a:lnTo>
                    <a:pt x="1" y="144"/>
                  </a:lnTo>
                  <a:lnTo>
                    <a:pt x="0" y="146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0" y="151"/>
                  </a:lnTo>
                  <a:lnTo>
                    <a:pt x="2" y="154"/>
                  </a:lnTo>
                  <a:lnTo>
                    <a:pt x="3" y="155"/>
                  </a:lnTo>
                  <a:lnTo>
                    <a:pt x="5" y="155"/>
                  </a:lnTo>
                  <a:lnTo>
                    <a:pt x="6" y="155"/>
                  </a:lnTo>
                  <a:lnTo>
                    <a:pt x="8" y="154"/>
                  </a:lnTo>
                  <a:lnTo>
                    <a:pt x="9" y="151"/>
                  </a:lnTo>
                  <a:lnTo>
                    <a:pt x="9" y="149"/>
                  </a:lnTo>
                  <a:lnTo>
                    <a:pt x="9" y="149"/>
                  </a:lnTo>
                  <a:lnTo>
                    <a:pt x="10" y="143"/>
                  </a:lnTo>
                  <a:lnTo>
                    <a:pt x="10" y="137"/>
                  </a:lnTo>
                  <a:lnTo>
                    <a:pt x="15" y="125"/>
                  </a:lnTo>
                  <a:lnTo>
                    <a:pt x="20" y="112"/>
                  </a:lnTo>
                  <a:lnTo>
                    <a:pt x="26" y="101"/>
                  </a:lnTo>
                  <a:lnTo>
                    <a:pt x="34" y="89"/>
                  </a:lnTo>
                  <a:lnTo>
                    <a:pt x="41" y="78"/>
                  </a:lnTo>
                  <a:lnTo>
                    <a:pt x="56" y="57"/>
                  </a:lnTo>
                  <a:lnTo>
                    <a:pt x="56" y="57"/>
                  </a:lnTo>
                  <a:lnTo>
                    <a:pt x="61" y="49"/>
                  </a:lnTo>
                  <a:lnTo>
                    <a:pt x="65" y="42"/>
                  </a:lnTo>
                  <a:lnTo>
                    <a:pt x="69" y="34"/>
                  </a:lnTo>
                  <a:lnTo>
                    <a:pt x="75" y="27"/>
                  </a:lnTo>
                  <a:lnTo>
                    <a:pt x="75" y="27"/>
                  </a:lnTo>
                  <a:lnTo>
                    <a:pt x="81" y="23"/>
                  </a:lnTo>
                  <a:lnTo>
                    <a:pt x="85" y="18"/>
                  </a:lnTo>
                  <a:lnTo>
                    <a:pt x="88" y="12"/>
                  </a:lnTo>
                  <a:lnTo>
                    <a:pt x="90" y="5"/>
                  </a:lnTo>
                  <a:lnTo>
                    <a:pt x="90" y="5"/>
                  </a:lnTo>
                  <a:lnTo>
                    <a:pt x="90" y="3"/>
                  </a:lnTo>
                  <a:lnTo>
                    <a:pt x="89" y="2"/>
                  </a:lnTo>
                  <a:lnTo>
                    <a:pt x="87" y="0"/>
                  </a:lnTo>
                  <a:lnTo>
                    <a:pt x="85" y="0"/>
                  </a:lnTo>
                  <a:lnTo>
                    <a:pt x="83" y="0"/>
                  </a:lnTo>
                  <a:lnTo>
                    <a:pt x="82" y="1"/>
                  </a:lnTo>
                  <a:lnTo>
                    <a:pt x="81" y="3"/>
                  </a:lnTo>
                  <a:lnTo>
                    <a:pt x="81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9" name="Freeform 365"/>
            <p:cNvSpPr/>
            <p:nvPr>
              <p:custDataLst>
                <p:tags r:id="rId14"/>
              </p:custDataLst>
            </p:nvPr>
          </p:nvSpPr>
          <p:spPr bwMode="auto">
            <a:xfrm>
              <a:off x="4610100" y="3646488"/>
              <a:ext cx="71438" cy="104775"/>
            </a:xfrm>
            <a:custGeom>
              <a:avLst/>
              <a:gdLst/>
              <a:ahLst/>
              <a:cxnLst>
                <a:cxn ang="0">
                  <a:pos x="126" y="1"/>
                </a:cxn>
                <a:cxn ang="0">
                  <a:pos x="126" y="1"/>
                </a:cxn>
                <a:cxn ang="0">
                  <a:pos x="115" y="9"/>
                </a:cxn>
                <a:cxn ang="0">
                  <a:pos x="105" y="17"/>
                </a:cxn>
                <a:cxn ang="0">
                  <a:pos x="96" y="27"/>
                </a:cxn>
                <a:cxn ang="0">
                  <a:pos x="87" y="37"/>
                </a:cxn>
                <a:cxn ang="0">
                  <a:pos x="80" y="47"/>
                </a:cxn>
                <a:cxn ang="0">
                  <a:pos x="73" y="59"/>
                </a:cxn>
                <a:cxn ang="0">
                  <a:pos x="59" y="82"/>
                </a:cxn>
                <a:cxn ang="0">
                  <a:pos x="59" y="82"/>
                </a:cxn>
                <a:cxn ang="0">
                  <a:pos x="44" y="109"/>
                </a:cxn>
                <a:cxn ang="0">
                  <a:pos x="28" y="136"/>
                </a:cxn>
                <a:cxn ang="0">
                  <a:pos x="13" y="164"/>
                </a:cxn>
                <a:cxn ang="0">
                  <a:pos x="7" y="178"/>
                </a:cxn>
                <a:cxn ang="0">
                  <a:pos x="0" y="193"/>
                </a:cxn>
                <a:cxn ang="0">
                  <a:pos x="0" y="193"/>
                </a:cxn>
                <a:cxn ang="0">
                  <a:pos x="0" y="195"/>
                </a:cxn>
                <a:cxn ang="0">
                  <a:pos x="1" y="197"/>
                </a:cxn>
                <a:cxn ang="0">
                  <a:pos x="2" y="198"/>
                </a:cxn>
                <a:cxn ang="0">
                  <a:pos x="3" y="199"/>
                </a:cxn>
                <a:cxn ang="0">
                  <a:pos x="6" y="199"/>
                </a:cxn>
                <a:cxn ang="0">
                  <a:pos x="8" y="198"/>
                </a:cxn>
                <a:cxn ang="0">
                  <a:pos x="9" y="197"/>
                </a:cxn>
                <a:cxn ang="0">
                  <a:pos x="10" y="196"/>
                </a:cxn>
                <a:cxn ang="0">
                  <a:pos x="10" y="196"/>
                </a:cxn>
                <a:cxn ang="0">
                  <a:pos x="15" y="183"/>
                </a:cxn>
                <a:cxn ang="0">
                  <a:pos x="21" y="170"/>
                </a:cxn>
                <a:cxn ang="0">
                  <a:pos x="33" y="147"/>
                </a:cxn>
                <a:cxn ang="0">
                  <a:pos x="47" y="124"/>
                </a:cxn>
                <a:cxn ang="0">
                  <a:pos x="60" y="100"/>
                </a:cxn>
                <a:cxn ang="0">
                  <a:pos x="60" y="100"/>
                </a:cxn>
                <a:cxn ang="0">
                  <a:pos x="74" y="74"/>
                </a:cxn>
                <a:cxn ang="0">
                  <a:pos x="82" y="62"/>
                </a:cxn>
                <a:cxn ang="0">
                  <a:pos x="89" y="49"/>
                </a:cxn>
                <a:cxn ang="0">
                  <a:pos x="98" y="38"/>
                </a:cxn>
                <a:cxn ang="0">
                  <a:pos x="108" y="28"/>
                </a:cxn>
                <a:cxn ang="0">
                  <a:pos x="119" y="17"/>
                </a:cxn>
                <a:cxn ang="0">
                  <a:pos x="130" y="9"/>
                </a:cxn>
                <a:cxn ang="0">
                  <a:pos x="130" y="9"/>
                </a:cxn>
                <a:cxn ang="0">
                  <a:pos x="133" y="7"/>
                </a:cxn>
                <a:cxn ang="0">
                  <a:pos x="134" y="6"/>
                </a:cxn>
                <a:cxn ang="0">
                  <a:pos x="133" y="4"/>
                </a:cxn>
                <a:cxn ang="0">
                  <a:pos x="133" y="2"/>
                </a:cxn>
                <a:cxn ang="0">
                  <a:pos x="132" y="1"/>
                </a:cxn>
                <a:cxn ang="0">
                  <a:pos x="129" y="0"/>
                </a:cxn>
                <a:cxn ang="0">
                  <a:pos x="128" y="0"/>
                </a:cxn>
                <a:cxn ang="0">
                  <a:pos x="126" y="1"/>
                </a:cxn>
                <a:cxn ang="0">
                  <a:pos x="126" y="1"/>
                </a:cxn>
              </a:cxnLst>
              <a:rect l="0" t="0" r="r" b="b"/>
              <a:pathLst>
                <a:path w="134" h="199">
                  <a:moveTo>
                    <a:pt x="126" y="1"/>
                  </a:moveTo>
                  <a:lnTo>
                    <a:pt x="126" y="1"/>
                  </a:lnTo>
                  <a:lnTo>
                    <a:pt x="115" y="9"/>
                  </a:lnTo>
                  <a:lnTo>
                    <a:pt x="105" y="17"/>
                  </a:lnTo>
                  <a:lnTo>
                    <a:pt x="96" y="27"/>
                  </a:lnTo>
                  <a:lnTo>
                    <a:pt x="87" y="37"/>
                  </a:lnTo>
                  <a:lnTo>
                    <a:pt x="80" y="47"/>
                  </a:lnTo>
                  <a:lnTo>
                    <a:pt x="73" y="59"/>
                  </a:lnTo>
                  <a:lnTo>
                    <a:pt x="59" y="82"/>
                  </a:lnTo>
                  <a:lnTo>
                    <a:pt x="59" y="82"/>
                  </a:lnTo>
                  <a:lnTo>
                    <a:pt x="44" y="109"/>
                  </a:lnTo>
                  <a:lnTo>
                    <a:pt x="28" y="136"/>
                  </a:lnTo>
                  <a:lnTo>
                    <a:pt x="13" y="164"/>
                  </a:lnTo>
                  <a:lnTo>
                    <a:pt x="7" y="178"/>
                  </a:lnTo>
                  <a:lnTo>
                    <a:pt x="0" y="193"/>
                  </a:lnTo>
                  <a:lnTo>
                    <a:pt x="0" y="193"/>
                  </a:lnTo>
                  <a:lnTo>
                    <a:pt x="0" y="195"/>
                  </a:lnTo>
                  <a:lnTo>
                    <a:pt x="1" y="197"/>
                  </a:lnTo>
                  <a:lnTo>
                    <a:pt x="2" y="198"/>
                  </a:lnTo>
                  <a:lnTo>
                    <a:pt x="3" y="199"/>
                  </a:lnTo>
                  <a:lnTo>
                    <a:pt x="6" y="199"/>
                  </a:lnTo>
                  <a:lnTo>
                    <a:pt x="8" y="198"/>
                  </a:lnTo>
                  <a:lnTo>
                    <a:pt x="9" y="197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15" y="183"/>
                  </a:lnTo>
                  <a:lnTo>
                    <a:pt x="21" y="170"/>
                  </a:lnTo>
                  <a:lnTo>
                    <a:pt x="33" y="147"/>
                  </a:lnTo>
                  <a:lnTo>
                    <a:pt x="47" y="124"/>
                  </a:lnTo>
                  <a:lnTo>
                    <a:pt x="60" y="100"/>
                  </a:lnTo>
                  <a:lnTo>
                    <a:pt x="60" y="100"/>
                  </a:lnTo>
                  <a:lnTo>
                    <a:pt x="74" y="74"/>
                  </a:lnTo>
                  <a:lnTo>
                    <a:pt x="82" y="62"/>
                  </a:lnTo>
                  <a:lnTo>
                    <a:pt x="89" y="49"/>
                  </a:lnTo>
                  <a:lnTo>
                    <a:pt x="98" y="38"/>
                  </a:lnTo>
                  <a:lnTo>
                    <a:pt x="108" y="28"/>
                  </a:lnTo>
                  <a:lnTo>
                    <a:pt x="119" y="17"/>
                  </a:lnTo>
                  <a:lnTo>
                    <a:pt x="130" y="9"/>
                  </a:lnTo>
                  <a:lnTo>
                    <a:pt x="130" y="9"/>
                  </a:lnTo>
                  <a:lnTo>
                    <a:pt x="133" y="7"/>
                  </a:lnTo>
                  <a:lnTo>
                    <a:pt x="134" y="6"/>
                  </a:lnTo>
                  <a:lnTo>
                    <a:pt x="133" y="4"/>
                  </a:lnTo>
                  <a:lnTo>
                    <a:pt x="133" y="2"/>
                  </a:lnTo>
                  <a:lnTo>
                    <a:pt x="132" y="1"/>
                  </a:lnTo>
                  <a:lnTo>
                    <a:pt x="129" y="0"/>
                  </a:lnTo>
                  <a:lnTo>
                    <a:pt x="128" y="0"/>
                  </a:lnTo>
                  <a:lnTo>
                    <a:pt x="126" y="1"/>
                  </a:lnTo>
                  <a:lnTo>
                    <a:pt x="126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0" name="Freeform 366"/>
            <p:cNvSpPr/>
            <p:nvPr>
              <p:custDataLst>
                <p:tags r:id="rId15"/>
              </p:custDataLst>
            </p:nvPr>
          </p:nvSpPr>
          <p:spPr bwMode="auto">
            <a:xfrm>
              <a:off x="4624388" y="3638550"/>
              <a:ext cx="84138" cy="130175"/>
            </a:xfrm>
            <a:custGeom>
              <a:avLst/>
              <a:gdLst/>
              <a:ahLst/>
              <a:cxnLst>
                <a:cxn ang="0">
                  <a:pos x="152" y="1"/>
                </a:cxn>
                <a:cxn ang="0">
                  <a:pos x="137" y="15"/>
                </a:cxn>
                <a:cxn ang="0">
                  <a:pos x="123" y="30"/>
                </a:cxn>
                <a:cxn ang="0">
                  <a:pos x="99" y="66"/>
                </a:cxn>
                <a:cxn ang="0">
                  <a:pos x="67" y="121"/>
                </a:cxn>
                <a:cxn ang="0">
                  <a:pos x="56" y="138"/>
                </a:cxn>
                <a:cxn ang="0">
                  <a:pos x="32" y="174"/>
                </a:cxn>
                <a:cxn ang="0">
                  <a:pos x="12" y="211"/>
                </a:cxn>
                <a:cxn ang="0">
                  <a:pos x="1" y="229"/>
                </a:cxn>
                <a:cxn ang="0">
                  <a:pos x="0" y="238"/>
                </a:cxn>
                <a:cxn ang="0">
                  <a:pos x="4" y="246"/>
                </a:cxn>
                <a:cxn ang="0">
                  <a:pos x="6" y="247"/>
                </a:cxn>
                <a:cxn ang="0">
                  <a:pos x="12" y="246"/>
                </a:cxn>
                <a:cxn ang="0">
                  <a:pos x="14" y="242"/>
                </a:cxn>
                <a:cxn ang="0">
                  <a:pos x="16" y="241"/>
                </a:cxn>
                <a:cxn ang="0">
                  <a:pos x="17" y="236"/>
                </a:cxn>
                <a:cxn ang="0">
                  <a:pos x="15" y="234"/>
                </a:cxn>
                <a:cxn ang="0">
                  <a:pos x="12" y="234"/>
                </a:cxn>
                <a:cxn ang="0">
                  <a:pos x="10" y="234"/>
                </a:cxn>
                <a:cxn ang="0">
                  <a:pos x="12" y="229"/>
                </a:cxn>
                <a:cxn ang="0">
                  <a:pos x="22" y="210"/>
                </a:cxn>
                <a:cxn ang="0">
                  <a:pos x="33" y="191"/>
                </a:cxn>
                <a:cxn ang="0">
                  <a:pos x="53" y="160"/>
                </a:cxn>
                <a:cxn ang="0">
                  <a:pos x="73" y="129"/>
                </a:cxn>
                <a:cxn ang="0">
                  <a:pos x="92" y="98"/>
                </a:cxn>
                <a:cxn ang="0">
                  <a:pos x="121" y="50"/>
                </a:cxn>
                <a:cxn ang="0">
                  <a:pos x="144" y="21"/>
                </a:cxn>
                <a:cxn ang="0">
                  <a:pos x="157" y="10"/>
                </a:cxn>
                <a:cxn ang="0">
                  <a:pos x="158" y="9"/>
                </a:cxn>
                <a:cxn ang="0">
                  <a:pos x="158" y="2"/>
                </a:cxn>
                <a:cxn ang="0">
                  <a:pos x="156" y="0"/>
                </a:cxn>
                <a:cxn ang="0">
                  <a:pos x="152" y="1"/>
                </a:cxn>
              </a:cxnLst>
              <a:rect l="0" t="0" r="r" b="b"/>
              <a:pathLst>
                <a:path w="159" h="247">
                  <a:moveTo>
                    <a:pt x="152" y="1"/>
                  </a:moveTo>
                  <a:lnTo>
                    <a:pt x="152" y="1"/>
                  </a:lnTo>
                  <a:lnTo>
                    <a:pt x="145" y="8"/>
                  </a:lnTo>
                  <a:lnTo>
                    <a:pt x="137" y="15"/>
                  </a:lnTo>
                  <a:lnTo>
                    <a:pt x="129" y="23"/>
                  </a:lnTo>
                  <a:lnTo>
                    <a:pt x="123" y="30"/>
                  </a:lnTo>
                  <a:lnTo>
                    <a:pt x="111" y="48"/>
                  </a:lnTo>
                  <a:lnTo>
                    <a:pt x="99" y="66"/>
                  </a:lnTo>
                  <a:lnTo>
                    <a:pt x="79" y="103"/>
                  </a:lnTo>
                  <a:lnTo>
                    <a:pt x="67" y="121"/>
                  </a:lnTo>
                  <a:lnTo>
                    <a:pt x="56" y="138"/>
                  </a:lnTo>
                  <a:lnTo>
                    <a:pt x="56" y="138"/>
                  </a:lnTo>
                  <a:lnTo>
                    <a:pt x="44" y="155"/>
                  </a:lnTo>
                  <a:lnTo>
                    <a:pt x="32" y="174"/>
                  </a:lnTo>
                  <a:lnTo>
                    <a:pt x="12" y="211"/>
                  </a:lnTo>
                  <a:lnTo>
                    <a:pt x="12" y="211"/>
                  </a:lnTo>
                  <a:lnTo>
                    <a:pt x="6" y="219"/>
                  </a:lnTo>
                  <a:lnTo>
                    <a:pt x="1" y="229"/>
                  </a:lnTo>
                  <a:lnTo>
                    <a:pt x="0" y="233"/>
                  </a:lnTo>
                  <a:lnTo>
                    <a:pt x="0" y="238"/>
                  </a:lnTo>
                  <a:lnTo>
                    <a:pt x="1" y="242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6" y="247"/>
                  </a:lnTo>
                  <a:lnTo>
                    <a:pt x="9" y="247"/>
                  </a:lnTo>
                  <a:lnTo>
                    <a:pt x="12" y="246"/>
                  </a:lnTo>
                  <a:lnTo>
                    <a:pt x="13" y="244"/>
                  </a:lnTo>
                  <a:lnTo>
                    <a:pt x="14" y="242"/>
                  </a:lnTo>
                  <a:lnTo>
                    <a:pt x="14" y="242"/>
                  </a:lnTo>
                  <a:lnTo>
                    <a:pt x="16" y="241"/>
                  </a:lnTo>
                  <a:lnTo>
                    <a:pt x="17" y="240"/>
                  </a:lnTo>
                  <a:lnTo>
                    <a:pt x="17" y="236"/>
                  </a:lnTo>
                  <a:lnTo>
                    <a:pt x="16" y="235"/>
                  </a:lnTo>
                  <a:lnTo>
                    <a:pt x="15" y="234"/>
                  </a:lnTo>
                  <a:lnTo>
                    <a:pt x="14" y="233"/>
                  </a:lnTo>
                  <a:lnTo>
                    <a:pt x="12" y="234"/>
                  </a:lnTo>
                  <a:lnTo>
                    <a:pt x="12" y="234"/>
                  </a:lnTo>
                  <a:lnTo>
                    <a:pt x="10" y="234"/>
                  </a:lnTo>
                  <a:lnTo>
                    <a:pt x="10" y="234"/>
                  </a:lnTo>
                  <a:lnTo>
                    <a:pt x="12" y="229"/>
                  </a:lnTo>
                  <a:lnTo>
                    <a:pt x="15" y="222"/>
                  </a:lnTo>
                  <a:lnTo>
                    <a:pt x="22" y="210"/>
                  </a:lnTo>
                  <a:lnTo>
                    <a:pt x="33" y="191"/>
                  </a:lnTo>
                  <a:lnTo>
                    <a:pt x="33" y="191"/>
                  </a:lnTo>
                  <a:lnTo>
                    <a:pt x="43" y="176"/>
                  </a:lnTo>
                  <a:lnTo>
                    <a:pt x="53" y="160"/>
                  </a:lnTo>
                  <a:lnTo>
                    <a:pt x="73" y="129"/>
                  </a:lnTo>
                  <a:lnTo>
                    <a:pt x="73" y="129"/>
                  </a:lnTo>
                  <a:lnTo>
                    <a:pt x="83" y="114"/>
                  </a:lnTo>
                  <a:lnTo>
                    <a:pt x="92" y="98"/>
                  </a:lnTo>
                  <a:lnTo>
                    <a:pt x="111" y="65"/>
                  </a:lnTo>
                  <a:lnTo>
                    <a:pt x="121" y="50"/>
                  </a:lnTo>
                  <a:lnTo>
                    <a:pt x="131" y="34"/>
                  </a:lnTo>
                  <a:lnTo>
                    <a:pt x="144" y="21"/>
                  </a:lnTo>
                  <a:lnTo>
                    <a:pt x="150" y="15"/>
                  </a:lnTo>
                  <a:lnTo>
                    <a:pt x="157" y="10"/>
                  </a:lnTo>
                  <a:lnTo>
                    <a:pt x="157" y="10"/>
                  </a:lnTo>
                  <a:lnTo>
                    <a:pt x="158" y="9"/>
                  </a:lnTo>
                  <a:lnTo>
                    <a:pt x="159" y="6"/>
                  </a:lnTo>
                  <a:lnTo>
                    <a:pt x="158" y="2"/>
                  </a:lnTo>
                  <a:lnTo>
                    <a:pt x="157" y="1"/>
                  </a:lnTo>
                  <a:lnTo>
                    <a:pt x="156" y="0"/>
                  </a:lnTo>
                  <a:lnTo>
                    <a:pt x="154" y="0"/>
                  </a:lnTo>
                  <a:lnTo>
                    <a:pt x="152" y="1"/>
                  </a:lnTo>
                  <a:lnTo>
                    <a:pt x="152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1" name="Freeform 367"/>
            <p:cNvSpPr/>
            <p:nvPr>
              <p:custDataLst>
                <p:tags r:id="rId16"/>
              </p:custDataLst>
            </p:nvPr>
          </p:nvSpPr>
          <p:spPr bwMode="auto">
            <a:xfrm>
              <a:off x="4648200" y="3646488"/>
              <a:ext cx="80963" cy="120650"/>
            </a:xfrm>
            <a:custGeom>
              <a:avLst/>
              <a:gdLst/>
              <a:ahLst/>
              <a:cxnLst>
                <a:cxn ang="0">
                  <a:pos x="143" y="2"/>
                </a:cxn>
                <a:cxn ang="0">
                  <a:pos x="143" y="2"/>
                </a:cxn>
                <a:cxn ang="0">
                  <a:pos x="132" y="14"/>
                </a:cxn>
                <a:cxn ang="0">
                  <a:pos x="120" y="28"/>
                </a:cxn>
                <a:cxn ang="0">
                  <a:pos x="110" y="41"/>
                </a:cxn>
                <a:cxn ang="0">
                  <a:pos x="100" y="54"/>
                </a:cxn>
                <a:cxn ang="0">
                  <a:pos x="81" y="83"/>
                </a:cxn>
                <a:cxn ang="0">
                  <a:pos x="63" y="113"/>
                </a:cxn>
                <a:cxn ang="0">
                  <a:pos x="63" y="113"/>
                </a:cxn>
                <a:cxn ang="0">
                  <a:pos x="47" y="141"/>
                </a:cxn>
                <a:cxn ang="0">
                  <a:pos x="32" y="169"/>
                </a:cxn>
                <a:cxn ang="0">
                  <a:pos x="32" y="169"/>
                </a:cxn>
                <a:cxn ang="0">
                  <a:pos x="24" y="182"/>
                </a:cxn>
                <a:cxn ang="0">
                  <a:pos x="15" y="195"/>
                </a:cxn>
                <a:cxn ang="0">
                  <a:pos x="7" y="207"/>
                </a:cxn>
                <a:cxn ang="0">
                  <a:pos x="1" y="221"/>
                </a:cxn>
                <a:cxn ang="0">
                  <a:pos x="1" y="221"/>
                </a:cxn>
                <a:cxn ang="0">
                  <a:pos x="0" y="223"/>
                </a:cxn>
                <a:cxn ang="0">
                  <a:pos x="1" y="225"/>
                </a:cxn>
                <a:cxn ang="0">
                  <a:pos x="2" y="227"/>
                </a:cxn>
                <a:cxn ang="0">
                  <a:pos x="5" y="228"/>
                </a:cxn>
                <a:cxn ang="0">
                  <a:pos x="9" y="228"/>
                </a:cxn>
                <a:cxn ang="0">
                  <a:pos x="9" y="228"/>
                </a:cxn>
                <a:cxn ang="0">
                  <a:pos x="12" y="227"/>
                </a:cxn>
                <a:cxn ang="0">
                  <a:pos x="14" y="224"/>
                </a:cxn>
                <a:cxn ang="0">
                  <a:pos x="13" y="221"/>
                </a:cxn>
                <a:cxn ang="0">
                  <a:pos x="12" y="219"/>
                </a:cxn>
                <a:cxn ang="0">
                  <a:pos x="12" y="219"/>
                </a:cxn>
                <a:cxn ang="0">
                  <a:pos x="17" y="209"/>
                </a:cxn>
                <a:cxn ang="0">
                  <a:pos x="23" y="200"/>
                </a:cxn>
                <a:cxn ang="0">
                  <a:pos x="36" y="180"/>
                </a:cxn>
                <a:cxn ang="0">
                  <a:pos x="36" y="180"/>
                </a:cxn>
                <a:cxn ang="0">
                  <a:pos x="52" y="153"/>
                </a:cxn>
                <a:cxn ang="0">
                  <a:pos x="67" y="125"/>
                </a:cxn>
                <a:cxn ang="0">
                  <a:pos x="67" y="125"/>
                </a:cxn>
                <a:cxn ang="0">
                  <a:pos x="85" y="94"/>
                </a:cxn>
                <a:cxn ang="0">
                  <a:pos x="105" y="64"/>
                </a:cxn>
                <a:cxn ang="0">
                  <a:pos x="115" y="49"/>
                </a:cxn>
                <a:cxn ang="0">
                  <a:pos x="127" y="35"/>
                </a:cxn>
                <a:cxn ang="0">
                  <a:pos x="138" y="21"/>
                </a:cxn>
                <a:cxn ang="0">
                  <a:pos x="150" y="8"/>
                </a:cxn>
                <a:cxn ang="0">
                  <a:pos x="150" y="8"/>
                </a:cxn>
                <a:cxn ang="0">
                  <a:pos x="151" y="6"/>
                </a:cxn>
                <a:cxn ang="0">
                  <a:pos x="151" y="5"/>
                </a:cxn>
                <a:cxn ang="0">
                  <a:pos x="150" y="3"/>
                </a:cxn>
                <a:cxn ang="0">
                  <a:pos x="149" y="2"/>
                </a:cxn>
                <a:cxn ang="0">
                  <a:pos x="148" y="1"/>
                </a:cxn>
                <a:cxn ang="0">
                  <a:pos x="146" y="0"/>
                </a:cxn>
                <a:cxn ang="0">
                  <a:pos x="145" y="0"/>
                </a:cxn>
                <a:cxn ang="0">
                  <a:pos x="143" y="2"/>
                </a:cxn>
                <a:cxn ang="0">
                  <a:pos x="143" y="2"/>
                </a:cxn>
              </a:cxnLst>
              <a:rect l="0" t="0" r="r" b="b"/>
              <a:pathLst>
                <a:path w="151" h="228">
                  <a:moveTo>
                    <a:pt x="143" y="2"/>
                  </a:moveTo>
                  <a:lnTo>
                    <a:pt x="143" y="2"/>
                  </a:lnTo>
                  <a:lnTo>
                    <a:pt x="132" y="14"/>
                  </a:lnTo>
                  <a:lnTo>
                    <a:pt x="120" y="28"/>
                  </a:lnTo>
                  <a:lnTo>
                    <a:pt x="110" y="41"/>
                  </a:lnTo>
                  <a:lnTo>
                    <a:pt x="100" y="54"/>
                  </a:lnTo>
                  <a:lnTo>
                    <a:pt x="81" y="83"/>
                  </a:lnTo>
                  <a:lnTo>
                    <a:pt x="63" y="113"/>
                  </a:lnTo>
                  <a:lnTo>
                    <a:pt x="63" y="113"/>
                  </a:lnTo>
                  <a:lnTo>
                    <a:pt x="47" y="141"/>
                  </a:lnTo>
                  <a:lnTo>
                    <a:pt x="32" y="169"/>
                  </a:lnTo>
                  <a:lnTo>
                    <a:pt x="32" y="169"/>
                  </a:lnTo>
                  <a:lnTo>
                    <a:pt x="24" y="182"/>
                  </a:lnTo>
                  <a:lnTo>
                    <a:pt x="15" y="195"/>
                  </a:lnTo>
                  <a:lnTo>
                    <a:pt x="7" y="207"/>
                  </a:lnTo>
                  <a:lnTo>
                    <a:pt x="1" y="221"/>
                  </a:lnTo>
                  <a:lnTo>
                    <a:pt x="1" y="221"/>
                  </a:lnTo>
                  <a:lnTo>
                    <a:pt x="0" y="223"/>
                  </a:lnTo>
                  <a:lnTo>
                    <a:pt x="1" y="225"/>
                  </a:lnTo>
                  <a:lnTo>
                    <a:pt x="2" y="227"/>
                  </a:lnTo>
                  <a:lnTo>
                    <a:pt x="5" y="228"/>
                  </a:lnTo>
                  <a:lnTo>
                    <a:pt x="9" y="228"/>
                  </a:lnTo>
                  <a:lnTo>
                    <a:pt x="9" y="228"/>
                  </a:lnTo>
                  <a:lnTo>
                    <a:pt x="12" y="227"/>
                  </a:lnTo>
                  <a:lnTo>
                    <a:pt x="14" y="224"/>
                  </a:lnTo>
                  <a:lnTo>
                    <a:pt x="13" y="221"/>
                  </a:lnTo>
                  <a:lnTo>
                    <a:pt x="12" y="219"/>
                  </a:lnTo>
                  <a:lnTo>
                    <a:pt x="12" y="219"/>
                  </a:lnTo>
                  <a:lnTo>
                    <a:pt x="17" y="209"/>
                  </a:lnTo>
                  <a:lnTo>
                    <a:pt x="23" y="200"/>
                  </a:lnTo>
                  <a:lnTo>
                    <a:pt x="36" y="180"/>
                  </a:lnTo>
                  <a:lnTo>
                    <a:pt x="36" y="180"/>
                  </a:lnTo>
                  <a:lnTo>
                    <a:pt x="52" y="153"/>
                  </a:lnTo>
                  <a:lnTo>
                    <a:pt x="67" y="125"/>
                  </a:lnTo>
                  <a:lnTo>
                    <a:pt x="67" y="125"/>
                  </a:lnTo>
                  <a:lnTo>
                    <a:pt x="85" y="94"/>
                  </a:lnTo>
                  <a:lnTo>
                    <a:pt x="105" y="64"/>
                  </a:lnTo>
                  <a:lnTo>
                    <a:pt x="115" y="49"/>
                  </a:lnTo>
                  <a:lnTo>
                    <a:pt x="127" y="35"/>
                  </a:lnTo>
                  <a:lnTo>
                    <a:pt x="138" y="21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1" y="6"/>
                  </a:lnTo>
                  <a:lnTo>
                    <a:pt x="151" y="5"/>
                  </a:lnTo>
                  <a:lnTo>
                    <a:pt x="150" y="3"/>
                  </a:lnTo>
                  <a:lnTo>
                    <a:pt x="149" y="2"/>
                  </a:lnTo>
                  <a:lnTo>
                    <a:pt x="148" y="1"/>
                  </a:lnTo>
                  <a:lnTo>
                    <a:pt x="146" y="0"/>
                  </a:lnTo>
                  <a:lnTo>
                    <a:pt x="145" y="0"/>
                  </a:lnTo>
                  <a:lnTo>
                    <a:pt x="143" y="2"/>
                  </a:lnTo>
                  <a:lnTo>
                    <a:pt x="143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2" name="Freeform 368"/>
            <p:cNvSpPr/>
            <p:nvPr>
              <p:custDataLst>
                <p:tags r:id="rId17"/>
              </p:custDataLst>
            </p:nvPr>
          </p:nvSpPr>
          <p:spPr bwMode="auto">
            <a:xfrm>
              <a:off x="4708525" y="3648075"/>
              <a:ext cx="52388" cy="69850"/>
            </a:xfrm>
            <a:custGeom>
              <a:avLst/>
              <a:gdLst/>
              <a:ahLst/>
              <a:cxnLst>
                <a:cxn ang="0">
                  <a:pos x="92" y="1"/>
                </a:cxn>
                <a:cxn ang="0">
                  <a:pos x="92" y="1"/>
                </a:cxn>
                <a:cxn ang="0">
                  <a:pos x="79" y="15"/>
                </a:cxn>
                <a:cxn ang="0">
                  <a:pos x="66" y="30"/>
                </a:cxn>
                <a:cxn ang="0">
                  <a:pos x="54" y="44"/>
                </a:cxn>
                <a:cxn ang="0">
                  <a:pos x="43" y="60"/>
                </a:cxn>
                <a:cxn ang="0">
                  <a:pos x="21" y="92"/>
                </a:cxn>
                <a:cxn ang="0">
                  <a:pos x="1" y="125"/>
                </a:cxn>
                <a:cxn ang="0">
                  <a:pos x="1" y="125"/>
                </a:cxn>
                <a:cxn ang="0">
                  <a:pos x="0" y="127"/>
                </a:cxn>
                <a:cxn ang="0">
                  <a:pos x="1" y="129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8" y="132"/>
                </a:cxn>
                <a:cxn ang="0">
                  <a:pos x="10" y="130"/>
                </a:cxn>
                <a:cxn ang="0">
                  <a:pos x="10" y="130"/>
                </a:cxn>
                <a:cxn ang="0">
                  <a:pos x="29" y="97"/>
                </a:cxn>
                <a:cxn ang="0">
                  <a:pos x="50" y="66"/>
                </a:cxn>
                <a:cxn ang="0">
                  <a:pos x="61" y="51"/>
                </a:cxn>
                <a:cxn ang="0">
                  <a:pos x="74" y="36"/>
                </a:cxn>
                <a:cxn ang="0">
                  <a:pos x="86" y="22"/>
                </a:cxn>
                <a:cxn ang="0">
                  <a:pos x="98" y="8"/>
                </a:cxn>
                <a:cxn ang="0">
                  <a:pos x="98" y="8"/>
                </a:cxn>
                <a:cxn ang="0">
                  <a:pos x="99" y="6"/>
                </a:cxn>
                <a:cxn ang="0">
                  <a:pos x="100" y="4"/>
                </a:cxn>
                <a:cxn ang="0">
                  <a:pos x="99" y="3"/>
                </a:cxn>
                <a:cxn ang="0">
                  <a:pos x="98" y="1"/>
                </a:cxn>
                <a:cxn ang="0">
                  <a:pos x="97" y="0"/>
                </a:cxn>
                <a:cxn ang="0">
                  <a:pos x="95" y="0"/>
                </a:cxn>
                <a:cxn ang="0">
                  <a:pos x="93" y="0"/>
                </a:cxn>
                <a:cxn ang="0">
                  <a:pos x="92" y="1"/>
                </a:cxn>
                <a:cxn ang="0">
                  <a:pos x="92" y="1"/>
                </a:cxn>
              </a:cxnLst>
              <a:rect l="0" t="0" r="r" b="b"/>
              <a:pathLst>
                <a:path w="100" h="132">
                  <a:moveTo>
                    <a:pt x="92" y="1"/>
                  </a:moveTo>
                  <a:lnTo>
                    <a:pt x="92" y="1"/>
                  </a:lnTo>
                  <a:lnTo>
                    <a:pt x="79" y="15"/>
                  </a:lnTo>
                  <a:lnTo>
                    <a:pt x="66" y="30"/>
                  </a:lnTo>
                  <a:lnTo>
                    <a:pt x="54" y="44"/>
                  </a:lnTo>
                  <a:lnTo>
                    <a:pt x="43" y="60"/>
                  </a:lnTo>
                  <a:lnTo>
                    <a:pt x="21" y="92"/>
                  </a:lnTo>
                  <a:lnTo>
                    <a:pt x="1" y="125"/>
                  </a:lnTo>
                  <a:lnTo>
                    <a:pt x="1" y="125"/>
                  </a:lnTo>
                  <a:lnTo>
                    <a:pt x="0" y="127"/>
                  </a:lnTo>
                  <a:lnTo>
                    <a:pt x="1" y="129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8" y="132"/>
                  </a:lnTo>
                  <a:lnTo>
                    <a:pt x="10" y="130"/>
                  </a:lnTo>
                  <a:lnTo>
                    <a:pt x="10" y="130"/>
                  </a:lnTo>
                  <a:lnTo>
                    <a:pt x="29" y="97"/>
                  </a:lnTo>
                  <a:lnTo>
                    <a:pt x="50" y="66"/>
                  </a:lnTo>
                  <a:lnTo>
                    <a:pt x="61" y="51"/>
                  </a:lnTo>
                  <a:lnTo>
                    <a:pt x="74" y="36"/>
                  </a:lnTo>
                  <a:lnTo>
                    <a:pt x="86" y="22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9" y="6"/>
                  </a:lnTo>
                  <a:lnTo>
                    <a:pt x="100" y="4"/>
                  </a:lnTo>
                  <a:lnTo>
                    <a:pt x="99" y="3"/>
                  </a:lnTo>
                  <a:lnTo>
                    <a:pt x="98" y="1"/>
                  </a:lnTo>
                  <a:lnTo>
                    <a:pt x="97" y="0"/>
                  </a:lnTo>
                  <a:lnTo>
                    <a:pt x="95" y="0"/>
                  </a:lnTo>
                  <a:lnTo>
                    <a:pt x="93" y="0"/>
                  </a:lnTo>
                  <a:lnTo>
                    <a:pt x="92" y="1"/>
                  </a:lnTo>
                  <a:lnTo>
                    <a:pt x="92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3" name="Freeform 369"/>
            <p:cNvSpPr/>
            <p:nvPr>
              <p:custDataLst>
                <p:tags r:id="rId18"/>
              </p:custDataLst>
            </p:nvPr>
          </p:nvSpPr>
          <p:spPr bwMode="auto">
            <a:xfrm>
              <a:off x="4749800" y="3648075"/>
              <a:ext cx="39688" cy="52388"/>
            </a:xfrm>
            <a:custGeom>
              <a:avLst/>
              <a:gdLst/>
              <a:ahLst/>
              <a:cxnLst>
                <a:cxn ang="0">
                  <a:pos x="66" y="4"/>
                </a:cxn>
                <a:cxn ang="0">
                  <a:pos x="66" y="4"/>
                </a:cxn>
                <a:cxn ang="0">
                  <a:pos x="65" y="10"/>
                </a:cxn>
                <a:cxn ang="0">
                  <a:pos x="62" y="14"/>
                </a:cxn>
                <a:cxn ang="0">
                  <a:pos x="59" y="20"/>
                </a:cxn>
                <a:cxn ang="0">
                  <a:pos x="54" y="24"/>
                </a:cxn>
                <a:cxn ang="0">
                  <a:pos x="45" y="32"/>
                </a:cxn>
                <a:cxn ang="0">
                  <a:pos x="41" y="36"/>
                </a:cxn>
                <a:cxn ang="0">
                  <a:pos x="38" y="40"/>
                </a:cxn>
                <a:cxn ang="0">
                  <a:pos x="38" y="40"/>
                </a:cxn>
                <a:cxn ang="0">
                  <a:pos x="29" y="54"/>
                </a:cxn>
                <a:cxn ang="0">
                  <a:pos x="18" y="66"/>
                </a:cxn>
                <a:cxn ang="0">
                  <a:pos x="9" y="78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1" y="97"/>
                </a:cxn>
                <a:cxn ang="0">
                  <a:pos x="2" y="99"/>
                </a:cxn>
                <a:cxn ang="0">
                  <a:pos x="4" y="99"/>
                </a:cxn>
                <a:cxn ang="0">
                  <a:pos x="5" y="99"/>
                </a:cxn>
                <a:cxn ang="0">
                  <a:pos x="7" y="98"/>
                </a:cxn>
                <a:cxn ang="0">
                  <a:pos x="8" y="97"/>
                </a:cxn>
                <a:cxn ang="0">
                  <a:pos x="8" y="97"/>
                </a:cxn>
                <a:cxn ang="0">
                  <a:pos x="17" y="82"/>
                </a:cxn>
                <a:cxn ang="0">
                  <a:pos x="28" y="66"/>
                </a:cxn>
                <a:cxn ang="0">
                  <a:pos x="40" y="52"/>
                </a:cxn>
                <a:cxn ang="0">
                  <a:pos x="52" y="38"/>
                </a:cxn>
                <a:cxn ang="0">
                  <a:pos x="52" y="38"/>
                </a:cxn>
                <a:cxn ang="0">
                  <a:pos x="60" y="31"/>
                </a:cxn>
                <a:cxn ang="0">
                  <a:pos x="67" y="23"/>
                </a:cxn>
                <a:cxn ang="0">
                  <a:pos x="70" y="18"/>
                </a:cxn>
                <a:cxn ang="0">
                  <a:pos x="72" y="14"/>
                </a:cxn>
                <a:cxn ang="0">
                  <a:pos x="74" y="10"/>
                </a:cxn>
                <a:cxn ang="0">
                  <a:pos x="75" y="4"/>
                </a:cxn>
                <a:cxn ang="0">
                  <a:pos x="75" y="4"/>
                </a:cxn>
                <a:cxn ang="0">
                  <a:pos x="75" y="3"/>
                </a:cxn>
                <a:cxn ang="0">
                  <a:pos x="74" y="1"/>
                </a:cxn>
                <a:cxn ang="0">
                  <a:pos x="73" y="0"/>
                </a:cxn>
                <a:cxn ang="0">
                  <a:pos x="71" y="0"/>
                </a:cxn>
                <a:cxn ang="0">
                  <a:pos x="68" y="1"/>
                </a:cxn>
                <a:cxn ang="0">
                  <a:pos x="67" y="3"/>
                </a:cxn>
                <a:cxn ang="0">
                  <a:pos x="66" y="4"/>
                </a:cxn>
                <a:cxn ang="0">
                  <a:pos x="66" y="4"/>
                </a:cxn>
              </a:cxnLst>
              <a:rect l="0" t="0" r="r" b="b"/>
              <a:pathLst>
                <a:path w="75" h="99">
                  <a:moveTo>
                    <a:pt x="66" y="4"/>
                  </a:moveTo>
                  <a:lnTo>
                    <a:pt x="66" y="4"/>
                  </a:lnTo>
                  <a:lnTo>
                    <a:pt x="65" y="10"/>
                  </a:lnTo>
                  <a:lnTo>
                    <a:pt x="62" y="14"/>
                  </a:lnTo>
                  <a:lnTo>
                    <a:pt x="59" y="20"/>
                  </a:lnTo>
                  <a:lnTo>
                    <a:pt x="54" y="24"/>
                  </a:lnTo>
                  <a:lnTo>
                    <a:pt x="45" y="32"/>
                  </a:lnTo>
                  <a:lnTo>
                    <a:pt x="41" y="36"/>
                  </a:lnTo>
                  <a:lnTo>
                    <a:pt x="38" y="40"/>
                  </a:lnTo>
                  <a:lnTo>
                    <a:pt x="38" y="40"/>
                  </a:lnTo>
                  <a:lnTo>
                    <a:pt x="29" y="54"/>
                  </a:lnTo>
                  <a:lnTo>
                    <a:pt x="18" y="66"/>
                  </a:lnTo>
                  <a:lnTo>
                    <a:pt x="9" y="78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1" y="97"/>
                  </a:lnTo>
                  <a:lnTo>
                    <a:pt x="2" y="99"/>
                  </a:lnTo>
                  <a:lnTo>
                    <a:pt x="4" y="99"/>
                  </a:lnTo>
                  <a:lnTo>
                    <a:pt x="5" y="99"/>
                  </a:lnTo>
                  <a:lnTo>
                    <a:pt x="7" y="98"/>
                  </a:lnTo>
                  <a:lnTo>
                    <a:pt x="8" y="97"/>
                  </a:lnTo>
                  <a:lnTo>
                    <a:pt x="8" y="97"/>
                  </a:lnTo>
                  <a:lnTo>
                    <a:pt x="17" y="82"/>
                  </a:lnTo>
                  <a:lnTo>
                    <a:pt x="28" y="66"/>
                  </a:lnTo>
                  <a:lnTo>
                    <a:pt x="40" y="52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60" y="31"/>
                  </a:lnTo>
                  <a:lnTo>
                    <a:pt x="67" y="23"/>
                  </a:lnTo>
                  <a:lnTo>
                    <a:pt x="70" y="18"/>
                  </a:lnTo>
                  <a:lnTo>
                    <a:pt x="72" y="14"/>
                  </a:lnTo>
                  <a:lnTo>
                    <a:pt x="74" y="10"/>
                  </a:lnTo>
                  <a:lnTo>
                    <a:pt x="75" y="4"/>
                  </a:lnTo>
                  <a:lnTo>
                    <a:pt x="75" y="4"/>
                  </a:lnTo>
                  <a:lnTo>
                    <a:pt x="75" y="3"/>
                  </a:lnTo>
                  <a:lnTo>
                    <a:pt x="74" y="1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8" y="1"/>
                  </a:lnTo>
                  <a:lnTo>
                    <a:pt x="67" y="3"/>
                  </a:lnTo>
                  <a:lnTo>
                    <a:pt x="66" y="4"/>
                  </a:lnTo>
                  <a:lnTo>
                    <a:pt x="66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4" name="Freeform 370"/>
            <p:cNvSpPr/>
            <p:nvPr>
              <p:custDataLst>
                <p:tags r:id="rId19"/>
              </p:custDataLst>
            </p:nvPr>
          </p:nvSpPr>
          <p:spPr bwMode="auto">
            <a:xfrm>
              <a:off x="4384675" y="3116263"/>
              <a:ext cx="22225" cy="38100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29" y="2"/>
                </a:cxn>
                <a:cxn ang="0">
                  <a:pos x="29" y="2"/>
                </a:cxn>
                <a:cxn ang="0">
                  <a:pos x="19" y="18"/>
                </a:cxn>
                <a:cxn ang="0">
                  <a:pos x="10" y="35"/>
                </a:cxn>
                <a:cxn ang="0">
                  <a:pos x="10" y="35"/>
                </a:cxn>
                <a:cxn ang="0">
                  <a:pos x="6" y="42"/>
                </a:cxn>
                <a:cxn ang="0">
                  <a:pos x="2" y="50"/>
                </a:cxn>
                <a:cxn ang="0">
                  <a:pos x="0" y="59"/>
                </a:cxn>
                <a:cxn ang="0">
                  <a:pos x="0" y="63"/>
                </a:cxn>
                <a:cxn ang="0">
                  <a:pos x="0" y="67"/>
                </a:cxn>
                <a:cxn ang="0">
                  <a:pos x="0" y="67"/>
                </a:cxn>
                <a:cxn ang="0">
                  <a:pos x="1" y="69"/>
                </a:cxn>
                <a:cxn ang="0">
                  <a:pos x="3" y="70"/>
                </a:cxn>
                <a:cxn ang="0">
                  <a:pos x="4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9" y="67"/>
                </a:cxn>
                <a:cxn ang="0">
                  <a:pos x="9" y="65"/>
                </a:cxn>
                <a:cxn ang="0">
                  <a:pos x="9" y="65"/>
                </a:cxn>
                <a:cxn ang="0">
                  <a:pos x="9" y="61"/>
                </a:cxn>
                <a:cxn ang="0">
                  <a:pos x="9" y="57"/>
                </a:cxn>
                <a:cxn ang="0">
                  <a:pos x="13" y="48"/>
                </a:cxn>
                <a:cxn ang="0">
                  <a:pos x="22" y="33"/>
                </a:cxn>
                <a:cxn ang="0">
                  <a:pos x="22" y="33"/>
                </a:cxn>
                <a:cxn ang="0">
                  <a:pos x="33" y="15"/>
                </a:cxn>
                <a:cxn ang="0">
                  <a:pos x="33" y="15"/>
                </a:cxn>
                <a:cxn ang="0">
                  <a:pos x="36" y="9"/>
                </a:cxn>
                <a:cxn ang="0">
                  <a:pos x="36" y="9"/>
                </a:cxn>
                <a:cxn ang="0">
                  <a:pos x="38" y="9"/>
                </a:cxn>
                <a:cxn ang="0">
                  <a:pos x="38" y="9"/>
                </a:cxn>
                <a:cxn ang="0">
                  <a:pos x="40" y="9"/>
                </a:cxn>
                <a:cxn ang="0">
                  <a:pos x="41" y="8"/>
                </a:cxn>
                <a:cxn ang="0">
                  <a:pos x="42" y="6"/>
                </a:cxn>
                <a:cxn ang="0">
                  <a:pos x="42" y="4"/>
                </a:cxn>
                <a:cxn ang="0">
                  <a:pos x="42" y="3"/>
                </a:cxn>
                <a:cxn ang="0">
                  <a:pos x="41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42" h="70">
                  <a:moveTo>
                    <a:pt x="38" y="0"/>
                  </a:moveTo>
                  <a:lnTo>
                    <a:pt x="33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19" y="18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6" y="42"/>
                  </a:lnTo>
                  <a:lnTo>
                    <a:pt x="2" y="50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3" y="70"/>
                  </a:lnTo>
                  <a:lnTo>
                    <a:pt x="4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9" y="67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9" y="61"/>
                  </a:lnTo>
                  <a:lnTo>
                    <a:pt x="9" y="57"/>
                  </a:lnTo>
                  <a:lnTo>
                    <a:pt x="13" y="48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40" y="9"/>
                  </a:lnTo>
                  <a:lnTo>
                    <a:pt x="41" y="8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3"/>
                  </a:lnTo>
                  <a:lnTo>
                    <a:pt x="41" y="1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5" name="Freeform 371"/>
            <p:cNvSpPr/>
            <p:nvPr>
              <p:custDataLst>
                <p:tags r:id="rId20"/>
              </p:custDataLst>
            </p:nvPr>
          </p:nvSpPr>
          <p:spPr bwMode="auto">
            <a:xfrm>
              <a:off x="4446588" y="3108325"/>
              <a:ext cx="34925" cy="47625"/>
            </a:xfrm>
            <a:custGeom>
              <a:avLst/>
              <a:gdLst/>
              <a:ahLst/>
              <a:cxnLst>
                <a:cxn ang="0">
                  <a:pos x="55" y="2"/>
                </a:cxn>
                <a:cxn ang="0">
                  <a:pos x="55" y="2"/>
                </a:cxn>
                <a:cxn ang="0">
                  <a:pos x="46" y="15"/>
                </a:cxn>
                <a:cxn ang="0">
                  <a:pos x="36" y="26"/>
                </a:cxn>
                <a:cxn ang="0">
                  <a:pos x="26" y="39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10" y="58"/>
                </a:cxn>
                <a:cxn ang="0">
                  <a:pos x="4" y="69"/>
                </a:cxn>
                <a:cxn ang="0">
                  <a:pos x="1" y="75"/>
                </a:cxn>
                <a:cxn ang="0">
                  <a:pos x="0" y="80"/>
                </a:cxn>
                <a:cxn ang="0">
                  <a:pos x="0" y="85"/>
                </a:cxn>
                <a:cxn ang="0">
                  <a:pos x="1" y="87"/>
                </a:cxn>
                <a:cxn ang="0">
                  <a:pos x="4" y="89"/>
                </a:cxn>
                <a:cxn ang="0">
                  <a:pos x="4" y="89"/>
                </a:cxn>
                <a:cxn ang="0">
                  <a:pos x="6" y="90"/>
                </a:cxn>
                <a:cxn ang="0">
                  <a:pos x="8" y="90"/>
                </a:cxn>
                <a:cxn ang="0">
                  <a:pos x="9" y="90"/>
                </a:cxn>
                <a:cxn ang="0">
                  <a:pos x="11" y="89"/>
                </a:cxn>
                <a:cxn ang="0">
                  <a:pos x="12" y="87"/>
                </a:cxn>
                <a:cxn ang="0">
                  <a:pos x="12" y="86"/>
                </a:cxn>
                <a:cxn ang="0">
                  <a:pos x="12" y="84"/>
                </a:cxn>
                <a:cxn ang="0">
                  <a:pos x="11" y="82"/>
                </a:cxn>
                <a:cxn ang="0">
                  <a:pos x="11" y="82"/>
                </a:cxn>
                <a:cxn ang="0">
                  <a:pos x="10" y="80"/>
                </a:cxn>
                <a:cxn ang="0">
                  <a:pos x="10" y="77"/>
                </a:cxn>
                <a:cxn ang="0">
                  <a:pos x="12" y="74"/>
                </a:cxn>
                <a:cxn ang="0">
                  <a:pos x="14" y="69"/>
                </a:cxn>
                <a:cxn ang="0">
                  <a:pos x="21" y="57"/>
                </a:cxn>
                <a:cxn ang="0">
                  <a:pos x="31" y="46"/>
                </a:cxn>
                <a:cxn ang="0">
                  <a:pos x="51" y="22"/>
                </a:cxn>
                <a:cxn ang="0">
                  <a:pos x="63" y="8"/>
                </a:cxn>
                <a:cxn ang="0">
                  <a:pos x="63" y="8"/>
                </a:cxn>
                <a:cxn ang="0">
                  <a:pos x="65" y="6"/>
                </a:cxn>
                <a:cxn ang="0">
                  <a:pos x="65" y="3"/>
                </a:cxn>
                <a:cxn ang="0">
                  <a:pos x="63" y="2"/>
                </a:cxn>
                <a:cxn ang="0">
                  <a:pos x="62" y="1"/>
                </a:cxn>
                <a:cxn ang="0">
                  <a:pos x="58" y="0"/>
                </a:cxn>
                <a:cxn ang="0">
                  <a:pos x="56" y="1"/>
                </a:cxn>
                <a:cxn ang="0">
                  <a:pos x="55" y="2"/>
                </a:cxn>
                <a:cxn ang="0">
                  <a:pos x="55" y="2"/>
                </a:cxn>
              </a:cxnLst>
              <a:rect l="0" t="0" r="r" b="b"/>
              <a:pathLst>
                <a:path w="65" h="90">
                  <a:moveTo>
                    <a:pt x="55" y="2"/>
                  </a:moveTo>
                  <a:lnTo>
                    <a:pt x="55" y="2"/>
                  </a:lnTo>
                  <a:lnTo>
                    <a:pt x="46" y="15"/>
                  </a:lnTo>
                  <a:lnTo>
                    <a:pt x="36" y="26"/>
                  </a:lnTo>
                  <a:lnTo>
                    <a:pt x="26" y="39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0" y="58"/>
                  </a:lnTo>
                  <a:lnTo>
                    <a:pt x="4" y="69"/>
                  </a:lnTo>
                  <a:lnTo>
                    <a:pt x="1" y="75"/>
                  </a:lnTo>
                  <a:lnTo>
                    <a:pt x="0" y="80"/>
                  </a:lnTo>
                  <a:lnTo>
                    <a:pt x="0" y="85"/>
                  </a:lnTo>
                  <a:lnTo>
                    <a:pt x="1" y="87"/>
                  </a:lnTo>
                  <a:lnTo>
                    <a:pt x="4" y="89"/>
                  </a:lnTo>
                  <a:lnTo>
                    <a:pt x="4" y="89"/>
                  </a:lnTo>
                  <a:lnTo>
                    <a:pt x="6" y="90"/>
                  </a:lnTo>
                  <a:lnTo>
                    <a:pt x="8" y="90"/>
                  </a:lnTo>
                  <a:lnTo>
                    <a:pt x="9" y="90"/>
                  </a:lnTo>
                  <a:lnTo>
                    <a:pt x="11" y="89"/>
                  </a:lnTo>
                  <a:lnTo>
                    <a:pt x="12" y="87"/>
                  </a:lnTo>
                  <a:lnTo>
                    <a:pt x="12" y="86"/>
                  </a:lnTo>
                  <a:lnTo>
                    <a:pt x="12" y="84"/>
                  </a:lnTo>
                  <a:lnTo>
                    <a:pt x="11" y="82"/>
                  </a:lnTo>
                  <a:lnTo>
                    <a:pt x="11" y="82"/>
                  </a:lnTo>
                  <a:lnTo>
                    <a:pt x="10" y="80"/>
                  </a:lnTo>
                  <a:lnTo>
                    <a:pt x="10" y="77"/>
                  </a:lnTo>
                  <a:lnTo>
                    <a:pt x="12" y="74"/>
                  </a:lnTo>
                  <a:lnTo>
                    <a:pt x="14" y="69"/>
                  </a:lnTo>
                  <a:lnTo>
                    <a:pt x="21" y="57"/>
                  </a:lnTo>
                  <a:lnTo>
                    <a:pt x="31" y="46"/>
                  </a:lnTo>
                  <a:lnTo>
                    <a:pt x="51" y="22"/>
                  </a:lnTo>
                  <a:lnTo>
                    <a:pt x="63" y="8"/>
                  </a:lnTo>
                  <a:lnTo>
                    <a:pt x="63" y="8"/>
                  </a:lnTo>
                  <a:lnTo>
                    <a:pt x="65" y="6"/>
                  </a:lnTo>
                  <a:lnTo>
                    <a:pt x="65" y="3"/>
                  </a:lnTo>
                  <a:lnTo>
                    <a:pt x="63" y="2"/>
                  </a:lnTo>
                  <a:lnTo>
                    <a:pt x="62" y="1"/>
                  </a:lnTo>
                  <a:lnTo>
                    <a:pt x="58" y="0"/>
                  </a:lnTo>
                  <a:lnTo>
                    <a:pt x="56" y="1"/>
                  </a:lnTo>
                  <a:lnTo>
                    <a:pt x="55" y="2"/>
                  </a:lnTo>
                  <a:lnTo>
                    <a:pt x="55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6" name="Freeform 372"/>
            <p:cNvSpPr/>
            <p:nvPr>
              <p:custDataLst>
                <p:tags r:id="rId21"/>
              </p:custDataLst>
            </p:nvPr>
          </p:nvSpPr>
          <p:spPr bwMode="auto">
            <a:xfrm>
              <a:off x="4516438" y="3119438"/>
              <a:ext cx="22225" cy="39688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1"/>
                </a:cxn>
                <a:cxn ang="0">
                  <a:pos x="29" y="5"/>
                </a:cxn>
                <a:cxn ang="0">
                  <a:pos x="24" y="10"/>
                </a:cxn>
                <a:cxn ang="0">
                  <a:pos x="16" y="21"/>
                </a:cxn>
                <a:cxn ang="0">
                  <a:pos x="10" y="33"/>
                </a:cxn>
                <a:cxn ang="0">
                  <a:pos x="5" y="45"/>
                </a:cxn>
                <a:cxn ang="0">
                  <a:pos x="5" y="45"/>
                </a:cxn>
                <a:cxn ang="0">
                  <a:pos x="3" y="54"/>
                </a:cxn>
                <a:cxn ang="0">
                  <a:pos x="0" y="63"/>
                </a:cxn>
                <a:cxn ang="0">
                  <a:pos x="0" y="67"/>
                </a:cxn>
                <a:cxn ang="0">
                  <a:pos x="2" y="71"/>
                </a:cxn>
                <a:cxn ang="0">
                  <a:pos x="4" y="73"/>
                </a:cxn>
                <a:cxn ang="0">
                  <a:pos x="9" y="75"/>
                </a:cxn>
                <a:cxn ang="0">
                  <a:pos x="9" y="75"/>
                </a:cxn>
                <a:cxn ang="0">
                  <a:pos x="11" y="75"/>
                </a:cxn>
                <a:cxn ang="0">
                  <a:pos x="12" y="74"/>
                </a:cxn>
                <a:cxn ang="0">
                  <a:pos x="13" y="72"/>
                </a:cxn>
                <a:cxn ang="0">
                  <a:pos x="13" y="71"/>
                </a:cxn>
                <a:cxn ang="0">
                  <a:pos x="12" y="67"/>
                </a:cxn>
                <a:cxn ang="0">
                  <a:pos x="11" y="66"/>
                </a:cxn>
                <a:cxn ang="0">
                  <a:pos x="9" y="66"/>
                </a:cxn>
                <a:cxn ang="0">
                  <a:pos x="9" y="66"/>
                </a:cxn>
                <a:cxn ang="0">
                  <a:pos x="19" y="35"/>
                </a:cxn>
                <a:cxn ang="0">
                  <a:pos x="19" y="35"/>
                </a:cxn>
                <a:cxn ang="0">
                  <a:pos x="23" y="28"/>
                </a:cxn>
                <a:cxn ang="0">
                  <a:pos x="29" y="21"/>
                </a:cxn>
                <a:cxn ang="0">
                  <a:pos x="34" y="13"/>
                </a:cxn>
                <a:cxn ang="0">
                  <a:pos x="41" y="7"/>
                </a:cxn>
                <a:cxn ang="0">
                  <a:pos x="41" y="7"/>
                </a:cxn>
                <a:cxn ang="0">
                  <a:pos x="42" y="6"/>
                </a:cxn>
                <a:cxn ang="0">
                  <a:pos x="42" y="4"/>
                </a:cxn>
                <a:cxn ang="0">
                  <a:pos x="42" y="3"/>
                </a:cxn>
                <a:cxn ang="0">
                  <a:pos x="41" y="1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42" h="75">
                  <a:moveTo>
                    <a:pt x="34" y="1"/>
                  </a:moveTo>
                  <a:lnTo>
                    <a:pt x="34" y="1"/>
                  </a:lnTo>
                  <a:lnTo>
                    <a:pt x="29" y="5"/>
                  </a:lnTo>
                  <a:lnTo>
                    <a:pt x="24" y="10"/>
                  </a:lnTo>
                  <a:lnTo>
                    <a:pt x="16" y="21"/>
                  </a:lnTo>
                  <a:lnTo>
                    <a:pt x="10" y="33"/>
                  </a:lnTo>
                  <a:lnTo>
                    <a:pt x="5" y="45"/>
                  </a:lnTo>
                  <a:lnTo>
                    <a:pt x="5" y="45"/>
                  </a:lnTo>
                  <a:lnTo>
                    <a:pt x="3" y="54"/>
                  </a:lnTo>
                  <a:lnTo>
                    <a:pt x="0" y="63"/>
                  </a:lnTo>
                  <a:lnTo>
                    <a:pt x="0" y="67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11" y="75"/>
                  </a:lnTo>
                  <a:lnTo>
                    <a:pt x="12" y="74"/>
                  </a:lnTo>
                  <a:lnTo>
                    <a:pt x="13" y="72"/>
                  </a:lnTo>
                  <a:lnTo>
                    <a:pt x="13" y="71"/>
                  </a:lnTo>
                  <a:lnTo>
                    <a:pt x="12" y="67"/>
                  </a:lnTo>
                  <a:lnTo>
                    <a:pt x="11" y="66"/>
                  </a:lnTo>
                  <a:lnTo>
                    <a:pt x="9" y="66"/>
                  </a:lnTo>
                  <a:lnTo>
                    <a:pt x="9" y="66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23" y="28"/>
                  </a:lnTo>
                  <a:lnTo>
                    <a:pt x="29" y="21"/>
                  </a:lnTo>
                  <a:lnTo>
                    <a:pt x="34" y="13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3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7" name="Freeform 373"/>
            <p:cNvSpPr/>
            <p:nvPr>
              <p:custDataLst>
                <p:tags r:id="rId22"/>
              </p:custDataLst>
            </p:nvPr>
          </p:nvSpPr>
          <p:spPr bwMode="auto">
            <a:xfrm>
              <a:off x="4583113" y="3121025"/>
              <a:ext cx="26988" cy="34925"/>
            </a:xfrm>
            <a:custGeom>
              <a:avLst/>
              <a:gdLst/>
              <a:ahLst/>
              <a:cxnLst>
                <a:cxn ang="0">
                  <a:pos x="43" y="1"/>
                </a:cxn>
                <a:cxn ang="0">
                  <a:pos x="43" y="1"/>
                </a:cxn>
                <a:cxn ang="0">
                  <a:pos x="37" y="7"/>
                </a:cxn>
                <a:cxn ang="0">
                  <a:pos x="31" y="15"/>
                </a:cxn>
                <a:cxn ang="0">
                  <a:pos x="21" y="29"/>
                </a:cxn>
                <a:cxn ang="0">
                  <a:pos x="12" y="45"/>
                </a:cxn>
                <a:cxn ang="0">
                  <a:pos x="7" y="52"/>
                </a:cxn>
                <a:cxn ang="0">
                  <a:pos x="1" y="58"/>
                </a:cxn>
                <a:cxn ang="0">
                  <a:pos x="1" y="58"/>
                </a:cxn>
                <a:cxn ang="0">
                  <a:pos x="0" y="60"/>
                </a:cxn>
                <a:cxn ang="0">
                  <a:pos x="0" y="62"/>
                </a:cxn>
                <a:cxn ang="0">
                  <a:pos x="0" y="63"/>
                </a:cxn>
                <a:cxn ang="0">
                  <a:pos x="1" y="65"/>
                </a:cxn>
                <a:cxn ang="0">
                  <a:pos x="3" y="66"/>
                </a:cxn>
                <a:cxn ang="0">
                  <a:pos x="4" y="66"/>
                </a:cxn>
                <a:cxn ang="0">
                  <a:pos x="6" y="66"/>
                </a:cxn>
                <a:cxn ang="0">
                  <a:pos x="8" y="65"/>
                </a:cxn>
                <a:cxn ang="0">
                  <a:pos x="8" y="65"/>
                </a:cxn>
                <a:cxn ang="0">
                  <a:pos x="13" y="58"/>
                </a:cxn>
                <a:cxn ang="0">
                  <a:pos x="18" y="51"/>
                </a:cxn>
                <a:cxn ang="0">
                  <a:pos x="28" y="36"/>
                </a:cxn>
                <a:cxn ang="0">
                  <a:pos x="38" y="21"/>
                </a:cxn>
                <a:cxn ang="0">
                  <a:pos x="44" y="15"/>
                </a:cxn>
                <a:cxn ang="0">
                  <a:pos x="50" y="8"/>
                </a:cxn>
                <a:cxn ang="0">
                  <a:pos x="50" y="8"/>
                </a:cxn>
                <a:cxn ang="0">
                  <a:pos x="51" y="6"/>
                </a:cxn>
                <a:cxn ang="0">
                  <a:pos x="51" y="5"/>
                </a:cxn>
                <a:cxn ang="0">
                  <a:pos x="51" y="3"/>
                </a:cxn>
                <a:cxn ang="0">
                  <a:pos x="50" y="2"/>
                </a:cxn>
                <a:cxn ang="0">
                  <a:pos x="47" y="0"/>
                </a:cxn>
                <a:cxn ang="0">
                  <a:pos x="45" y="0"/>
                </a:cxn>
                <a:cxn ang="0">
                  <a:pos x="43" y="1"/>
                </a:cxn>
                <a:cxn ang="0">
                  <a:pos x="43" y="1"/>
                </a:cxn>
              </a:cxnLst>
              <a:rect l="0" t="0" r="r" b="b"/>
              <a:pathLst>
                <a:path w="51" h="66">
                  <a:moveTo>
                    <a:pt x="43" y="1"/>
                  </a:moveTo>
                  <a:lnTo>
                    <a:pt x="43" y="1"/>
                  </a:lnTo>
                  <a:lnTo>
                    <a:pt x="37" y="7"/>
                  </a:lnTo>
                  <a:lnTo>
                    <a:pt x="31" y="15"/>
                  </a:lnTo>
                  <a:lnTo>
                    <a:pt x="21" y="29"/>
                  </a:lnTo>
                  <a:lnTo>
                    <a:pt x="12" y="45"/>
                  </a:lnTo>
                  <a:lnTo>
                    <a:pt x="7" y="52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3"/>
                  </a:lnTo>
                  <a:lnTo>
                    <a:pt x="1" y="65"/>
                  </a:lnTo>
                  <a:lnTo>
                    <a:pt x="3" y="66"/>
                  </a:lnTo>
                  <a:lnTo>
                    <a:pt x="4" y="66"/>
                  </a:lnTo>
                  <a:lnTo>
                    <a:pt x="6" y="66"/>
                  </a:lnTo>
                  <a:lnTo>
                    <a:pt x="8" y="65"/>
                  </a:lnTo>
                  <a:lnTo>
                    <a:pt x="8" y="65"/>
                  </a:lnTo>
                  <a:lnTo>
                    <a:pt x="13" y="58"/>
                  </a:lnTo>
                  <a:lnTo>
                    <a:pt x="18" y="51"/>
                  </a:lnTo>
                  <a:lnTo>
                    <a:pt x="28" y="36"/>
                  </a:lnTo>
                  <a:lnTo>
                    <a:pt x="38" y="21"/>
                  </a:lnTo>
                  <a:lnTo>
                    <a:pt x="44" y="15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51" y="6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0" y="2"/>
                  </a:lnTo>
                  <a:lnTo>
                    <a:pt x="47" y="0"/>
                  </a:lnTo>
                  <a:lnTo>
                    <a:pt x="45" y="0"/>
                  </a:lnTo>
                  <a:lnTo>
                    <a:pt x="43" y="1"/>
                  </a:lnTo>
                  <a:lnTo>
                    <a:pt x="43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8" name="Freeform 374"/>
            <p:cNvSpPr/>
            <p:nvPr>
              <p:custDataLst>
                <p:tags r:id="rId23"/>
              </p:custDataLst>
            </p:nvPr>
          </p:nvSpPr>
          <p:spPr bwMode="auto">
            <a:xfrm>
              <a:off x="4638675" y="3114675"/>
              <a:ext cx="26988" cy="44450"/>
            </a:xfrm>
            <a:custGeom>
              <a:avLst/>
              <a:gdLst/>
              <a:ahLst/>
              <a:cxnLst>
                <a:cxn ang="0">
                  <a:pos x="42" y="3"/>
                </a:cxn>
                <a:cxn ang="0">
                  <a:pos x="42" y="3"/>
                </a:cxn>
                <a:cxn ang="0">
                  <a:pos x="40" y="8"/>
                </a:cxn>
                <a:cxn ang="0">
                  <a:pos x="37" y="12"/>
                </a:cxn>
                <a:cxn ang="0">
                  <a:pos x="30" y="22"/>
                </a:cxn>
                <a:cxn ang="0">
                  <a:pos x="14" y="40"/>
                </a:cxn>
                <a:cxn ang="0">
                  <a:pos x="14" y="40"/>
                </a:cxn>
                <a:cxn ang="0">
                  <a:pos x="8" y="49"/>
                </a:cxn>
                <a:cxn ang="0">
                  <a:pos x="4" y="59"/>
                </a:cxn>
                <a:cxn ang="0">
                  <a:pos x="1" y="69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3"/>
                </a:cxn>
                <a:cxn ang="0">
                  <a:pos x="4" y="84"/>
                </a:cxn>
                <a:cxn ang="0">
                  <a:pos x="6" y="83"/>
                </a:cxn>
                <a:cxn ang="0">
                  <a:pos x="7" y="83"/>
                </a:cxn>
                <a:cxn ang="0">
                  <a:pos x="8" y="81"/>
                </a:cxn>
                <a:cxn ang="0">
                  <a:pos x="9" y="79"/>
                </a:cxn>
                <a:cxn ang="0">
                  <a:pos x="9" y="79"/>
                </a:cxn>
                <a:cxn ang="0">
                  <a:pos x="10" y="74"/>
                </a:cxn>
                <a:cxn ang="0">
                  <a:pos x="11" y="68"/>
                </a:cxn>
                <a:cxn ang="0">
                  <a:pos x="14" y="58"/>
                </a:cxn>
                <a:cxn ang="0">
                  <a:pos x="21" y="49"/>
                </a:cxn>
                <a:cxn ang="0">
                  <a:pos x="27" y="40"/>
                </a:cxn>
                <a:cxn ang="0">
                  <a:pos x="40" y="23"/>
                </a:cxn>
                <a:cxn ang="0">
                  <a:pos x="46" y="14"/>
                </a:cxn>
                <a:cxn ang="0">
                  <a:pos x="52" y="5"/>
                </a:cxn>
                <a:cxn ang="0">
                  <a:pos x="52" y="5"/>
                </a:cxn>
                <a:cxn ang="0">
                  <a:pos x="52" y="3"/>
                </a:cxn>
                <a:cxn ang="0">
                  <a:pos x="52" y="2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5" y="0"/>
                </a:cxn>
                <a:cxn ang="0">
                  <a:pos x="43" y="1"/>
                </a:cxn>
                <a:cxn ang="0">
                  <a:pos x="42" y="3"/>
                </a:cxn>
                <a:cxn ang="0">
                  <a:pos x="42" y="3"/>
                </a:cxn>
              </a:cxnLst>
              <a:rect l="0" t="0" r="r" b="b"/>
              <a:pathLst>
                <a:path w="52" h="84">
                  <a:moveTo>
                    <a:pt x="42" y="3"/>
                  </a:moveTo>
                  <a:lnTo>
                    <a:pt x="42" y="3"/>
                  </a:lnTo>
                  <a:lnTo>
                    <a:pt x="40" y="8"/>
                  </a:lnTo>
                  <a:lnTo>
                    <a:pt x="37" y="12"/>
                  </a:lnTo>
                  <a:lnTo>
                    <a:pt x="30" y="22"/>
                  </a:lnTo>
                  <a:lnTo>
                    <a:pt x="14" y="40"/>
                  </a:lnTo>
                  <a:lnTo>
                    <a:pt x="14" y="40"/>
                  </a:lnTo>
                  <a:lnTo>
                    <a:pt x="8" y="49"/>
                  </a:lnTo>
                  <a:lnTo>
                    <a:pt x="4" y="59"/>
                  </a:lnTo>
                  <a:lnTo>
                    <a:pt x="1" y="69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3"/>
                  </a:lnTo>
                  <a:lnTo>
                    <a:pt x="4" y="84"/>
                  </a:lnTo>
                  <a:lnTo>
                    <a:pt x="6" y="83"/>
                  </a:lnTo>
                  <a:lnTo>
                    <a:pt x="7" y="83"/>
                  </a:lnTo>
                  <a:lnTo>
                    <a:pt x="8" y="81"/>
                  </a:lnTo>
                  <a:lnTo>
                    <a:pt x="9" y="79"/>
                  </a:lnTo>
                  <a:lnTo>
                    <a:pt x="9" y="79"/>
                  </a:lnTo>
                  <a:lnTo>
                    <a:pt x="10" y="74"/>
                  </a:lnTo>
                  <a:lnTo>
                    <a:pt x="11" y="68"/>
                  </a:lnTo>
                  <a:lnTo>
                    <a:pt x="14" y="58"/>
                  </a:lnTo>
                  <a:lnTo>
                    <a:pt x="21" y="49"/>
                  </a:lnTo>
                  <a:lnTo>
                    <a:pt x="27" y="40"/>
                  </a:lnTo>
                  <a:lnTo>
                    <a:pt x="40" y="23"/>
                  </a:lnTo>
                  <a:lnTo>
                    <a:pt x="46" y="14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43" y="1"/>
                  </a:lnTo>
                  <a:lnTo>
                    <a:pt x="42" y="3"/>
                  </a:lnTo>
                  <a:lnTo>
                    <a:pt x="42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9" name="Freeform 375"/>
            <p:cNvSpPr/>
            <p:nvPr>
              <p:custDataLst>
                <p:tags r:id="rId24"/>
              </p:custDataLst>
            </p:nvPr>
          </p:nvSpPr>
          <p:spPr bwMode="auto">
            <a:xfrm>
              <a:off x="4686300" y="3121025"/>
              <a:ext cx="25400" cy="38100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8" y="2"/>
                </a:cxn>
                <a:cxn ang="0">
                  <a:pos x="34" y="10"/>
                </a:cxn>
                <a:cxn ang="0">
                  <a:pos x="29" y="19"/>
                </a:cxn>
                <a:cxn ang="0">
                  <a:pos x="17" y="33"/>
                </a:cxn>
                <a:cxn ang="0">
                  <a:pos x="12" y="40"/>
                </a:cxn>
                <a:cxn ang="0">
                  <a:pos x="7" y="48"/>
                </a:cxn>
                <a:cxn ang="0">
                  <a:pos x="3" y="56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0" y="67"/>
                </a:cxn>
                <a:cxn ang="0">
                  <a:pos x="1" y="69"/>
                </a:cxn>
                <a:cxn ang="0">
                  <a:pos x="2" y="70"/>
                </a:cxn>
                <a:cxn ang="0">
                  <a:pos x="4" y="71"/>
                </a:cxn>
                <a:cxn ang="0">
                  <a:pos x="5" y="71"/>
                </a:cxn>
                <a:cxn ang="0">
                  <a:pos x="7" y="70"/>
                </a:cxn>
                <a:cxn ang="0">
                  <a:pos x="8" y="69"/>
                </a:cxn>
                <a:cxn ang="0">
                  <a:pos x="9" y="67"/>
                </a:cxn>
                <a:cxn ang="0">
                  <a:pos x="9" y="67"/>
                </a:cxn>
                <a:cxn ang="0">
                  <a:pos x="12" y="59"/>
                </a:cxn>
                <a:cxn ang="0">
                  <a:pos x="16" y="52"/>
                </a:cxn>
                <a:cxn ang="0">
                  <a:pos x="21" y="44"/>
                </a:cxn>
                <a:cxn ang="0">
                  <a:pos x="27" y="37"/>
                </a:cxn>
                <a:cxn ang="0">
                  <a:pos x="37" y="23"/>
                </a:cxn>
                <a:cxn ang="0">
                  <a:pos x="42" y="16"/>
                </a:cxn>
                <a:cxn ang="0">
                  <a:pos x="46" y="7"/>
                </a:cxn>
                <a:cxn ang="0">
                  <a:pos x="46" y="7"/>
                </a:cxn>
                <a:cxn ang="0">
                  <a:pos x="47" y="5"/>
                </a:cxn>
                <a:cxn ang="0">
                  <a:pos x="46" y="3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8" y="2"/>
                </a:cxn>
              </a:cxnLst>
              <a:rect l="0" t="0" r="r" b="b"/>
              <a:pathLst>
                <a:path w="47" h="71">
                  <a:moveTo>
                    <a:pt x="38" y="2"/>
                  </a:moveTo>
                  <a:lnTo>
                    <a:pt x="38" y="2"/>
                  </a:lnTo>
                  <a:lnTo>
                    <a:pt x="34" y="10"/>
                  </a:lnTo>
                  <a:lnTo>
                    <a:pt x="29" y="19"/>
                  </a:lnTo>
                  <a:lnTo>
                    <a:pt x="17" y="33"/>
                  </a:lnTo>
                  <a:lnTo>
                    <a:pt x="12" y="40"/>
                  </a:lnTo>
                  <a:lnTo>
                    <a:pt x="7" y="48"/>
                  </a:lnTo>
                  <a:lnTo>
                    <a:pt x="3" y="56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2" y="70"/>
                  </a:lnTo>
                  <a:lnTo>
                    <a:pt x="4" y="71"/>
                  </a:lnTo>
                  <a:lnTo>
                    <a:pt x="5" y="71"/>
                  </a:lnTo>
                  <a:lnTo>
                    <a:pt x="7" y="70"/>
                  </a:lnTo>
                  <a:lnTo>
                    <a:pt x="8" y="69"/>
                  </a:lnTo>
                  <a:lnTo>
                    <a:pt x="9" y="67"/>
                  </a:lnTo>
                  <a:lnTo>
                    <a:pt x="9" y="67"/>
                  </a:lnTo>
                  <a:lnTo>
                    <a:pt x="12" y="59"/>
                  </a:lnTo>
                  <a:lnTo>
                    <a:pt x="16" y="52"/>
                  </a:lnTo>
                  <a:lnTo>
                    <a:pt x="21" y="44"/>
                  </a:lnTo>
                  <a:lnTo>
                    <a:pt x="27" y="37"/>
                  </a:lnTo>
                  <a:lnTo>
                    <a:pt x="37" y="23"/>
                  </a:lnTo>
                  <a:lnTo>
                    <a:pt x="42" y="16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7" y="5"/>
                  </a:lnTo>
                  <a:lnTo>
                    <a:pt x="46" y="3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8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0" name="Freeform 376"/>
            <p:cNvSpPr/>
            <p:nvPr>
              <p:custDataLst>
                <p:tags r:id="rId25"/>
              </p:custDataLst>
            </p:nvPr>
          </p:nvSpPr>
          <p:spPr bwMode="auto">
            <a:xfrm>
              <a:off x="4721225" y="3125788"/>
              <a:ext cx="33338" cy="38100"/>
            </a:xfrm>
            <a:custGeom>
              <a:avLst/>
              <a:gdLst/>
              <a:ahLst/>
              <a:cxnLst>
                <a:cxn ang="0">
                  <a:pos x="54" y="1"/>
                </a:cxn>
                <a:cxn ang="0">
                  <a:pos x="54" y="1"/>
                </a:cxn>
                <a:cxn ang="0">
                  <a:pos x="40" y="17"/>
                </a:cxn>
                <a:cxn ang="0">
                  <a:pos x="28" y="32"/>
                </a:cxn>
                <a:cxn ang="0">
                  <a:pos x="15" y="49"/>
                </a:cxn>
                <a:cxn ang="0">
                  <a:pos x="2" y="63"/>
                </a:cxn>
                <a:cxn ang="0">
                  <a:pos x="2" y="63"/>
                </a:cxn>
                <a:cxn ang="0">
                  <a:pos x="0" y="66"/>
                </a:cxn>
                <a:cxn ang="0">
                  <a:pos x="0" y="68"/>
                </a:cxn>
                <a:cxn ang="0">
                  <a:pos x="1" y="69"/>
                </a:cxn>
                <a:cxn ang="0">
                  <a:pos x="2" y="71"/>
                </a:cxn>
                <a:cxn ang="0">
                  <a:pos x="3" y="72"/>
                </a:cxn>
                <a:cxn ang="0">
                  <a:pos x="5" y="72"/>
                </a:cxn>
                <a:cxn ang="0">
                  <a:pos x="6" y="72"/>
                </a:cxn>
                <a:cxn ang="0">
                  <a:pos x="8" y="71"/>
                </a:cxn>
                <a:cxn ang="0">
                  <a:pos x="8" y="71"/>
                </a:cxn>
                <a:cxn ang="0">
                  <a:pos x="22" y="55"/>
                </a:cxn>
                <a:cxn ang="0">
                  <a:pos x="34" y="40"/>
                </a:cxn>
                <a:cxn ang="0">
                  <a:pos x="47" y="24"/>
                </a:cxn>
                <a:cxn ang="0">
                  <a:pos x="61" y="9"/>
                </a:cxn>
                <a:cxn ang="0">
                  <a:pos x="61" y="9"/>
                </a:cxn>
                <a:cxn ang="0">
                  <a:pos x="62" y="7"/>
                </a:cxn>
                <a:cxn ang="0">
                  <a:pos x="62" y="6"/>
                </a:cxn>
                <a:cxn ang="0">
                  <a:pos x="61" y="4"/>
                </a:cxn>
                <a:cxn ang="0">
                  <a:pos x="60" y="3"/>
                </a:cxn>
                <a:cxn ang="0">
                  <a:pos x="59" y="1"/>
                </a:cxn>
                <a:cxn ang="0">
                  <a:pos x="57" y="0"/>
                </a:cxn>
                <a:cxn ang="0">
                  <a:pos x="56" y="0"/>
                </a:cxn>
                <a:cxn ang="0">
                  <a:pos x="54" y="1"/>
                </a:cxn>
                <a:cxn ang="0">
                  <a:pos x="54" y="1"/>
                </a:cxn>
              </a:cxnLst>
              <a:rect l="0" t="0" r="r" b="b"/>
              <a:pathLst>
                <a:path w="62" h="72">
                  <a:moveTo>
                    <a:pt x="54" y="1"/>
                  </a:moveTo>
                  <a:lnTo>
                    <a:pt x="54" y="1"/>
                  </a:lnTo>
                  <a:lnTo>
                    <a:pt x="40" y="17"/>
                  </a:lnTo>
                  <a:lnTo>
                    <a:pt x="28" y="32"/>
                  </a:lnTo>
                  <a:lnTo>
                    <a:pt x="15" y="49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0" y="66"/>
                  </a:lnTo>
                  <a:lnTo>
                    <a:pt x="0" y="68"/>
                  </a:lnTo>
                  <a:lnTo>
                    <a:pt x="1" y="69"/>
                  </a:lnTo>
                  <a:lnTo>
                    <a:pt x="2" y="71"/>
                  </a:lnTo>
                  <a:lnTo>
                    <a:pt x="3" y="72"/>
                  </a:lnTo>
                  <a:lnTo>
                    <a:pt x="5" y="72"/>
                  </a:lnTo>
                  <a:lnTo>
                    <a:pt x="6" y="72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22" y="55"/>
                  </a:lnTo>
                  <a:lnTo>
                    <a:pt x="34" y="40"/>
                  </a:lnTo>
                  <a:lnTo>
                    <a:pt x="47" y="24"/>
                  </a:lnTo>
                  <a:lnTo>
                    <a:pt x="61" y="9"/>
                  </a:lnTo>
                  <a:lnTo>
                    <a:pt x="61" y="9"/>
                  </a:lnTo>
                  <a:lnTo>
                    <a:pt x="62" y="7"/>
                  </a:lnTo>
                  <a:lnTo>
                    <a:pt x="62" y="6"/>
                  </a:lnTo>
                  <a:lnTo>
                    <a:pt x="61" y="4"/>
                  </a:lnTo>
                  <a:lnTo>
                    <a:pt x="60" y="3"/>
                  </a:lnTo>
                  <a:lnTo>
                    <a:pt x="59" y="1"/>
                  </a:lnTo>
                  <a:lnTo>
                    <a:pt x="57" y="0"/>
                  </a:lnTo>
                  <a:lnTo>
                    <a:pt x="56" y="0"/>
                  </a:lnTo>
                  <a:lnTo>
                    <a:pt x="54" y="1"/>
                  </a:lnTo>
                  <a:lnTo>
                    <a:pt x="54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1" name="Freeform 377"/>
            <p:cNvSpPr/>
            <p:nvPr>
              <p:custDataLst>
                <p:tags r:id="rId26"/>
              </p:custDataLst>
            </p:nvPr>
          </p:nvSpPr>
          <p:spPr bwMode="auto">
            <a:xfrm>
              <a:off x="4311650" y="3119438"/>
              <a:ext cx="20638" cy="39688"/>
            </a:xfrm>
            <a:custGeom>
              <a:avLst/>
              <a:gdLst/>
              <a:ahLst/>
              <a:cxnLst>
                <a:cxn ang="0">
                  <a:pos x="39" y="4"/>
                </a:cxn>
                <a:cxn ang="0">
                  <a:pos x="39" y="4"/>
                </a:cxn>
                <a:cxn ang="0">
                  <a:pos x="38" y="2"/>
                </a:cxn>
                <a:cxn ang="0">
                  <a:pos x="37" y="1"/>
                </a:cxn>
                <a:cxn ang="0">
                  <a:pos x="35" y="0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9" y="14"/>
                </a:cxn>
                <a:cxn ang="0">
                  <a:pos x="28" y="24"/>
                </a:cxn>
                <a:cxn ang="0">
                  <a:pos x="26" y="33"/>
                </a:cxn>
                <a:cxn ang="0">
                  <a:pos x="24" y="38"/>
                </a:cxn>
                <a:cxn ang="0">
                  <a:pos x="21" y="42"/>
                </a:cxn>
                <a:cxn ang="0">
                  <a:pos x="21" y="42"/>
                </a:cxn>
                <a:cxn ang="0">
                  <a:pos x="17" y="50"/>
                </a:cxn>
                <a:cxn ang="0">
                  <a:pos x="12" y="56"/>
                </a:cxn>
                <a:cxn ang="0">
                  <a:pos x="1" y="68"/>
                </a:cxn>
                <a:cxn ang="0">
                  <a:pos x="1" y="68"/>
                </a:cxn>
                <a:cxn ang="0">
                  <a:pos x="0" y="70"/>
                </a:cxn>
                <a:cxn ang="0">
                  <a:pos x="0" y="71"/>
                </a:cxn>
                <a:cxn ang="0">
                  <a:pos x="1" y="73"/>
                </a:cxn>
                <a:cxn ang="0">
                  <a:pos x="2" y="74"/>
                </a:cxn>
                <a:cxn ang="0">
                  <a:pos x="6" y="75"/>
                </a:cxn>
                <a:cxn ang="0">
                  <a:pos x="8" y="74"/>
                </a:cxn>
                <a:cxn ang="0">
                  <a:pos x="10" y="73"/>
                </a:cxn>
                <a:cxn ang="0">
                  <a:pos x="10" y="73"/>
                </a:cxn>
                <a:cxn ang="0">
                  <a:pos x="15" y="65"/>
                </a:cxn>
                <a:cxn ang="0">
                  <a:pos x="22" y="57"/>
                </a:cxn>
                <a:cxn ang="0">
                  <a:pos x="28" y="50"/>
                </a:cxn>
                <a:cxn ang="0">
                  <a:pos x="33" y="41"/>
                </a:cxn>
                <a:cxn ang="0">
                  <a:pos x="33" y="41"/>
                </a:cxn>
                <a:cxn ang="0">
                  <a:pos x="35" y="37"/>
                </a:cxn>
                <a:cxn ang="0">
                  <a:pos x="37" y="32"/>
                </a:cxn>
                <a:cxn ang="0">
                  <a:pos x="39" y="23"/>
                </a:cxn>
                <a:cxn ang="0">
                  <a:pos x="39" y="4"/>
                </a:cxn>
                <a:cxn ang="0">
                  <a:pos x="39" y="4"/>
                </a:cxn>
              </a:cxnLst>
              <a:rect l="0" t="0" r="r" b="b"/>
              <a:pathLst>
                <a:path w="39" h="75">
                  <a:moveTo>
                    <a:pt x="39" y="4"/>
                  </a:moveTo>
                  <a:lnTo>
                    <a:pt x="39" y="4"/>
                  </a:lnTo>
                  <a:lnTo>
                    <a:pt x="38" y="2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14"/>
                  </a:lnTo>
                  <a:lnTo>
                    <a:pt x="28" y="24"/>
                  </a:lnTo>
                  <a:lnTo>
                    <a:pt x="26" y="33"/>
                  </a:lnTo>
                  <a:lnTo>
                    <a:pt x="24" y="38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7" y="50"/>
                  </a:lnTo>
                  <a:lnTo>
                    <a:pt x="12" y="56"/>
                  </a:lnTo>
                  <a:lnTo>
                    <a:pt x="1" y="68"/>
                  </a:lnTo>
                  <a:lnTo>
                    <a:pt x="1" y="68"/>
                  </a:lnTo>
                  <a:lnTo>
                    <a:pt x="0" y="70"/>
                  </a:lnTo>
                  <a:lnTo>
                    <a:pt x="0" y="71"/>
                  </a:lnTo>
                  <a:lnTo>
                    <a:pt x="1" y="73"/>
                  </a:lnTo>
                  <a:lnTo>
                    <a:pt x="2" y="74"/>
                  </a:lnTo>
                  <a:lnTo>
                    <a:pt x="6" y="75"/>
                  </a:lnTo>
                  <a:lnTo>
                    <a:pt x="8" y="74"/>
                  </a:lnTo>
                  <a:lnTo>
                    <a:pt x="10" y="73"/>
                  </a:lnTo>
                  <a:lnTo>
                    <a:pt x="10" y="73"/>
                  </a:lnTo>
                  <a:lnTo>
                    <a:pt x="15" y="65"/>
                  </a:lnTo>
                  <a:lnTo>
                    <a:pt x="22" y="57"/>
                  </a:lnTo>
                  <a:lnTo>
                    <a:pt x="28" y="50"/>
                  </a:lnTo>
                  <a:lnTo>
                    <a:pt x="33" y="41"/>
                  </a:lnTo>
                  <a:lnTo>
                    <a:pt x="33" y="41"/>
                  </a:lnTo>
                  <a:lnTo>
                    <a:pt x="35" y="37"/>
                  </a:lnTo>
                  <a:lnTo>
                    <a:pt x="37" y="32"/>
                  </a:lnTo>
                  <a:lnTo>
                    <a:pt x="39" y="23"/>
                  </a:lnTo>
                  <a:lnTo>
                    <a:pt x="39" y="4"/>
                  </a:lnTo>
                  <a:lnTo>
                    <a:pt x="39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2" name="Freeform 378"/>
            <p:cNvSpPr/>
            <p:nvPr>
              <p:custDataLst>
                <p:tags r:id="rId27"/>
              </p:custDataLst>
            </p:nvPr>
          </p:nvSpPr>
          <p:spPr bwMode="auto">
            <a:xfrm>
              <a:off x="4568825" y="3319463"/>
              <a:ext cx="41275" cy="146050"/>
            </a:xfrm>
            <a:custGeom>
              <a:avLst/>
              <a:gdLst/>
              <a:ahLst/>
              <a:cxnLst>
                <a:cxn ang="0">
                  <a:pos x="72" y="2"/>
                </a:cxn>
                <a:cxn ang="0">
                  <a:pos x="72" y="2"/>
                </a:cxn>
                <a:cxn ang="0">
                  <a:pos x="64" y="16"/>
                </a:cxn>
                <a:cxn ang="0">
                  <a:pos x="58" y="30"/>
                </a:cxn>
                <a:cxn ang="0">
                  <a:pos x="51" y="45"/>
                </a:cxn>
                <a:cxn ang="0">
                  <a:pos x="47" y="60"/>
                </a:cxn>
                <a:cxn ang="0">
                  <a:pos x="40" y="91"/>
                </a:cxn>
                <a:cxn ang="0">
                  <a:pos x="34" y="122"/>
                </a:cxn>
                <a:cxn ang="0">
                  <a:pos x="34" y="122"/>
                </a:cxn>
                <a:cxn ang="0">
                  <a:pos x="26" y="158"/>
                </a:cxn>
                <a:cxn ang="0">
                  <a:pos x="17" y="195"/>
                </a:cxn>
                <a:cxn ang="0">
                  <a:pos x="17" y="195"/>
                </a:cxn>
                <a:cxn ang="0">
                  <a:pos x="12" y="214"/>
                </a:cxn>
                <a:cxn ang="0">
                  <a:pos x="7" y="233"/>
                </a:cxn>
                <a:cxn ang="0">
                  <a:pos x="3" y="251"/>
                </a:cxn>
                <a:cxn ang="0">
                  <a:pos x="1" y="260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4"/>
                </a:cxn>
                <a:cxn ang="0">
                  <a:pos x="3" y="274"/>
                </a:cxn>
                <a:cxn ang="0">
                  <a:pos x="5" y="275"/>
                </a:cxn>
                <a:cxn ang="0">
                  <a:pos x="6" y="274"/>
                </a:cxn>
                <a:cxn ang="0">
                  <a:pos x="8" y="274"/>
                </a:cxn>
                <a:cxn ang="0">
                  <a:pos x="9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0" y="260"/>
                </a:cxn>
                <a:cxn ang="0">
                  <a:pos x="12" y="251"/>
                </a:cxn>
                <a:cxn ang="0">
                  <a:pos x="16" y="234"/>
                </a:cxn>
                <a:cxn ang="0">
                  <a:pos x="21" y="216"/>
                </a:cxn>
                <a:cxn ang="0">
                  <a:pos x="27" y="197"/>
                </a:cxn>
                <a:cxn ang="0">
                  <a:pos x="27" y="197"/>
                </a:cxn>
                <a:cxn ang="0">
                  <a:pos x="40" y="133"/>
                </a:cxn>
                <a:cxn ang="0">
                  <a:pos x="40" y="133"/>
                </a:cxn>
                <a:cxn ang="0">
                  <a:pos x="47" y="100"/>
                </a:cxn>
                <a:cxn ang="0">
                  <a:pos x="55" y="68"/>
                </a:cxn>
                <a:cxn ang="0">
                  <a:pos x="60" y="52"/>
                </a:cxn>
                <a:cxn ang="0">
                  <a:pos x="65" y="36"/>
                </a:cxn>
                <a:cxn ang="0">
                  <a:pos x="72" y="21"/>
                </a:cxn>
                <a:cxn ang="0">
                  <a:pos x="80" y="6"/>
                </a:cxn>
                <a:cxn ang="0">
                  <a:pos x="80" y="6"/>
                </a:cxn>
                <a:cxn ang="0">
                  <a:pos x="80" y="5"/>
                </a:cxn>
                <a:cxn ang="0">
                  <a:pos x="80" y="3"/>
                </a:cxn>
                <a:cxn ang="0">
                  <a:pos x="79" y="2"/>
                </a:cxn>
                <a:cxn ang="0">
                  <a:pos x="78" y="0"/>
                </a:cxn>
                <a:cxn ang="0">
                  <a:pos x="77" y="0"/>
                </a:cxn>
                <a:cxn ang="0">
                  <a:pos x="75" y="0"/>
                </a:cxn>
                <a:cxn ang="0">
                  <a:pos x="73" y="0"/>
                </a:cxn>
                <a:cxn ang="0">
                  <a:pos x="72" y="2"/>
                </a:cxn>
                <a:cxn ang="0">
                  <a:pos x="72" y="2"/>
                </a:cxn>
              </a:cxnLst>
              <a:rect l="0" t="0" r="r" b="b"/>
              <a:pathLst>
                <a:path w="80" h="275">
                  <a:moveTo>
                    <a:pt x="72" y="2"/>
                  </a:moveTo>
                  <a:lnTo>
                    <a:pt x="72" y="2"/>
                  </a:lnTo>
                  <a:lnTo>
                    <a:pt x="64" y="16"/>
                  </a:lnTo>
                  <a:lnTo>
                    <a:pt x="58" y="30"/>
                  </a:lnTo>
                  <a:lnTo>
                    <a:pt x="51" y="45"/>
                  </a:lnTo>
                  <a:lnTo>
                    <a:pt x="47" y="60"/>
                  </a:lnTo>
                  <a:lnTo>
                    <a:pt x="40" y="91"/>
                  </a:lnTo>
                  <a:lnTo>
                    <a:pt x="34" y="122"/>
                  </a:lnTo>
                  <a:lnTo>
                    <a:pt x="34" y="122"/>
                  </a:lnTo>
                  <a:lnTo>
                    <a:pt x="26" y="158"/>
                  </a:lnTo>
                  <a:lnTo>
                    <a:pt x="17" y="195"/>
                  </a:lnTo>
                  <a:lnTo>
                    <a:pt x="17" y="195"/>
                  </a:lnTo>
                  <a:lnTo>
                    <a:pt x="12" y="214"/>
                  </a:lnTo>
                  <a:lnTo>
                    <a:pt x="7" y="233"/>
                  </a:lnTo>
                  <a:lnTo>
                    <a:pt x="3" y="251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4"/>
                  </a:lnTo>
                  <a:lnTo>
                    <a:pt x="3" y="274"/>
                  </a:lnTo>
                  <a:lnTo>
                    <a:pt x="5" y="275"/>
                  </a:lnTo>
                  <a:lnTo>
                    <a:pt x="6" y="274"/>
                  </a:lnTo>
                  <a:lnTo>
                    <a:pt x="8" y="274"/>
                  </a:lnTo>
                  <a:lnTo>
                    <a:pt x="9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0" y="260"/>
                  </a:lnTo>
                  <a:lnTo>
                    <a:pt x="12" y="251"/>
                  </a:lnTo>
                  <a:lnTo>
                    <a:pt x="16" y="234"/>
                  </a:lnTo>
                  <a:lnTo>
                    <a:pt x="21" y="216"/>
                  </a:lnTo>
                  <a:lnTo>
                    <a:pt x="27" y="197"/>
                  </a:lnTo>
                  <a:lnTo>
                    <a:pt x="27" y="197"/>
                  </a:lnTo>
                  <a:lnTo>
                    <a:pt x="40" y="133"/>
                  </a:lnTo>
                  <a:lnTo>
                    <a:pt x="40" y="133"/>
                  </a:lnTo>
                  <a:lnTo>
                    <a:pt x="47" y="100"/>
                  </a:lnTo>
                  <a:lnTo>
                    <a:pt x="55" y="68"/>
                  </a:lnTo>
                  <a:lnTo>
                    <a:pt x="60" y="52"/>
                  </a:lnTo>
                  <a:lnTo>
                    <a:pt x="65" y="36"/>
                  </a:lnTo>
                  <a:lnTo>
                    <a:pt x="72" y="21"/>
                  </a:lnTo>
                  <a:lnTo>
                    <a:pt x="80" y="6"/>
                  </a:lnTo>
                  <a:lnTo>
                    <a:pt x="80" y="6"/>
                  </a:lnTo>
                  <a:lnTo>
                    <a:pt x="80" y="5"/>
                  </a:lnTo>
                  <a:lnTo>
                    <a:pt x="80" y="3"/>
                  </a:lnTo>
                  <a:lnTo>
                    <a:pt x="79" y="2"/>
                  </a:lnTo>
                  <a:lnTo>
                    <a:pt x="78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2" y="2"/>
                  </a:lnTo>
                  <a:lnTo>
                    <a:pt x="72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3" name="Freeform 379"/>
            <p:cNvSpPr/>
            <p:nvPr>
              <p:custDataLst>
                <p:tags r:id="rId28"/>
              </p:custDataLst>
            </p:nvPr>
          </p:nvSpPr>
          <p:spPr bwMode="auto">
            <a:xfrm>
              <a:off x="4610100" y="3270250"/>
              <a:ext cx="46038" cy="166688"/>
            </a:xfrm>
            <a:custGeom>
              <a:avLst/>
              <a:gdLst/>
              <a:ahLst/>
              <a:cxnLst>
                <a:cxn ang="0">
                  <a:pos x="77" y="3"/>
                </a:cxn>
                <a:cxn ang="0">
                  <a:pos x="77" y="3"/>
                </a:cxn>
                <a:cxn ang="0">
                  <a:pos x="72" y="21"/>
                </a:cxn>
                <a:cxn ang="0">
                  <a:pos x="65" y="38"/>
                </a:cxn>
                <a:cxn ang="0">
                  <a:pos x="58" y="55"/>
                </a:cxn>
                <a:cxn ang="0">
                  <a:pos x="53" y="72"/>
                </a:cxn>
                <a:cxn ang="0">
                  <a:pos x="53" y="72"/>
                </a:cxn>
                <a:cxn ang="0">
                  <a:pos x="31" y="156"/>
                </a:cxn>
                <a:cxn ang="0">
                  <a:pos x="31" y="156"/>
                </a:cxn>
                <a:cxn ang="0">
                  <a:pos x="27" y="177"/>
                </a:cxn>
                <a:cxn ang="0">
                  <a:pos x="24" y="197"/>
                </a:cxn>
                <a:cxn ang="0">
                  <a:pos x="20" y="219"/>
                </a:cxn>
                <a:cxn ang="0">
                  <a:pos x="16" y="240"/>
                </a:cxn>
                <a:cxn ang="0">
                  <a:pos x="16" y="240"/>
                </a:cxn>
                <a:cxn ang="0">
                  <a:pos x="7" y="276"/>
                </a:cxn>
                <a:cxn ang="0">
                  <a:pos x="2" y="293"/>
                </a:cxn>
                <a:cxn ang="0">
                  <a:pos x="0" y="313"/>
                </a:cxn>
                <a:cxn ang="0">
                  <a:pos x="0" y="313"/>
                </a:cxn>
                <a:cxn ang="0">
                  <a:pos x="1" y="315"/>
                </a:cxn>
                <a:cxn ang="0">
                  <a:pos x="1" y="316"/>
                </a:cxn>
                <a:cxn ang="0">
                  <a:pos x="3" y="317"/>
                </a:cxn>
                <a:cxn ang="0">
                  <a:pos x="6" y="317"/>
                </a:cxn>
                <a:cxn ang="0">
                  <a:pos x="7" y="317"/>
                </a:cxn>
                <a:cxn ang="0">
                  <a:pos x="9" y="316"/>
                </a:cxn>
                <a:cxn ang="0">
                  <a:pos x="10" y="315"/>
                </a:cxn>
                <a:cxn ang="0">
                  <a:pos x="10" y="313"/>
                </a:cxn>
                <a:cxn ang="0">
                  <a:pos x="10" y="313"/>
                </a:cxn>
                <a:cxn ang="0">
                  <a:pos x="11" y="303"/>
                </a:cxn>
                <a:cxn ang="0">
                  <a:pos x="13" y="292"/>
                </a:cxn>
                <a:cxn ang="0">
                  <a:pos x="17" y="273"/>
                </a:cxn>
                <a:cxn ang="0">
                  <a:pos x="27" y="234"/>
                </a:cxn>
                <a:cxn ang="0">
                  <a:pos x="27" y="234"/>
                </a:cxn>
                <a:cxn ang="0">
                  <a:pos x="31" y="215"/>
                </a:cxn>
                <a:cxn ang="0">
                  <a:pos x="34" y="196"/>
                </a:cxn>
                <a:cxn ang="0">
                  <a:pos x="36" y="177"/>
                </a:cxn>
                <a:cxn ang="0">
                  <a:pos x="41" y="158"/>
                </a:cxn>
                <a:cxn ang="0">
                  <a:pos x="41" y="158"/>
                </a:cxn>
                <a:cxn ang="0">
                  <a:pos x="60" y="84"/>
                </a:cxn>
                <a:cxn ang="0">
                  <a:pos x="60" y="84"/>
                </a:cxn>
                <a:cxn ang="0">
                  <a:pos x="66" y="64"/>
                </a:cxn>
                <a:cxn ang="0">
                  <a:pos x="73" y="44"/>
                </a:cxn>
                <a:cxn ang="0">
                  <a:pos x="80" y="26"/>
                </a:cxn>
                <a:cxn ang="0">
                  <a:pos x="86" y="6"/>
                </a:cxn>
                <a:cxn ang="0">
                  <a:pos x="86" y="6"/>
                </a:cxn>
                <a:cxn ang="0">
                  <a:pos x="86" y="4"/>
                </a:cxn>
                <a:cxn ang="0">
                  <a:pos x="85" y="2"/>
                </a:cxn>
                <a:cxn ang="0">
                  <a:pos x="84" y="1"/>
                </a:cxn>
                <a:cxn ang="0">
                  <a:pos x="82" y="0"/>
                </a:cxn>
                <a:cxn ang="0">
                  <a:pos x="81" y="0"/>
                </a:cxn>
                <a:cxn ang="0">
                  <a:pos x="79" y="0"/>
                </a:cxn>
                <a:cxn ang="0">
                  <a:pos x="78" y="1"/>
                </a:cxn>
                <a:cxn ang="0">
                  <a:pos x="77" y="3"/>
                </a:cxn>
                <a:cxn ang="0">
                  <a:pos x="77" y="3"/>
                </a:cxn>
              </a:cxnLst>
              <a:rect l="0" t="0" r="r" b="b"/>
              <a:pathLst>
                <a:path w="86" h="317">
                  <a:moveTo>
                    <a:pt x="77" y="3"/>
                  </a:moveTo>
                  <a:lnTo>
                    <a:pt x="77" y="3"/>
                  </a:lnTo>
                  <a:lnTo>
                    <a:pt x="72" y="21"/>
                  </a:lnTo>
                  <a:lnTo>
                    <a:pt x="65" y="38"/>
                  </a:lnTo>
                  <a:lnTo>
                    <a:pt x="58" y="55"/>
                  </a:lnTo>
                  <a:lnTo>
                    <a:pt x="53" y="72"/>
                  </a:lnTo>
                  <a:lnTo>
                    <a:pt x="53" y="72"/>
                  </a:lnTo>
                  <a:lnTo>
                    <a:pt x="31" y="156"/>
                  </a:lnTo>
                  <a:lnTo>
                    <a:pt x="31" y="156"/>
                  </a:lnTo>
                  <a:lnTo>
                    <a:pt x="27" y="177"/>
                  </a:lnTo>
                  <a:lnTo>
                    <a:pt x="24" y="197"/>
                  </a:lnTo>
                  <a:lnTo>
                    <a:pt x="20" y="219"/>
                  </a:lnTo>
                  <a:lnTo>
                    <a:pt x="16" y="240"/>
                  </a:lnTo>
                  <a:lnTo>
                    <a:pt x="16" y="240"/>
                  </a:lnTo>
                  <a:lnTo>
                    <a:pt x="7" y="276"/>
                  </a:lnTo>
                  <a:lnTo>
                    <a:pt x="2" y="293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1" y="315"/>
                  </a:lnTo>
                  <a:lnTo>
                    <a:pt x="1" y="316"/>
                  </a:lnTo>
                  <a:lnTo>
                    <a:pt x="3" y="317"/>
                  </a:lnTo>
                  <a:lnTo>
                    <a:pt x="6" y="317"/>
                  </a:lnTo>
                  <a:lnTo>
                    <a:pt x="7" y="317"/>
                  </a:lnTo>
                  <a:lnTo>
                    <a:pt x="9" y="316"/>
                  </a:lnTo>
                  <a:lnTo>
                    <a:pt x="10" y="315"/>
                  </a:lnTo>
                  <a:lnTo>
                    <a:pt x="10" y="313"/>
                  </a:lnTo>
                  <a:lnTo>
                    <a:pt x="10" y="313"/>
                  </a:lnTo>
                  <a:lnTo>
                    <a:pt x="11" y="303"/>
                  </a:lnTo>
                  <a:lnTo>
                    <a:pt x="13" y="292"/>
                  </a:lnTo>
                  <a:lnTo>
                    <a:pt x="17" y="273"/>
                  </a:lnTo>
                  <a:lnTo>
                    <a:pt x="27" y="234"/>
                  </a:lnTo>
                  <a:lnTo>
                    <a:pt x="27" y="234"/>
                  </a:lnTo>
                  <a:lnTo>
                    <a:pt x="31" y="215"/>
                  </a:lnTo>
                  <a:lnTo>
                    <a:pt x="34" y="196"/>
                  </a:lnTo>
                  <a:lnTo>
                    <a:pt x="36" y="177"/>
                  </a:lnTo>
                  <a:lnTo>
                    <a:pt x="41" y="158"/>
                  </a:lnTo>
                  <a:lnTo>
                    <a:pt x="41" y="158"/>
                  </a:lnTo>
                  <a:lnTo>
                    <a:pt x="60" y="84"/>
                  </a:lnTo>
                  <a:lnTo>
                    <a:pt x="60" y="84"/>
                  </a:lnTo>
                  <a:lnTo>
                    <a:pt x="66" y="64"/>
                  </a:lnTo>
                  <a:lnTo>
                    <a:pt x="73" y="44"/>
                  </a:lnTo>
                  <a:lnTo>
                    <a:pt x="80" y="26"/>
                  </a:lnTo>
                  <a:lnTo>
                    <a:pt x="86" y="6"/>
                  </a:lnTo>
                  <a:lnTo>
                    <a:pt x="86" y="6"/>
                  </a:lnTo>
                  <a:lnTo>
                    <a:pt x="86" y="4"/>
                  </a:lnTo>
                  <a:lnTo>
                    <a:pt x="85" y="2"/>
                  </a:lnTo>
                  <a:lnTo>
                    <a:pt x="84" y="1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8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4" name="Freeform 380"/>
            <p:cNvSpPr/>
            <p:nvPr>
              <p:custDataLst>
                <p:tags r:id="rId29"/>
              </p:custDataLst>
            </p:nvPr>
          </p:nvSpPr>
          <p:spPr bwMode="auto">
            <a:xfrm>
              <a:off x="4660900" y="3228975"/>
              <a:ext cx="38100" cy="158750"/>
            </a:xfrm>
            <a:custGeom>
              <a:avLst/>
              <a:gdLst/>
              <a:ahLst/>
              <a:cxnLst>
                <a:cxn ang="0">
                  <a:pos x="62" y="5"/>
                </a:cxn>
                <a:cxn ang="0">
                  <a:pos x="62" y="5"/>
                </a:cxn>
                <a:cxn ang="0">
                  <a:pos x="59" y="23"/>
                </a:cxn>
                <a:cxn ang="0">
                  <a:pos x="56" y="43"/>
                </a:cxn>
                <a:cxn ang="0">
                  <a:pos x="46" y="80"/>
                </a:cxn>
                <a:cxn ang="0">
                  <a:pos x="46" y="80"/>
                </a:cxn>
                <a:cxn ang="0">
                  <a:pos x="35" y="117"/>
                </a:cxn>
                <a:cxn ang="0">
                  <a:pos x="31" y="136"/>
                </a:cxn>
                <a:cxn ang="0">
                  <a:pos x="27" y="155"/>
                </a:cxn>
                <a:cxn ang="0">
                  <a:pos x="27" y="155"/>
                </a:cxn>
                <a:cxn ang="0">
                  <a:pos x="20" y="189"/>
                </a:cxn>
                <a:cxn ang="0">
                  <a:pos x="13" y="224"/>
                </a:cxn>
                <a:cxn ang="0">
                  <a:pos x="6" y="259"/>
                </a:cxn>
                <a:cxn ang="0">
                  <a:pos x="2" y="276"/>
                </a:cxn>
                <a:cxn ang="0">
                  <a:pos x="0" y="294"/>
                </a:cxn>
                <a:cxn ang="0">
                  <a:pos x="0" y="294"/>
                </a:cxn>
                <a:cxn ang="0">
                  <a:pos x="0" y="296"/>
                </a:cxn>
                <a:cxn ang="0">
                  <a:pos x="1" y="297"/>
                </a:cxn>
                <a:cxn ang="0">
                  <a:pos x="3" y="298"/>
                </a:cxn>
                <a:cxn ang="0">
                  <a:pos x="4" y="298"/>
                </a:cxn>
                <a:cxn ang="0">
                  <a:pos x="8" y="297"/>
                </a:cxn>
                <a:cxn ang="0">
                  <a:pos x="10" y="296"/>
                </a:cxn>
                <a:cxn ang="0">
                  <a:pos x="10" y="294"/>
                </a:cxn>
                <a:cxn ang="0">
                  <a:pos x="10" y="294"/>
                </a:cxn>
                <a:cxn ang="0">
                  <a:pos x="13" y="274"/>
                </a:cxn>
                <a:cxn ang="0">
                  <a:pos x="16" y="255"/>
                </a:cxn>
                <a:cxn ang="0">
                  <a:pos x="24" y="216"/>
                </a:cxn>
                <a:cxn ang="0">
                  <a:pos x="24" y="216"/>
                </a:cxn>
                <a:cxn ang="0">
                  <a:pos x="31" y="177"/>
                </a:cxn>
                <a:cxn ang="0">
                  <a:pos x="35" y="159"/>
                </a:cxn>
                <a:cxn ang="0">
                  <a:pos x="41" y="140"/>
                </a:cxn>
                <a:cxn ang="0">
                  <a:pos x="41" y="140"/>
                </a:cxn>
                <a:cxn ang="0">
                  <a:pos x="46" y="122"/>
                </a:cxn>
                <a:cxn ang="0">
                  <a:pos x="50" y="103"/>
                </a:cxn>
                <a:cxn ang="0">
                  <a:pos x="55" y="84"/>
                </a:cxn>
                <a:cxn ang="0">
                  <a:pos x="59" y="66"/>
                </a:cxn>
                <a:cxn ang="0">
                  <a:pos x="59" y="66"/>
                </a:cxn>
                <a:cxn ang="0">
                  <a:pos x="63" y="51"/>
                </a:cxn>
                <a:cxn ang="0">
                  <a:pos x="68" y="36"/>
                </a:cxn>
                <a:cxn ang="0">
                  <a:pos x="70" y="20"/>
                </a:cxn>
                <a:cxn ang="0">
                  <a:pos x="72" y="5"/>
                </a:cxn>
                <a:cxn ang="0">
                  <a:pos x="72" y="5"/>
                </a:cxn>
                <a:cxn ang="0">
                  <a:pos x="72" y="3"/>
                </a:cxn>
                <a:cxn ang="0">
                  <a:pos x="71" y="2"/>
                </a:cxn>
                <a:cxn ang="0">
                  <a:pos x="69" y="1"/>
                </a:cxn>
                <a:cxn ang="0">
                  <a:pos x="68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2" y="3"/>
                </a:cxn>
                <a:cxn ang="0">
                  <a:pos x="62" y="5"/>
                </a:cxn>
                <a:cxn ang="0">
                  <a:pos x="62" y="5"/>
                </a:cxn>
              </a:cxnLst>
              <a:rect l="0" t="0" r="r" b="b"/>
              <a:pathLst>
                <a:path w="72" h="298">
                  <a:moveTo>
                    <a:pt x="62" y="5"/>
                  </a:moveTo>
                  <a:lnTo>
                    <a:pt x="62" y="5"/>
                  </a:lnTo>
                  <a:lnTo>
                    <a:pt x="59" y="23"/>
                  </a:lnTo>
                  <a:lnTo>
                    <a:pt x="56" y="43"/>
                  </a:lnTo>
                  <a:lnTo>
                    <a:pt x="46" y="80"/>
                  </a:lnTo>
                  <a:lnTo>
                    <a:pt x="46" y="80"/>
                  </a:lnTo>
                  <a:lnTo>
                    <a:pt x="35" y="117"/>
                  </a:lnTo>
                  <a:lnTo>
                    <a:pt x="31" y="136"/>
                  </a:lnTo>
                  <a:lnTo>
                    <a:pt x="27" y="155"/>
                  </a:lnTo>
                  <a:lnTo>
                    <a:pt x="27" y="155"/>
                  </a:lnTo>
                  <a:lnTo>
                    <a:pt x="20" y="189"/>
                  </a:lnTo>
                  <a:lnTo>
                    <a:pt x="13" y="224"/>
                  </a:lnTo>
                  <a:lnTo>
                    <a:pt x="6" y="259"/>
                  </a:lnTo>
                  <a:lnTo>
                    <a:pt x="2" y="276"/>
                  </a:lnTo>
                  <a:lnTo>
                    <a:pt x="0" y="294"/>
                  </a:lnTo>
                  <a:lnTo>
                    <a:pt x="0" y="294"/>
                  </a:lnTo>
                  <a:lnTo>
                    <a:pt x="0" y="296"/>
                  </a:lnTo>
                  <a:lnTo>
                    <a:pt x="1" y="297"/>
                  </a:lnTo>
                  <a:lnTo>
                    <a:pt x="3" y="298"/>
                  </a:lnTo>
                  <a:lnTo>
                    <a:pt x="4" y="298"/>
                  </a:lnTo>
                  <a:lnTo>
                    <a:pt x="8" y="297"/>
                  </a:lnTo>
                  <a:lnTo>
                    <a:pt x="10" y="296"/>
                  </a:lnTo>
                  <a:lnTo>
                    <a:pt x="10" y="294"/>
                  </a:lnTo>
                  <a:lnTo>
                    <a:pt x="10" y="294"/>
                  </a:lnTo>
                  <a:lnTo>
                    <a:pt x="13" y="274"/>
                  </a:lnTo>
                  <a:lnTo>
                    <a:pt x="16" y="255"/>
                  </a:lnTo>
                  <a:lnTo>
                    <a:pt x="24" y="216"/>
                  </a:lnTo>
                  <a:lnTo>
                    <a:pt x="24" y="216"/>
                  </a:lnTo>
                  <a:lnTo>
                    <a:pt x="31" y="177"/>
                  </a:lnTo>
                  <a:lnTo>
                    <a:pt x="35" y="159"/>
                  </a:lnTo>
                  <a:lnTo>
                    <a:pt x="41" y="140"/>
                  </a:lnTo>
                  <a:lnTo>
                    <a:pt x="41" y="140"/>
                  </a:lnTo>
                  <a:lnTo>
                    <a:pt x="46" y="122"/>
                  </a:lnTo>
                  <a:lnTo>
                    <a:pt x="50" y="103"/>
                  </a:lnTo>
                  <a:lnTo>
                    <a:pt x="55" y="84"/>
                  </a:lnTo>
                  <a:lnTo>
                    <a:pt x="59" y="66"/>
                  </a:lnTo>
                  <a:lnTo>
                    <a:pt x="59" y="66"/>
                  </a:lnTo>
                  <a:lnTo>
                    <a:pt x="63" y="51"/>
                  </a:lnTo>
                  <a:lnTo>
                    <a:pt x="68" y="36"/>
                  </a:lnTo>
                  <a:lnTo>
                    <a:pt x="70" y="20"/>
                  </a:lnTo>
                  <a:lnTo>
                    <a:pt x="72" y="5"/>
                  </a:lnTo>
                  <a:lnTo>
                    <a:pt x="72" y="5"/>
                  </a:lnTo>
                  <a:lnTo>
                    <a:pt x="72" y="3"/>
                  </a:lnTo>
                  <a:lnTo>
                    <a:pt x="71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2" y="3"/>
                  </a:lnTo>
                  <a:lnTo>
                    <a:pt x="62" y="5"/>
                  </a:lnTo>
                  <a:lnTo>
                    <a:pt x="62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5" name="Freeform 381"/>
            <p:cNvSpPr/>
            <p:nvPr>
              <p:custDataLst>
                <p:tags r:id="rId30"/>
              </p:custDataLst>
            </p:nvPr>
          </p:nvSpPr>
          <p:spPr bwMode="auto">
            <a:xfrm>
              <a:off x="4719638" y="3197225"/>
              <a:ext cx="39688" cy="1397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5" y="28"/>
                </a:cxn>
                <a:cxn ang="0">
                  <a:pos x="49" y="40"/>
                </a:cxn>
                <a:cxn ang="0">
                  <a:pos x="44" y="53"/>
                </a:cxn>
                <a:cxn ang="0">
                  <a:pos x="44" y="53"/>
                </a:cxn>
                <a:cxn ang="0">
                  <a:pos x="39" y="72"/>
                </a:cxn>
                <a:cxn ang="0">
                  <a:pos x="35" y="91"/>
                </a:cxn>
                <a:cxn ang="0">
                  <a:pos x="31" y="109"/>
                </a:cxn>
                <a:cxn ang="0">
                  <a:pos x="26" y="128"/>
                </a:cxn>
                <a:cxn ang="0">
                  <a:pos x="26" y="128"/>
                </a:cxn>
                <a:cxn ang="0">
                  <a:pos x="22" y="144"/>
                </a:cxn>
                <a:cxn ang="0">
                  <a:pos x="18" y="160"/>
                </a:cxn>
                <a:cxn ang="0">
                  <a:pos x="15" y="176"/>
                </a:cxn>
                <a:cxn ang="0">
                  <a:pos x="12" y="193"/>
                </a:cxn>
                <a:cxn ang="0">
                  <a:pos x="12" y="193"/>
                </a:cxn>
                <a:cxn ang="0">
                  <a:pos x="5" y="227"/>
                </a:cxn>
                <a:cxn ang="0">
                  <a:pos x="2" y="243"/>
                </a:cxn>
                <a:cxn ang="0">
                  <a:pos x="0" y="260"/>
                </a:cxn>
                <a:cxn ang="0">
                  <a:pos x="0" y="260"/>
                </a:cxn>
                <a:cxn ang="0">
                  <a:pos x="0" y="262"/>
                </a:cxn>
                <a:cxn ang="0">
                  <a:pos x="1" y="263"/>
                </a:cxn>
                <a:cxn ang="0">
                  <a:pos x="2" y="264"/>
                </a:cxn>
                <a:cxn ang="0">
                  <a:pos x="4" y="264"/>
                </a:cxn>
                <a:cxn ang="0">
                  <a:pos x="7" y="263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2" y="241"/>
                </a:cxn>
                <a:cxn ang="0">
                  <a:pos x="15" y="224"/>
                </a:cxn>
                <a:cxn ang="0">
                  <a:pos x="24" y="188"/>
                </a:cxn>
                <a:cxn ang="0">
                  <a:pos x="24" y="188"/>
                </a:cxn>
                <a:cxn ang="0">
                  <a:pos x="30" y="155"/>
                </a:cxn>
                <a:cxn ang="0">
                  <a:pos x="33" y="138"/>
                </a:cxn>
                <a:cxn ang="0">
                  <a:pos x="37" y="123"/>
                </a:cxn>
                <a:cxn ang="0">
                  <a:pos x="37" y="123"/>
                </a:cxn>
                <a:cxn ang="0">
                  <a:pos x="45" y="89"/>
                </a:cxn>
                <a:cxn ang="0">
                  <a:pos x="54" y="55"/>
                </a:cxn>
                <a:cxn ang="0">
                  <a:pos x="54" y="55"/>
                </a:cxn>
                <a:cxn ang="0">
                  <a:pos x="59" y="43"/>
                </a:cxn>
                <a:cxn ang="0">
                  <a:pos x="64" y="31"/>
                </a:cxn>
                <a:cxn ang="0">
                  <a:pos x="75" y="5"/>
                </a:cxn>
                <a:cxn ang="0">
                  <a:pos x="75" y="5"/>
                </a:cxn>
                <a:cxn ang="0">
                  <a:pos x="75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0"/>
                </a:cxn>
                <a:cxn ang="0">
                  <a:pos x="67" y="1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5" h="264">
                  <a:moveTo>
                    <a:pt x="66" y="3"/>
                  </a:moveTo>
                  <a:lnTo>
                    <a:pt x="66" y="3"/>
                  </a:lnTo>
                  <a:lnTo>
                    <a:pt x="55" y="28"/>
                  </a:lnTo>
                  <a:lnTo>
                    <a:pt x="49" y="40"/>
                  </a:lnTo>
                  <a:lnTo>
                    <a:pt x="44" y="53"/>
                  </a:lnTo>
                  <a:lnTo>
                    <a:pt x="44" y="53"/>
                  </a:lnTo>
                  <a:lnTo>
                    <a:pt x="39" y="72"/>
                  </a:lnTo>
                  <a:lnTo>
                    <a:pt x="35" y="91"/>
                  </a:lnTo>
                  <a:lnTo>
                    <a:pt x="31" y="109"/>
                  </a:lnTo>
                  <a:lnTo>
                    <a:pt x="26" y="128"/>
                  </a:lnTo>
                  <a:lnTo>
                    <a:pt x="26" y="128"/>
                  </a:lnTo>
                  <a:lnTo>
                    <a:pt x="22" y="144"/>
                  </a:lnTo>
                  <a:lnTo>
                    <a:pt x="18" y="160"/>
                  </a:lnTo>
                  <a:lnTo>
                    <a:pt x="15" y="176"/>
                  </a:lnTo>
                  <a:lnTo>
                    <a:pt x="12" y="193"/>
                  </a:lnTo>
                  <a:lnTo>
                    <a:pt x="12" y="193"/>
                  </a:lnTo>
                  <a:lnTo>
                    <a:pt x="5" y="227"/>
                  </a:lnTo>
                  <a:lnTo>
                    <a:pt x="2" y="24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1" y="263"/>
                  </a:lnTo>
                  <a:lnTo>
                    <a:pt x="2" y="264"/>
                  </a:lnTo>
                  <a:lnTo>
                    <a:pt x="4" y="264"/>
                  </a:lnTo>
                  <a:lnTo>
                    <a:pt x="7" y="263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2" y="241"/>
                  </a:lnTo>
                  <a:lnTo>
                    <a:pt x="15" y="224"/>
                  </a:lnTo>
                  <a:lnTo>
                    <a:pt x="24" y="188"/>
                  </a:lnTo>
                  <a:lnTo>
                    <a:pt x="24" y="188"/>
                  </a:lnTo>
                  <a:lnTo>
                    <a:pt x="30" y="155"/>
                  </a:lnTo>
                  <a:lnTo>
                    <a:pt x="33" y="138"/>
                  </a:lnTo>
                  <a:lnTo>
                    <a:pt x="37" y="123"/>
                  </a:lnTo>
                  <a:lnTo>
                    <a:pt x="37" y="123"/>
                  </a:lnTo>
                  <a:lnTo>
                    <a:pt x="45" y="89"/>
                  </a:lnTo>
                  <a:lnTo>
                    <a:pt x="54" y="55"/>
                  </a:lnTo>
                  <a:lnTo>
                    <a:pt x="54" y="55"/>
                  </a:lnTo>
                  <a:lnTo>
                    <a:pt x="59" y="43"/>
                  </a:lnTo>
                  <a:lnTo>
                    <a:pt x="64" y="31"/>
                  </a:lnTo>
                  <a:lnTo>
                    <a:pt x="75" y="5"/>
                  </a:lnTo>
                  <a:lnTo>
                    <a:pt x="75" y="5"/>
                  </a:lnTo>
                  <a:lnTo>
                    <a:pt x="75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0"/>
                  </a:lnTo>
                  <a:lnTo>
                    <a:pt x="67" y="1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6" name="Freeform 382"/>
            <p:cNvSpPr/>
            <p:nvPr>
              <p:custDataLst>
                <p:tags r:id="rId31"/>
              </p:custDataLst>
            </p:nvPr>
          </p:nvSpPr>
          <p:spPr bwMode="auto">
            <a:xfrm>
              <a:off x="4773613" y="3186113"/>
              <a:ext cx="34925" cy="101600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9" y="4"/>
                </a:cxn>
                <a:cxn ang="0">
                  <a:pos x="57" y="11"/>
                </a:cxn>
                <a:cxn ang="0">
                  <a:pos x="53" y="18"/>
                </a:cxn>
                <a:cxn ang="0">
                  <a:pos x="46" y="31"/>
                </a:cxn>
                <a:cxn ang="0">
                  <a:pos x="46" y="31"/>
                </a:cxn>
                <a:cxn ang="0">
                  <a:pos x="42" y="36"/>
                </a:cxn>
                <a:cxn ang="0">
                  <a:pos x="41" y="42"/>
                </a:cxn>
                <a:cxn ang="0">
                  <a:pos x="40" y="54"/>
                </a:cxn>
                <a:cxn ang="0">
                  <a:pos x="40" y="54"/>
                </a:cxn>
                <a:cxn ang="0">
                  <a:pos x="36" y="74"/>
                </a:cxn>
                <a:cxn ang="0">
                  <a:pos x="31" y="93"/>
                </a:cxn>
                <a:cxn ang="0">
                  <a:pos x="18" y="132"/>
                </a:cxn>
                <a:cxn ang="0">
                  <a:pos x="18" y="132"/>
                </a:cxn>
                <a:cxn ang="0">
                  <a:pos x="10" y="153"/>
                </a:cxn>
                <a:cxn ang="0">
                  <a:pos x="2" y="174"/>
                </a:cxn>
                <a:cxn ang="0">
                  <a:pos x="2" y="174"/>
                </a:cxn>
                <a:cxn ang="0">
                  <a:pos x="1" y="178"/>
                </a:cxn>
                <a:cxn ang="0">
                  <a:pos x="0" y="182"/>
                </a:cxn>
                <a:cxn ang="0">
                  <a:pos x="1" y="186"/>
                </a:cxn>
                <a:cxn ang="0">
                  <a:pos x="4" y="189"/>
                </a:cxn>
                <a:cxn ang="0">
                  <a:pos x="4" y="189"/>
                </a:cxn>
                <a:cxn ang="0">
                  <a:pos x="6" y="190"/>
                </a:cxn>
                <a:cxn ang="0">
                  <a:pos x="7" y="190"/>
                </a:cxn>
                <a:cxn ang="0">
                  <a:pos x="9" y="189"/>
                </a:cxn>
                <a:cxn ang="0">
                  <a:pos x="10" y="188"/>
                </a:cxn>
                <a:cxn ang="0">
                  <a:pos x="10" y="185"/>
                </a:cxn>
                <a:cxn ang="0">
                  <a:pos x="10" y="183"/>
                </a:cxn>
                <a:cxn ang="0">
                  <a:pos x="9" y="181"/>
                </a:cxn>
                <a:cxn ang="0">
                  <a:pos x="9" y="181"/>
                </a:cxn>
                <a:cxn ang="0">
                  <a:pos x="9" y="180"/>
                </a:cxn>
                <a:cxn ang="0">
                  <a:pos x="10" y="178"/>
                </a:cxn>
                <a:cxn ang="0">
                  <a:pos x="14" y="170"/>
                </a:cxn>
                <a:cxn ang="0">
                  <a:pos x="19" y="163"/>
                </a:cxn>
                <a:cxn ang="0">
                  <a:pos x="21" y="158"/>
                </a:cxn>
                <a:cxn ang="0">
                  <a:pos x="21" y="158"/>
                </a:cxn>
                <a:cxn ang="0">
                  <a:pos x="24" y="144"/>
                </a:cxn>
                <a:cxn ang="0">
                  <a:pos x="28" y="130"/>
                </a:cxn>
                <a:cxn ang="0">
                  <a:pos x="38" y="102"/>
                </a:cxn>
                <a:cxn ang="0">
                  <a:pos x="38" y="102"/>
                </a:cxn>
                <a:cxn ang="0">
                  <a:pos x="42" y="89"/>
                </a:cxn>
                <a:cxn ang="0">
                  <a:pos x="46" y="75"/>
                </a:cxn>
                <a:cxn ang="0">
                  <a:pos x="51" y="48"/>
                </a:cxn>
                <a:cxn ang="0">
                  <a:pos x="51" y="48"/>
                </a:cxn>
                <a:cxn ang="0">
                  <a:pos x="52" y="42"/>
                </a:cxn>
                <a:cxn ang="0">
                  <a:pos x="54" y="37"/>
                </a:cxn>
                <a:cxn ang="0">
                  <a:pos x="59" y="27"/>
                </a:cxn>
                <a:cxn ang="0">
                  <a:pos x="64" y="18"/>
                </a:cxn>
                <a:cxn ang="0">
                  <a:pos x="66" y="11"/>
                </a:cxn>
                <a:cxn ang="0">
                  <a:pos x="68" y="6"/>
                </a:cxn>
                <a:cxn ang="0">
                  <a:pos x="68" y="6"/>
                </a:cxn>
                <a:cxn ang="0">
                  <a:pos x="68" y="4"/>
                </a:cxn>
                <a:cxn ang="0">
                  <a:pos x="67" y="2"/>
                </a:cxn>
                <a:cxn ang="0">
                  <a:pos x="64" y="1"/>
                </a:cxn>
                <a:cxn ang="0">
                  <a:pos x="62" y="0"/>
                </a:cxn>
                <a:cxn ang="0">
                  <a:pos x="61" y="1"/>
                </a:cxn>
                <a:cxn ang="0">
                  <a:pos x="60" y="2"/>
                </a:cxn>
                <a:cxn ang="0">
                  <a:pos x="59" y="4"/>
                </a:cxn>
                <a:cxn ang="0">
                  <a:pos x="59" y="4"/>
                </a:cxn>
              </a:cxnLst>
              <a:rect l="0" t="0" r="r" b="b"/>
              <a:pathLst>
                <a:path w="68" h="190">
                  <a:moveTo>
                    <a:pt x="59" y="4"/>
                  </a:moveTo>
                  <a:lnTo>
                    <a:pt x="59" y="4"/>
                  </a:lnTo>
                  <a:lnTo>
                    <a:pt x="57" y="11"/>
                  </a:lnTo>
                  <a:lnTo>
                    <a:pt x="53" y="18"/>
                  </a:lnTo>
                  <a:lnTo>
                    <a:pt x="46" y="31"/>
                  </a:lnTo>
                  <a:lnTo>
                    <a:pt x="46" y="31"/>
                  </a:lnTo>
                  <a:lnTo>
                    <a:pt x="42" y="36"/>
                  </a:lnTo>
                  <a:lnTo>
                    <a:pt x="41" y="42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36" y="74"/>
                  </a:lnTo>
                  <a:lnTo>
                    <a:pt x="31" y="93"/>
                  </a:lnTo>
                  <a:lnTo>
                    <a:pt x="18" y="132"/>
                  </a:lnTo>
                  <a:lnTo>
                    <a:pt x="18" y="132"/>
                  </a:lnTo>
                  <a:lnTo>
                    <a:pt x="10" y="153"/>
                  </a:lnTo>
                  <a:lnTo>
                    <a:pt x="2" y="174"/>
                  </a:lnTo>
                  <a:lnTo>
                    <a:pt x="2" y="174"/>
                  </a:lnTo>
                  <a:lnTo>
                    <a:pt x="1" y="178"/>
                  </a:lnTo>
                  <a:lnTo>
                    <a:pt x="0" y="182"/>
                  </a:lnTo>
                  <a:lnTo>
                    <a:pt x="1" y="186"/>
                  </a:lnTo>
                  <a:lnTo>
                    <a:pt x="4" y="189"/>
                  </a:lnTo>
                  <a:lnTo>
                    <a:pt x="4" y="189"/>
                  </a:lnTo>
                  <a:lnTo>
                    <a:pt x="6" y="190"/>
                  </a:lnTo>
                  <a:lnTo>
                    <a:pt x="7" y="190"/>
                  </a:lnTo>
                  <a:lnTo>
                    <a:pt x="9" y="189"/>
                  </a:lnTo>
                  <a:lnTo>
                    <a:pt x="10" y="188"/>
                  </a:lnTo>
                  <a:lnTo>
                    <a:pt x="10" y="185"/>
                  </a:lnTo>
                  <a:lnTo>
                    <a:pt x="10" y="183"/>
                  </a:lnTo>
                  <a:lnTo>
                    <a:pt x="9" y="181"/>
                  </a:lnTo>
                  <a:lnTo>
                    <a:pt x="9" y="181"/>
                  </a:lnTo>
                  <a:lnTo>
                    <a:pt x="9" y="180"/>
                  </a:lnTo>
                  <a:lnTo>
                    <a:pt x="10" y="178"/>
                  </a:lnTo>
                  <a:lnTo>
                    <a:pt x="14" y="170"/>
                  </a:lnTo>
                  <a:lnTo>
                    <a:pt x="19" y="163"/>
                  </a:lnTo>
                  <a:lnTo>
                    <a:pt x="21" y="158"/>
                  </a:lnTo>
                  <a:lnTo>
                    <a:pt x="21" y="158"/>
                  </a:lnTo>
                  <a:lnTo>
                    <a:pt x="24" y="144"/>
                  </a:lnTo>
                  <a:lnTo>
                    <a:pt x="28" y="130"/>
                  </a:lnTo>
                  <a:lnTo>
                    <a:pt x="38" y="102"/>
                  </a:lnTo>
                  <a:lnTo>
                    <a:pt x="38" y="102"/>
                  </a:lnTo>
                  <a:lnTo>
                    <a:pt x="42" y="89"/>
                  </a:lnTo>
                  <a:lnTo>
                    <a:pt x="46" y="75"/>
                  </a:lnTo>
                  <a:lnTo>
                    <a:pt x="51" y="48"/>
                  </a:lnTo>
                  <a:lnTo>
                    <a:pt x="51" y="48"/>
                  </a:lnTo>
                  <a:lnTo>
                    <a:pt x="52" y="42"/>
                  </a:lnTo>
                  <a:lnTo>
                    <a:pt x="54" y="37"/>
                  </a:lnTo>
                  <a:lnTo>
                    <a:pt x="59" y="27"/>
                  </a:lnTo>
                  <a:lnTo>
                    <a:pt x="64" y="18"/>
                  </a:lnTo>
                  <a:lnTo>
                    <a:pt x="66" y="11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7" y="2"/>
                  </a:lnTo>
                  <a:lnTo>
                    <a:pt x="64" y="1"/>
                  </a:lnTo>
                  <a:lnTo>
                    <a:pt x="62" y="0"/>
                  </a:lnTo>
                  <a:lnTo>
                    <a:pt x="61" y="1"/>
                  </a:lnTo>
                  <a:lnTo>
                    <a:pt x="60" y="2"/>
                  </a:lnTo>
                  <a:lnTo>
                    <a:pt x="59" y="4"/>
                  </a:lnTo>
                  <a:lnTo>
                    <a:pt x="59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7" name="Freeform 383"/>
            <p:cNvSpPr/>
            <p:nvPr>
              <p:custDataLst>
                <p:tags r:id="rId32"/>
              </p:custDataLst>
            </p:nvPr>
          </p:nvSpPr>
          <p:spPr bwMode="auto">
            <a:xfrm>
              <a:off x="4829175" y="3186113"/>
              <a:ext cx="22225" cy="73025"/>
            </a:xfrm>
            <a:custGeom>
              <a:avLst/>
              <a:gdLst/>
              <a:ahLst/>
              <a:cxnLst>
                <a:cxn ang="0">
                  <a:pos x="35" y="5"/>
                </a:cxn>
                <a:cxn ang="0">
                  <a:pos x="35" y="5"/>
                </a:cxn>
                <a:cxn ang="0">
                  <a:pos x="32" y="21"/>
                </a:cxn>
                <a:cxn ang="0">
                  <a:pos x="29" y="37"/>
                </a:cxn>
                <a:cxn ang="0">
                  <a:pos x="21" y="68"/>
                </a:cxn>
                <a:cxn ang="0">
                  <a:pos x="21" y="68"/>
                </a:cxn>
                <a:cxn ang="0">
                  <a:pos x="18" y="85"/>
                </a:cxn>
                <a:cxn ang="0">
                  <a:pos x="13" y="100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4"/>
                </a:cxn>
                <a:cxn ang="0">
                  <a:pos x="2" y="135"/>
                </a:cxn>
                <a:cxn ang="0">
                  <a:pos x="3" y="136"/>
                </a:cxn>
                <a:cxn ang="0">
                  <a:pos x="5" y="137"/>
                </a:cxn>
                <a:cxn ang="0">
                  <a:pos x="8" y="137"/>
                </a:cxn>
                <a:cxn ang="0">
                  <a:pos x="10" y="136"/>
                </a:cxn>
                <a:cxn ang="0">
                  <a:pos x="11" y="134"/>
                </a:cxn>
                <a:cxn ang="0">
                  <a:pos x="11" y="134"/>
                </a:cxn>
                <a:cxn ang="0">
                  <a:pos x="17" y="117"/>
                </a:cxn>
                <a:cxn ang="0">
                  <a:pos x="23" y="99"/>
                </a:cxn>
                <a:cxn ang="0">
                  <a:pos x="28" y="81"/>
                </a:cxn>
                <a:cxn ang="0">
                  <a:pos x="32" y="62"/>
                </a:cxn>
                <a:cxn ang="0">
                  <a:pos x="32" y="62"/>
                </a:cxn>
                <a:cxn ang="0">
                  <a:pos x="40" y="34"/>
                </a:cxn>
                <a:cxn ang="0">
                  <a:pos x="42" y="20"/>
                </a:cxn>
                <a:cxn ang="0">
                  <a:pos x="44" y="5"/>
                </a:cxn>
                <a:cxn ang="0">
                  <a:pos x="44" y="5"/>
                </a:cxn>
                <a:cxn ang="0">
                  <a:pos x="44" y="3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40" y="0"/>
                </a:cxn>
                <a:cxn ang="0">
                  <a:pos x="38" y="1"/>
                </a:cxn>
                <a:cxn ang="0">
                  <a:pos x="36" y="2"/>
                </a:cxn>
                <a:cxn ang="0">
                  <a:pos x="35" y="3"/>
                </a:cxn>
                <a:cxn ang="0">
                  <a:pos x="35" y="5"/>
                </a:cxn>
                <a:cxn ang="0">
                  <a:pos x="35" y="5"/>
                </a:cxn>
              </a:cxnLst>
              <a:rect l="0" t="0" r="r" b="b"/>
              <a:pathLst>
                <a:path w="44" h="137">
                  <a:moveTo>
                    <a:pt x="35" y="5"/>
                  </a:moveTo>
                  <a:lnTo>
                    <a:pt x="35" y="5"/>
                  </a:lnTo>
                  <a:lnTo>
                    <a:pt x="32" y="21"/>
                  </a:lnTo>
                  <a:lnTo>
                    <a:pt x="29" y="37"/>
                  </a:lnTo>
                  <a:lnTo>
                    <a:pt x="21" y="68"/>
                  </a:lnTo>
                  <a:lnTo>
                    <a:pt x="21" y="68"/>
                  </a:lnTo>
                  <a:lnTo>
                    <a:pt x="18" y="85"/>
                  </a:lnTo>
                  <a:lnTo>
                    <a:pt x="13" y="100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4"/>
                  </a:lnTo>
                  <a:lnTo>
                    <a:pt x="2" y="135"/>
                  </a:lnTo>
                  <a:lnTo>
                    <a:pt x="3" y="136"/>
                  </a:lnTo>
                  <a:lnTo>
                    <a:pt x="5" y="137"/>
                  </a:lnTo>
                  <a:lnTo>
                    <a:pt x="8" y="137"/>
                  </a:lnTo>
                  <a:lnTo>
                    <a:pt x="10" y="136"/>
                  </a:lnTo>
                  <a:lnTo>
                    <a:pt x="11" y="134"/>
                  </a:lnTo>
                  <a:lnTo>
                    <a:pt x="11" y="134"/>
                  </a:lnTo>
                  <a:lnTo>
                    <a:pt x="17" y="117"/>
                  </a:lnTo>
                  <a:lnTo>
                    <a:pt x="23" y="99"/>
                  </a:lnTo>
                  <a:lnTo>
                    <a:pt x="28" y="81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40" y="34"/>
                  </a:lnTo>
                  <a:lnTo>
                    <a:pt x="42" y="20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3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40" y="0"/>
                  </a:lnTo>
                  <a:lnTo>
                    <a:pt x="38" y="1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5" y="5"/>
                  </a:lnTo>
                  <a:lnTo>
                    <a:pt x="35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8" name="Freeform 384"/>
            <p:cNvSpPr/>
            <p:nvPr>
              <p:custDataLst>
                <p:tags r:id="rId33"/>
              </p:custDataLst>
            </p:nvPr>
          </p:nvSpPr>
          <p:spPr bwMode="auto">
            <a:xfrm>
              <a:off x="4884738" y="3184525"/>
              <a:ext cx="9525" cy="12700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10" y="1"/>
                </a:cxn>
                <a:cxn ang="0">
                  <a:pos x="3" y="9"/>
                </a:cxn>
                <a:cxn ang="0">
                  <a:pos x="1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0" y="21"/>
                </a:cxn>
                <a:cxn ang="0">
                  <a:pos x="1" y="22"/>
                </a:cxn>
                <a:cxn ang="0">
                  <a:pos x="2" y="23"/>
                </a:cxn>
                <a:cxn ang="0">
                  <a:pos x="4" y="23"/>
                </a:cxn>
                <a:cxn ang="0">
                  <a:pos x="7" y="22"/>
                </a:cxn>
                <a:cxn ang="0">
                  <a:pos x="8" y="21"/>
                </a:cxn>
                <a:cxn ang="0">
                  <a:pos x="9" y="19"/>
                </a:cxn>
                <a:cxn ang="0">
                  <a:pos x="9" y="19"/>
                </a:cxn>
                <a:cxn ang="0">
                  <a:pos x="10" y="15"/>
                </a:cxn>
                <a:cxn ang="0">
                  <a:pos x="12" y="12"/>
                </a:cxn>
                <a:cxn ang="0">
                  <a:pos x="17" y="8"/>
                </a:cxn>
                <a:cxn ang="0">
                  <a:pos x="17" y="8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7" y="3"/>
                </a:cxn>
                <a:cxn ang="0">
                  <a:pos x="16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10" y="1"/>
                </a:cxn>
              </a:cxnLst>
              <a:rect l="0" t="0" r="r" b="b"/>
              <a:pathLst>
                <a:path w="18" h="23">
                  <a:moveTo>
                    <a:pt x="10" y="1"/>
                  </a:moveTo>
                  <a:lnTo>
                    <a:pt x="10" y="1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1" y="22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7" y="22"/>
                  </a:lnTo>
                  <a:lnTo>
                    <a:pt x="8" y="21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10" y="15"/>
                  </a:lnTo>
                  <a:lnTo>
                    <a:pt x="12" y="12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7" y="3"/>
                  </a:lnTo>
                  <a:lnTo>
                    <a:pt x="16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9" name="Freeform 385"/>
            <p:cNvSpPr/>
            <p:nvPr>
              <p:custDataLst>
                <p:tags r:id="rId34"/>
              </p:custDataLst>
            </p:nvPr>
          </p:nvSpPr>
          <p:spPr bwMode="auto">
            <a:xfrm>
              <a:off x="4586288" y="3460750"/>
              <a:ext cx="165100" cy="39688"/>
            </a:xfrm>
            <a:custGeom>
              <a:avLst/>
              <a:gdLst/>
              <a:ahLst/>
              <a:cxnLst>
                <a:cxn ang="0">
                  <a:pos x="306" y="66"/>
                </a:cxn>
                <a:cxn ang="0">
                  <a:pos x="306" y="66"/>
                </a:cxn>
                <a:cxn ang="0">
                  <a:pos x="297" y="67"/>
                </a:cxn>
                <a:cxn ang="0">
                  <a:pos x="288" y="66"/>
                </a:cxn>
                <a:cxn ang="0">
                  <a:pos x="279" y="63"/>
                </a:cxn>
                <a:cxn ang="0">
                  <a:pos x="268" y="59"/>
                </a:cxn>
                <a:cxn ang="0">
                  <a:pos x="249" y="51"/>
                </a:cxn>
                <a:cxn ang="0">
                  <a:pos x="232" y="45"/>
                </a:cxn>
                <a:cxn ang="0">
                  <a:pos x="232" y="45"/>
                </a:cxn>
                <a:cxn ang="0">
                  <a:pos x="194" y="35"/>
                </a:cxn>
                <a:cxn ang="0">
                  <a:pos x="157" y="24"/>
                </a:cxn>
                <a:cxn ang="0">
                  <a:pos x="157" y="24"/>
                </a:cxn>
                <a:cxn ang="0">
                  <a:pos x="139" y="20"/>
                </a:cxn>
                <a:cxn ang="0">
                  <a:pos x="121" y="17"/>
                </a:cxn>
                <a:cxn ang="0">
                  <a:pos x="102" y="14"/>
                </a:cxn>
                <a:cxn ang="0">
                  <a:pos x="85" y="11"/>
                </a:cxn>
                <a:cxn ang="0">
                  <a:pos x="85" y="11"/>
                </a:cxn>
                <a:cxn ang="0">
                  <a:pos x="64" y="7"/>
                </a:cxn>
                <a:cxn ang="0">
                  <a:pos x="44" y="3"/>
                </a:cxn>
                <a:cxn ang="0">
                  <a:pos x="25" y="1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4" y="9"/>
                </a:cxn>
                <a:cxn ang="0">
                  <a:pos x="4" y="9"/>
                </a:cxn>
                <a:cxn ang="0">
                  <a:pos x="26" y="10"/>
                </a:cxn>
                <a:cxn ang="0">
                  <a:pos x="47" y="13"/>
                </a:cxn>
                <a:cxn ang="0">
                  <a:pos x="68" y="17"/>
                </a:cxn>
                <a:cxn ang="0">
                  <a:pos x="90" y="21"/>
                </a:cxn>
                <a:cxn ang="0">
                  <a:pos x="90" y="21"/>
                </a:cxn>
                <a:cxn ang="0">
                  <a:pos x="109" y="25"/>
                </a:cxn>
                <a:cxn ang="0">
                  <a:pos x="130" y="30"/>
                </a:cxn>
                <a:cxn ang="0">
                  <a:pos x="151" y="34"/>
                </a:cxn>
                <a:cxn ang="0">
                  <a:pos x="170" y="39"/>
                </a:cxn>
                <a:cxn ang="0">
                  <a:pos x="170" y="39"/>
                </a:cxn>
                <a:cxn ang="0">
                  <a:pos x="191" y="45"/>
                </a:cxn>
                <a:cxn ang="0">
                  <a:pos x="213" y="50"/>
                </a:cxn>
                <a:cxn ang="0">
                  <a:pos x="234" y="56"/>
                </a:cxn>
                <a:cxn ang="0">
                  <a:pos x="255" y="63"/>
                </a:cxn>
                <a:cxn ang="0">
                  <a:pos x="255" y="63"/>
                </a:cxn>
                <a:cxn ang="0">
                  <a:pos x="281" y="73"/>
                </a:cxn>
                <a:cxn ang="0">
                  <a:pos x="288" y="74"/>
                </a:cxn>
                <a:cxn ang="0">
                  <a:pos x="294" y="75"/>
                </a:cxn>
                <a:cxn ang="0">
                  <a:pos x="301" y="76"/>
                </a:cxn>
                <a:cxn ang="0">
                  <a:pos x="309" y="75"/>
                </a:cxn>
                <a:cxn ang="0">
                  <a:pos x="309" y="75"/>
                </a:cxn>
                <a:cxn ang="0">
                  <a:pos x="311" y="74"/>
                </a:cxn>
                <a:cxn ang="0">
                  <a:pos x="312" y="73"/>
                </a:cxn>
                <a:cxn ang="0">
                  <a:pos x="312" y="71"/>
                </a:cxn>
                <a:cxn ang="0">
                  <a:pos x="312" y="70"/>
                </a:cxn>
                <a:cxn ang="0">
                  <a:pos x="310" y="67"/>
                </a:cxn>
                <a:cxn ang="0">
                  <a:pos x="308" y="66"/>
                </a:cxn>
                <a:cxn ang="0">
                  <a:pos x="306" y="66"/>
                </a:cxn>
                <a:cxn ang="0">
                  <a:pos x="306" y="66"/>
                </a:cxn>
              </a:cxnLst>
              <a:rect l="0" t="0" r="r" b="b"/>
              <a:pathLst>
                <a:path w="312" h="76">
                  <a:moveTo>
                    <a:pt x="306" y="66"/>
                  </a:moveTo>
                  <a:lnTo>
                    <a:pt x="306" y="66"/>
                  </a:lnTo>
                  <a:lnTo>
                    <a:pt x="297" y="67"/>
                  </a:lnTo>
                  <a:lnTo>
                    <a:pt x="288" y="66"/>
                  </a:lnTo>
                  <a:lnTo>
                    <a:pt x="279" y="63"/>
                  </a:lnTo>
                  <a:lnTo>
                    <a:pt x="268" y="59"/>
                  </a:lnTo>
                  <a:lnTo>
                    <a:pt x="249" y="51"/>
                  </a:lnTo>
                  <a:lnTo>
                    <a:pt x="232" y="45"/>
                  </a:lnTo>
                  <a:lnTo>
                    <a:pt x="232" y="45"/>
                  </a:lnTo>
                  <a:lnTo>
                    <a:pt x="194" y="35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39" y="20"/>
                  </a:lnTo>
                  <a:lnTo>
                    <a:pt x="121" y="17"/>
                  </a:lnTo>
                  <a:lnTo>
                    <a:pt x="102" y="14"/>
                  </a:lnTo>
                  <a:lnTo>
                    <a:pt x="85" y="11"/>
                  </a:lnTo>
                  <a:lnTo>
                    <a:pt x="85" y="11"/>
                  </a:lnTo>
                  <a:lnTo>
                    <a:pt x="64" y="7"/>
                  </a:lnTo>
                  <a:lnTo>
                    <a:pt x="44" y="3"/>
                  </a:lnTo>
                  <a:lnTo>
                    <a:pt x="25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26" y="10"/>
                  </a:lnTo>
                  <a:lnTo>
                    <a:pt x="47" y="13"/>
                  </a:lnTo>
                  <a:lnTo>
                    <a:pt x="68" y="17"/>
                  </a:lnTo>
                  <a:lnTo>
                    <a:pt x="90" y="21"/>
                  </a:lnTo>
                  <a:lnTo>
                    <a:pt x="90" y="21"/>
                  </a:lnTo>
                  <a:lnTo>
                    <a:pt x="109" y="25"/>
                  </a:lnTo>
                  <a:lnTo>
                    <a:pt x="130" y="30"/>
                  </a:lnTo>
                  <a:lnTo>
                    <a:pt x="151" y="34"/>
                  </a:lnTo>
                  <a:lnTo>
                    <a:pt x="170" y="39"/>
                  </a:lnTo>
                  <a:lnTo>
                    <a:pt x="170" y="39"/>
                  </a:lnTo>
                  <a:lnTo>
                    <a:pt x="191" y="45"/>
                  </a:lnTo>
                  <a:lnTo>
                    <a:pt x="213" y="50"/>
                  </a:lnTo>
                  <a:lnTo>
                    <a:pt x="234" y="56"/>
                  </a:lnTo>
                  <a:lnTo>
                    <a:pt x="255" y="63"/>
                  </a:lnTo>
                  <a:lnTo>
                    <a:pt x="255" y="63"/>
                  </a:lnTo>
                  <a:lnTo>
                    <a:pt x="281" y="73"/>
                  </a:lnTo>
                  <a:lnTo>
                    <a:pt x="288" y="74"/>
                  </a:lnTo>
                  <a:lnTo>
                    <a:pt x="294" y="75"/>
                  </a:lnTo>
                  <a:lnTo>
                    <a:pt x="301" y="76"/>
                  </a:lnTo>
                  <a:lnTo>
                    <a:pt x="309" y="75"/>
                  </a:lnTo>
                  <a:lnTo>
                    <a:pt x="309" y="75"/>
                  </a:lnTo>
                  <a:lnTo>
                    <a:pt x="311" y="74"/>
                  </a:lnTo>
                  <a:lnTo>
                    <a:pt x="312" y="73"/>
                  </a:lnTo>
                  <a:lnTo>
                    <a:pt x="312" y="71"/>
                  </a:lnTo>
                  <a:lnTo>
                    <a:pt x="312" y="70"/>
                  </a:lnTo>
                  <a:lnTo>
                    <a:pt x="310" y="67"/>
                  </a:lnTo>
                  <a:lnTo>
                    <a:pt x="308" y="66"/>
                  </a:lnTo>
                  <a:lnTo>
                    <a:pt x="306" y="66"/>
                  </a:lnTo>
                  <a:lnTo>
                    <a:pt x="306" y="6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0" name="Freeform 386"/>
            <p:cNvSpPr/>
            <p:nvPr>
              <p:custDataLst>
                <p:tags r:id="rId35"/>
              </p:custDataLst>
            </p:nvPr>
          </p:nvSpPr>
          <p:spPr bwMode="auto">
            <a:xfrm>
              <a:off x="4660900" y="3400425"/>
              <a:ext cx="171450" cy="47625"/>
            </a:xfrm>
            <a:custGeom>
              <a:avLst/>
              <a:gdLst/>
              <a:ahLst/>
              <a:cxnLst>
                <a:cxn ang="0">
                  <a:pos x="319" y="80"/>
                </a:cxn>
                <a:cxn ang="0">
                  <a:pos x="319" y="80"/>
                </a:cxn>
                <a:cxn ang="0">
                  <a:pos x="278" y="76"/>
                </a:cxn>
                <a:cxn ang="0">
                  <a:pos x="239" y="71"/>
                </a:cxn>
                <a:cxn ang="0">
                  <a:pos x="199" y="63"/>
                </a:cxn>
                <a:cxn ang="0">
                  <a:pos x="160" y="54"/>
                </a:cxn>
                <a:cxn ang="0">
                  <a:pos x="160" y="54"/>
                </a:cxn>
                <a:cxn ang="0">
                  <a:pos x="121" y="42"/>
                </a:cxn>
                <a:cxn ang="0">
                  <a:pos x="83" y="31"/>
                </a:cxn>
                <a:cxn ang="0">
                  <a:pos x="63" y="25"/>
                </a:cxn>
                <a:cxn ang="0">
                  <a:pos x="45" y="19"/>
                </a:cxn>
                <a:cxn ang="0">
                  <a:pos x="26" y="10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21" y="19"/>
                </a:cxn>
                <a:cxn ang="0">
                  <a:pos x="41" y="27"/>
                </a:cxn>
                <a:cxn ang="0">
                  <a:pos x="59" y="33"/>
                </a:cxn>
                <a:cxn ang="0">
                  <a:pos x="79" y="39"/>
                </a:cxn>
                <a:cxn ang="0">
                  <a:pos x="118" y="51"/>
                </a:cxn>
                <a:cxn ang="0">
                  <a:pos x="157" y="62"/>
                </a:cxn>
                <a:cxn ang="0">
                  <a:pos x="157" y="62"/>
                </a:cxn>
                <a:cxn ang="0">
                  <a:pos x="177" y="68"/>
                </a:cxn>
                <a:cxn ang="0">
                  <a:pos x="197" y="72"/>
                </a:cxn>
                <a:cxn ang="0">
                  <a:pos x="217" y="77"/>
                </a:cxn>
                <a:cxn ang="0">
                  <a:pos x="237" y="80"/>
                </a:cxn>
                <a:cxn ang="0">
                  <a:pos x="277" y="87"/>
                </a:cxn>
                <a:cxn ang="0">
                  <a:pos x="319" y="91"/>
                </a:cxn>
                <a:cxn ang="0">
                  <a:pos x="319" y="91"/>
                </a:cxn>
                <a:cxn ang="0">
                  <a:pos x="321" y="90"/>
                </a:cxn>
                <a:cxn ang="0">
                  <a:pos x="322" y="90"/>
                </a:cxn>
                <a:cxn ang="0">
                  <a:pos x="323" y="88"/>
                </a:cxn>
                <a:cxn ang="0">
                  <a:pos x="323" y="86"/>
                </a:cxn>
                <a:cxn ang="0">
                  <a:pos x="322" y="83"/>
                </a:cxn>
                <a:cxn ang="0">
                  <a:pos x="321" y="82"/>
                </a:cxn>
                <a:cxn ang="0">
                  <a:pos x="319" y="80"/>
                </a:cxn>
                <a:cxn ang="0">
                  <a:pos x="319" y="80"/>
                </a:cxn>
              </a:cxnLst>
              <a:rect l="0" t="0" r="r" b="b"/>
              <a:pathLst>
                <a:path w="323" h="91">
                  <a:moveTo>
                    <a:pt x="319" y="80"/>
                  </a:moveTo>
                  <a:lnTo>
                    <a:pt x="319" y="80"/>
                  </a:lnTo>
                  <a:lnTo>
                    <a:pt x="278" y="76"/>
                  </a:lnTo>
                  <a:lnTo>
                    <a:pt x="239" y="71"/>
                  </a:lnTo>
                  <a:lnTo>
                    <a:pt x="199" y="63"/>
                  </a:lnTo>
                  <a:lnTo>
                    <a:pt x="160" y="54"/>
                  </a:lnTo>
                  <a:lnTo>
                    <a:pt x="160" y="54"/>
                  </a:lnTo>
                  <a:lnTo>
                    <a:pt x="121" y="42"/>
                  </a:lnTo>
                  <a:lnTo>
                    <a:pt x="83" y="31"/>
                  </a:lnTo>
                  <a:lnTo>
                    <a:pt x="63" y="25"/>
                  </a:lnTo>
                  <a:lnTo>
                    <a:pt x="45" y="19"/>
                  </a:lnTo>
                  <a:lnTo>
                    <a:pt x="26" y="10"/>
                  </a:lnTo>
                  <a:lnTo>
                    <a:pt x="8" y="1"/>
                  </a:lnTo>
                  <a:lnTo>
                    <a:pt x="8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21" y="19"/>
                  </a:lnTo>
                  <a:lnTo>
                    <a:pt x="41" y="27"/>
                  </a:lnTo>
                  <a:lnTo>
                    <a:pt x="59" y="33"/>
                  </a:lnTo>
                  <a:lnTo>
                    <a:pt x="79" y="39"/>
                  </a:lnTo>
                  <a:lnTo>
                    <a:pt x="118" y="51"/>
                  </a:lnTo>
                  <a:lnTo>
                    <a:pt x="157" y="62"/>
                  </a:lnTo>
                  <a:lnTo>
                    <a:pt x="157" y="62"/>
                  </a:lnTo>
                  <a:lnTo>
                    <a:pt x="177" y="68"/>
                  </a:lnTo>
                  <a:lnTo>
                    <a:pt x="197" y="72"/>
                  </a:lnTo>
                  <a:lnTo>
                    <a:pt x="217" y="77"/>
                  </a:lnTo>
                  <a:lnTo>
                    <a:pt x="237" y="80"/>
                  </a:lnTo>
                  <a:lnTo>
                    <a:pt x="277" y="87"/>
                  </a:lnTo>
                  <a:lnTo>
                    <a:pt x="319" y="91"/>
                  </a:lnTo>
                  <a:lnTo>
                    <a:pt x="319" y="91"/>
                  </a:lnTo>
                  <a:lnTo>
                    <a:pt x="321" y="90"/>
                  </a:lnTo>
                  <a:lnTo>
                    <a:pt x="322" y="90"/>
                  </a:lnTo>
                  <a:lnTo>
                    <a:pt x="323" y="88"/>
                  </a:lnTo>
                  <a:lnTo>
                    <a:pt x="323" y="86"/>
                  </a:lnTo>
                  <a:lnTo>
                    <a:pt x="322" y="83"/>
                  </a:lnTo>
                  <a:lnTo>
                    <a:pt x="321" y="82"/>
                  </a:lnTo>
                  <a:lnTo>
                    <a:pt x="319" y="80"/>
                  </a:lnTo>
                  <a:lnTo>
                    <a:pt x="319" y="8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1" name="Freeform 387"/>
            <p:cNvSpPr/>
            <p:nvPr>
              <p:custDataLst>
                <p:tags r:id="rId36"/>
              </p:custDataLst>
            </p:nvPr>
          </p:nvSpPr>
          <p:spPr bwMode="auto">
            <a:xfrm>
              <a:off x="4708525" y="3362325"/>
              <a:ext cx="158750" cy="50800"/>
            </a:xfrm>
            <a:custGeom>
              <a:avLst/>
              <a:gdLst/>
              <a:ahLst/>
              <a:cxnLst>
                <a:cxn ang="0">
                  <a:pos x="294" y="84"/>
                </a:cxn>
                <a:cxn ang="0">
                  <a:pos x="294" y="84"/>
                </a:cxn>
                <a:cxn ang="0">
                  <a:pos x="290" y="85"/>
                </a:cxn>
                <a:cxn ang="0">
                  <a:pos x="287" y="85"/>
                </a:cxn>
                <a:cxn ang="0">
                  <a:pos x="282" y="83"/>
                </a:cxn>
                <a:cxn ang="0">
                  <a:pos x="278" y="79"/>
                </a:cxn>
                <a:cxn ang="0">
                  <a:pos x="273" y="76"/>
                </a:cxn>
                <a:cxn ang="0">
                  <a:pos x="273" y="76"/>
                </a:cxn>
                <a:cxn ang="0">
                  <a:pos x="266" y="72"/>
                </a:cxn>
                <a:cxn ang="0">
                  <a:pos x="257" y="69"/>
                </a:cxn>
                <a:cxn ang="0">
                  <a:pos x="240" y="63"/>
                </a:cxn>
                <a:cxn ang="0">
                  <a:pos x="240" y="63"/>
                </a:cxn>
                <a:cxn ang="0">
                  <a:pos x="222" y="58"/>
                </a:cxn>
                <a:cxn ang="0">
                  <a:pos x="205" y="52"/>
                </a:cxn>
                <a:cxn ang="0">
                  <a:pos x="169" y="45"/>
                </a:cxn>
                <a:cxn ang="0">
                  <a:pos x="169" y="45"/>
                </a:cxn>
                <a:cxn ang="0">
                  <a:pos x="128" y="36"/>
                </a:cxn>
                <a:cxn ang="0">
                  <a:pos x="87" y="25"/>
                </a:cxn>
                <a:cxn ang="0">
                  <a:pos x="67" y="20"/>
                </a:cxn>
                <a:cxn ang="0">
                  <a:pos x="47" y="14"/>
                </a:cxn>
                <a:cxn ang="0">
                  <a:pos x="27" y="8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23" y="16"/>
                </a:cxn>
                <a:cxn ang="0">
                  <a:pos x="43" y="23"/>
                </a:cxn>
                <a:cxn ang="0">
                  <a:pos x="63" y="30"/>
                </a:cxn>
                <a:cxn ang="0">
                  <a:pos x="84" y="35"/>
                </a:cxn>
                <a:cxn ang="0">
                  <a:pos x="125" y="44"/>
                </a:cxn>
                <a:cxn ang="0">
                  <a:pos x="167" y="54"/>
                </a:cxn>
                <a:cxn ang="0">
                  <a:pos x="167" y="54"/>
                </a:cxn>
                <a:cxn ang="0">
                  <a:pos x="210" y="65"/>
                </a:cxn>
                <a:cxn ang="0">
                  <a:pos x="232" y="70"/>
                </a:cxn>
                <a:cxn ang="0">
                  <a:pos x="253" y="78"/>
                </a:cxn>
                <a:cxn ang="0">
                  <a:pos x="253" y="78"/>
                </a:cxn>
                <a:cxn ang="0">
                  <a:pos x="263" y="83"/>
                </a:cxn>
                <a:cxn ang="0">
                  <a:pos x="274" y="90"/>
                </a:cxn>
                <a:cxn ang="0">
                  <a:pos x="279" y="93"/>
                </a:cxn>
                <a:cxn ang="0">
                  <a:pos x="285" y="95"/>
                </a:cxn>
                <a:cxn ang="0">
                  <a:pos x="290" y="95"/>
                </a:cxn>
                <a:cxn ang="0">
                  <a:pos x="296" y="94"/>
                </a:cxn>
                <a:cxn ang="0">
                  <a:pos x="296" y="94"/>
                </a:cxn>
                <a:cxn ang="0">
                  <a:pos x="298" y="93"/>
                </a:cxn>
                <a:cxn ang="0">
                  <a:pos x="299" y="92"/>
                </a:cxn>
                <a:cxn ang="0">
                  <a:pos x="299" y="87"/>
                </a:cxn>
                <a:cxn ang="0">
                  <a:pos x="298" y="86"/>
                </a:cxn>
                <a:cxn ang="0">
                  <a:pos x="297" y="84"/>
                </a:cxn>
                <a:cxn ang="0">
                  <a:pos x="296" y="84"/>
                </a:cxn>
                <a:cxn ang="0">
                  <a:pos x="294" y="84"/>
                </a:cxn>
                <a:cxn ang="0">
                  <a:pos x="294" y="84"/>
                </a:cxn>
              </a:cxnLst>
              <a:rect l="0" t="0" r="r" b="b"/>
              <a:pathLst>
                <a:path w="299" h="95">
                  <a:moveTo>
                    <a:pt x="294" y="84"/>
                  </a:moveTo>
                  <a:lnTo>
                    <a:pt x="294" y="84"/>
                  </a:lnTo>
                  <a:lnTo>
                    <a:pt x="290" y="85"/>
                  </a:lnTo>
                  <a:lnTo>
                    <a:pt x="287" y="85"/>
                  </a:lnTo>
                  <a:lnTo>
                    <a:pt x="282" y="83"/>
                  </a:lnTo>
                  <a:lnTo>
                    <a:pt x="278" y="79"/>
                  </a:lnTo>
                  <a:lnTo>
                    <a:pt x="273" y="76"/>
                  </a:lnTo>
                  <a:lnTo>
                    <a:pt x="273" y="76"/>
                  </a:lnTo>
                  <a:lnTo>
                    <a:pt x="266" y="72"/>
                  </a:lnTo>
                  <a:lnTo>
                    <a:pt x="257" y="69"/>
                  </a:lnTo>
                  <a:lnTo>
                    <a:pt x="240" y="63"/>
                  </a:lnTo>
                  <a:lnTo>
                    <a:pt x="240" y="63"/>
                  </a:lnTo>
                  <a:lnTo>
                    <a:pt x="222" y="58"/>
                  </a:lnTo>
                  <a:lnTo>
                    <a:pt x="205" y="52"/>
                  </a:lnTo>
                  <a:lnTo>
                    <a:pt x="169" y="45"/>
                  </a:lnTo>
                  <a:lnTo>
                    <a:pt x="169" y="45"/>
                  </a:lnTo>
                  <a:lnTo>
                    <a:pt x="128" y="36"/>
                  </a:lnTo>
                  <a:lnTo>
                    <a:pt x="87" y="25"/>
                  </a:lnTo>
                  <a:lnTo>
                    <a:pt x="67" y="20"/>
                  </a:lnTo>
                  <a:lnTo>
                    <a:pt x="47" y="14"/>
                  </a:lnTo>
                  <a:lnTo>
                    <a:pt x="27" y="8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23" y="16"/>
                  </a:lnTo>
                  <a:lnTo>
                    <a:pt x="43" y="23"/>
                  </a:lnTo>
                  <a:lnTo>
                    <a:pt x="63" y="30"/>
                  </a:lnTo>
                  <a:lnTo>
                    <a:pt x="84" y="35"/>
                  </a:lnTo>
                  <a:lnTo>
                    <a:pt x="125" y="4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210" y="65"/>
                  </a:lnTo>
                  <a:lnTo>
                    <a:pt x="232" y="70"/>
                  </a:lnTo>
                  <a:lnTo>
                    <a:pt x="253" y="78"/>
                  </a:lnTo>
                  <a:lnTo>
                    <a:pt x="253" y="78"/>
                  </a:lnTo>
                  <a:lnTo>
                    <a:pt x="263" y="83"/>
                  </a:lnTo>
                  <a:lnTo>
                    <a:pt x="274" y="90"/>
                  </a:lnTo>
                  <a:lnTo>
                    <a:pt x="279" y="93"/>
                  </a:lnTo>
                  <a:lnTo>
                    <a:pt x="285" y="95"/>
                  </a:lnTo>
                  <a:lnTo>
                    <a:pt x="290" y="95"/>
                  </a:lnTo>
                  <a:lnTo>
                    <a:pt x="296" y="94"/>
                  </a:lnTo>
                  <a:lnTo>
                    <a:pt x="296" y="94"/>
                  </a:lnTo>
                  <a:lnTo>
                    <a:pt x="298" y="93"/>
                  </a:lnTo>
                  <a:lnTo>
                    <a:pt x="299" y="92"/>
                  </a:lnTo>
                  <a:lnTo>
                    <a:pt x="299" y="87"/>
                  </a:lnTo>
                  <a:lnTo>
                    <a:pt x="298" y="86"/>
                  </a:lnTo>
                  <a:lnTo>
                    <a:pt x="297" y="84"/>
                  </a:lnTo>
                  <a:lnTo>
                    <a:pt x="296" y="84"/>
                  </a:lnTo>
                  <a:lnTo>
                    <a:pt x="294" y="84"/>
                  </a:lnTo>
                  <a:lnTo>
                    <a:pt x="294" y="8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2" name="Freeform 388"/>
            <p:cNvSpPr/>
            <p:nvPr>
              <p:custDataLst>
                <p:tags r:id="rId37"/>
              </p:custDataLst>
            </p:nvPr>
          </p:nvSpPr>
          <p:spPr bwMode="auto">
            <a:xfrm>
              <a:off x="4737100" y="3335338"/>
              <a:ext cx="131763" cy="30163"/>
            </a:xfrm>
            <a:custGeom>
              <a:avLst/>
              <a:gdLst/>
              <a:ahLst/>
              <a:cxnLst>
                <a:cxn ang="0">
                  <a:pos x="246" y="48"/>
                </a:cxn>
                <a:cxn ang="0">
                  <a:pos x="214" y="44"/>
                </a:cxn>
                <a:cxn ang="0">
                  <a:pos x="148" y="32"/>
                </a:cxn>
                <a:cxn ang="0">
                  <a:pos x="116" y="25"/>
                </a:cxn>
                <a:cxn ang="0">
                  <a:pos x="88" y="20"/>
                </a:cxn>
                <a:cxn ang="0">
                  <a:pos x="60" y="18"/>
                </a:cxn>
                <a:cxn ang="0">
                  <a:pos x="36" y="12"/>
                </a:cxn>
                <a:cxn ang="0">
                  <a:pos x="13" y="6"/>
                </a:cxn>
                <a:cxn ang="0">
                  <a:pos x="14" y="5"/>
                </a:cxn>
                <a:cxn ang="0">
                  <a:pos x="13" y="3"/>
                </a:cxn>
                <a:cxn ang="0">
                  <a:pos x="11" y="1"/>
                </a:cxn>
                <a:cxn ang="0">
                  <a:pos x="7" y="1"/>
                </a:cxn>
                <a:cxn ang="0">
                  <a:pos x="5" y="3"/>
                </a:cxn>
                <a:cxn ang="0">
                  <a:pos x="4" y="5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2" y="13"/>
                </a:cxn>
                <a:cxn ang="0">
                  <a:pos x="4" y="14"/>
                </a:cxn>
                <a:cxn ang="0">
                  <a:pos x="21" y="19"/>
                </a:cxn>
                <a:cxn ang="0">
                  <a:pos x="32" y="24"/>
                </a:cxn>
                <a:cxn ang="0">
                  <a:pos x="38" y="25"/>
                </a:cxn>
                <a:cxn ang="0">
                  <a:pos x="60" y="27"/>
                </a:cxn>
                <a:cxn ang="0">
                  <a:pos x="96" y="31"/>
                </a:cxn>
                <a:cxn ang="0">
                  <a:pos x="131" y="38"/>
                </a:cxn>
                <a:cxn ang="0">
                  <a:pos x="159" y="44"/>
                </a:cxn>
                <a:cxn ang="0">
                  <a:pos x="218" y="55"/>
                </a:cxn>
                <a:cxn ang="0">
                  <a:pos x="246" y="57"/>
                </a:cxn>
                <a:cxn ang="0">
                  <a:pos x="248" y="57"/>
                </a:cxn>
                <a:cxn ang="0">
                  <a:pos x="251" y="54"/>
                </a:cxn>
                <a:cxn ang="0">
                  <a:pos x="251" y="51"/>
                </a:cxn>
                <a:cxn ang="0">
                  <a:pos x="248" y="48"/>
                </a:cxn>
                <a:cxn ang="0">
                  <a:pos x="246" y="48"/>
                </a:cxn>
              </a:cxnLst>
              <a:rect l="0" t="0" r="r" b="b"/>
              <a:pathLst>
                <a:path w="251" h="57">
                  <a:moveTo>
                    <a:pt x="246" y="48"/>
                  </a:moveTo>
                  <a:lnTo>
                    <a:pt x="246" y="48"/>
                  </a:lnTo>
                  <a:lnTo>
                    <a:pt x="230" y="46"/>
                  </a:lnTo>
                  <a:lnTo>
                    <a:pt x="214" y="44"/>
                  </a:lnTo>
                  <a:lnTo>
                    <a:pt x="181" y="39"/>
                  </a:lnTo>
                  <a:lnTo>
                    <a:pt x="148" y="32"/>
                  </a:lnTo>
                  <a:lnTo>
                    <a:pt x="116" y="25"/>
                  </a:lnTo>
                  <a:lnTo>
                    <a:pt x="116" y="25"/>
                  </a:lnTo>
                  <a:lnTo>
                    <a:pt x="102" y="22"/>
                  </a:lnTo>
                  <a:lnTo>
                    <a:pt x="88" y="20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48" y="15"/>
                  </a:lnTo>
                  <a:lnTo>
                    <a:pt x="36" y="12"/>
                  </a:lnTo>
                  <a:lnTo>
                    <a:pt x="25" y="9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3" y="3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3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1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2"/>
                  </a:lnTo>
                  <a:lnTo>
                    <a:pt x="2" y="13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14" y="17"/>
                  </a:lnTo>
                  <a:lnTo>
                    <a:pt x="21" y="19"/>
                  </a:lnTo>
                  <a:lnTo>
                    <a:pt x="25" y="21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38" y="25"/>
                  </a:lnTo>
                  <a:lnTo>
                    <a:pt x="45" y="26"/>
                  </a:lnTo>
                  <a:lnTo>
                    <a:pt x="60" y="27"/>
                  </a:lnTo>
                  <a:lnTo>
                    <a:pt x="60" y="27"/>
                  </a:lnTo>
                  <a:lnTo>
                    <a:pt x="96" y="31"/>
                  </a:lnTo>
                  <a:lnTo>
                    <a:pt x="114" y="34"/>
                  </a:lnTo>
                  <a:lnTo>
                    <a:pt x="131" y="38"/>
                  </a:lnTo>
                  <a:lnTo>
                    <a:pt x="131" y="38"/>
                  </a:lnTo>
                  <a:lnTo>
                    <a:pt x="159" y="44"/>
                  </a:lnTo>
                  <a:lnTo>
                    <a:pt x="188" y="51"/>
                  </a:lnTo>
                  <a:lnTo>
                    <a:pt x="218" y="55"/>
                  </a:lnTo>
                  <a:lnTo>
                    <a:pt x="232" y="56"/>
                  </a:lnTo>
                  <a:lnTo>
                    <a:pt x="246" y="57"/>
                  </a:lnTo>
                  <a:lnTo>
                    <a:pt x="246" y="57"/>
                  </a:lnTo>
                  <a:lnTo>
                    <a:pt x="248" y="57"/>
                  </a:lnTo>
                  <a:lnTo>
                    <a:pt x="250" y="56"/>
                  </a:lnTo>
                  <a:lnTo>
                    <a:pt x="251" y="54"/>
                  </a:lnTo>
                  <a:lnTo>
                    <a:pt x="251" y="53"/>
                  </a:lnTo>
                  <a:lnTo>
                    <a:pt x="251" y="51"/>
                  </a:lnTo>
                  <a:lnTo>
                    <a:pt x="250" y="50"/>
                  </a:lnTo>
                  <a:lnTo>
                    <a:pt x="248" y="48"/>
                  </a:lnTo>
                  <a:lnTo>
                    <a:pt x="246" y="48"/>
                  </a:lnTo>
                  <a:lnTo>
                    <a:pt x="246" y="48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3" name="Freeform 389"/>
            <p:cNvSpPr/>
            <p:nvPr>
              <p:custDataLst>
                <p:tags r:id="rId38"/>
              </p:custDataLst>
            </p:nvPr>
          </p:nvSpPr>
          <p:spPr bwMode="auto">
            <a:xfrm>
              <a:off x="4838700" y="3271838"/>
              <a:ext cx="112713" cy="6350"/>
            </a:xfrm>
            <a:custGeom>
              <a:avLst/>
              <a:gdLst/>
              <a:ahLst/>
              <a:cxnLst>
                <a:cxn ang="0">
                  <a:pos x="209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9"/>
                </a:cxn>
                <a:cxn ang="0">
                  <a:pos x="5" y="11"/>
                </a:cxn>
                <a:cxn ang="0">
                  <a:pos x="209" y="11"/>
                </a:cxn>
                <a:cxn ang="0">
                  <a:pos x="209" y="11"/>
                </a:cxn>
                <a:cxn ang="0">
                  <a:pos x="211" y="9"/>
                </a:cxn>
                <a:cxn ang="0">
                  <a:pos x="212" y="8"/>
                </a:cxn>
                <a:cxn ang="0">
                  <a:pos x="213" y="7"/>
                </a:cxn>
                <a:cxn ang="0">
                  <a:pos x="213" y="5"/>
                </a:cxn>
                <a:cxn ang="0">
                  <a:pos x="213" y="3"/>
                </a:cxn>
                <a:cxn ang="0">
                  <a:pos x="212" y="2"/>
                </a:cxn>
                <a:cxn ang="0">
                  <a:pos x="211" y="1"/>
                </a:cxn>
                <a:cxn ang="0">
                  <a:pos x="209" y="0"/>
                </a:cxn>
                <a:cxn ang="0">
                  <a:pos x="209" y="0"/>
                </a:cxn>
              </a:cxnLst>
              <a:rect l="0" t="0" r="r" b="b"/>
              <a:pathLst>
                <a:path w="213" h="11">
                  <a:moveTo>
                    <a:pt x="209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9"/>
                  </a:lnTo>
                  <a:lnTo>
                    <a:pt x="5" y="11"/>
                  </a:lnTo>
                  <a:lnTo>
                    <a:pt x="209" y="11"/>
                  </a:lnTo>
                  <a:lnTo>
                    <a:pt x="209" y="11"/>
                  </a:lnTo>
                  <a:lnTo>
                    <a:pt x="211" y="9"/>
                  </a:lnTo>
                  <a:lnTo>
                    <a:pt x="212" y="8"/>
                  </a:lnTo>
                  <a:lnTo>
                    <a:pt x="213" y="7"/>
                  </a:lnTo>
                  <a:lnTo>
                    <a:pt x="213" y="5"/>
                  </a:lnTo>
                  <a:lnTo>
                    <a:pt x="213" y="3"/>
                  </a:lnTo>
                  <a:lnTo>
                    <a:pt x="212" y="2"/>
                  </a:lnTo>
                  <a:lnTo>
                    <a:pt x="211" y="1"/>
                  </a:lnTo>
                  <a:lnTo>
                    <a:pt x="209" y="0"/>
                  </a:lnTo>
                  <a:lnTo>
                    <a:pt x="209" y="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4" name="Freeform 390"/>
            <p:cNvSpPr/>
            <p:nvPr>
              <p:custDataLst>
                <p:tags r:id="rId39"/>
              </p:custDataLst>
            </p:nvPr>
          </p:nvSpPr>
          <p:spPr bwMode="auto">
            <a:xfrm>
              <a:off x="4260850" y="3252788"/>
              <a:ext cx="73025" cy="128588"/>
            </a:xfrm>
            <a:custGeom>
              <a:avLst/>
              <a:gdLst/>
              <a:ahLst/>
              <a:cxnLst>
                <a:cxn ang="0">
                  <a:pos x="127" y="2"/>
                </a:cxn>
                <a:cxn ang="0">
                  <a:pos x="127" y="2"/>
                </a:cxn>
                <a:cxn ang="0">
                  <a:pos x="93" y="60"/>
                </a:cxn>
                <a:cxn ang="0">
                  <a:pos x="61" y="118"/>
                </a:cxn>
                <a:cxn ang="0">
                  <a:pos x="30" y="177"/>
                </a:cxn>
                <a:cxn ang="0">
                  <a:pos x="15" y="207"/>
                </a:cxn>
                <a:cxn ang="0">
                  <a:pos x="0" y="237"/>
                </a:cxn>
                <a:cxn ang="0">
                  <a:pos x="0" y="237"/>
                </a:cxn>
                <a:cxn ang="0">
                  <a:pos x="0" y="239"/>
                </a:cxn>
                <a:cxn ang="0">
                  <a:pos x="0" y="241"/>
                </a:cxn>
                <a:cxn ang="0">
                  <a:pos x="2" y="243"/>
                </a:cxn>
                <a:cxn ang="0">
                  <a:pos x="4" y="244"/>
                </a:cxn>
                <a:cxn ang="0">
                  <a:pos x="7" y="244"/>
                </a:cxn>
                <a:cxn ang="0">
                  <a:pos x="8" y="243"/>
                </a:cxn>
                <a:cxn ang="0">
                  <a:pos x="9" y="242"/>
                </a:cxn>
                <a:cxn ang="0">
                  <a:pos x="9" y="242"/>
                </a:cxn>
                <a:cxn ang="0">
                  <a:pos x="23" y="211"/>
                </a:cxn>
                <a:cxn ang="0">
                  <a:pos x="39" y="182"/>
                </a:cxn>
                <a:cxn ang="0">
                  <a:pos x="70" y="123"/>
                </a:cxn>
                <a:cxn ang="0">
                  <a:pos x="102" y="65"/>
                </a:cxn>
                <a:cxn ang="0">
                  <a:pos x="136" y="7"/>
                </a:cxn>
                <a:cxn ang="0">
                  <a:pos x="136" y="7"/>
                </a:cxn>
                <a:cxn ang="0">
                  <a:pos x="136" y="5"/>
                </a:cxn>
                <a:cxn ang="0">
                  <a:pos x="136" y="3"/>
                </a:cxn>
                <a:cxn ang="0">
                  <a:pos x="135" y="2"/>
                </a:cxn>
                <a:cxn ang="0">
                  <a:pos x="134" y="1"/>
                </a:cxn>
                <a:cxn ang="0">
                  <a:pos x="131" y="0"/>
                </a:cxn>
                <a:cxn ang="0">
                  <a:pos x="130" y="0"/>
                </a:cxn>
                <a:cxn ang="0">
                  <a:pos x="128" y="1"/>
                </a:cxn>
                <a:cxn ang="0">
                  <a:pos x="127" y="2"/>
                </a:cxn>
                <a:cxn ang="0">
                  <a:pos x="127" y="2"/>
                </a:cxn>
              </a:cxnLst>
              <a:rect l="0" t="0" r="r" b="b"/>
              <a:pathLst>
                <a:path w="136" h="244">
                  <a:moveTo>
                    <a:pt x="127" y="2"/>
                  </a:moveTo>
                  <a:lnTo>
                    <a:pt x="127" y="2"/>
                  </a:lnTo>
                  <a:lnTo>
                    <a:pt x="93" y="60"/>
                  </a:lnTo>
                  <a:lnTo>
                    <a:pt x="61" y="118"/>
                  </a:lnTo>
                  <a:lnTo>
                    <a:pt x="30" y="177"/>
                  </a:lnTo>
                  <a:lnTo>
                    <a:pt x="15" y="207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39"/>
                  </a:lnTo>
                  <a:lnTo>
                    <a:pt x="0" y="241"/>
                  </a:lnTo>
                  <a:lnTo>
                    <a:pt x="2" y="243"/>
                  </a:lnTo>
                  <a:lnTo>
                    <a:pt x="4" y="244"/>
                  </a:lnTo>
                  <a:lnTo>
                    <a:pt x="7" y="244"/>
                  </a:lnTo>
                  <a:lnTo>
                    <a:pt x="8" y="243"/>
                  </a:lnTo>
                  <a:lnTo>
                    <a:pt x="9" y="242"/>
                  </a:lnTo>
                  <a:lnTo>
                    <a:pt x="9" y="242"/>
                  </a:lnTo>
                  <a:lnTo>
                    <a:pt x="23" y="211"/>
                  </a:lnTo>
                  <a:lnTo>
                    <a:pt x="39" y="182"/>
                  </a:lnTo>
                  <a:lnTo>
                    <a:pt x="70" y="123"/>
                  </a:lnTo>
                  <a:lnTo>
                    <a:pt x="102" y="65"/>
                  </a:lnTo>
                  <a:lnTo>
                    <a:pt x="136" y="7"/>
                  </a:lnTo>
                  <a:lnTo>
                    <a:pt x="136" y="7"/>
                  </a:lnTo>
                  <a:lnTo>
                    <a:pt x="136" y="5"/>
                  </a:lnTo>
                  <a:lnTo>
                    <a:pt x="136" y="3"/>
                  </a:lnTo>
                  <a:lnTo>
                    <a:pt x="135" y="2"/>
                  </a:lnTo>
                  <a:lnTo>
                    <a:pt x="134" y="1"/>
                  </a:lnTo>
                  <a:lnTo>
                    <a:pt x="131" y="0"/>
                  </a:lnTo>
                  <a:lnTo>
                    <a:pt x="130" y="0"/>
                  </a:lnTo>
                  <a:lnTo>
                    <a:pt x="128" y="1"/>
                  </a:lnTo>
                  <a:lnTo>
                    <a:pt x="127" y="2"/>
                  </a:lnTo>
                  <a:lnTo>
                    <a:pt x="127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5" name="Freeform 391"/>
            <p:cNvSpPr/>
            <p:nvPr>
              <p:custDataLst>
                <p:tags r:id="rId40"/>
              </p:custDataLst>
            </p:nvPr>
          </p:nvSpPr>
          <p:spPr bwMode="auto">
            <a:xfrm>
              <a:off x="4311650" y="3292475"/>
              <a:ext cx="50800" cy="82550"/>
            </a:xfrm>
            <a:custGeom>
              <a:avLst/>
              <a:gdLst/>
              <a:ahLst/>
              <a:cxnLst>
                <a:cxn ang="0">
                  <a:pos x="90" y="3"/>
                </a:cxn>
                <a:cxn ang="0">
                  <a:pos x="90" y="3"/>
                </a:cxn>
                <a:cxn ang="0">
                  <a:pos x="45" y="75"/>
                </a:cxn>
                <a:cxn ang="0">
                  <a:pos x="23" y="111"/>
                </a:cxn>
                <a:cxn ang="0">
                  <a:pos x="1" y="148"/>
                </a:cxn>
                <a:cxn ang="0">
                  <a:pos x="1" y="148"/>
                </a:cxn>
                <a:cxn ang="0">
                  <a:pos x="0" y="150"/>
                </a:cxn>
                <a:cxn ang="0">
                  <a:pos x="1" y="151"/>
                </a:cxn>
                <a:cxn ang="0">
                  <a:pos x="2" y="153"/>
                </a:cxn>
                <a:cxn ang="0">
                  <a:pos x="3" y="154"/>
                </a:cxn>
                <a:cxn ang="0">
                  <a:pos x="4" y="154"/>
                </a:cxn>
                <a:cxn ang="0">
                  <a:pos x="6" y="154"/>
                </a:cxn>
                <a:cxn ang="0">
                  <a:pos x="9" y="154"/>
                </a:cxn>
                <a:cxn ang="0">
                  <a:pos x="10" y="152"/>
                </a:cxn>
                <a:cxn ang="0">
                  <a:pos x="10" y="152"/>
                </a:cxn>
                <a:cxn ang="0">
                  <a:pos x="31" y="116"/>
                </a:cxn>
                <a:cxn ang="0">
                  <a:pos x="53" y="80"/>
                </a:cxn>
                <a:cxn ang="0">
                  <a:pos x="98" y="8"/>
                </a:cxn>
                <a:cxn ang="0">
                  <a:pos x="98" y="8"/>
                </a:cxn>
                <a:cxn ang="0">
                  <a:pos x="98" y="6"/>
                </a:cxn>
                <a:cxn ang="0">
                  <a:pos x="98" y="4"/>
                </a:cxn>
                <a:cxn ang="0">
                  <a:pos x="97" y="3"/>
                </a:cxn>
                <a:cxn ang="0">
                  <a:pos x="96" y="0"/>
                </a:cxn>
                <a:cxn ang="0">
                  <a:pos x="94" y="0"/>
                </a:cxn>
                <a:cxn ang="0">
                  <a:pos x="93" y="0"/>
                </a:cxn>
                <a:cxn ang="0">
                  <a:pos x="91" y="0"/>
                </a:cxn>
                <a:cxn ang="0">
                  <a:pos x="90" y="3"/>
                </a:cxn>
                <a:cxn ang="0">
                  <a:pos x="90" y="3"/>
                </a:cxn>
              </a:cxnLst>
              <a:rect l="0" t="0" r="r" b="b"/>
              <a:pathLst>
                <a:path w="98" h="154">
                  <a:moveTo>
                    <a:pt x="90" y="3"/>
                  </a:moveTo>
                  <a:lnTo>
                    <a:pt x="90" y="3"/>
                  </a:lnTo>
                  <a:lnTo>
                    <a:pt x="45" y="75"/>
                  </a:lnTo>
                  <a:lnTo>
                    <a:pt x="23" y="111"/>
                  </a:lnTo>
                  <a:lnTo>
                    <a:pt x="1" y="148"/>
                  </a:lnTo>
                  <a:lnTo>
                    <a:pt x="1" y="148"/>
                  </a:lnTo>
                  <a:lnTo>
                    <a:pt x="0" y="150"/>
                  </a:lnTo>
                  <a:lnTo>
                    <a:pt x="1" y="151"/>
                  </a:lnTo>
                  <a:lnTo>
                    <a:pt x="2" y="153"/>
                  </a:lnTo>
                  <a:lnTo>
                    <a:pt x="3" y="154"/>
                  </a:lnTo>
                  <a:lnTo>
                    <a:pt x="4" y="154"/>
                  </a:lnTo>
                  <a:lnTo>
                    <a:pt x="6" y="154"/>
                  </a:lnTo>
                  <a:lnTo>
                    <a:pt x="9" y="154"/>
                  </a:lnTo>
                  <a:lnTo>
                    <a:pt x="10" y="152"/>
                  </a:lnTo>
                  <a:lnTo>
                    <a:pt x="10" y="152"/>
                  </a:lnTo>
                  <a:lnTo>
                    <a:pt x="31" y="116"/>
                  </a:lnTo>
                  <a:lnTo>
                    <a:pt x="53" y="80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8" y="6"/>
                  </a:lnTo>
                  <a:lnTo>
                    <a:pt x="98" y="4"/>
                  </a:lnTo>
                  <a:lnTo>
                    <a:pt x="97" y="3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3" y="0"/>
                  </a:lnTo>
                  <a:lnTo>
                    <a:pt x="91" y="0"/>
                  </a:lnTo>
                  <a:lnTo>
                    <a:pt x="90" y="3"/>
                  </a:lnTo>
                  <a:lnTo>
                    <a:pt x="90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6" name="Freeform 392"/>
            <p:cNvSpPr/>
            <p:nvPr>
              <p:custDataLst>
                <p:tags r:id="rId41"/>
              </p:custDataLst>
            </p:nvPr>
          </p:nvSpPr>
          <p:spPr bwMode="auto">
            <a:xfrm>
              <a:off x="4529138" y="3536950"/>
              <a:ext cx="41275" cy="85725"/>
            </a:xfrm>
            <a:custGeom>
              <a:avLst/>
              <a:gdLst/>
              <a:ahLst/>
              <a:cxnLst>
                <a:cxn ang="0">
                  <a:pos x="71" y="3"/>
                </a:cxn>
                <a:cxn ang="0">
                  <a:pos x="71" y="3"/>
                </a:cxn>
                <a:cxn ang="0">
                  <a:pos x="52" y="40"/>
                </a:cxn>
                <a:cxn ang="0">
                  <a:pos x="33" y="79"/>
                </a:cxn>
                <a:cxn ang="0">
                  <a:pos x="17" y="117"/>
                </a:cxn>
                <a:cxn ang="0">
                  <a:pos x="0" y="156"/>
                </a:cxn>
                <a:cxn ang="0">
                  <a:pos x="0" y="156"/>
                </a:cxn>
                <a:cxn ang="0">
                  <a:pos x="0" y="158"/>
                </a:cxn>
                <a:cxn ang="0">
                  <a:pos x="1" y="159"/>
                </a:cxn>
                <a:cxn ang="0">
                  <a:pos x="2" y="160"/>
                </a:cxn>
                <a:cxn ang="0">
                  <a:pos x="3" y="161"/>
                </a:cxn>
                <a:cxn ang="0">
                  <a:pos x="8" y="161"/>
                </a:cxn>
                <a:cxn ang="0">
                  <a:pos x="9" y="160"/>
                </a:cxn>
                <a:cxn ang="0">
                  <a:pos x="10" y="158"/>
                </a:cxn>
                <a:cxn ang="0">
                  <a:pos x="10" y="158"/>
                </a:cxn>
                <a:cxn ang="0">
                  <a:pos x="25" y="120"/>
                </a:cxn>
                <a:cxn ang="0">
                  <a:pos x="43" y="82"/>
                </a:cxn>
                <a:cxn ang="0">
                  <a:pos x="60" y="45"/>
                </a:cxn>
                <a:cxn ang="0">
                  <a:pos x="79" y="7"/>
                </a:cxn>
                <a:cxn ang="0">
                  <a:pos x="79" y="7"/>
                </a:cxn>
                <a:cxn ang="0">
                  <a:pos x="80" y="5"/>
                </a:cxn>
                <a:cxn ang="0">
                  <a:pos x="79" y="4"/>
                </a:cxn>
                <a:cxn ang="0">
                  <a:pos x="78" y="2"/>
                </a:cxn>
                <a:cxn ang="0">
                  <a:pos x="77" y="1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2" y="1"/>
                </a:cxn>
                <a:cxn ang="0">
                  <a:pos x="71" y="3"/>
                </a:cxn>
                <a:cxn ang="0">
                  <a:pos x="71" y="3"/>
                </a:cxn>
              </a:cxnLst>
              <a:rect l="0" t="0" r="r" b="b"/>
              <a:pathLst>
                <a:path w="80" h="161">
                  <a:moveTo>
                    <a:pt x="71" y="3"/>
                  </a:moveTo>
                  <a:lnTo>
                    <a:pt x="71" y="3"/>
                  </a:lnTo>
                  <a:lnTo>
                    <a:pt x="52" y="40"/>
                  </a:lnTo>
                  <a:lnTo>
                    <a:pt x="33" y="79"/>
                  </a:lnTo>
                  <a:lnTo>
                    <a:pt x="17" y="117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1" y="159"/>
                  </a:lnTo>
                  <a:lnTo>
                    <a:pt x="2" y="160"/>
                  </a:lnTo>
                  <a:lnTo>
                    <a:pt x="3" y="161"/>
                  </a:lnTo>
                  <a:lnTo>
                    <a:pt x="8" y="161"/>
                  </a:lnTo>
                  <a:lnTo>
                    <a:pt x="9" y="160"/>
                  </a:lnTo>
                  <a:lnTo>
                    <a:pt x="10" y="158"/>
                  </a:lnTo>
                  <a:lnTo>
                    <a:pt x="10" y="158"/>
                  </a:lnTo>
                  <a:lnTo>
                    <a:pt x="25" y="120"/>
                  </a:lnTo>
                  <a:lnTo>
                    <a:pt x="43" y="82"/>
                  </a:lnTo>
                  <a:lnTo>
                    <a:pt x="60" y="45"/>
                  </a:lnTo>
                  <a:lnTo>
                    <a:pt x="79" y="7"/>
                  </a:lnTo>
                  <a:lnTo>
                    <a:pt x="79" y="7"/>
                  </a:lnTo>
                  <a:lnTo>
                    <a:pt x="80" y="5"/>
                  </a:lnTo>
                  <a:lnTo>
                    <a:pt x="79" y="4"/>
                  </a:lnTo>
                  <a:lnTo>
                    <a:pt x="78" y="2"/>
                  </a:lnTo>
                  <a:lnTo>
                    <a:pt x="77" y="1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2" y="1"/>
                  </a:lnTo>
                  <a:lnTo>
                    <a:pt x="71" y="3"/>
                  </a:lnTo>
                  <a:lnTo>
                    <a:pt x="71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7" name="Freeform 393"/>
            <p:cNvSpPr/>
            <p:nvPr>
              <p:custDataLst>
                <p:tags r:id="rId42"/>
              </p:custDataLst>
            </p:nvPr>
          </p:nvSpPr>
          <p:spPr bwMode="auto">
            <a:xfrm>
              <a:off x="4592638" y="3511550"/>
              <a:ext cx="31750" cy="57150"/>
            </a:xfrm>
            <a:custGeom>
              <a:avLst/>
              <a:gdLst/>
              <a:ahLst/>
              <a:cxnLst>
                <a:cxn ang="0">
                  <a:pos x="51" y="4"/>
                </a:cxn>
                <a:cxn ang="0">
                  <a:pos x="51" y="4"/>
                </a:cxn>
                <a:cxn ang="0">
                  <a:pos x="50" y="10"/>
                </a:cxn>
                <a:cxn ang="0">
                  <a:pos x="49" y="17"/>
                </a:cxn>
                <a:cxn ang="0">
                  <a:pos x="43" y="30"/>
                </a:cxn>
                <a:cxn ang="0">
                  <a:pos x="29" y="53"/>
                </a:cxn>
                <a:cxn ang="0">
                  <a:pos x="29" y="53"/>
                </a:cxn>
                <a:cxn ang="0">
                  <a:pos x="16" y="78"/>
                </a:cxn>
                <a:cxn ang="0">
                  <a:pos x="1" y="103"/>
                </a:cxn>
                <a:cxn ang="0">
                  <a:pos x="1" y="103"/>
                </a:cxn>
                <a:cxn ang="0">
                  <a:pos x="0" y="104"/>
                </a:cxn>
                <a:cxn ang="0">
                  <a:pos x="1" y="106"/>
                </a:cxn>
                <a:cxn ang="0">
                  <a:pos x="1" y="108"/>
                </a:cxn>
                <a:cxn ang="0">
                  <a:pos x="3" y="109"/>
                </a:cxn>
                <a:cxn ang="0">
                  <a:pos x="4" y="109"/>
                </a:cxn>
                <a:cxn ang="0">
                  <a:pos x="6" y="109"/>
                </a:cxn>
                <a:cxn ang="0">
                  <a:pos x="8" y="109"/>
                </a:cxn>
                <a:cxn ang="0">
                  <a:pos x="10" y="107"/>
                </a:cxn>
                <a:cxn ang="0">
                  <a:pos x="10" y="107"/>
                </a:cxn>
                <a:cxn ang="0">
                  <a:pos x="18" y="94"/>
                </a:cxn>
                <a:cxn ang="0">
                  <a:pos x="26" y="80"/>
                </a:cxn>
                <a:cxn ang="0">
                  <a:pos x="41" y="51"/>
                </a:cxn>
                <a:cxn ang="0">
                  <a:pos x="41" y="51"/>
                </a:cxn>
                <a:cxn ang="0">
                  <a:pos x="53" y="29"/>
                </a:cxn>
                <a:cxn ang="0">
                  <a:pos x="58" y="17"/>
                </a:cxn>
                <a:cxn ang="0">
                  <a:pos x="60" y="11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0" y="2"/>
                </a:cxn>
                <a:cxn ang="0">
                  <a:pos x="60" y="1"/>
                </a:cxn>
                <a:cxn ang="0">
                  <a:pos x="58" y="0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2"/>
                </a:cxn>
                <a:cxn ang="0">
                  <a:pos x="51" y="4"/>
                </a:cxn>
                <a:cxn ang="0">
                  <a:pos x="51" y="4"/>
                </a:cxn>
              </a:cxnLst>
              <a:rect l="0" t="0" r="r" b="b"/>
              <a:pathLst>
                <a:path w="61" h="109">
                  <a:moveTo>
                    <a:pt x="51" y="4"/>
                  </a:moveTo>
                  <a:lnTo>
                    <a:pt x="51" y="4"/>
                  </a:lnTo>
                  <a:lnTo>
                    <a:pt x="50" y="10"/>
                  </a:lnTo>
                  <a:lnTo>
                    <a:pt x="49" y="17"/>
                  </a:lnTo>
                  <a:lnTo>
                    <a:pt x="43" y="30"/>
                  </a:lnTo>
                  <a:lnTo>
                    <a:pt x="29" y="53"/>
                  </a:lnTo>
                  <a:lnTo>
                    <a:pt x="29" y="53"/>
                  </a:lnTo>
                  <a:lnTo>
                    <a:pt x="16" y="78"/>
                  </a:lnTo>
                  <a:lnTo>
                    <a:pt x="1" y="103"/>
                  </a:lnTo>
                  <a:lnTo>
                    <a:pt x="1" y="103"/>
                  </a:lnTo>
                  <a:lnTo>
                    <a:pt x="0" y="104"/>
                  </a:lnTo>
                  <a:lnTo>
                    <a:pt x="1" y="106"/>
                  </a:lnTo>
                  <a:lnTo>
                    <a:pt x="1" y="108"/>
                  </a:lnTo>
                  <a:lnTo>
                    <a:pt x="3" y="109"/>
                  </a:lnTo>
                  <a:lnTo>
                    <a:pt x="4" y="109"/>
                  </a:lnTo>
                  <a:lnTo>
                    <a:pt x="6" y="109"/>
                  </a:lnTo>
                  <a:lnTo>
                    <a:pt x="8" y="109"/>
                  </a:lnTo>
                  <a:lnTo>
                    <a:pt x="10" y="107"/>
                  </a:lnTo>
                  <a:lnTo>
                    <a:pt x="10" y="107"/>
                  </a:lnTo>
                  <a:lnTo>
                    <a:pt x="18" y="94"/>
                  </a:lnTo>
                  <a:lnTo>
                    <a:pt x="26" y="80"/>
                  </a:lnTo>
                  <a:lnTo>
                    <a:pt x="41" y="51"/>
                  </a:lnTo>
                  <a:lnTo>
                    <a:pt x="41" y="51"/>
                  </a:lnTo>
                  <a:lnTo>
                    <a:pt x="53" y="29"/>
                  </a:lnTo>
                  <a:lnTo>
                    <a:pt x="58" y="17"/>
                  </a:lnTo>
                  <a:lnTo>
                    <a:pt x="60" y="11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2"/>
                  </a:lnTo>
                  <a:lnTo>
                    <a:pt x="51" y="4"/>
                  </a:lnTo>
                  <a:lnTo>
                    <a:pt x="51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8" name="Freeform 394"/>
            <p:cNvSpPr/>
            <p:nvPr>
              <p:custDataLst>
                <p:tags r:id="rId43"/>
              </p:custDataLst>
            </p:nvPr>
          </p:nvSpPr>
          <p:spPr bwMode="auto">
            <a:xfrm>
              <a:off x="4638675" y="3521075"/>
              <a:ext cx="22225" cy="50800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32" y="4"/>
                </a:cxn>
                <a:cxn ang="0">
                  <a:pos x="31" y="17"/>
                </a:cxn>
                <a:cxn ang="0">
                  <a:pos x="28" y="28"/>
                </a:cxn>
                <a:cxn ang="0">
                  <a:pos x="25" y="38"/>
                </a:cxn>
                <a:cxn ang="0">
                  <a:pos x="20" y="50"/>
                </a:cxn>
                <a:cxn ang="0">
                  <a:pos x="10" y="70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0" y="95"/>
                </a:cxn>
                <a:cxn ang="0">
                  <a:pos x="2" y="96"/>
                </a:cxn>
                <a:cxn ang="0">
                  <a:pos x="3" y="97"/>
                </a:cxn>
                <a:cxn ang="0">
                  <a:pos x="7" y="97"/>
                </a:cxn>
                <a:cxn ang="0">
                  <a:pos x="8" y="96"/>
                </a:cxn>
                <a:cxn ang="0">
                  <a:pos x="9" y="94"/>
                </a:cxn>
                <a:cxn ang="0">
                  <a:pos x="9" y="94"/>
                </a:cxn>
                <a:cxn ang="0">
                  <a:pos x="20" y="72"/>
                </a:cxn>
                <a:cxn ang="0">
                  <a:pos x="30" y="51"/>
                </a:cxn>
                <a:cxn ang="0">
                  <a:pos x="34" y="39"/>
                </a:cxn>
                <a:cxn ang="0">
                  <a:pos x="37" y="28"/>
                </a:cxn>
                <a:cxn ang="0">
                  <a:pos x="40" y="17"/>
                </a:cxn>
                <a:cxn ang="0">
                  <a:pos x="41" y="4"/>
                </a:cxn>
                <a:cxn ang="0">
                  <a:pos x="41" y="4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7" y="0"/>
                </a:cxn>
                <a:cxn ang="0">
                  <a:pos x="35" y="0"/>
                </a:cxn>
                <a:cxn ang="0">
                  <a:pos x="33" y="1"/>
                </a:cxn>
                <a:cxn ang="0">
                  <a:pos x="32" y="2"/>
                </a:cxn>
                <a:cxn ang="0">
                  <a:pos x="32" y="4"/>
                </a:cxn>
                <a:cxn ang="0">
                  <a:pos x="32" y="4"/>
                </a:cxn>
              </a:cxnLst>
              <a:rect l="0" t="0" r="r" b="b"/>
              <a:pathLst>
                <a:path w="41" h="97">
                  <a:moveTo>
                    <a:pt x="32" y="4"/>
                  </a:moveTo>
                  <a:lnTo>
                    <a:pt x="32" y="4"/>
                  </a:lnTo>
                  <a:lnTo>
                    <a:pt x="31" y="17"/>
                  </a:lnTo>
                  <a:lnTo>
                    <a:pt x="28" y="28"/>
                  </a:lnTo>
                  <a:lnTo>
                    <a:pt x="25" y="38"/>
                  </a:lnTo>
                  <a:lnTo>
                    <a:pt x="20" y="50"/>
                  </a:lnTo>
                  <a:lnTo>
                    <a:pt x="10" y="70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0" y="95"/>
                  </a:lnTo>
                  <a:lnTo>
                    <a:pt x="2" y="96"/>
                  </a:lnTo>
                  <a:lnTo>
                    <a:pt x="3" y="97"/>
                  </a:lnTo>
                  <a:lnTo>
                    <a:pt x="7" y="97"/>
                  </a:lnTo>
                  <a:lnTo>
                    <a:pt x="8" y="96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20" y="72"/>
                  </a:lnTo>
                  <a:lnTo>
                    <a:pt x="30" y="51"/>
                  </a:lnTo>
                  <a:lnTo>
                    <a:pt x="34" y="39"/>
                  </a:lnTo>
                  <a:lnTo>
                    <a:pt x="37" y="28"/>
                  </a:lnTo>
                  <a:lnTo>
                    <a:pt x="40" y="17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2"/>
                  </a:lnTo>
                  <a:lnTo>
                    <a:pt x="32" y="4"/>
                  </a:lnTo>
                  <a:lnTo>
                    <a:pt x="32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9" name="Freeform 395"/>
            <p:cNvSpPr/>
            <p:nvPr>
              <p:custDataLst>
                <p:tags r:id="rId44"/>
              </p:custDataLst>
            </p:nvPr>
          </p:nvSpPr>
          <p:spPr bwMode="auto">
            <a:xfrm>
              <a:off x="4719638" y="3544888"/>
              <a:ext cx="55563" cy="80963"/>
            </a:xfrm>
            <a:custGeom>
              <a:avLst/>
              <a:gdLst/>
              <a:ahLst/>
              <a:cxnLst>
                <a:cxn ang="0">
                  <a:pos x="96" y="1"/>
                </a:cxn>
                <a:cxn ang="0">
                  <a:pos x="96" y="1"/>
                </a:cxn>
                <a:cxn ang="0">
                  <a:pos x="81" y="16"/>
                </a:cxn>
                <a:cxn ang="0">
                  <a:pos x="68" y="32"/>
                </a:cxn>
                <a:cxn ang="0">
                  <a:pos x="42" y="65"/>
                </a:cxn>
                <a:cxn ang="0">
                  <a:pos x="42" y="65"/>
                </a:cxn>
                <a:cxn ang="0">
                  <a:pos x="35" y="74"/>
                </a:cxn>
                <a:cxn ang="0">
                  <a:pos x="30" y="84"/>
                </a:cxn>
                <a:cxn ang="0">
                  <a:pos x="20" y="105"/>
                </a:cxn>
                <a:cxn ang="0">
                  <a:pos x="10" y="126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0" y="149"/>
                </a:cxn>
                <a:cxn ang="0">
                  <a:pos x="1" y="150"/>
                </a:cxn>
                <a:cxn ang="0">
                  <a:pos x="1" y="152"/>
                </a:cxn>
                <a:cxn ang="0">
                  <a:pos x="3" y="154"/>
                </a:cxn>
                <a:cxn ang="0">
                  <a:pos x="4" y="155"/>
                </a:cxn>
                <a:cxn ang="0">
                  <a:pos x="6" y="155"/>
                </a:cxn>
                <a:cxn ang="0">
                  <a:pos x="7" y="154"/>
                </a:cxn>
                <a:cxn ang="0">
                  <a:pos x="9" y="151"/>
                </a:cxn>
                <a:cxn ang="0">
                  <a:pos x="9" y="151"/>
                </a:cxn>
                <a:cxn ang="0">
                  <a:pos x="17" y="133"/>
                </a:cxn>
                <a:cxn ang="0">
                  <a:pos x="26" y="113"/>
                </a:cxn>
                <a:cxn ang="0">
                  <a:pos x="34" y="94"/>
                </a:cxn>
                <a:cxn ang="0">
                  <a:pos x="39" y="84"/>
                </a:cxn>
                <a:cxn ang="0">
                  <a:pos x="45" y="76"/>
                </a:cxn>
                <a:cxn ang="0">
                  <a:pos x="45" y="76"/>
                </a:cxn>
                <a:cxn ang="0">
                  <a:pos x="59" y="58"/>
                </a:cxn>
                <a:cxn ang="0">
                  <a:pos x="73" y="41"/>
                </a:cxn>
                <a:cxn ang="0">
                  <a:pos x="88" y="23"/>
                </a:cxn>
                <a:cxn ang="0">
                  <a:pos x="103" y="7"/>
                </a:cxn>
                <a:cxn ang="0">
                  <a:pos x="103" y="7"/>
                </a:cxn>
                <a:cxn ang="0">
                  <a:pos x="104" y="6"/>
                </a:cxn>
                <a:cxn ang="0">
                  <a:pos x="104" y="4"/>
                </a:cxn>
                <a:cxn ang="0">
                  <a:pos x="104" y="2"/>
                </a:cxn>
                <a:cxn ang="0">
                  <a:pos x="103" y="1"/>
                </a:cxn>
                <a:cxn ang="0">
                  <a:pos x="101" y="0"/>
                </a:cxn>
                <a:cxn ang="0">
                  <a:pos x="100" y="0"/>
                </a:cxn>
                <a:cxn ang="0">
                  <a:pos x="98" y="0"/>
                </a:cxn>
                <a:cxn ang="0">
                  <a:pos x="96" y="1"/>
                </a:cxn>
                <a:cxn ang="0">
                  <a:pos x="96" y="1"/>
                </a:cxn>
              </a:cxnLst>
              <a:rect l="0" t="0" r="r" b="b"/>
              <a:pathLst>
                <a:path w="104" h="155">
                  <a:moveTo>
                    <a:pt x="96" y="1"/>
                  </a:moveTo>
                  <a:lnTo>
                    <a:pt x="96" y="1"/>
                  </a:lnTo>
                  <a:lnTo>
                    <a:pt x="81" y="16"/>
                  </a:lnTo>
                  <a:lnTo>
                    <a:pt x="68" y="32"/>
                  </a:lnTo>
                  <a:lnTo>
                    <a:pt x="42" y="65"/>
                  </a:lnTo>
                  <a:lnTo>
                    <a:pt x="42" y="65"/>
                  </a:lnTo>
                  <a:lnTo>
                    <a:pt x="35" y="74"/>
                  </a:lnTo>
                  <a:lnTo>
                    <a:pt x="30" y="84"/>
                  </a:lnTo>
                  <a:lnTo>
                    <a:pt x="20" y="105"/>
                  </a:lnTo>
                  <a:lnTo>
                    <a:pt x="10" y="126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0" y="149"/>
                  </a:lnTo>
                  <a:lnTo>
                    <a:pt x="1" y="150"/>
                  </a:lnTo>
                  <a:lnTo>
                    <a:pt x="1" y="152"/>
                  </a:lnTo>
                  <a:lnTo>
                    <a:pt x="3" y="154"/>
                  </a:lnTo>
                  <a:lnTo>
                    <a:pt x="4" y="155"/>
                  </a:lnTo>
                  <a:lnTo>
                    <a:pt x="6" y="155"/>
                  </a:lnTo>
                  <a:lnTo>
                    <a:pt x="7" y="154"/>
                  </a:lnTo>
                  <a:lnTo>
                    <a:pt x="9" y="151"/>
                  </a:lnTo>
                  <a:lnTo>
                    <a:pt x="9" y="151"/>
                  </a:lnTo>
                  <a:lnTo>
                    <a:pt x="17" y="133"/>
                  </a:lnTo>
                  <a:lnTo>
                    <a:pt x="26" y="113"/>
                  </a:lnTo>
                  <a:lnTo>
                    <a:pt x="34" y="94"/>
                  </a:lnTo>
                  <a:lnTo>
                    <a:pt x="39" y="84"/>
                  </a:lnTo>
                  <a:lnTo>
                    <a:pt x="45" y="76"/>
                  </a:lnTo>
                  <a:lnTo>
                    <a:pt x="45" y="76"/>
                  </a:lnTo>
                  <a:lnTo>
                    <a:pt x="59" y="58"/>
                  </a:lnTo>
                  <a:lnTo>
                    <a:pt x="73" y="41"/>
                  </a:lnTo>
                  <a:lnTo>
                    <a:pt x="88" y="23"/>
                  </a:lnTo>
                  <a:lnTo>
                    <a:pt x="103" y="7"/>
                  </a:lnTo>
                  <a:lnTo>
                    <a:pt x="103" y="7"/>
                  </a:lnTo>
                  <a:lnTo>
                    <a:pt x="104" y="6"/>
                  </a:lnTo>
                  <a:lnTo>
                    <a:pt x="104" y="4"/>
                  </a:lnTo>
                  <a:lnTo>
                    <a:pt x="104" y="2"/>
                  </a:lnTo>
                  <a:lnTo>
                    <a:pt x="103" y="1"/>
                  </a:lnTo>
                  <a:lnTo>
                    <a:pt x="101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1"/>
                  </a:lnTo>
                  <a:lnTo>
                    <a:pt x="96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0" name="Freeform 396"/>
            <p:cNvSpPr/>
            <p:nvPr>
              <p:custDataLst>
                <p:tags r:id="rId45"/>
              </p:custDataLst>
            </p:nvPr>
          </p:nvSpPr>
          <p:spPr bwMode="auto">
            <a:xfrm>
              <a:off x="4219575" y="3103563"/>
              <a:ext cx="604838" cy="708025"/>
            </a:xfrm>
            <a:custGeom>
              <a:avLst/>
              <a:gdLst/>
              <a:ahLst/>
              <a:cxnLst>
                <a:cxn ang="0">
                  <a:pos x="691" y="1338"/>
                </a:cxn>
                <a:cxn ang="0">
                  <a:pos x="661" y="1332"/>
                </a:cxn>
                <a:cxn ang="0">
                  <a:pos x="581" y="1332"/>
                </a:cxn>
                <a:cxn ang="0">
                  <a:pos x="509" y="1331"/>
                </a:cxn>
                <a:cxn ang="0">
                  <a:pos x="487" y="1329"/>
                </a:cxn>
                <a:cxn ang="0">
                  <a:pos x="346" y="1332"/>
                </a:cxn>
                <a:cxn ang="0">
                  <a:pos x="227" y="1324"/>
                </a:cxn>
                <a:cxn ang="0">
                  <a:pos x="107" y="1276"/>
                </a:cxn>
                <a:cxn ang="0">
                  <a:pos x="26" y="1174"/>
                </a:cxn>
                <a:cxn ang="0">
                  <a:pos x="14" y="1125"/>
                </a:cxn>
                <a:cxn ang="0">
                  <a:pos x="14" y="1040"/>
                </a:cxn>
                <a:cxn ang="0">
                  <a:pos x="11" y="848"/>
                </a:cxn>
                <a:cxn ang="0">
                  <a:pos x="5" y="639"/>
                </a:cxn>
                <a:cxn ang="0">
                  <a:pos x="0" y="262"/>
                </a:cxn>
                <a:cxn ang="0">
                  <a:pos x="4" y="169"/>
                </a:cxn>
                <a:cxn ang="0">
                  <a:pos x="43" y="68"/>
                </a:cxn>
                <a:cxn ang="0">
                  <a:pos x="174" y="11"/>
                </a:cxn>
                <a:cxn ang="0">
                  <a:pos x="398" y="2"/>
                </a:cxn>
                <a:cxn ang="0">
                  <a:pos x="580" y="8"/>
                </a:cxn>
                <a:cxn ang="0">
                  <a:pos x="893" y="18"/>
                </a:cxn>
                <a:cxn ang="0">
                  <a:pos x="1050" y="43"/>
                </a:cxn>
                <a:cxn ang="0">
                  <a:pos x="1101" y="104"/>
                </a:cxn>
                <a:cxn ang="0">
                  <a:pos x="1104" y="157"/>
                </a:cxn>
                <a:cxn ang="0">
                  <a:pos x="1081" y="159"/>
                </a:cxn>
                <a:cxn ang="0">
                  <a:pos x="1069" y="123"/>
                </a:cxn>
                <a:cxn ang="0">
                  <a:pos x="1017" y="66"/>
                </a:cxn>
                <a:cxn ang="0">
                  <a:pos x="935" y="54"/>
                </a:cxn>
                <a:cxn ang="0">
                  <a:pos x="613" y="49"/>
                </a:cxn>
                <a:cxn ang="0">
                  <a:pos x="445" y="38"/>
                </a:cxn>
                <a:cxn ang="0">
                  <a:pos x="247" y="35"/>
                </a:cxn>
                <a:cxn ang="0">
                  <a:pos x="128" y="61"/>
                </a:cxn>
                <a:cxn ang="0">
                  <a:pos x="59" y="111"/>
                </a:cxn>
                <a:cxn ang="0">
                  <a:pos x="41" y="193"/>
                </a:cxn>
                <a:cxn ang="0">
                  <a:pos x="35" y="262"/>
                </a:cxn>
                <a:cxn ang="0">
                  <a:pos x="39" y="299"/>
                </a:cxn>
                <a:cxn ang="0">
                  <a:pos x="45" y="732"/>
                </a:cxn>
                <a:cxn ang="0">
                  <a:pos x="50" y="996"/>
                </a:cxn>
                <a:cxn ang="0">
                  <a:pos x="49" y="1106"/>
                </a:cxn>
                <a:cxn ang="0">
                  <a:pos x="52" y="1136"/>
                </a:cxn>
                <a:cxn ang="0">
                  <a:pos x="85" y="1207"/>
                </a:cxn>
                <a:cxn ang="0">
                  <a:pos x="189" y="1281"/>
                </a:cxn>
                <a:cxn ang="0">
                  <a:pos x="259" y="1287"/>
                </a:cxn>
                <a:cxn ang="0">
                  <a:pos x="384" y="1298"/>
                </a:cxn>
                <a:cxn ang="0">
                  <a:pos x="466" y="1292"/>
                </a:cxn>
                <a:cxn ang="0">
                  <a:pos x="602" y="1297"/>
                </a:cxn>
                <a:cxn ang="0">
                  <a:pos x="682" y="1297"/>
                </a:cxn>
                <a:cxn ang="0">
                  <a:pos x="713" y="1294"/>
                </a:cxn>
                <a:cxn ang="0">
                  <a:pos x="781" y="1271"/>
                </a:cxn>
                <a:cxn ang="0">
                  <a:pos x="969" y="1143"/>
                </a:cxn>
                <a:cxn ang="0">
                  <a:pos x="1093" y="1056"/>
                </a:cxn>
                <a:cxn ang="0">
                  <a:pos x="1108" y="1031"/>
                </a:cxn>
                <a:cxn ang="0">
                  <a:pos x="1096" y="668"/>
                </a:cxn>
                <a:cxn ang="0">
                  <a:pos x="1112" y="658"/>
                </a:cxn>
                <a:cxn ang="0">
                  <a:pos x="1132" y="676"/>
                </a:cxn>
                <a:cxn ang="0">
                  <a:pos x="1135" y="1062"/>
                </a:cxn>
                <a:cxn ang="0">
                  <a:pos x="1074" y="1111"/>
                </a:cxn>
                <a:cxn ang="0">
                  <a:pos x="931" y="1212"/>
                </a:cxn>
                <a:cxn ang="0">
                  <a:pos x="765" y="1319"/>
                </a:cxn>
                <a:cxn ang="0">
                  <a:pos x="719" y="1332"/>
                </a:cxn>
              </a:cxnLst>
              <a:rect l="0" t="0" r="r" b="b"/>
              <a:pathLst>
                <a:path w="1145" h="1338">
                  <a:moveTo>
                    <a:pt x="707" y="1338"/>
                  </a:moveTo>
                  <a:lnTo>
                    <a:pt x="707" y="1338"/>
                  </a:lnTo>
                  <a:lnTo>
                    <a:pt x="703" y="1338"/>
                  </a:lnTo>
                  <a:lnTo>
                    <a:pt x="700" y="1337"/>
                  </a:lnTo>
                  <a:lnTo>
                    <a:pt x="698" y="1336"/>
                  </a:lnTo>
                  <a:lnTo>
                    <a:pt x="696" y="1337"/>
                  </a:lnTo>
                  <a:lnTo>
                    <a:pt x="696" y="1337"/>
                  </a:lnTo>
                  <a:lnTo>
                    <a:pt x="691" y="1338"/>
                  </a:lnTo>
                  <a:lnTo>
                    <a:pt x="691" y="1338"/>
                  </a:lnTo>
                  <a:lnTo>
                    <a:pt x="685" y="1337"/>
                  </a:lnTo>
                  <a:lnTo>
                    <a:pt x="678" y="1333"/>
                  </a:lnTo>
                  <a:lnTo>
                    <a:pt x="678" y="1333"/>
                  </a:lnTo>
                  <a:lnTo>
                    <a:pt x="675" y="1332"/>
                  </a:lnTo>
                  <a:lnTo>
                    <a:pt x="671" y="1332"/>
                  </a:lnTo>
                  <a:lnTo>
                    <a:pt x="671" y="1332"/>
                  </a:lnTo>
                  <a:lnTo>
                    <a:pt x="661" y="1332"/>
                  </a:lnTo>
                  <a:lnTo>
                    <a:pt x="648" y="1333"/>
                  </a:lnTo>
                  <a:lnTo>
                    <a:pt x="648" y="1333"/>
                  </a:lnTo>
                  <a:lnTo>
                    <a:pt x="638" y="1334"/>
                  </a:lnTo>
                  <a:lnTo>
                    <a:pt x="638" y="1334"/>
                  </a:lnTo>
                  <a:lnTo>
                    <a:pt x="615" y="1334"/>
                  </a:lnTo>
                  <a:lnTo>
                    <a:pt x="615" y="1334"/>
                  </a:lnTo>
                  <a:lnTo>
                    <a:pt x="600" y="1334"/>
                  </a:lnTo>
                  <a:lnTo>
                    <a:pt x="581" y="1332"/>
                  </a:lnTo>
                  <a:lnTo>
                    <a:pt x="581" y="1332"/>
                  </a:lnTo>
                  <a:lnTo>
                    <a:pt x="569" y="1331"/>
                  </a:lnTo>
                  <a:lnTo>
                    <a:pt x="554" y="1329"/>
                  </a:lnTo>
                  <a:lnTo>
                    <a:pt x="554" y="1329"/>
                  </a:lnTo>
                  <a:lnTo>
                    <a:pt x="534" y="1331"/>
                  </a:lnTo>
                  <a:lnTo>
                    <a:pt x="534" y="1331"/>
                  </a:lnTo>
                  <a:lnTo>
                    <a:pt x="513" y="1331"/>
                  </a:lnTo>
                  <a:lnTo>
                    <a:pt x="509" y="1331"/>
                  </a:lnTo>
                  <a:lnTo>
                    <a:pt x="509" y="1331"/>
                  </a:lnTo>
                  <a:lnTo>
                    <a:pt x="503" y="1329"/>
                  </a:lnTo>
                  <a:lnTo>
                    <a:pt x="496" y="1328"/>
                  </a:lnTo>
                  <a:lnTo>
                    <a:pt x="495" y="1327"/>
                  </a:lnTo>
                  <a:lnTo>
                    <a:pt x="492" y="1328"/>
                  </a:lnTo>
                  <a:lnTo>
                    <a:pt x="492" y="1328"/>
                  </a:lnTo>
                  <a:lnTo>
                    <a:pt x="487" y="1329"/>
                  </a:lnTo>
                  <a:lnTo>
                    <a:pt x="487" y="1329"/>
                  </a:lnTo>
                  <a:lnTo>
                    <a:pt x="461" y="1329"/>
                  </a:lnTo>
                  <a:lnTo>
                    <a:pt x="436" y="1332"/>
                  </a:lnTo>
                  <a:lnTo>
                    <a:pt x="436" y="1332"/>
                  </a:lnTo>
                  <a:lnTo>
                    <a:pt x="410" y="1333"/>
                  </a:lnTo>
                  <a:lnTo>
                    <a:pt x="384" y="1334"/>
                  </a:lnTo>
                  <a:lnTo>
                    <a:pt x="384" y="1334"/>
                  </a:lnTo>
                  <a:lnTo>
                    <a:pt x="364" y="1333"/>
                  </a:lnTo>
                  <a:lnTo>
                    <a:pt x="346" y="1332"/>
                  </a:lnTo>
                  <a:lnTo>
                    <a:pt x="346" y="1332"/>
                  </a:lnTo>
                  <a:lnTo>
                    <a:pt x="327" y="1329"/>
                  </a:lnTo>
                  <a:lnTo>
                    <a:pt x="308" y="1329"/>
                  </a:lnTo>
                  <a:lnTo>
                    <a:pt x="308" y="1329"/>
                  </a:lnTo>
                  <a:lnTo>
                    <a:pt x="274" y="1327"/>
                  </a:lnTo>
                  <a:lnTo>
                    <a:pt x="240" y="1325"/>
                  </a:lnTo>
                  <a:lnTo>
                    <a:pt x="227" y="1324"/>
                  </a:lnTo>
                  <a:lnTo>
                    <a:pt x="227" y="1324"/>
                  </a:lnTo>
                  <a:lnTo>
                    <a:pt x="208" y="1322"/>
                  </a:lnTo>
                  <a:lnTo>
                    <a:pt x="191" y="1318"/>
                  </a:lnTo>
                  <a:lnTo>
                    <a:pt x="174" y="1313"/>
                  </a:lnTo>
                  <a:lnTo>
                    <a:pt x="159" y="1307"/>
                  </a:lnTo>
                  <a:lnTo>
                    <a:pt x="159" y="1307"/>
                  </a:lnTo>
                  <a:lnTo>
                    <a:pt x="140" y="1297"/>
                  </a:lnTo>
                  <a:lnTo>
                    <a:pt x="124" y="1287"/>
                  </a:lnTo>
                  <a:lnTo>
                    <a:pt x="107" y="1276"/>
                  </a:lnTo>
                  <a:lnTo>
                    <a:pt x="93" y="1263"/>
                  </a:lnTo>
                  <a:lnTo>
                    <a:pt x="78" y="1249"/>
                  </a:lnTo>
                  <a:lnTo>
                    <a:pt x="65" y="1234"/>
                  </a:lnTo>
                  <a:lnTo>
                    <a:pt x="52" y="1219"/>
                  </a:lnTo>
                  <a:lnTo>
                    <a:pt x="40" y="1201"/>
                  </a:lnTo>
                  <a:lnTo>
                    <a:pt x="40" y="1201"/>
                  </a:lnTo>
                  <a:lnTo>
                    <a:pt x="30" y="1183"/>
                  </a:lnTo>
                  <a:lnTo>
                    <a:pt x="26" y="1174"/>
                  </a:lnTo>
                  <a:lnTo>
                    <a:pt x="22" y="1164"/>
                  </a:lnTo>
                  <a:lnTo>
                    <a:pt x="19" y="1155"/>
                  </a:lnTo>
                  <a:lnTo>
                    <a:pt x="17" y="1146"/>
                  </a:lnTo>
                  <a:lnTo>
                    <a:pt x="15" y="1136"/>
                  </a:lnTo>
                  <a:lnTo>
                    <a:pt x="14" y="1126"/>
                  </a:lnTo>
                  <a:lnTo>
                    <a:pt x="14" y="1125"/>
                  </a:lnTo>
                  <a:lnTo>
                    <a:pt x="14" y="1125"/>
                  </a:lnTo>
                  <a:lnTo>
                    <a:pt x="14" y="1125"/>
                  </a:lnTo>
                  <a:lnTo>
                    <a:pt x="13" y="1118"/>
                  </a:lnTo>
                  <a:lnTo>
                    <a:pt x="12" y="1111"/>
                  </a:lnTo>
                  <a:lnTo>
                    <a:pt x="11" y="1096"/>
                  </a:lnTo>
                  <a:lnTo>
                    <a:pt x="12" y="1081"/>
                  </a:lnTo>
                  <a:lnTo>
                    <a:pt x="13" y="1065"/>
                  </a:lnTo>
                  <a:lnTo>
                    <a:pt x="13" y="1065"/>
                  </a:lnTo>
                  <a:lnTo>
                    <a:pt x="14" y="1040"/>
                  </a:lnTo>
                  <a:lnTo>
                    <a:pt x="14" y="1040"/>
                  </a:lnTo>
                  <a:lnTo>
                    <a:pt x="14" y="997"/>
                  </a:lnTo>
                  <a:lnTo>
                    <a:pt x="14" y="997"/>
                  </a:lnTo>
                  <a:lnTo>
                    <a:pt x="14" y="945"/>
                  </a:lnTo>
                  <a:lnTo>
                    <a:pt x="14" y="895"/>
                  </a:lnTo>
                  <a:lnTo>
                    <a:pt x="14" y="895"/>
                  </a:lnTo>
                  <a:lnTo>
                    <a:pt x="13" y="871"/>
                  </a:lnTo>
                  <a:lnTo>
                    <a:pt x="11" y="848"/>
                  </a:lnTo>
                  <a:lnTo>
                    <a:pt x="11" y="848"/>
                  </a:lnTo>
                  <a:lnTo>
                    <a:pt x="8" y="815"/>
                  </a:lnTo>
                  <a:lnTo>
                    <a:pt x="7" y="799"/>
                  </a:lnTo>
                  <a:lnTo>
                    <a:pt x="8" y="782"/>
                  </a:lnTo>
                  <a:lnTo>
                    <a:pt x="8" y="782"/>
                  </a:lnTo>
                  <a:lnTo>
                    <a:pt x="9" y="747"/>
                  </a:lnTo>
                  <a:lnTo>
                    <a:pt x="9" y="711"/>
                  </a:lnTo>
                  <a:lnTo>
                    <a:pt x="7" y="675"/>
                  </a:lnTo>
                  <a:lnTo>
                    <a:pt x="5" y="639"/>
                  </a:lnTo>
                  <a:lnTo>
                    <a:pt x="5" y="639"/>
                  </a:lnTo>
                  <a:lnTo>
                    <a:pt x="2" y="589"/>
                  </a:lnTo>
                  <a:lnTo>
                    <a:pt x="1" y="564"/>
                  </a:lnTo>
                  <a:lnTo>
                    <a:pt x="0" y="539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0" y="272"/>
                  </a:lnTo>
                  <a:lnTo>
                    <a:pt x="0" y="262"/>
                  </a:lnTo>
                  <a:lnTo>
                    <a:pt x="3" y="243"/>
                  </a:lnTo>
                  <a:lnTo>
                    <a:pt x="3" y="243"/>
                  </a:lnTo>
                  <a:lnTo>
                    <a:pt x="4" y="230"/>
                  </a:lnTo>
                  <a:lnTo>
                    <a:pt x="5" y="219"/>
                  </a:lnTo>
                  <a:lnTo>
                    <a:pt x="4" y="196"/>
                  </a:lnTo>
                  <a:lnTo>
                    <a:pt x="4" y="196"/>
                  </a:lnTo>
                  <a:lnTo>
                    <a:pt x="4" y="183"/>
                  </a:lnTo>
                  <a:lnTo>
                    <a:pt x="4" y="169"/>
                  </a:lnTo>
                  <a:lnTo>
                    <a:pt x="5" y="157"/>
                  </a:lnTo>
                  <a:lnTo>
                    <a:pt x="7" y="145"/>
                  </a:lnTo>
                  <a:lnTo>
                    <a:pt x="7" y="145"/>
                  </a:lnTo>
                  <a:lnTo>
                    <a:pt x="12" y="126"/>
                  </a:lnTo>
                  <a:lnTo>
                    <a:pt x="18" y="109"/>
                  </a:lnTo>
                  <a:lnTo>
                    <a:pt x="26" y="93"/>
                  </a:lnTo>
                  <a:lnTo>
                    <a:pt x="34" y="80"/>
                  </a:lnTo>
                  <a:lnTo>
                    <a:pt x="43" y="68"/>
                  </a:lnTo>
                  <a:lnTo>
                    <a:pt x="54" y="58"/>
                  </a:lnTo>
                  <a:lnTo>
                    <a:pt x="68" y="48"/>
                  </a:lnTo>
                  <a:lnTo>
                    <a:pt x="84" y="39"/>
                  </a:lnTo>
                  <a:lnTo>
                    <a:pt x="84" y="39"/>
                  </a:lnTo>
                  <a:lnTo>
                    <a:pt x="100" y="33"/>
                  </a:lnTo>
                  <a:lnTo>
                    <a:pt x="114" y="28"/>
                  </a:lnTo>
                  <a:lnTo>
                    <a:pt x="144" y="19"/>
                  </a:lnTo>
                  <a:lnTo>
                    <a:pt x="174" y="11"/>
                  </a:lnTo>
                  <a:lnTo>
                    <a:pt x="204" y="6"/>
                  </a:lnTo>
                  <a:lnTo>
                    <a:pt x="233" y="3"/>
                  </a:lnTo>
                  <a:lnTo>
                    <a:pt x="262" y="1"/>
                  </a:lnTo>
                  <a:lnTo>
                    <a:pt x="290" y="0"/>
                  </a:lnTo>
                  <a:lnTo>
                    <a:pt x="317" y="0"/>
                  </a:lnTo>
                  <a:lnTo>
                    <a:pt x="317" y="0"/>
                  </a:lnTo>
                  <a:lnTo>
                    <a:pt x="358" y="0"/>
                  </a:lnTo>
                  <a:lnTo>
                    <a:pt x="398" y="2"/>
                  </a:lnTo>
                  <a:lnTo>
                    <a:pt x="398" y="2"/>
                  </a:lnTo>
                  <a:lnTo>
                    <a:pt x="441" y="3"/>
                  </a:lnTo>
                  <a:lnTo>
                    <a:pt x="483" y="3"/>
                  </a:lnTo>
                  <a:lnTo>
                    <a:pt x="483" y="3"/>
                  </a:lnTo>
                  <a:lnTo>
                    <a:pt x="507" y="4"/>
                  </a:lnTo>
                  <a:lnTo>
                    <a:pt x="532" y="5"/>
                  </a:lnTo>
                  <a:lnTo>
                    <a:pt x="580" y="8"/>
                  </a:lnTo>
                  <a:lnTo>
                    <a:pt x="580" y="8"/>
                  </a:lnTo>
                  <a:lnTo>
                    <a:pt x="629" y="11"/>
                  </a:lnTo>
                  <a:lnTo>
                    <a:pt x="654" y="12"/>
                  </a:lnTo>
                  <a:lnTo>
                    <a:pt x="678" y="12"/>
                  </a:lnTo>
                  <a:lnTo>
                    <a:pt x="678" y="12"/>
                  </a:lnTo>
                  <a:lnTo>
                    <a:pt x="730" y="14"/>
                  </a:lnTo>
                  <a:lnTo>
                    <a:pt x="783" y="15"/>
                  </a:lnTo>
                  <a:lnTo>
                    <a:pt x="881" y="17"/>
                  </a:lnTo>
                  <a:lnTo>
                    <a:pt x="893" y="18"/>
                  </a:lnTo>
                  <a:lnTo>
                    <a:pt x="893" y="18"/>
                  </a:lnTo>
                  <a:lnTo>
                    <a:pt x="930" y="19"/>
                  </a:lnTo>
                  <a:lnTo>
                    <a:pt x="968" y="22"/>
                  </a:lnTo>
                  <a:lnTo>
                    <a:pt x="985" y="24"/>
                  </a:lnTo>
                  <a:lnTo>
                    <a:pt x="1003" y="27"/>
                  </a:lnTo>
                  <a:lnTo>
                    <a:pt x="1019" y="31"/>
                  </a:lnTo>
                  <a:lnTo>
                    <a:pt x="1035" y="37"/>
                  </a:lnTo>
                  <a:lnTo>
                    <a:pt x="1050" y="43"/>
                  </a:lnTo>
                  <a:lnTo>
                    <a:pt x="1064" y="52"/>
                  </a:lnTo>
                  <a:lnTo>
                    <a:pt x="1075" y="62"/>
                  </a:lnTo>
                  <a:lnTo>
                    <a:pt x="1081" y="68"/>
                  </a:lnTo>
                  <a:lnTo>
                    <a:pt x="1085" y="74"/>
                  </a:lnTo>
                  <a:lnTo>
                    <a:pt x="1090" y="81"/>
                  </a:lnTo>
                  <a:lnTo>
                    <a:pt x="1095" y="89"/>
                  </a:lnTo>
                  <a:lnTo>
                    <a:pt x="1098" y="96"/>
                  </a:lnTo>
                  <a:lnTo>
                    <a:pt x="1101" y="104"/>
                  </a:lnTo>
                  <a:lnTo>
                    <a:pt x="1104" y="114"/>
                  </a:lnTo>
                  <a:lnTo>
                    <a:pt x="1106" y="124"/>
                  </a:lnTo>
                  <a:lnTo>
                    <a:pt x="1107" y="134"/>
                  </a:lnTo>
                  <a:lnTo>
                    <a:pt x="1108" y="145"/>
                  </a:lnTo>
                  <a:lnTo>
                    <a:pt x="1108" y="145"/>
                  </a:lnTo>
                  <a:lnTo>
                    <a:pt x="1107" y="152"/>
                  </a:lnTo>
                  <a:lnTo>
                    <a:pt x="1106" y="154"/>
                  </a:lnTo>
                  <a:lnTo>
                    <a:pt x="1104" y="157"/>
                  </a:lnTo>
                  <a:lnTo>
                    <a:pt x="1104" y="157"/>
                  </a:lnTo>
                  <a:lnTo>
                    <a:pt x="1101" y="159"/>
                  </a:lnTo>
                  <a:lnTo>
                    <a:pt x="1098" y="160"/>
                  </a:lnTo>
                  <a:lnTo>
                    <a:pt x="1095" y="161"/>
                  </a:lnTo>
                  <a:lnTo>
                    <a:pt x="1090" y="162"/>
                  </a:lnTo>
                  <a:lnTo>
                    <a:pt x="1090" y="162"/>
                  </a:lnTo>
                  <a:lnTo>
                    <a:pt x="1084" y="161"/>
                  </a:lnTo>
                  <a:lnTo>
                    <a:pt x="1081" y="159"/>
                  </a:lnTo>
                  <a:lnTo>
                    <a:pt x="1078" y="157"/>
                  </a:lnTo>
                  <a:lnTo>
                    <a:pt x="1076" y="155"/>
                  </a:lnTo>
                  <a:lnTo>
                    <a:pt x="1074" y="152"/>
                  </a:lnTo>
                  <a:lnTo>
                    <a:pt x="1072" y="149"/>
                  </a:lnTo>
                  <a:lnTo>
                    <a:pt x="1072" y="145"/>
                  </a:lnTo>
                  <a:lnTo>
                    <a:pt x="1072" y="145"/>
                  </a:lnTo>
                  <a:lnTo>
                    <a:pt x="1071" y="133"/>
                  </a:lnTo>
                  <a:lnTo>
                    <a:pt x="1069" y="123"/>
                  </a:lnTo>
                  <a:lnTo>
                    <a:pt x="1066" y="114"/>
                  </a:lnTo>
                  <a:lnTo>
                    <a:pt x="1062" y="104"/>
                  </a:lnTo>
                  <a:lnTo>
                    <a:pt x="1056" y="96"/>
                  </a:lnTo>
                  <a:lnTo>
                    <a:pt x="1050" y="89"/>
                  </a:lnTo>
                  <a:lnTo>
                    <a:pt x="1044" y="83"/>
                  </a:lnTo>
                  <a:lnTo>
                    <a:pt x="1036" y="77"/>
                  </a:lnTo>
                  <a:lnTo>
                    <a:pt x="1026" y="71"/>
                  </a:lnTo>
                  <a:lnTo>
                    <a:pt x="1017" y="66"/>
                  </a:lnTo>
                  <a:lnTo>
                    <a:pt x="1006" y="62"/>
                  </a:lnTo>
                  <a:lnTo>
                    <a:pt x="994" y="59"/>
                  </a:lnTo>
                  <a:lnTo>
                    <a:pt x="981" y="57"/>
                  </a:lnTo>
                  <a:lnTo>
                    <a:pt x="968" y="55"/>
                  </a:lnTo>
                  <a:lnTo>
                    <a:pt x="952" y="54"/>
                  </a:lnTo>
                  <a:lnTo>
                    <a:pt x="937" y="54"/>
                  </a:lnTo>
                  <a:lnTo>
                    <a:pt x="935" y="54"/>
                  </a:lnTo>
                  <a:lnTo>
                    <a:pt x="935" y="54"/>
                  </a:lnTo>
                  <a:lnTo>
                    <a:pt x="897" y="53"/>
                  </a:lnTo>
                  <a:lnTo>
                    <a:pt x="861" y="51"/>
                  </a:lnTo>
                  <a:lnTo>
                    <a:pt x="861" y="51"/>
                  </a:lnTo>
                  <a:lnTo>
                    <a:pt x="825" y="50"/>
                  </a:lnTo>
                  <a:lnTo>
                    <a:pt x="788" y="49"/>
                  </a:lnTo>
                  <a:lnTo>
                    <a:pt x="630" y="49"/>
                  </a:lnTo>
                  <a:lnTo>
                    <a:pt x="630" y="49"/>
                  </a:lnTo>
                  <a:lnTo>
                    <a:pt x="613" y="49"/>
                  </a:lnTo>
                  <a:lnTo>
                    <a:pt x="597" y="48"/>
                  </a:lnTo>
                  <a:lnTo>
                    <a:pt x="564" y="45"/>
                  </a:lnTo>
                  <a:lnTo>
                    <a:pt x="564" y="45"/>
                  </a:lnTo>
                  <a:lnTo>
                    <a:pt x="531" y="40"/>
                  </a:lnTo>
                  <a:lnTo>
                    <a:pt x="514" y="39"/>
                  </a:lnTo>
                  <a:lnTo>
                    <a:pt x="497" y="39"/>
                  </a:lnTo>
                  <a:lnTo>
                    <a:pt x="497" y="39"/>
                  </a:lnTo>
                  <a:lnTo>
                    <a:pt x="445" y="38"/>
                  </a:lnTo>
                  <a:lnTo>
                    <a:pt x="392" y="35"/>
                  </a:lnTo>
                  <a:lnTo>
                    <a:pt x="392" y="35"/>
                  </a:lnTo>
                  <a:lnTo>
                    <a:pt x="344" y="33"/>
                  </a:lnTo>
                  <a:lnTo>
                    <a:pt x="344" y="33"/>
                  </a:lnTo>
                  <a:lnTo>
                    <a:pt x="311" y="32"/>
                  </a:lnTo>
                  <a:lnTo>
                    <a:pt x="311" y="32"/>
                  </a:lnTo>
                  <a:lnTo>
                    <a:pt x="283" y="33"/>
                  </a:lnTo>
                  <a:lnTo>
                    <a:pt x="247" y="35"/>
                  </a:lnTo>
                  <a:lnTo>
                    <a:pt x="227" y="37"/>
                  </a:lnTo>
                  <a:lnTo>
                    <a:pt x="207" y="40"/>
                  </a:lnTo>
                  <a:lnTo>
                    <a:pt x="188" y="43"/>
                  </a:lnTo>
                  <a:lnTo>
                    <a:pt x="169" y="49"/>
                  </a:lnTo>
                  <a:lnTo>
                    <a:pt x="168" y="49"/>
                  </a:lnTo>
                  <a:lnTo>
                    <a:pt x="168" y="49"/>
                  </a:lnTo>
                  <a:lnTo>
                    <a:pt x="147" y="55"/>
                  </a:lnTo>
                  <a:lnTo>
                    <a:pt x="128" y="61"/>
                  </a:lnTo>
                  <a:lnTo>
                    <a:pt x="109" y="68"/>
                  </a:lnTo>
                  <a:lnTo>
                    <a:pt x="101" y="72"/>
                  </a:lnTo>
                  <a:lnTo>
                    <a:pt x="93" y="78"/>
                  </a:lnTo>
                  <a:lnTo>
                    <a:pt x="84" y="83"/>
                  </a:lnTo>
                  <a:lnTo>
                    <a:pt x="77" y="89"/>
                  </a:lnTo>
                  <a:lnTo>
                    <a:pt x="70" y="95"/>
                  </a:lnTo>
                  <a:lnTo>
                    <a:pt x="64" y="102"/>
                  </a:lnTo>
                  <a:lnTo>
                    <a:pt x="59" y="111"/>
                  </a:lnTo>
                  <a:lnTo>
                    <a:pt x="53" y="120"/>
                  </a:lnTo>
                  <a:lnTo>
                    <a:pt x="49" y="130"/>
                  </a:lnTo>
                  <a:lnTo>
                    <a:pt x="45" y="142"/>
                  </a:lnTo>
                  <a:lnTo>
                    <a:pt x="45" y="142"/>
                  </a:lnTo>
                  <a:lnTo>
                    <a:pt x="42" y="155"/>
                  </a:lnTo>
                  <a:lnTo>
                    <a:pt x="41" y="167"/>
                  </a:lnTo>
                  <a:lnTo>
                    <a:pt x="41" y="181"/>
                  </a:lnTo>
                  <a:lnTo>
                    <a:pt x="41" y="193"/>
                  </a:lnTo>
                  <a:lnTo>
                    <a:pt x="41" y="193"/>
                  </a:lnTo>
                  <a:lnTo>
                    <a:pt x="42" y="209"/>
                  </a:lnTo>
                  <a:lnTo>
                    <a:pt x="41" y="224"/>
                  </a:lnTo>
                  <a:lnTo>
                    <a:pt x="41" y="224"/>
                  </a:lnTo>
                  <a:lnTo>
                    <a:pt x="38" y="240"/>
                  </a:lnTo>
                  <a:lnTo>
                    <a:pt x="38" y="240"/>
                  </a:lnTo>
                  <a:lnTo>
                    <a:pt x="36" y="251"/>
                  </a:lnTo>
                  <a:lnTo>
                    <a:pt x="35" y="262"/>
                  </a:lnTo>
                  <a:lnTo>
                    <a:pt x="35" y="268"/>
                  </a:lnTo>
                  <a:lnTo>
                    <a:pt x="35" y="273"/>
                  </a:lnTo>
                  <a:lnTo>
                    <a:pt x="37" y="278"/>
                  </a:lnTo>
                  <a:lnTo>
                    <a:pt x="39" y="282"/>
                  </a:lnTo>
                  <a:lnTo>
                    <a:pt x="39" y="282"/>
                  </a:lnTo>
                  <a:lnTo>
                    <a:pt x="41" y="288"/>
                  </a:lnTo>
                  <a:lnTo>
                    <a:pt x="41" y="294"/>
                  </a:lnTo>
                  <a:lnTo>
                    <a:pt x="39" y="299"/>
                  </a:lnTo>
                  <a:lnTo>
                    <a:pt x="38" y="302"/>
                  </a:lnTo>
                  <a:lnTo>
                    <a:pt x="36" y="303"/>
                  </a:lnTo>
                  <a:lnTo>
                    <a:pt x="36" y="305"/>
                  </a:lnTo>
                  <a:lnTo>
                    <a:pt x="36" y="305"/>
                  </a:lnTo>
                  <a:lnTo>
                    <a:pt x="37" y="404"/>
                  </a:lnTo>
                  <a:lnTo>
                    <a:pt x="38" y="509"/>
                  </a:lnTo>
                  <a:lnTo>
                    <a:pt x="40" y="620"/>
                  </a:lnTo>
                  <a:lnTo>
                    <a:pt x="45" y="732"/>
                  </a:lnTo>
                  <a:lnTo>
                    <a:pt x="45" y="732"/>
                  </a:lnTo>
                  <a:lnTo>
                    <a:pt x="47" y="788"/>
                  </a:lnTo>
                  <a:lnTo>
                    <a:pt x="49" y="845"/>
                  </a:lnTo>
                  <a:lnTo>
                    <a:pt x="50" y="905"/>
                  </a:lnTo>
                  <a:lnTo>
                    <a:pt x="50" y="965"/>
                  </a:lnTo>
                  <a:lnTo>
                    <a:pt x="50" y="965"/>
                  </a:lnTo>
                  <a:lnTo>
                    <a:pt x="50" y="996"/>
                  </a:lnTo>
                  <a:lnTo>
                    <a:pt x="50" y="996"/>
                  </a:lnTo>
                  <a:lnTo>
                    <a:pt x="50" y="1033"/>
                  </a:lnTo>
                  <a:lnTo>
                    <a:pt x="50" y="1070"/>
                  </a:lnTo>
                  <a:lnTo>
                    <a:pt x="50" y="1075"/>
                  </a:lnTo>
                  <a:lnTo>
                    <a:pt x="50" y="1075"/>
                  </a:lnTo>
                  <a:lnTo>
                    <a:pt x="49" y="1099"/>
                  </a:lnTo>
                  <a:lnTo>
                    <a:pt x="49" y="1099"/>
                  </a:lnTo>
                  <a:lnTo>
                    <a:pt x="50" y="1106"/>
                  </a:lnTo>
                  <a:lnTo>
                    <a:pt x="49" y="1106"/>
                  </a:lnTo>
                  <a:lnTo>
                    <a:pt x="50" y="1116"/>
                  </a:lnTo>
                  <a:lnTo>
                    <a:pt x="50" y="1119"/>
                  </a:lnTo>
                  <a:lnTo>
                    <a:pt x="51" y="1121"/>
                  </a:lnTo>
                  <a:lnTo>
                    <a:pt x="51" y="1121"/>
                  </a:lnTo>
                  <a:lnTo>
                    <a:pt x="52" y="1124"/>
                  </a:lnTo>
                  <a:lnTo>
                    <a:pt x="53" y="1128"/>
                  </a:lnTo>
                  <a:lnTo>
                    <a:pt x="53" y="1132"/>
                  </a:lnTo>
                  <a:lnTo>
                    <a:pt x="52" y="1136"/>
                  </a:lnTo>
                  <a:lnTo>
                    <a:pt x="52" y="1137"/>
                  </a:lnTo>
                  <a:lnTo>
                    <a:pt x="52" y="1138"/>
                  </a:lnTo>
                  <a:lnTo>
                    <a:pt x="52" y="1138"/>
                  </a:lnTo>
                  <a:lnTo>
                    <a:pt x="57" y="1153"/>
                  </a:lnTo>
                  <a:lnTo>
                    <a:pt x="62" y="1167"/>
                  </a:lnTo>
                  <a:lnTo>
                    <a:pt x="69" y="1181"/>
                  </a:lnTo>
                  <a:lnTo>
                    <a:pt x="76" y="1194"/>
                  </a:lnTo>
                  <a:lnTo>
                    <a:pt x="85" y="1207"/>
                  </a:lnTo>
                  <a:lnTo>
                    <a:pt x="96" y="1219"/>
                  </a:lnTo>
                  <a:lnTo>
                    <a:pt x="107" y="1230"/>
                  </a:lnTo>
                  <a:lnTo>
                    <a:pt x="120" y="1242"/>
                  </a:lnTo>
                  <a:lnTo>
                    <a:pt x="133" y="1252"/>
                  </a:lnTo>
                  <a:lnTo>
                    <a:pt x="146" y="1260"/>
                  </a:lnTo>
                  <a:lnTo>
                    <a:pt x="160" y="1269"/>
                  </a:lnTo>
                  <a:lnTo>
                    <a:pt x="174" y="1275"/>
                  </a:lnTo>
                  <a:lnTo>
                    <a:pt x="189" y="1281"/>
                  </a:lnTo>
                  <a:lnTo>
                    <a:pt x="202" y="1285"/>
                  </a:lnTo>
                  <a:lnTo>
                    <a:pt x="217" y="1287"/>
                  </a:lnTo>
                  <a:lnTo>
                    <a:pt x="231" y="1288"/>
                  </a:lnTo>
                  <a:lnTo>
                    <a:pt x="231" y="1288"/>
                  </a:lnTo>
                  <a:lnTo>
                    <a:pt x="240" y="1287"/>
                  </a:lnTo>
                  <a:lnTo>
                    <a:pt x="240" y="1287"/>
                  </a:lnTo>
                  <a:lnTo>
                    <a:pt x="259" y="1287"/>
                  </a:lnTo>
                  <a:lnTo>
                    <a:pt x="259" y="1287"/>
                  </a:lnTo>
                  <a:lnTo>
                    <a:pt x="278" y="1287"/>
                  </a:lnTo>
                  <a:lnTo>
                    <a:pt x="296" y="1289"/>
                  </a:lnTo>
                  <a:lnTo>
                    <a:pt x="332" y="1293"/>
                  </a:lnTo>
                  <a:lnTo>
                    <a:pt x="332" y="1293"/>
                  </a:lnTo>
                  <a:lnTo>
                    <a:pt x="349" y="1296"/>
                  </a:lnTo>
                  <a:lnTo>
                    <a:pt x="349" y="1296"/>
                  </a:lnTo>
                  <a:lnTo>
                    <a:pt x="366" y="1297"/>
                  </a:lnTo>
                  <a:lnTo>
                    <a:pt x="384" y="1298"/>
                  </a:lnTo>
                  <a:lnTo>
                    <a:pt x="384" y="1298"/>
                  </a:lnTo>
                  <a:lnTo>
                    <a:pt x="411" y="1297"/>
                  </a:lnTo>
                  <a:lnTo>
                    <a:pt x="437" y="1295"/>
                  </a:lnTo>
                  <a:lnTo>
                    <a:pt x="437" y="1295"/>
                  </a:lnTo>
                  <a:lnTo>
                    <a:pt x="462" y="1293"/>
                  </a:lnTo>
                  <a:lnTo>
                    <a:pt x="465" y="1293"/>
                  </a:lnTo>
                  <a:lnTo>
                    <a:pt x="466" y="1292"/>
                  </a:lnTo>
                  <a:lnTo>
                    <a:pt x="466" y="1292"/>
                  </a:lnTo>
                  <a:lnTo>
                    <a:pt x="471" y="1289"/>
                  </a:lnTo>
                  <a:lnTo>
                    <a:pt x="476" y="1288"/>
                  </a:lnTo>
                  <a:lnTo>
                    <a:pt x="478" y="1288"/>
                  </a:lnTo>
                  <a:lnTo>
                    <a:pt x="478" y="1288"/>
                  </a:lnTo>
                  <a:lnTo>
                    <a:pt x="528" y="1292"/>
                  </a:lnTo>
                  <a:lnTo>
                    <a:pt x="528" y="1292"/>
                  </a:lnTo>
                  <a:lnTo>
                    <a:pt x="577" y="1295"/>
                  </a:lnTo>
                  <a:lnTo>
                    <a:pt x="602" y="1297"/>
                  </a:lnTo>
                  <a:lnTo>
                    <a:pt x="627" y="1297"/>
                  </a:lnTo>
                  <a:lnTo>
                    <a:pt x="627" y="1297"/>
                  </a:lnTo>
                  <a:lnTo>
                    <a:pt x="645" y="1296"/>
                  </a:lnTo>
                  <a:lnTo>
                    <a:pt x="645" y="1296"/>
                  </a:lnTo>
                  <a:lnTo>
                    <a:pt x="665" y="1296"/>
                  </a:lnTo>
                  <a:lnTo>
                    <a:pt x="665" y="1296"/>
                  </a:lnTo>
                  <a:lnTo>
                    <a:pt x="674" y="1296"/>
                  </a:lnTo>
                  <a:lnTo>
                    <a:pt x="682" y="1297"/>
                  </a:lnTo>
                  <a:lnTo>
                    <a:pt x="690" y="1300"/>
                  </a:lnTo>
                  <a:lnTo>
                    <a:pt x="697" y="1303"/>
                  </a:lnTo>
                  <a:lnTo>
                    <a:pt x="699" y="1304"/>
                  </a:lnTo>
                  <a:lnTo>
                    <a:pt x="703" y="1303"/>
                  </a:lnTo>
                  <a:lnTo>
                    <a:pt x="704" y="1302"/>
                  </a:lnTo>
                  <a:lnTo>
                    <a:pt x="704" y="1302"/>
                  </a:lnTo>
                  <a:lnTo>
                    <a:pt x="708" y="1297"/>
                  </a:lnTo>
                  <a:lnTo>
                    <a:pt x="713" y="1294"/>
                  </a:lnTo>
                  <a:lnTo>
                    <a:pt x="725" y="1289"/>
                  </a:lnTo>
                  <a:lnTo>
                    <a:pt x="736" y="1285"/>
                  </a:lnTo>
                  <a:lnTo>
                    <a:pt x="749" y="1281"/>
                  </a:lnTo>
                  <a:lnTo>
                    <a:pt x="749" y="1281"/>
                  </a:lnTo>
                  <a:lnTo>
                    <a:pt x="765" y="1277"/>
                  </a:lnTo>
                  <a:lnTo>
                    <a:pt x="772" y="1274"/>
                  </a:lnTo>
                  <a:lnTo>
                    <a:pt x="781" y="1271"/>
                  </a:lnTo>
                  <a:lnTo>
                    <a:pt x="781" y="1271"/>
                  </a:lnTo>
                  <a:lnTo>
                    <a:pt x="812" y="1254"/>
                  </a:lnTo>
                  <a:lnTo>
                    <a:pt x="843" y="1233"/>
                  </a:lnTo>
                  <a:lnTo>
                    <a:pt x="875" y="1211"/>
                  </a:lnTo>
                  <a:lnTo>
                    <a:pt x="908" y="1185"/>
                  </a:lnTo>
                  <a:lnTo>
                    <a:pt x="908" y="1185"/>
                  </a:lnTo>
                  <a:lnTo>
                    <a:pt x="922" y="1174"/>
                  </a:lnTo>
                  <a:lnTo>
                    <a:pt x="938" y="1162"/>
                  </a:lnTo>
                  <a:lnTo>
                    <a:pt x="969" y="1143"/>
                  </a:lnTo>
                  <a:lnTo>
                    <a:pt x="969" y="1143"/>
                  </a:lnTo>
                  <a:lnTo>
                    <a:pt x="992" y="1127"/>
                  </a:lnTo>
                  <a:lnTo>
                    <a:pt x="1016" y="1111"/>
                  </a:lnTo>
                  <a:lnTo>
                    <a:pt x="1016" y="1111"/>
                  </a:lnTo>
                  <a:lnTo>
                    <a:pt x="1029" y="1101"/>
                  </a:lnTo>
                  <a:lnTo>
                    <a:pt x="1029" y="1101"/>
                  </a:lnTo>
                  <a:lnTo>
                    <a:pt x="1070" y="1073"/>
                  </a:lnTo>
                  <a:lnTo>
                    <a:pt x="1093" y="1056"/>
                  </a:lnTo>
                  <a:lnTo>
                    <a:pt x="1099" y="1051"/>
                  </a:lnTo>
                  <a:lnTo>
                    <a:pt x="1103" y="1046"/>
                  </a:lnTo>
                  <a:lnTo>
                    <a:pt x="1104" y="1043"/>
                  </a:lnTo>
                  <a:lnTo>
                    <a:pt x="1105" y="1041"/>
                  </a:lnTo>
                  <a:lnTo>
                    <a:pt x="1105" y="1041"/>
                  </a:lnTo>
                  <a:lnTo>
                    <a:pt x="1106" y="1036"/>
                  </a:lnTo>
                  <a:lnTo>
                    <a:pt x="1107" y="1032"/>
                  </a:lnTo>
                  <a:lnTo>
                    <a:pt x="1108" y="1031"/>
                  </a:lnTo>
                  <a:lnTo>
                    <a:pt x="1108" y="1029"/>
                  </a:lnTo>
                  <a:lnTo>
                    <a:pt x="1108" y="1029"/>
                  </a:lnTo>
                  <a:lnTo>
                    <a:pt x="1106" y="946"/>
                  </a:lnTo>
                  <a:lnTo>
                    <a:pt x="1104" y="859"/>
                  </a:lnTo>
                  <a:lnTo>
                    <a:pt x="1100" y="770"/>
                  </a:lnTo>
                  <a:lnTo>
                    <a:pt x="1096" y="676"/>
                  </a:lnTo>
                  <a:lnTo>
                    <a:pt x="1096" y="676"/>
                  </a:lnTo>
                  <a:lnTo>
                    <a:pt x="1096" y="668"/>
                  </a:lnTo>
                  <a:lnTo>
                    <a:pt x="1098" y="666"/>
                  </a:lnTo>
                  <a:lnTo>
                    <a:pt x="1099" y="663"/>
                  </a:lnTo>
                  <a:lnTo>
                    <a:pt x="1099" y="663"/>
                  </a:lnTo>
                  <a:lnTo>
                    <a:pt x="1102" y="661"/>
                  </a:lnTo>
                  <a:lnTo>
                    <a:pt x="1105" y="660"/>
                  </a:lnTo>
                  <a:lnTo>
                    <a:pt x="1108" y="659"/>
                  </a:lnTo>
                  <a:lnTo>
                    <a:pt x="1112" y="658"/>
                  </a:lnTo>
                  <a:lnTo>
                    <a:pt x="1112" y="658"/>
                  </a:lnTo>
                  <a:lnTo>
                    <a:pt x="1118" y="659"/>
                  </a:lnTo>
                  <a:lnTo>
                    <a:pt x="1123" y="661"/>
                  </a:lnTo>
                  <a:lnTo>
                    <a:pt x="1125" y="662"/>
                  </a:lnTo>
                  <a:lnTo>
                    <a:pt x="1128" y="665"/>
                  </a:lnTo>
                  <a:lnTo>
                    <a:pt x="1130" y="668"/>
                  </a:lnTo>
                  <a:lnTo>
                    <a:pt x="1131" y="672"/>
                  </a:lnTo>
                  <a:lnTo>
                    <a:pt x="1132" y="676"/>
                  </a:lnTo>
                  <a:lnTo>
                    <a:pt x="1132" y="676"/>
                  </a:lnTo>
                  <a:lnTo>
                    <a:pt x="1137" y="780"/>
                  </a:lnTo>
                  <a:lnTo>
                    <a:pt x="1140" y="877"/>
                  </a:lnTo>
                  <a:lnTo>
                    <a:pt x="1143" y="967"/>
                  </a:lnTo>
                  <a:lnTo>
                    <a:pt x="1145" y="1053"/>
                  </a:lnTo>
                  <a:lnTo>
                    <a:pt x="1139" y="1053"/>
                  </a:lnTo>
                  <a:lnTo>
                    <a:pt x="1137" y="1057"/>
                  </a:lnTo>
                  <a:lnTo>
                    <a:pt x="1137" y="1057"/>
                  </a:lnTo>
                  <a:lnTo>
                    <a:pt x="1135" y="1062"/>
                  </a:lnTo>
                  <a:lnTo>
                    <a:pt x="1131" y="1067"/>
                  </a:lnTo>
                  <a:lnTo>
                    <a:pt x="1127" y="1072"/>
                  </a:lnTo>
                  <a:lnTo>
                    <a:pt x="1121" y="1076"/>
                  </a:lnTo>
                  <a:lnTo>
                    <a:pt x="1110" y="1085"/>
                  </a:lnTo>
                  <a:lnTo>
                    <a:pt x="1098" y="1093"/>
                  </a:lnTo>
                  <a:lnTo>
                    <a:pt x="1098" y="1093"/>
                  </a:lnTo>
                  <a:lnTo>
                    <a:pt x="1085" y="1101"/>
                  </a:lnTo>
                  <a:lnTo>
                    <a:pt x="1074" y="1111"/>
                  </a:lnTo>
                  <a:lnTo>
                    <a:pt x="1074" y="1111"/>
                  </a:lnTo>
                  <a:lnTo>
                    <a:pt x="1054" y="1125"/>
                  </a:lnTo>
                  <a:lnTo>
                    <a:pt x="1035" y="1139"/>
                  </a:lnTo>
                  <a:lnTo>
                    <a:pt x="995" y="1166"/>
                  </a:lnTo>
                  <a:lnTo>
                    <a:pt x="995" y="1166"/>
                  </a:lnTo>
                  <a:lnTo>
                    <a:pt x="954" y="1194"/>
                  </a:lnTo>
                  <a:lnTo>
                    <a:pt x="954" y="1194"/>
                  </a:lnTo>
                  <a:lnTo>
                    <a:pt x="931" y="1212"/>
                  </a:lnTo>
                  <a:lnTo>
                    <a:pt x="908" y="1229"/>
                  </a:lnTo>
                  <a:lnTo>
                    <a:pt x="908" y="1229"/>
                  </a:lnTo>
                  <a:lnTo>
                    <a:pt x="865" y="1262"/>
                  </a:lnTo>
                  <a:lnTo>
                    <a:pt x="844" y="1277"/>
                  </a:lnTo>
                  <a:lnTo>
                    <a:pt x="822" y="1291"/>
                  </a:lnTo>
                  <a:lnTo>
                    <a:pt x="799" y="1304"/>
                  </a:lnTo>
                  <a:lnTo>
                    <a:pt x="776" y="1315"/>
                  </a:lnTo>
                  <a:lnTo>
                    <a:pt x="765" y="1319"/>
                  </a:lnTo>
                  <a:lnTo>
                    <a:pt x="753" y="1322"/>
                  </a:lnTo>
                  <a:lnTo>
                    <a:pt x="740" y="1325"/>
                  </a:lnTo>
                  <a:lnTo>
                    <a:pt x="729" y="1328"/>
                  </a:lnTo>
                  <a:lnTo>
                    <a:pt x="727" y="1328"/>
                  </a:lnTo>
                  <a:lnTo>
                    <a:pt x="726" y="1329"/>
                  </a:lnTo>
                  <a:lnTo>
                    <a:pt x="726" y="1329"/>
                  </a:lnTo>
                  <a:lnTo>
                    <a:pt x="723" y="1331"/>
                  </a:lnTo>
                  <a:lnTo>
                    <a:pt x="719" y="1332"/>
                  </a:lnTo>
                  <a:lnTo>
                    <a:pt x="712" y="1334"/>
                  </a:lnTo>
                  <a:lnTo>
                    <a:pt x="713" y="1337"/>
                  </a:lnTo>
                  <a:lnTo>
                    <a:pt x="713" y="1337"/>
                  </a:lnTo>
                  <a:lnTo>
                    <a:pt x="710" y="1338"/>
                  </a:lnTo>
                  <a:lnTo>
                    <a:pt x="710" y="1338"/>
                  </a:lnTo>
                  <a:lnTo>
                    <a:pt x="707" y="1338"/>
                  </a:lnTo>
                  <a:lnTo>
                    <a:pt x="707" y="1338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1" name="Freeform 397"/>
            <p:cNvSpPr>
              <a:spLocks noEditPoints="1"/>
            </p:cNvSpPr>
            <p:nvPr>
              <p:custDataLst>
                <p:tags r:id="rId46"/>
              </p:custDataLst>
            </p:nvPr>
          </p:nvSpPr>
          <p:spPr bwMode="auto">
            <a:xfrm>
              <a:off x="4422775" y="3170238"/>
              <a:ext cx="542925" cy="473075"/>
            </a:xfrm>
            <a:custGeom>
              <a:avLst/>
              <a:gdLst/>
              <a:ahLst/>
              <a:cxnLst>
                <a:cxn ang="0">
                  <a:pos x="2" y="884"/>
                </a:cxn>
                <a:cxn ang="0">
                  <a:pos x="4" y="861"/>
                </a:cxn>
                <a:cxn ang="0">
                  <a:pos x="45" y="818"/>
                </a:cxn>
                <a:cxn ang="0">
                  <a:pos x="132" y="715"/>
                </a:cxn>
                <a:cxn ang="0">
                  <a:pos x="182" y="635"/>
                </a:cxn>
                <a:cxn ang="0">
                  <a:pos x="192" y="564"/>
                </a:cxn>
                <a:cxn ang="0">
                  <a:pos x="207" y="470"/>
                </a:cxn>
                <a:cxn ang="0">
                  <a:pos x="253" y="351"/>
                </a:cxn>
                <a:cxn ang="0">
                  <a:pos x="358" y="215"/>
                </a:cxn>
                <a:cxn ang="0">
                  <a:pos x="517" y="90"/>
                </a:cxn>
                <a:cxn ang="0">
                  <a:pos x="663" y="24"/>
                </a:cxn>
                <a:cxn ang="0">
                  <a:pos x="817" y="2"/>
                </a:cxn>
                <a:cxn ang="0">
                  <a:pos x="943" y="2"/>
                </a:cxn>
                <a:cxn ang="0">
                  <a:pos x="1002" y="16"/>
                </a:cxn>
                <a:cxn ang="0">
                  <a:pos x="1020" y="26"/>
                </a:cxn>
                <a:cxn ang="0">
                  <a:pos x="1022" y="133"/>
                </a:cxn>
                <a:cxn ang="0">
                  <a:pos x="979" y="246"/>
                </a:cxn>
                <a:cxn ang="0">
                  <a:pos x="962" y="260"/>
                </a:cxn>
                <a:cxn ang="0">
                  <a:pos x="893" y="274"/>
                </a:cxn>
                <a:cxn ang="0">
                  <a:pos x="808" y="306"/>
                </a:cxn>
                <a:cxn ang="0">
                  <a:pos x="918" y="339"/>
                </a:cxn>
                <a:cxn ang="0">
                  <a:pos x="927" y="359"/>
                </a:cxn>
                <a:cxn ang="0">
                  <a:pos x="913" y="390"/>
                </a:cxn>
                <a:cxn ang="0">
                  <a:pos x="814" y="507"/>
                </a:cxn>
                <a:cxn ang="0">
                  <a:pos x="649" y="614"/>
                </a:cxn>
                <a:cxn ang="0">
                  <a:pos x="475" y="674"/>
                </a:cxn>
                <a:cxn ang="0">
                  <a:pos x="252" y="686"/>
                </a:cxn>
                <a:cxn ang="0">
                  <a:pos x="211" y="689"/>
                </a:cxn>
                <a:cxn ang="0">
                  <a:pos x="126" y="777"/>
                </a:cxn>
                <a:cxn ang="0">
                  <a:pos x="53" y="863"/>
                </a:cxn>
                <a:cxn ang="0">
                  <a:pos x="17" y="894"/>
                </a:cxn>
                <a:cxn ang="0">
                  <a:pos x="745" y="48"/>
                </a:cxn>
                <a:cxn ang="0">
                  <a:pos x="624" y="74"/>
                </a:cxn>
                <a:cxn ang="0">
                  <a:pos x="505" y="137"/>
                </a:cxn>
                <a:cxn ang="0">
                  <a:pos x="419" y="211"/>
                </a:cxn>
                <a:cxn ang="0">
                  <a:pos x="291" y="355"/>
                </a:cxn>
                <a:cxn ang="0">
                  <a:pos x="241" y="484"/>
                </a:cxn>
                <a:cxn ang="0">
                  <a:pos x="228" y="573"/>
                </a:cxn>
                <a:cxn ang="0">
                  <a:pos x="224" y="646"/>
                </a:cxn>
                <a:cxn ang="0">
                  <a:pos x="307" y="651"/>
                </a:cxn>
                <a:cxn ang="0">
                  <a:pos x="441" y="639"/>
                </a:cxn>
                <a:cxn ang="0">
                  <a:pos x="535" y="627"/>
                </a:cxn>
                <a:cxn ang="0">
                  <a:pos x="630" y="583"/>
                </a:cxn>
                <a:cxn ang="0">
                  <a:pos x="705" y="540"/>
                </a:cxn>
                <a:cxn ang="0">
                  <a:pos x="803" y="471"/>
                </a:cxn>
                <a:cxn ang="0">
                  <a:pos x="872" y="385"/>
                </a:cxn>
                <a:cxn ang="0">
                  <a:pos x="826" y="349"/>
                </a:cxn>
                <a:cxn ang="0">
                  <a:pos x="717" y="321"/>
                </a:cxn>
                <a:cxn ang="0">
                  <a:pos x="657" y="300"/>
                </a:cxn>
                <a:cxn ang="0">
                  <a:pos x="647" y="280"/>
                </a:cxn>
                <a:cxn ang="0">
                  <a:pos x="659" y="257"/>
                </a:cxn>
                <a:cxn ang="0">
                  <a:pos x="843" y="243"/>
                </a:cxn>
                <a:cxn ang="0">
                  <a:pos x="959" y="205"/>
                </a:cxn>
                <a:cxn ang="0">
                  <a:pos x="990" y="94"/>
                </a:cxn>
                <a:cxn ang="0">
                  <a:pos x="979" y="41"/>
                </a:cxn>
                <a:cxn ang="0">
                  <a:pos x="974" y="45"/>
                </a:cxn>
                <a:cxn ang="0">
                  <a:pos x="957" y="41"/>
                </a:cxn>
              </a:cxnLst>
              <a:rect l="0" t="0" r="r" b="b"/>
              <a:pathLst>
                <a:path w="1026" h="894">
                  <a:moveTo>
                    <a:pt x="17" y="894"/>
                  </a:moveTo>
                  <a:lnTo>
                    <a:pt x="17" y="894"/>
                  </a:lnTo>
                  <a:lnTo>
                    <a:pt x="11" y="893"/>
                  </a:lnTo>
                  <a:lnTo>
                    <a:pt x="8" y="892"/>
                  </a:lnTo>
                  <a:lnTo>
                    <a:pt x="6" y="891"/>
                  </a:lnTo>
                  <a:lnTo>
                    <a:pt x="3" y="887"/>
                  </a:lnTo>
                  <a:lnTo>
                    <a:pt x="2" y="884"/>
                  </a:lnTo>
                  <a:lnTo>
                    <a:pt x="1" y="881"/>
                  </a:lnTo>
                  <a:lnTo>
                    <a:pt x="0" y="877"/>
                  </a:lnTo>
                  <a:lnTo>
                    <a:pt x="0" y="872"/>
                  </a:lnTo>
                  <a:lnTo>
                    <a:pt x="0" y="872"/>
                  </a:lnTo>
                  <a:lnTo>
                    <a:pt x="1" y="869"/>
                  </a:lnTo>
                  <a:lnTo>
                    <a:pt x="1" y="866"/>
                  </a:lnTo>
                  <a:lnTo>
                    <a:pt x="4" y="861"/>
                  </a:lnTo>
                  <a:lnTo>
                    <a:pt x="7" y="857"/>
                  </a:lnTo>
                  <a:lnTo>
                    <a:pt x="10" y="856"/>
                  </a:lnTo>
                  <a:lnTo>
                    <a:pt x="12" y="855"/>
                  </a:lnTo>
                  <a:lnTo>
                    <a:pt x="13" y="854"/>
                  </a:lnTo>
                  <a:lnTo>
                    <a:pt x="13" y="854"/>
                  </a:lnTo>
                  <a:lnTo>
                    <a:pt x="29" y="836"/>
                  </a:lnTo>
                  <a:lnTo>
                    <a:pt x="45" y="818"/>
                  </a:lnTo>
                  <a:lnTo>
                    <a:pt x="45" y="818"/>
                  </a:lnTo>
                  <a:lnTo>
                    <a:pt x="69" y="791"/>
                  </a:lnTo>
                  <a:lnTo>
                    <a:pt x="82" y="777"/>
                  </a:lnTo>
                  <a:lnTo>
                    <a:pt x="93" y="761"/>
                  </a:lnTo>
                  <a:lnTo>
                    <a:pt x="93" y="761"/>
                  </a:lnTo>
                  <a:lnTo>
                    <a:pt x="112" y="738"/>
                  </a:lnTo>
                  <a:lnTo>
                    <a:pt x="132" y="715"/>
                  </a:lnTo>
                  <a:lnTo>
                    <a:pt x="153" y="692"/>
                  </a:lnTo>
                  <a:lnTo>
                    <a:pt x="176" y="670"/>
                  </a:lnTo>
                  <a:lnTo>
                    <a:pt x="188" y="658"/>
                  </a:lnTo>
                  <a:lnTo>
                    <a:pt x="187" y="655"/>
                  </a:lnTo>
                  <a:lnTo>
                    <a:pt x="187" y="655"/>
                  </a:lnTo>
                  <a:lnTo>
                    <a:pt x="184" y="645"/>
                  </a:lnTo>
                  <a:lnTo>
                    <a:pt x="182" y="635"/>
                  </a:lnTo>
                  <a:lnTo>
                    <a:pt x="181" y="627"/>
                  </a:lnTo>
                  <a:lnTo>
                    <a:pt x="181" y="621"/>
                  </a:lnTo>
                  <a:lnTo>
                    <a:pt x="181" y="621"/>
                  </a:lnTo>
                  <a:lnTo>
                    <a:pt x="183" y="603"/>
                  </a:lnTo>
                  <a:lnTo>
                    <a:pt x="187" y="586"/>
                  </a:lnTo>
                  <a:lnTo>
                    <a:pt x="187" y="586"/>
                  </a:lnTo>
                  <a:lnTo>
                    <a:pt x="192" y="564"/>
                  </a:lnTo>
                  <a:lnTo>
                    <a:pt x="193" y="553"/>
                  </a:lnTo>
                  <a:lnTo>
                    <a:pt x="194" y="540"/>
                  </a:lnTo>
                  <a:lnTo>
                    <a:pt x="194" y="540"/>
                  </a:lnTo>
                  <a:lnTo>
                    <a:pt x="196" y="524"/>
                  </a:lnTo>
                  <a:lnTo>
                    <a:pt x="198" y="506"/>
                  </a:lnTo>
                  <a:lnTo>
                    <a:pt x="202" y="489"/>
                  </a:lnTo>
                  <a:lnTo>
                    <a:pt x="207" y="470"/>
                  </a:lnTo>
                  <a:lnTo>
                    <a:pt x="212" y="452"/>
                  </a:lnTo>
                  <a:lnTo>
                    <a:pt x="218" y="432"/>
                  </a:lnTo>
                  <a:lnTo>
                    <a:pt x="225" y="412"/>
                  </a:lnTo>
                  <a:lnTo>
                    <a:pt x="233" y="392"/>
                  </a:lnTo>
                  <a:lnTo>
                    <a:pt x="233" y="392"/>
                  </a:lnTo>
                  <a:lnTo>
                    <a:pt x="243" y="371"/>
                  </a:lnTo>
                  <a:lnTo>
                    <a:pt x="253" y="351"/>
                  </a:lnTo>
                  <a:lnTo>
                    <a:pt x="264" y="332"/>
                  </a:lnTo>
                  <a:lnTo>
                    <a:pt x="276" y="313"/>
                  </a:lnTo>
                  <a:lnTo>
                    <a:pt x="289" y="296"/>
                  </a:lnTo>
                  <a:lnTo>
                    <a:pt x="302" y="278"/>
                  </a:lnTo>
                  <a:lnTo>
                    <a:pt x="315" y="261"/>
                  </a:lnTo>
                  <a:lnTo>
                    <a:pt x="329" y="245"/>
                  </a:lnTo>
                  <a:lnTo>
                    <a:pt x="358" y="215"/>
                  </a:lnTo>
                  <a:lnTo>
                    <a:pt x="388" y="188"/>
                  </a:lnTo>
                  <a:lnTo>
                    <a:pt x="417" y="162"/>
                  </a:lnTo>
                  <a:lnTo>
                    <a:pt x="446" y="140"/>
                  </a:lnTo>
                  <a:lnTo>
                    <a:pt x="446" y="140"/>
                  </a:lnTo>
                  <a:lnTo>
                    <a:pt x="464" y="126"/>
                  </a:lnTo>
                  <a:lnTo>
                    <a:pt x="481" y="114"/>
                  </a:lnTo>
                  <a:lnTo>
                    <a:pt x="517" y="90"/>
                  </a:lnTo>
                  <a:lnTo>
                    <a:pt x="555" y="69"/>
                  </a:lnTo>
                  <a:lnTo>
                    <a:pt x="592" y="49"/>
                  </a:lnTo>
                  <a:lnTo>
                    <a:pt x="592" y="49"/>
                  </a:lnTo>
                  <a:lnTo>
                    <a:pt x="609" y="40"/>
                  </a:lnTo>
                  <a:lnTo>
                    <a:pt x="627" y="34"/>
                  </a:lnTo>
                  <a:lnTo>
                    <a:pt x="645" y="28"/>
                  </a:lnTo>
                  <a:lnTo>
                    <a:pt x="663" y="24"/>
                  </a:lnTo>
                  <a:lnTo>
                    <a:pt x="681" y="20"/>
                  </a:lnTo>
                  <a:lnTo>
                    <a:pt x="699" y="17"/>
                  </a:lnTo>
                  <a:lnTo>
                    <a:pt x="737" y="11"/>
                  </a:lnTo>
                  <a:lnTo>
                    <a:pt x="745" y="10"/>
                  </a:lnTo>
                  <a:lnTo>
                    <a:pt x="745" y="10"/>
                  </a:lnTo>
                  <a:lnTo>
                    <a:pt x="782" y="5"/>
                  </a:lnTo>
                  <a:lnTo>
                    <a:pt x="817" y="2"/>
                  </a:lnTo>
                  <a:lnTo>
                    <a:pt x="848" y="0"/>
                  </a:lnTo>
                  <a:lnTo>
                    <a:pt x="878" y="0"/>
                  </a:lnTo>
                  <a:lnTo>
                    <a:pt x="878" y="0"/>
                  </a:lnTo>
                  <a:lnTo>
                    <a:pt x="902" y="0"/>
                  </a:lnTo>
                  <a:lnTo>
                    <a:pt x="924" y="1"/>
                  </a:lnTo>
                  <a:lnTo>
                    <a:pt x="924" y="1"/>
                  </a:lnTo>
                  <a:lnTo>
                    <a:pt x="943" y="2"/>
                  </a:lnTo>
                  <a:lnTo>
                    <a:pt x="943" y="2"/>
                  </a:lnTo>
                  <a:lnTo>
                    <a:pt x="959" y="3"/>
                  </a:lnTo>
                  <a:lnTo>
                    <a:pt x="975" y="5"/>
                  </a:lnTo>
                  <a:lnTo>
                    <a:pt x="982" y="6"/>
                  </a:lnTo>
                  <a:lnTo>
                    <a:pt x="990" y="8"/>
                  </a:lnTo>
                  <a:lnTo>
                    <a:pt x="997" y="11"/>
                  </a:lnTo>
                  <a:lnTo>
                    <a:pt x="1002" y="16"/>
                  </a:lnTo>
                  <a:lnTo>
                    <a:pt x="1003" y="16"/>
                  </a:lnTo>
                  <a:lnTo>
                    <a:pt x="1005" y="17"/>
                  </a:lnTo>
                  <a:lnTo>
                    <a:pt x="1005" y="17"/>
                  </a:lnTo>
                  <a:lnTo>
                    <a:pt x="1010" y="18"/>
                  </a:lnTo>
                  <a:lnTo>
                    <a:pt x="1016" y="21"/>
                  </a:lnTo>
                  <a:lnTo>
                    <a:pt x="1018" y="24"/>
                  </a:lnTo>
                  <a:lnTo>
                    <a:pt x="1020" y="26"/>
                  </a:lnTo>
                  <a:lnTo>
                    <a:pt x="1022" y="30"/>
                  </a:lnTo>
                  <a:lnTo>
                    <a:pt x="1023" y="33"/>
                  </a:lnTo>
                  <a:lnTo>
                    <a:pt x="1023" y="33"/>
                  </a:lnTo>
                  <a:lnTo>
                    <a:pt x="1026" y="61"/>
                  </a:lnTo>
                  <a:lnTo>
                    <a:pt x="1026" y="86"/>
                  </a:lnTo>
                  <a:lnTo>
                    <a:pt x="1025" y="110"/>
                  </a:lnTo>
                  <a:lnTo>
                    <a:pt x="1022" y="133"/>
                  </a:lnTo>
                  <a:lnTo>
                    <a:pt x="1022" y="133"/>
                  </a:lnTo>
                  <a:lnTo>
                    <a:pt x="1016" y="154"/>
                  </a:lnTo>
                  <a:lnTo>
                    <a:pt x="1010" y="174"/>
                  </a:lnTo>
                  <a:lnTo>
                    <a:pt x="1002" y="193"/>
                  </a:lnTo>
                  <a:lnTo>
                    <a:pt x="994" y="213"/>
                  </a:lnTo>
                  <a:lnTo>
                    <a:pt x="994" y="213"/>
                  </a:lnTo>
                  <a:lnTo>
                    <a:pt x="979" y="246"/>
                  </a:lnTo>
                  <a:lnTo>
                    <a:pt x="979" y="246"/>
                  </a:lnTo>
                  <a:lnTo>
                    <a:pt x="976" y="251"/>
                  </a:lnTo>
                  <a:lnTo>
                    <a:pt x="973" y="254"/>
                  </a:lnTo>
                  <a:lnTo>
                    <a:pt x="969" y="256"/>
                  </a:lnTo>
                  <a:lnTo>
                    <a:pt x="966" y="257"/>
                  </a:lnTo>
                  <a:lnTo>
                    <a:pt x="963" y="258"/>
                  </a:lnTo>
                  <a:lnTo>
                    <a:pt x="962" y="260"/>
                  </a:lnTo>
                  <a:lnTo>
                    <a:pt x="962" y="260"/>
                  </a:lnTo>
                  <a:lnTo>
                    <a:pt x="960" y="262"/>
                  </a:lnTo>
                  <a:lnTo>
                    <a:pt x="956" y="266"/>
                  </a:lnTo>
                  <a:lnTo>
                    <a:pt x="952" y="268"/>
                  </a:lnTo>
                  <a:lnTo>
                    <a:pt x="947" y="269"/>
                  </a:lnTo>
                  <a:lnTo>
                    <a:pt x="947" y="269"/>
                  </a:lnTo>
                  <a:lnTo>
                    <a:pt x="893" y="274"/>
                  </a:lnTo>
                  <a:lnTo>
                    <a:pt x="841" y="279"/>
                  </a:lnTo>
                  <a:lnTo>
                    <a:pt x="841" y="279"/>
                  </a:lnTo>
                  <a:lnTo>
                    <a:pt x="780" y="286"/>
                  </a:lnTo>
                  <a:lnTo>
                    <a:pt x="779" y="298"/>
                  </a:lnTo>
                  <a:lnTo>
                    <a:pt x="779" y="298"/>
                  </a:lnTo>
                  <a:lnTo>
                    <a:pt x="795" y="302"/>
                  </a:lnTo>
                  <a:lnTo>
                    <a:pt x="808" y="306"/>
                  </a:lnTo>
                  <a:lnTo>
                    <a:pt x="808" y="306"/>
                  </a:lnTo>
                  <a:lnTo>
                    <a:pt x="833" y="316"/>
                  </a:lnTo>
                  <a:lnTo>
                    <a:pt x="858" y="324"/>
                  </a:lnTo>
                  <a:lnTo>
                    <a:pt x="887" y="333"/>
                  </a:lnTo>
                  <a:lnTo>
                    <a:pt x="915" y="338"/>
                  </a:lnTo>
                  <a:lnTo>
                    <a:pt x="915" y="338"/>
                  </a:lnTo>
                  <a:lnTo>
                    <a:pt x="918" y="339"/>
                  </a:lnTo>
                  <a:lnTo>
                    <a:pt x="921" y="341"/>
                  </a:lnTo>
                  <a:lnTo>
                    <a:pt x="924" y="343"/>
                  </a:lnTo>
                  <a:lnTo>
                    <a:pt x="925" y="345"/>
                  </a:lnTo>
                  <a:lnTo>
                    <a:pt x="925" y="345"/>
                  </a:lnTo>
                  <a:lnTo>
                    <a:pt x="928" y="349"/>
                  </a:lnTo>
                  <a:lnTo>
                    <a:pt x="928" y="353"/>
                  </a:lnTo>
                  <a:lnTo>
                    <a:pt x="927" y="359"/>
                  </a:lnTo>
                  <a:lnTo>
                    <a:pt x="924" y="363"/>
                  </a:lnTo>
                  <a:lnTo>
                    <a:pt x="923" y="364"/>
                  </a:lnTo>
                  <a:lnTo>
                    <a:pt x="923" y="365"/>
                  </a:lnTo>
                  <a:lnTo>
                    <a:pt x="923" y="365"/>
                  </a:lnTo>
                  <a:lnTo>
                    <a:pt x="922" y="369"/>
                  </a:lnTo>
                  <a:lnTo>
                    <a:pt x="922" y="369"/>
                  </a:lnTo>
                  <a:lnTo>
                    <a:pt x="913" y="390"/>
                  </a:lnTo>
                  <a:lnTo>
                    <a:pt x="902" y="409"/>
                  </a:lnTo>
                  <a:lnTo>
                    <a:pt x="889" y="428"/>
                  </a:lnTo>
                  <a:lnTo>
                    <a:pt x="877" y="445"/>
                  </a:lnTo>
                  <a:lnTo>
                    <a:pt x="862" y="462"/>
                  </a:lnTo>
                  <a:lnTo>
                    <a:pt x="847" y="478"/>
                  </a:lnTo>
                  <a:lnTo>
                    <a:pt x="831" y="493"/>
                  </a:lnTo>
                  <a:lnTo>
                    <a:pt x="814" y="507"/>
                  </a:lnTo>
                  <a:lnTo>
                    <a:pt x="796" y="521"/>
                  </a:lnTo>
                  <a:lnTo>
                    <a:pt x="779" y="534"/>
                  </a:lnTo>
                  <a:lnTo>
                    <a:pt x="742" y="559"/>
                  </a:lnTo>
                  <a:lnTo>
                    <a:pt x="703" y="583"/>
                  </a:lnTo>
                  <a:lnTo>
                    <a:pt x="664" y="605"/>
                  </a:lnTo>
                  <a:lnTo>
                    <a:pt x="649" y="614"/>
                  </a:lnTo>
                  <a:lnTo>
                    <a:pt x="649" y="614"/>
                  </a:lnTo>
                  <a:lnTo>
                    <a:pt x="625" y="627"/>
                  </a:lnTo>
                  <a:lnTo>
                    <a:pt x="601" y="637"/>
                  </a:lnTo>
                  <a:lnTo>
                    <a:pt x="576" y="648"/>
                  </a:lnTo>
                  <a:lnTo>
                    <a:pt x="552" y="656"/>
                  </a:lnTo>
                  <a:lnTo>
                    <a:pt x="526" y="662"/>
                  </a:lnTo>
                  <a:lnTo>
                    <a:pt x="501" y="668"/>
                  </a:lnTo>
                  <a:lnTo>
                    <a:pt x="475" y="674"/>
                  </a:lnTo>
                  <a:lnTo>
                    <a:pt x="449" y="677"/>
                  </a:lnTo>
                  <a:lnTo>
                    <a:pt x="423" y="680"/>
                  </a:lnTo>
                  <a:lnTo>
                    <a:pt x="398" y="682"/>
                  </a:lnTo>
                  <a:lnTo>
                    <a:pt x="348" y="685"/>
                  </a:lnTo>
                  <a:lnTo>
                    <a:pt x="298" y="686"/>
                  </a:lnTo>
                  <a:lnTo>
                    <a:pt x="252" y="686"/>
                  </a:lnTo>
                  <a:lnTo>
                    <a:pt x="252" y="686"/>
                  </a:lnTo>
                  <a:lnTo>
                    <a:pt x="225" y="686"/>
                  </a:lnTo>
                  <a:lnTo>
                    <a:pt x="224" y="687"/>
                  </a:lnTo>
                  <a:lnTo>
                    <a:pt x="224" y="687"/>
                  </a:lnTo>
                  <a:lnTo>
                    <a:pt x="220" y="689"/>
                  </a:lnTo>
                  <a:lnTo>
                    <a:pt x="215" y="690"/>
                  </a:lnTo>
                  <a:lnTo>
                    <a:pt x="215" y="690"/>
                  </a:lnTo>
                  <a:lnTo>
                    <a:pt x="211" y="689"/>
                  </a:lnTo>
                  <a:lnTo>
                    <a:pt x="208" y="689"/>
                  </a:lnTo>
                  <a:lnTo>
                    <a:pt x="199" y="697"/>
                  </a:lnTo>
                  <a:lnTo>
                    <a:pt x="199" y="697"/>
                  </a:lnTo>
                  <a:lnTo>
                    <a:pt x="178" y="719"/>
                  </a:lnTo>
                  <a:lnTo>
                    <a:pt x="156" y="742"/>
                  </a:lnTo>
                  <a:lnTo>
                    <a:pt x="135" y="766"/>
                  </a:lnTo>
                  <a:lnTo>
                    <a:pt x="126" y="777"/>
                  </a:lnTo>
                  <a:lnTo>
                    <a:pt x="117" y="789"/>
                  </a:lnTo>
                  <a:lnTo>
                    <a:pt x="117" y="789"/>
                  </a:lnTo>
                  <a:lnTo>
                    <a:pt x="106" y="804"/>
                  </a:lnTo>
                  <a:lnTo>
                    <a:pt x="96" y="817"/>
                  </a:lnTo>
                  <a:lnTo>
                    <a:pt x="72" y="842"/>
                  </a:lnTo>
                  <a:lnTo>
                    <a:pt x="72" y="842"/>
                  </a:lnTo>
                  <a:lnTo>
                    <a:pt x="53" y="863"/>
                  </a:lnTo>
                  <a:lnTo>
                    <a:pt x="43" y="874"/>
                  </a:lnTo>
                  <a:lnTo>
                    <a:pt x="34" y="885"/>
                  </a:lnTo>
                  <a:lnTo>
                    <a:pt x="34" y="885"/>
                  </a:lnTo>
                  <a:lnTo>
                    <a:pt x="31" y="888"/>
                  </a:lnTo>
                  <a:lnTo>
                    <a:pt x="27" y="892"/>
                  </a:lnTo>
                  <a:lnTo>
                    <a:pt x="22" y="894"/>
                  </a:lnTo>
                  <a:lnTo>
                    <a:pt x="17" y="894"/>
                  </a:lnTo>
                  <a:lnTo>
                    <a:pt x="17" y="894"/>
                  </a:lnTo>
                  <a:close/>
                  <a:moveTo>
                    <a:pt x="884" y="36"/>
                  </a:moveTo>
                  <a:lnTo>
                    <a:pt x="884" y="36"/>
                  </a:lnTo>
                  <a:lnTo>
                    <a:pt x="861" y="37"/>
                  </a:lnTo>
                  <a:lnTo>
                    <a:pt x="861" y="37"/>
                  </a:lnTo>
                  <a:lnTo>
                    <a:pt x="782" y="43"/>
                  </a:lnTo>
                  <a:lnTo>
                    <a:pt x="745" y="48"/>
                  </a:lnTo>
                  <a:lnTo>
                    <a:pt x="709" y="53"/>
                  </a:lnTo>
                  <a:lnTo>
                    <a:pt x="709" y="53"/>
                  </a:lnTo>
                  <a:lnTo>
                    <a:pt x="692" y="55"/>
                  </a:lnTo>
                  <a:lnTo>
                    <a:pt x="676" y="59"/>
                  </a:lnTo>
                  <a:lnTo>
                    <a:pt x="658" y="63"/>
                  </a:lnTo>
                  <a:lnTo>
                    <a:pt x="640" y="68"/>
                  </a:lnTo>
                  <a:lnTo>
                    <a:pt x="624" y="74"/>
                  </a:lnTo>
                  <a:lnTo>
                    <a:pt x="606" y="82"/>
                  </a:lnTo>
                  <a:lnTo>
                    <a:pt x="589" y="90"/>
                  </a:lnTo>
                  <a:lnTo>
                    <a:pt x="571" y="98"/>
                  </a:lnTo>
                  <a:lnTo>
                    <a:pt x="555" y="106"/>
                  </a:lnTo>
                  <a:lnTo>
                    <a:pt x="538" y="117"/>
                  </a:lnTo>
                  <a:lnTo>
                    <a:pt x="522" y="127"/>
                  </a:lnTo>
                  <a:lnTo>
                    <a:pt x="505" y="137"/>
                  </a:lnTo>
                  <a:lnTo>
                    <a:pt x="490" y="149"/>
                  </a:lnTo>
                  <a:lnTo>
                    <a:pt x="474" y="161"/>
                  </a:lnTo>
                  <a:lnTo>
                    <a:pt x="460" y="174"/>
                  </a:lnTo>
                  <a:lnTo>
                    <a:pt x="446" y="186"/>
                  </a:lnTo>
                  <a:lnTo>
                    <a:pt x="446" y="186"/>
                  </a:lnTo>
                  <a:lnTo>
                    <a:pt x="419" y="211"/>
                  </a:lnTo>
                  <a:lnTo>
                    <a:pt x="419" y="211"/>
                  </a:lnTo>
                  <a:lnTo>
                    <a:pt x="396" y="234"/>
                  </a:lnTo>
                  <a:lnTo>
                    <a:pt x="372" y="256"/>
                  </a:lnTo>
                  <a:lnTo>
                    <a:pt x="349" y="279"/>
                  </a:lnTo>
                  <a:lnTo>
                    <a:pt x="328" y="304"/>
                  </a:lnTo>
                  <a:lnTo>
                    <a:pt x="309" y="329"/>
                  </a:lnTo>
                  <a:lnTo>
                    <a:pt x="300" y="342"/>
                  </a:lnTo>
                  <a:lnTo>
                    <a:pt x="291" y="355"/>
                  </a:lnTo>
                  <a:lnTo>
                    <a:pt x="283" y="370"/>
                  </a:lnTo>
                  <a:lnTo>
                    <a:pt x="276" y="384"/>
                  </a:lnTo>
                  <a:lnTo>
                    <a:pt x="269" y="400"/>
                  </a:lnTo>
                  <a:lnTo>
                    <a:pt x="262" y="415"/>
                  </a:lnTo>
                  <a:lnTo>
                    <a:pt x="262" y="415"/>
                  </a:lnTo>
                  <a:lnTo>
                    <a:pt x="251" y="449"/>
                  </a:lnTo>
                  <a:lnTo>
                    <a:pt x="241" y="484"/>
                  </a:lnTo>
                  <a:lnTo>
                    <a:pt x="237" y="501"/>
                  </a:lnTo>
                  <a:lnTo>
                    <a:pt x="233" y="519"/>
                  </a:lnTo>
                  <a:lnTo>
                    <a:pt x="231" y="536"/>
                  </a:lnTo>
                  <a:lnTo>
                    <a:pt x="230" y="555"/>
                  </a:lnTo>
                  <a:lnTo>
                    <a:pt x="230" y="555"/>
                  </a:lnTo>
                  <a:lnTo>
                    <a:pt x="230" y="564"/>
                  </a:lnTo>
                  <a:lnTo>
                    <a:pt x="228" y="573"/>
                  </a:lnTo>
                  <a:lnTo>
                    <a:pt x="223" y="592"/>
                  </a:lnTo>
                  <a:lnTo>
                    <a:pt x="221" y="599"/>
                  </a:lnTo>
                  <a:lnTo>
                    <a:pt x="221" y="599"/>
                  </a:lnTo>
                  <a:lnTo>
                    <a:pt x="220" y="609"/>
                  </a:lnTo>
                  <a:lnTo>
                    <a:pt x="221" y="620"/>
                  </a:lnTo>
                  <a:lnTo>
                    <a:pt x="224" y="645"/>
                  </a:lnTo>
                  <a:lnTo>
                    <a:pt x="224" y="646"/>
                  </a:lnTo>
                  <a:lnTo>
                    <a:pt x="226" y="648"/>
                  </a:lnTo>
                  <a:lnTo>
                    <a:pt x="228" y="650"/>
                  </a:lnTo>
                  <a:lnTo>
                    <a:pt x="230" y="650"/>
                  </a:lnTo>
                  <a:lnTo>
                    <a:pt x="230" y="650"/>
                  </a:lnTo>
                  <a:lnTo>
                    <a:pt x="262" y="651"/>
                  </a:lnTo>
                  <a:lnTo>
                    <a:pt x="262" y="651"/>
                  </a:lnTo>
                  <a:lnTo>
                    <a:pt x="307" y="651"/>
                  </a:lnTo>
                  <a:lnTo>
                    <a:pt x="307" y="651"/>
                  </a:lnTo>
                  <a:lnTo>
                    <a:pt x="339" y="651"/>
                  </a:lnTo>
                  <a:lnTo>
                    <a:pt x="372" y="649"/>
                  </a:lnTo>
                  <a:lnTo>
                    <a:pt x="406" y="646"/>
                  </a:lnTo>
                  <a:lnTo>
                    <a:pt x="423" y="644"/>
                  </a:lnTo>
                  <a:lnTo>
                    <a:pt x="441" y="639"/>
                  </a:lnTo>
                  <a:lnTo>
                    <a:pt x="441" y="639"/>
                  </a:lnTo>
                  <a:lnTo>
                    <a:pt x="461" y="636"/>
                  </a:lnTo>
                  <a:lnTo>
                    <a:pt x="481" y="635"/>
                  </a:lnTo>
                  <a:lnTo>
                    <a:pt x="481" y="635"/>
                  </a:lnTo>
                  <a:lnTo>
                    <a:pt x="509" y="632"/>
                  </a:lnTo>
                  <a:lnTo>
                    <a:pt x="523" y="630"/>
                  </a:lnTo>
                  <a:lnTo>
                    <a:pt x="535" y="627"/>
                  </a:lnTo>
                  <a:lnTo>
                    <a:pt x="535" y="627"/>
                  </a:lnTo>
                  <a:lnTo>
                    <a:pt x="551" y="621"/>
                  </a:lnTo>
                  <a:lnTo>
                    <a:pt x="565" y="615"/>
                  </a:lnTo>
                  <a:lnTo>
                    <a:pt x="594" y="601"/>
                  </a:lnTo>
                  <a:lnTo>
                    <a:pt x="594" y="601"/>
                  </a:lnTo>
                  <a:lnTo>
                    <a:pt x="611" y="592"/>
                  </a:lnTo>
                  <a:lnTo>
                    <a:pt x="630" y="583"/>
                  </a:lnTo>
                  <a:lnTo>
                    <a:pt x="630" y="583"/>
                  </a:lnTo>
                  <a:lnTo>
                    <a:pt x="640" y="578"/>
                  </a:lnTo>
                  <a:lnTo>
                    <a:pt x="652" y="572"/>
                  </a:lnTo>
                  <a:lnTo>
                    <a:pt x="674" y="559"/>
                  </a:lnTo>
                  <a:lnTo>
                    <a:pt x="674" y="559"/>
                  </a:lnTo>
                  <a:lnTo>
                    <a:pt x="692" y="549"/>
                  </a:lnTo>
                  <a:lnTo>
                    <a:pt x="692" y="549"/>
                  </a:lnTo>
                  <a:lnTo>
                    <a:pt x="705" y="540"/>
                  </a:lnTo>
                  <a:lnTo>
                    <a:pt x="705" y="540"/>
                  </a:lnTo>
                  <a:lnTo>
                    <a:pt x="726" y="529"/>
                  </a:lnTo>
                  <a:lnTo>
                    <a:pt x="746" y="517"/>
                  </a:lnTo>
                  <a:lnTo>
                    <a:pt x="764" y="504"/>
                  </a:lnTo>
                  <a:lnTo>
                    <a:pt x="783" y="490"/>
                  </a:lnTo>
                  <a:lnTo>
                    <a:pt x="783" y="490"/>
                  </a:lnTo>
                  <a:lnTo>
                    <a:pt x="803" y="471"/>
                  </a:lnTo>
                  <a:lnTo>
                    <a:pt x="820" y="453"/>
                  </a:lnTo>
                  <a:lnTo>
                    <a:pt x="837" y="433"/>
                  </a:lnTo>
                  <a:lnTo>
                    <a:pt x="851" y="413"/>
                  </a:lnTo>
                  <a:lnTo>
                    <a:pt x="851" y="413"/>
                  </a:lnTo>
                  <a:lnTo>
                    <a:pt x="865" y="396"/>
                  </a:lnTo>
                  <a:lnTo>
                    <a:pt x="865" y="396"/>
                  </a:lnTo>
                  <a:lnTo>
                    <a:pt x="872" y="385"/>
                  </a:lnTo>
                  <a:lnTo>
                    <a:pt x="880" y="375"/>
                  </a:lnTo>
                  <a:lnTo>
                    <a:pt x="884" y="368"/>
                  </a:lnTo>
                  <a:lnTo>
                    <a:pt x="876" y="366"/>
                  </a:lnTo>
                  <a:lnTo>
                    <a:pt x="876" y="366"/>
                  </a:lnTo>
                  <a:lnTo>
                    <a:pt x="851" y="359"/>
                  </a:lnTo>
                  <a:lnTo>
                    <a:pt x="826" y="349"/>
                  </a:lnTo>
                  <a:lnTo>
                    <a:pt x="826" y="349"/>
                  </a:lnTo>
                  <a:lnTo>
                    <a:pt x="805" y="342"/>
                  </a:lnTo>
                  <a:lnTo>
                    <a:pt x="782" y="335"/>
                  </a:lnTo>
                  <a:lnTo>
                    <a:pt x="782" y="335"/>
                  </a:lnTo>
                  <a:lnTo>
                    <a:pt x="759" y="330"/>
                  </a:lnTo>
                  <a:lnTo>
                    <a:pt x="736" y="324"/>
                  </a:lnTo>
                  <a:lnTo>
                    <a:pt x="736" y="324"/>
                  </a:lnTo>
                  <a:lnTo>
                    <a:pt x="717" y="321"/>
                  </a:lnTo>
                  <a:lnTo>
                    <a:pt x="698" y="317"/>
                  </a:lnTo>
                  <a:lnTo>
                    <a:pt x="681" y="312"/>
                  </a:lnTo>
                  <a:lnTo>
                    <a:pt x="671" y="308"/>
                  </a:lnTo>
                  <a:lnTo>
                    <a:pt x="663" y="305"/>
                  </a:lnTo>
                  <a:lnTo>
                    <a:pt x="663" y="305"/>
                  </a:lnTo>
                  <a:lnTo>
                    <a:pt x="660" y="302"/>
                  </a:lnTo>
                  <a:lnTo>
                    <a:pt x="657" y="300"/>
                  </a:lnTo>
                  <a:lnTo>
                    <a:pt x="656" y="297"/>
                  </a:lnTo>
                  <a:lnTo>
                    <a:pt x="655" y="293"/>
                  </a:lnTo>
                  <a:lnTo>
                    <a:pt x="655" y="290"/>
                  </a:lnTo>
                  <a:lnTo>
                    <a:pt x="653" y="289"/>
                  </a:lnTo>
                  <a:lnTo>
                    <a:pt x="653" y="289"/>
                  </a:lnTo>
                  <a:lnTo>
                    <a:pt x="649" y="285"/>
                  </a:lnTo>
                  <a:lnTo>
                    <a:pt x="647" y="280"/>
                  </a:lnTo>
                  <a:lnTo>
                    <a:pt x="646" y="274"/>
                  </a:lnTo>
                  <a:lnTo>
                    <a:pt x="647" y="268"/>
                  </a:lnTo>
                  <a:lnTo>
                    <a:pt x="647" y="268"/>
                  </a:lnTo>
                  <a:lnTo>
                    <a:pt x="649" y="265"/>
                  </a:lnTo>
                  <a:lnTo>
                    <a:pt x="652" y="260"/>
                  </a:lnTo>
                  <a:lnTo>
                    <a:pt x="656" y="257"/>
                  </a:lnTo>
                  <a:lnTo>
                    <a:pt x="659" y="257"/>
                  </a:lnTo>
                  <a:lnTo>
                    <a:pt x="663" y="256"/>
                  </a:lnTo>
                  <a:lnTo>
                    <a:pt x="663" y="256"/>
                  </a:lnTo>
                  <a:lnTo>
                    <a:pt x="709" y="255"/>
                  </a:lnTo>
                  <a:lnTo>
                    <a:pt x="753" y="252"/>
                  </a:lnTo>
                  <a:lnTo>
                    <a:pt x="798" y="248"/>
                  </a:lnTo>
                  <a:lnTo>
                    <a:pt x="843" y="243"/>
                  </a:lnTo>
                  <a:lnTo>
                    <a:pt x="843" y="243"/>
                  </a:lnTo>
                  <a:lnTo>
                    <a:pt x="892" y="238"/>
                  </a:lnTo>
                  <a:lnTo>
                    <a:pt x="942" y="234"/>
                  </a:lnTo>
                  <a:lnTo>
                    <a:pt x="946" y="234"/>
                  </a:lnTo>
                  <a:lnTo>
                    <a:pt x="947" y="229"/>
                  </a:lnTo>
                  <a:lnTo>
                    <a:pt x="947" y="229"/>
                  </a:lnTo>
                  <a:lnTo>
                    <a:pt x="959" y="205"/>
                  </a:lnTo>
                  <a:lnTo>
                    <a:pt x="959" y="205"/>
                  </a:lnTo>
                  <a:lnTo>
                    <a:pt x="967" y="188"/>
                  </a:lnTo>
                  <a:lnTo>
                    <a:pt x="974" y="171"/>
                  </a:lnTo>
                  <a:lnTo>
                    <a:pt x="980" y="153"/>
                  </a:lnTo>
                  <a:lnTo>
                    <a:pt x="985" y="135"/>
                  </a:lnTo>
                  <a:lnTo>
                    <a:pt x="985" y="135"/>
                  </a:lnTo>
                  <a:lnTo>
                    <a:pt x="987" y="115"/>
                  </a:lnTo>
                  <a:lnTo>
                    <a:pt x="990" y="94"/>
                  </a:lnTo>
                  <a:lnTo>
                    <a:pt x="990" y="73"/>
                  </a:lnTo>
                  <a:lnTo>
                    <a:pt x="988" y="52"/>
                  </a:lnTo>
                  <a:lnTo>
                    <a:pt x="988" y="50"/>
                  </a:lnTo>
                  <a:lnTo>
                    <a:pt x="985" y="48"/>
                  </a:lnTo>
                  <a:lnTo>
                    <a:pt x="985" y="48"/>
                  </a:lnTo>
                  <a:lnTo>
                    <a:pt x="982" y="46"/>
                  </a:lnTo>
                  <a:lnTo>
                    <a:pt x="979" y="41"/>
                  </a:lnTo>
                  <a:lnTo>
                    <a:pt x="971" y="48"/>
                  </a:lnTo>
                  <a:lnTo>
                    <a:pt x="971" y="48"/>
                  </a:lnTo>
                  <a:lnTo>
                    <a:pt x="971" y="47"/>
                  </a:lnTo>
                  <a:lnTo>
                    <a:pt x="971" y="47"/>
                  </a:lnTo>
                  <a:lnTo>
                    <a:pt x="973" y="45"/>
                  </a:lnTo>
                  <a:lnTo>
                    <a:pt x="974" y="45"/>
                  </a:lnTo>
                  <a:lnTo>
                    <a:pt x="974" y="45"/>
                  </a:lnTo>
                  <a:lnTo>
                    <a:pt x="974" y="45"/>
                  </a:lnTo>
                  <a:lnTo>
                    <a:pt x="974" y="45"/>
                  </a:lnTo>
                  <a:lnTo>
                    <a:pt x="967" y="43"/>
                  </a:lnTo>
                  <a:lnTo>
                    <a:pt x="967" y="43"/>
                  </a:lnTo>
                  <a:lnTo>
                    <a:pt x="962" y="41"/>
                  </a:lnTo>
                  <a:lnTo>
                    <a:pt x="957" y="41"/>
                  </a:lnTo>
                  <a:lnTo>
                    <a:pt x="957" y="41"/>
                  </a:lnTo>
                  <a:lnTo>
                    <a:pt x="925" y="37"/>
                  </a:lnTo>
                  <a:lnTo>
                    <a:pt x="921" y="37"/>
                  </a:lnTo>
                  <a:lnTo>
                    <a:pt x="921" y="37"/>
                  </a:lnTo>
                  <a:lnTo>
                    <a:pt x="884" y="36"/>
                  </a:lnTo>
                  <a:lnTo>
                    <a:pt x="884" y="3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2" name="Freeform 398"/>
            <p:cNvSpPr/>
            <p:nvPr>
              <p:custDataLst>
                <p:tags r:id="rId47"/>
              </p:custDataLst>
            </p:nvPr>
          </p:nvSpPr>
          <p:spPr bwMode="auto">
            <a:xfrm>
              <a:off x="4587875" y="3630613"/>
              <a:ext cx="239713" cy="161925"/>
            </a:xfrm>
            <a:custGeom>
              <a:avLst/>
              <a:gdLst/>
              <a:ahLst/>
              <a:cxnLst>
                <a:cxn ang="0">
                  <a:pos x="19" y="306"/>
                </a:cxn>
                <a:cxn ang="0">
                  <a:pos x="9" y="303"/>
                </a:cxn>
                <a:cxn ang="0">
                  <a:pos x="4" y="299"/>
                </a:cxn>
                <a:cxn ang="0">
                  <a:pos x="1" y="292"/>
                </a:cxn>
                <a:cxn ang="0">
                  <a:pos x="0" y="288"/>
                </a:cxn>
                <a:cxn ang="0">
                  <a:pos x="1" y="227"/>
                </a:cxn>
                <a:cxn ang="0">
                  <a:pos x="4" y="165"/>
                </a:cxn>
                <a:cxn ang="0">
                  <a:pos x="8" y="89"/>
                </a:cxn>
                <a:cxn ang="0">
                  <a:pos x="8" y="63"/>
                </a:cxn>
                <a:cxn ang="0">
                  <a:pos x="11" y="34"/>
                </a:cxn>
                <a:cxn ang="0">
                  <a:pos x="19" y="18"/>
                </a:cxn>
                <a:cxn ang="0">
                  <a:pos x="25" y="11"/>
                </a:cxn>
                <a:cxn ang="0">
                  <a:pos x="34" y="6"/>
                </a:cxn>
                <a:cxn ang="0">
                  <a:pos x="51" y="1"/>
                </a:cxn>
                <a:cxn ang="0">
                  <a:pos x="64" y="0"/>
                </a:cxn>
                <a:cxn ang="0">
                  <a:pos x="70" y="0"/>
                </a:cxn>
                <a:cxn ang="0">
                  <a:pos x="153" y="7"/>
                </a:cxn>
                <a:cxn ang="0">
                  <a:pos x="234" y="18"/>
                </a:cxn>
                <a:cxn ang="0">
                  <a:pos x="284" y="26"/>
                </a:cxn>
                <a:cxn ang="0">
                  <a:pos x="385" y="37"/>
                </a:cxn>
                <a:cxn ang="0">
                  <a:pos x="436" y="38"/>
                </a:cxn>
                <a:cxn ang="0">
                  <a:pos x="440" y="39"/>
                </a:cxn>
                <a:cxn ang="0">
                  <a:pos x="446" y="41"/>
                </a:cxn>
                <a:cxn ang="0">
                  <a:pos x="450" y="46"/>
                </a:cxn>
                <a:cxn ang="0">
                  <a:pos x="452" y="57"/>
                </a:cxn>
                <a:cxn ang="0">
                  <a:pos x="451" y="63"/>
                </a:cxn>
                <a:cxn ang="0">
                  <a:pos x="448" y="69"/>
                </a:cxn>
                <a:cxn ang="0">
                  <a:pos x="443" y="73"/>
                </a:cxn>
                <a:cxn ang="0">
                  <a:pos x="436" y="74"/>
                </a:cxn>
                <a:cxn ang="0">
                  <a:pos x="410" y="73"/>
                </a:cxn>
                <a:cxn ang="0">
                  <a:pos x="335" y="67"/>
                </a:cxn>
                <a:cxn ang="0">
                  <a:pos x="293" y="64"/>
                </a:cxn>
                <a:cxn ang="0">
                  <a:pos x="249" y="59"/>
                </a:cxn>
                <a:cxn ang="0">
                  <a:pos x="167" y="49"/>
                </a:cxn>
                <a:cxn ang="0">
                  <a:pos x="131" y="43"/>
                </a:cxn>
                <a:cxn ang="0">
                  <a:pos x="77" y="37"/>
                </a:cxn>
                <a:cxn ang="0">
                  <a:pos x="59" y="36"/>
                </a:cxn>
                <a:cxn ang="0">
                  <a:pos x="54" y="37"/>
                </a:cxn>
                <a:cxn ang="0">
                  <a:pos x="49" y="40"/>
                </a:cxn>
                <a:cxn ang="0">
                  <a:pos x="45" y="47"/>
                </a:cxn>
                <a:cxn ang="0">
                  <a:pos x="43" y="66"/>
                </a:cxn>
                <a:cxn ang="0">
                  <a:pos x="44" y="76"/>
                </a:cxn>
                <a:cxn ang="0">
                  <a:pos x="45" y="90"/>
                </a:cxn>
                <a:cxn ang="0">
                  <a:pos x="42" y="113"/>
                </a:cxn>
                <a:cxn ang="0">
                  <a:pos x="40" y="161"/>
                </a:cxn>
                <a:cxn ang="0">
                  <a:pos x="41" y="184"/>
                </a:cxn>
                <a:cxn ang="0">
                  <a:pos x="41" y="207"/>
                </a:cxn>
                <a:cxn ang="0">
                  <a:pos x="38" y="245"/>
                </a:cxn>
                <a:cxn ang="0">
                  <a:pos x="37" y="266"/>
                </a:cxn>
                <a:cxn ang="0">
                  <a:pos x="36" y="289"/>
                </a:cxn>
                <a:cxn ang="0">
                  <a:pos x="35" y="295"/>
                </a:cxn>
                <a:cxn ang="0">
                  <a:pos x="32" y="300"/>
                </a:cxn>
                <a:cxn ang="0">
                  <a:pos x="29" y="302"/>
                </a:cxn>
                <a:cxn ang="0">
                  <a:pos x="23" y="306"/>
                </a:cxn>
                <a:cxn ang="0">
                  <a:pos x="19" y="306"/>
                </a:cxn>
              </a:cxnLst>
              <a:rect l="0" t="0" r="r" b="b"/>
              <a:pathLst>
                <a:path w="452" h="306">
                  <a:moveTo>
                    <a:pt x="19" y="306"/>
                  </a:moveTo>
                  <a:lnTo>
                    <a:pt x="19" y="306"/>
                  </a:lnTo>
                  <a:lnTo>
                    <a:pt x="12" y="304"/>
                  </a:lnTo>
                  <a:lnTo>
                    <a:pt x="9" y="303"/>
                  </a:lnTo>
                  <a:lnTo>
                    <a:pt x="6" y="301"/>
                  </a:lnTo>
                  <a:lnTo>
                    <a:pt x="4" y="299"/>
                  </a:lnTo>
                  <a:lnTo>
                    <a:pt x="2" y="296"/>
                  </a:lnTo>
                  <a:lnTo>
                    <a:pt x="1" y="292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0" y="257"/>
                  </a:lnTo>
                  <a:lnTo>
                    <a:pt x="1" y="227"/>
                  </a:lnTo>
                  <a:lnTo>
                    <a:pt x="4" y="165"/>
                  </a:lnTo>
                  <a:lnTo>
                    <a:pt x="4" y="165"/>
                  </a:lnTo>
                  <a:lnTo>
                    <a:pt x="7" y="114"/>
                  </a:lnTo>
                  <a:lnTo>
                    <a:pt x="8" y="89"/>
                  </a:lnTo>
                  <a:lnTo>
                    <a:pt x="8" y="63"/>
                  </a:lnTo>
                  <a:lnTo>
                    <a:pt x="8" y="63"/>
                  </a:lnTo>
                  <a:lnTo>
                    <a:pt x="9" y="47"/>
                  </a:lnTo>
                  <a:lnTo>
                    <a:pt x="11" y="34"/>
                  </a:lnTo>
                  <a:lnTo>
                    <a:pt x="15" y="24"/>
                  </a:lnTo>
                  <a:lnTo>
                    <a:pt x="19" y="18"/>
                  </a:lnTo>
                  <a:lnTo>
                    <a:pt x="22" y="14"/>
                  </a:lnTo>
                  <a:lnTo>
                    <a:pt x="25" y="11"/>
                  </a:lnTo>
                  <a:lnTo>
                    <a:pt x="29" y="8"/>
                  </a:lnTo>
                  <a:lnTo>
                    <a:pt x="34" y="6"/>
                  </a:lnTo>
                  <a:lnTo>
                    <a:pt x="39" y="4"/>
                  </a:lnTo>
                  <a:lnTo>
                    <a:pt x="51" y="1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112" y="3"/>
                  </a:lnTo>
                  <a:lnTo>
                    <a:pt x="153" y="7"/>
                  </a:lnTo>
                  <a:lnTo>
                    <a:pt x="193" y="13"/>
                  </a:lnTo>
                  <a:lnTo>
                    <a:pt x="234" y="18"/>
                  </a:lnTo>
                  <a:lnTo>
                    <a:pt x="234" y="18"/>
                  </a:lnTo>
                  <a:lnTo>
                    <a:pt x="284" y="26"/>
                  </a:lnTo>
                  <a:lnTo>
                    <a:pt x="335" y="32"/>
                  </a:lnTo>
                  <a:lnTo>
                    <a:pt x="385" y="37"/>
                  </a:lnTo>
                  <a:lnTo>
                    <a:pt x="410" y="38"/>
                  </a:lnTo>
                  <a:lnTo>
                    <a:pt x="436" y="38"/>
                  </a:lnTo>
                  <a:lnTo>
                    <a:pt x="436" y="38"/>
                  </a:lnTo>
                  <a:lnTo>
                    <a:pt x="440" y="39"/>
                  </a:lnTo>
                  <a:lnTo>
                    <a:pt x="443" y="40"/>
                  </a:lnTo>
                  <a:lnTo>
                    <a:pt x="446" y="41"/>
                  </a:lnTo>
                  <a:lnTo>
                    <a:pt x="448" y="44"/>
                  </a:lnTo>
                  <a:lnTo>
                    <a:pt x="450" y="46"/>
                  </a:lnTo>
                  <a:lnTo>
                    <a:pt x="451" y="49"/>
                  </a:lnTo>
                  <a:lnTo>
                    <a:pt x="452" y="57"/>
                  </a:lnTo>
                  <a:lnTo>
                    <a:pt x="452" y="57"/>
                  </a:lnTo>
                  <a:lnTo>
                    <a:pt x="451" y="63"/>
                  </a:lnTo>
                  <a:lnTo>
                    <a:pt x="450" y="66"/>
                  </a:lnTo>
                  <a:lnTo>
                    <a:pt x="448" y="69"/>
                  </a:lnTo>
                  <a:lnTo>
                    <a:pt x="446" y="71"/>
                  </a:lnTo>
                  <a:lnTo>
                    <a:pt x="443" y="73"/>
                  </a:lnTo>
                  <a:lnTo>
                    <a:pt x="440" y="74"/>
                  </a:lnTo>
                  <a:lnTo>
                    <a:pt x="436" y="74"/>
                  </a:lnTo>
                  <a:lnTo>
                    <a:pt x="436" y="74"/>
                  </a:lnTo>
                  <a:lnTo>
                    <a:pt x="410" y="73"/>
                  </a:lnTo>
                  <a:lnTo>
                    <a:pt x="384" y="72"/>
                  </a:lnTo>
                  <a:lnTo>
                    <a:pt x="335" y="67"/>
                  </a:lnTo>
                  <a:lnTo>
                    <a:pt x="335" y="67"/>
                  </a:lnTo>
                  <a:lnTo>
                    <a:pt x="293" y="64"/>
                  </a:lnTo>
                  <a:lnTo>
                    <a:pt x="293" y="64"/>
                  </a:lnTo>
                  <a:lnTo>
                    <a:pt x="249" y="59"/>
                  </a:lnTo>
                  <a:lnTo>
                    <a:pt x="207" y="55"/>
                  </a:lnTo>
                  <a:lnTo>
                    <a:pt x="167" y="49"/>
                  </a:lnTo>
                  <a:lnTo>
                    <a:pt x="131" y="43"/>
                  </a:lnTo>
                  <a:lnTo>
                    <a:pt x="131" y="43"/>
                  </a:lnTo>
                  <a:lnTo>
                    <a:pt x="97" y="38"/>
                  </a:lnTo>
                  <a:lnTo>
                    <a:pt x="77" y="37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54" y="37"/>
                  </a:lnTo>
                  <a:lnTo>
                    <a:pt x="49" y="40"/>
                  </a:lnTo>
                  <a:lnTo>
                    <a:pt x="49" y="40"/>
                  </a:lnTo>
                  <a:lnTo>
                    <a:pt x="46" y="43"/>
                  </a:lnTo>
                  <a:lnTo>
                    <a:pt x="45" y="47"/>
                  </a:lnTo>
                  <a:lnTo>
                    <a:pt x="43" y="56"/>
                  </a:lnTo>
                  <a:lnTo>
                    <a:pt x="43" y="66"/>
                  </a:lnTo>
                  <a:lnTo>
                    <a:pt x="44" y="76"/>
                  </a:lnTo>
                  <a:lnTo>
                    <a:pt x="44" y="76"/>
                  </a:lnTo>
                  <a:lnTo>
                    <a:pt x="45" y="84"/>
                  </a:lnTo>
                  <a:lnTo>
                    <a:pt x="45" y="90"/>
                  </a:lnTo>
                  <a:lnTo>
                    <a:pt x="45" y="90"/>
                  </a:lnTo>
                  <a:lnTo>
                    <a:pt x="42" y="113"/>
                  </a:lnTo>
                  <a:lnTo>
                    <a:pt x="41" y="137"/>
                  </a:lnTo>
                  <a:lnTo>
                    <a:pt x="40" y="161"/>
                  </a:lnTo>
                  <a:lnTo>
                    <a:pt x="41" y="184"/>
                  </a:lnTo>
                  <a:lnTo>
                    <a:pt x="41" y="184"/>
                  </a:lnTo>
                  <a:lnTo>
                    <a:pt x="41" y="207"/>
                  </a:lnTo>
                  <a:lnTo>
                    <a:pt x="41" y="207"/>
                  </a:lnTo>
                  <a:lnTo>
                    <a:pt x="40" y="226"/>
                  </a:lnTo>
                  <a:lnTo>
                    <a:pt x="38" y="245"/>
                  </a:lnTo>
                  <a:lnTo>
                    <a:pt x="38" y="245"/>
                  </a:lnTo>
                  <a:lnTo>
                    <a:pt x="37" y="266"/>
                  </a:lnTo>
                  <a:lnTo>
                    <a:pt x="36" y="289"/>
                  </a:lnTo>
                  <a:lnTo>
                    <a:pt x="36" y="289"/>
                  </a:lnTo>
                  <a:lnTo>
                    <a:pt x="36" y="292"/>
                  </a:lnTo>
                  <a:lnTo>
                    <a:pt x="35" y="295"/>
                  </a:lnTo>
                  <a:lnTo>
                    <a:pt x="34" y="298"/>
                  </a:lnTo>
                  <a:lnTo>
                    <a:pt x="32" y="300"/>
                  </a:lnTo>
                  <a:lnTo>
                    <a:pt x="32" y="300"/>
                  </a:lnTo>
                  <a:lnTo>
                    <a:pt x="29" y="302"/>
                  </a:lnTo>
                  <a:lnTo>
                    <a:pt x="26" y="304"/>
                  </a:lnTo>
                  <a:lnTo>
                    <a:pt x="23" y="306"/>
                  </a:lnTo>
                  <a:lnTo>
                    <a:pt x="19" y="306"/>
                  </a:lnTo>
                  <a:lnTo>
                    <a:pt x="19" y="30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3" name="Freeform 399"/>
            <p:cNvSpPr/>
            <p:nvPr>
              <p:custDataLst>
                <p:tags r:id="rId48"/>
              </p:custDataLst>
            </p:nvPr>
          </p:nvSpPr>
          <p:spPr bwMode="auto">
            <a:xfrm>
              <a:off x="4329113" y="3263900"/>
              <a:ext cx="242888" cy="22225"/>
            </a:xfrm>
            <a:custGeom>
              <a:avLst/>
              <a:gdLst/>
              <a:ahLst/>
              <a:cxnLst>
                <a:cxn ang="0">
                  <a:pos x="189" y="42"/>
                </a:cxn>
                <a:cxn ang="0">
                  <a:pos x="174" y="42"/>
                </a:cxn>
                <a:cxn ang="0">
                  <a:pos x="116" y="40"/>
                </a:cxn>
                <a:cxn ang="0">
                  <a:pos x="43" y="38"/>
                </a:cxn>
                <a:cxn ang="0">
                  <a:pos x="18" y="36"/>
                </a:cxn>
                <a:cxn ang="0">
                  <a:pos x="11" y="34"/>
                </a:cxn>
                <a:cxn ang="0">
                  <a:pos x="5" y="29"/>
                </a:cxn>
                <a:cxn ang="0">
                  <a:pos x="1" y="22"/>
                </a:cxn>
                <a:cxn ang="0">
                  <a:pos x="0" y="15"/>
                </a:cxn>
                <a:cxn ang="0">
                  <a:pos x="5" y="5"/>
                </a:cxn>
                <a:cxn ang="0">
                  <a:pos x="9" y="1"/>
                </a:cxn>
                <a:cxn ang="0">
                  <a:pos x="16" y="0"/>
                </a:cxn>
                <a:cxn ang="0">
                  <a:pos x="17" y="0"/>
                </a:cxn>
                <a:cxn ang="0">
                  <a:pos x="61" y="3"/>
                </a:cxn>
                <a:cxn ang="0">
                  <a:pos x="106" y="4"/>
                </a:cxn>
                <a:cxn ang="0">
                  <a:pos x="189" y="7"/>
                </a:cxn>
                <a:cxn ang="0">
                  <a:pos x="218" y="8"/>
                </a:cxn>
                <a:cxn ang="0">
                  <a:pos x="257" y="7"/>
                </a:cxn>
                <a:cxn ang="0">
                  <a:pos x="300" y="6"/>
                </a:cxn>
                <a:cxn ang="0">
                  <a:pos x="393" y="4"/>
                </a:cxn>
                <a:cxn ang="0">
                  <a:pos x="424" y="4"/>
                </a:cxn>
                <a:cxn ang="0">
                  <a:pos x="447" y="6"/>
                </a:cxn>
                <a:cxn ang="0">
                  <a:pos x="454" y="9"/>
                </a:cxn>
                <a:cxn ang="0">
                  <a:pos x="458" y="13"/>
                </a:cxn>
                <a:cxn ang="0">
                  <a:pos x="459" y="22"/>
                </a:cxn>
                <a:cxn ang="0">
                  <a:pos x="457" y="29"/>
                </a:cxn>
                <a:cxn ang="0">
                  <a:pos x="453" y="35"/>
                </a:cxn>
                <a:cxn ang="0">
                  <a:pos x="448" y="40"/>
                </a:cxn>
                <a:cxn ang="0">
                  <a:pos x="439" y="41"/>
                </a:cxn>
                <a:cxn ang="0">
                  <a:pos x="439" y="41"/>
                </a:cxn>
                <a:cxn ang="0">
                  <a:pos x="436" y="41"/>
                </a:cxn>
                <a:cxn ang="0">
                  <a:pos x="424" y="39"/>
                </a:cxn>
                <a:cxn ang="0">
                  <a:pos x="372" y="38"/>
                </a:cxn>
                <a:cxn ang="0">
                  <a:pos x="322" y="38"/>
                </a:cxn>
                <a:cxn ang="0">
                  <a:pos x="268" y="40"/>
                </a:cxn>
                <a:cxn ang="0">
                  <a:pos x="189" y="42"/>
                </a:cxn>
              </a:cxnLst>
              <a:rect l="0" t="0" r="r" b="b"/>
              <a:pathLst>
                <a:path w="459" h="42">
                  <a:moveTo>
                    <a:pt x="189" y="42"/>
                  </a:moveTo>
                  <a:lnTo>
                    <a:pt x="189" y="42"/>
                  </a:lnTo>
                  <a:lnTo>
                    <a:pt x="174" y="42"/>
                  </a:lnTo>
                  <a:lnTo>
                    <a:pt x="174" y="42"/>
                  </a:lnTo>
                  <a:lnTo>
                    <a:pt x="116" y="40"/>
                  </a:lnTo>
                  <a:lnTo>
                    <a:pt x="116" y="40"/>
                  </a:lnTo>
                  <a:lnTo>
                    <a:pt x="68" y="39"/>
                  </a:lnTo>
                  <a:lnTo>
                    <a:pt x="43" y="38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4" y="35"/>
                  </a:lnTo>
                  <a:lnTo>
                    <a:pt x="11" y="34"/>
                  </a:lnTo>
                  <a:lnTo>
                    <a:pt x="8" y="32"/>
                  </a:lnTo>
                  <a:lnTo>
                    <a:pt x="5" y="29"/>
                  </a:lnTo>
                  <a:lnTo>
                    <a:pt x="2" y="26"/>
                  </a:lnTo>
                  <a:lnTo>
                    <a:pt x="1" y="22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0"/>
                  </a:lnTo>
                  <a:lnTo>
                    <a:pt x="5" y="5"/>
                  </a:lnTo>
                  <a:lnTo>
                    <a:pt x="7" y="3"/>
                  </a:lnTo>
                  <a:lnTo>
                    <a:pt x="9" y="1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61" y="3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47" y="5"/>
                  </a:lnTo>
                  <a:lnTo>
                    <a:pt x="189" y="7"/>
                  </a:lnTo>
                  <a:lnTo>
                    <a:pt x="189" y="7"/>
                  </a:lnTo>
                  <a:lnTo>
                    <a:pt x="218" y="8"/>
                  </a:lnTo>
                  <a:lnTo>
                    <a:pt x="218" y="8"/>
                  </a:lnTo>
                  <a:lnTo>
                    <a:pt x="257" y="7"/>
                  </a:lnTo>
                  <a:lnTo>
                    <a:pt x="300" y="6"/>
                  </a:lnTo>
                  <a:lnTo>
                    <a:pt x="300" y="6"/>
                  </a:lnTo>
                  <a:lnTo>
                    <a:pt x="347" y="4"/>
                  </a:lnTo>
                  <a:lnTo>
                    <a:pt x="393" y="4"/>
                  </a:lnTo>
                  <a:lnTo>
                    <a:pt x="393" y="4"/>
                  </a:lnTo>
                  <a:lnTo>
                    <a:pt x="424" y="4"/>
                  </a:lnTo>
                  <a:lnTo>
                    <a:pt x="447" y="6"/>
                  </a:lnTo>
                  <a:lnTo>
                    <a:pt x="447" y="6"/>
                  </a:lnTo>
                  <a:lnTo>
                    <a:pt x="451" y="7"/>
                  </a:lnTo>
                  <a:lnTo>
                    <a:pt x="454" y="9"/>
                  </a:lnTo>
                  <a:lnTo>
                    <a:pt x="456" y="11"/>
                  </a:lnTo>
                  <a:lnTo>
                    <a:pt x="458" y="13"/>
                  </a:lnTo>
                  <a:lnTo>
                    <a:pt x="459" y="18"/>
                  </a:lnTo>
                  <a:lnTo>
                    <a:pt x="459" y="22"/>
                  </a:lnTo>
                  <a:lnTo>
                    <a:pt x="459" y="22"/>
                  </a:lnTo>
                  <a:lnTo>
                    <a:pt x="457" y="29"/>
                  </a:lnTo>
                  <a:lnTo>
                    <a:pt x="456" y="32"/>
                  </a:lnTo>
                  <a:lnTo>
                    <a:pt x="453" y="35"/>
                  </a:lnTo>
                  <a:lnTo>
                    <a:pt x="451" y="38"/>
                  </a:lnTo>
                  <a:lnTo>
                    <a:pt x="448" y="40"/>
                  </a:lnTo>
                  <a:lnTo>
                    <a:pt x="444" y="41"/>
                  </a:lnTo>
                  <a:lnTo>
                    <a:pt x="439" y="41"/>
                  </a:lnTo>
                  <a:lnTo>
                    <a:pt x="439" y="41"/>
                  </a:lnTo>
                  <a:lnTo>
                    <a:pt x="439" y="41"/>
                  </a:lnTo>
                  <a:lnTo>
                    <a:pt x="439" y="41"/>
                  </a:lnTo>
                  <a:lnTo>
                    <a:pt x="436" y="41"/>
                  </a:lnTo>
                  <a:lnTo>
                    <a:pt x="436" y="41"/>
                  </a:lnTo>
                  <a:lnTo>
                    <a:pt x="424" y="39"/>
                  </a:lnTo>
                  <a:lnTo>
                    <a:pt x="410" y="38"/>
                  </a:lnTo>
                  <a:lnTo>
                    <a:pt x="372" y="38"/>
                  </a:lnTo>
                  <a:lnTo>
                    <a:pt x="372" y="38"/>
                  </a:lnTo>
                  <a:lnTo>
                    <a:pt x="322" y="38"/>
                  </a:lnTo>
                  <a:lnTo>
                    <a:pt x="268" y="40"/>
                  </a:lnTo>
                  <a:lnTo>
                    <a:pt x="268" y="40"/>
                  </a:lnTo>
                  <a:lnTo>
                    <a:pt x="226" y="41"/>
                  </a:lnTo>
                  <a:lnTo>
                    <a:pt x="189" y="42"/>
                  </a:lnTo>
                  <a:lnTo>
                    <a:pt x="189" y="4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4" name="Freeform 400"/>
            <p:cNvSpPr/>
            <p:nvPr>
              <p:custDataLst>
                <p:tags r:id="rId49"/>
              </p:custDataLst>
            </p:nvPr>
          </p:nvSpPr>
          <p:spPr bwMode="auto">
            <a:xfrm>
              <a:off x="4335463" y="3346450"/>
              <a:ext cx="173038" cy="19050"/>
            </a:xfrm>
            <a:custGeom>
              <a:avLst/>
              <a:gdLst/>
              <a:ahLst/>
              <a:cxnLst>
                <a:cxn ang="0">
                  <a:pos x="17" y="36"/>
                </a:cxn>
                <a:cxn ang="0">
                  <a:pos x="17" y="36"/>
                </a:cxn>
                <a:cxn ang="0">
                  <a:pos x="13" y="35"/>
                </a:cxn>
                <a:cxn ang="0">
                  <a:pos x="10" y="34"/>
                </a:cxn>
                <a:cxn ang="0">
                  <a:pos x="7" y="32"/>
                </a:cxn>
                <a:cxn ang="0">
                  <a:pos x="4" y="30"/>
                </a:cxn>
                <a:cxn ang="0">
                  <a:pos x="3" y="28"/>
                </a:cxn>
                <a:cxn ang="0">
                  <a:pos x="1" y="25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3" y="8"/>
                </a:cxn>
                <a:cxn ang="0">
                  <a:pos x="4" y="5"/>
                </a:cxn>
                <a:cxn ang="0">
                  <a:pos x="7" y="3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312" y="0"/>
                </a:cxn>
                <a:cxn ang="0">
                  <a:pos x="312" y="0"/>
                </a:cxn>
                <a:cxn ang="0">
                  <a:pos x="316" y="0"/>
                </a:cxn>
                <a:cxn ang="0">
                  <a:pos x="319" y="1"/>
                </a:cxn>
                <a:cxn ang="0">
                  <a:pos x="322" y="3"/>
                </a:cxn>
                <a:cxn ang="0">
                  <a:pos x="324" y="5"/>
                </a:cxn>
                <a:cxn ang="0">
                  <a:pos x="326" y="8"/>
                </a:cxn>
                <a:cxn ang="0">
                  <a:pos x="327" y="11"/>
                </a:cxn>
                <a:cxn ang="0">
                  <a:pos x="328" y="17"/>
                </a:cxn>
                <a:cxn ang="0">
                  <a:pos x="328" y="17"/>
                </a:cxn>
                <a:cxn ang="0">
                  <a:pos x="327" y="25"/>
                </a:cxn>
                <a:cxn ang="0">
                  <a:pos x="326" y="28"/>
                </a:cxn>
                <a:cxn ang="0">
                  <a:pos x="324" y="30"/>
                </a:cxn>
                <a:cxn ang="0">
                  <a:pos x="322" y="32"/>
                </a:cxn>
                <a:cxn ang="0">
                  <a:pos x="319" y="34"/>
                </a:cxn>
                <a:cxn ang="0">
                  <a:pos x="316" y="35"/>
                </a:cxn>
                <a:cxn ang="0">
                  <a:pos x="312" y="36"/>
                </a:cxn>
                <a:cxn ang="0">
                  <a:pos x="17" y="36"/>
                </a:cxn>
              </a:cxnLst>
              <a:rect l="0" t="0" r="r" b="b"/>
              <a:pathLst>
                <a:path w="328" h="36">
                  <a:moveTo>
                    <a:pt x="17" y="36"/>
                  </a:moveTo>
                  <a:lnTo>
                    <a:pt x="17" y="36"/>
                  </a:lnTo>
                  <a:lnTo>
                    <a:pt x="13" y="35"/>
                  </a:lnTo>
                  <a:lnTo>
                    <a:pt x="10" y="34"/>
                  </a:lnTo>
                  <a:lnTo>
                    <a:pt x="7" y="32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1" y="25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3" y="8"/>
                  </a:lnTo>
                  <a:lnTo>
                    <a:pt x="4" y="5"/>
                  </a:lnTo>
                  <a:lnTo>
                    <a:pt x="7" y="3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16" y="0"/>
                  </a:lnTo>
                  <a:lnTo>
                    <a:pt x="319" y="1"/>
                  </a:lnTo>
                  <a:lnTo>
                    <a:pt x="322" y="3"/>
                  </a:lnTo>
                  <a:lnTo>
                    <a:pt x="324" y="5"/>
                  </a:lnTo>
                  <a:lnTo>
                    <a:pt x="326" y="8"/>
                  </a:lnTo>
                  <a:lnTo>
                    <a:pt x="327" y="11"/>
                  </a:lnTo>
                  <a:lnTo>
                    <a:pt x="328" y="17"/>
                  </a:lnTo>
                  <a:lnTo>
                    <a:pt x="328" y="17"/>
                  </a:lnTo>
                  <a:lnTo>
                    <a:pt x="327" y="25"/>
                  </a:lnTo>
                  <a:lnTo>
                    <a:pt x="326" y="28"/>
                  </a:lnTo>
                  <a:lnTo>
                    <a:pt x="324" y="30"/>
                  </a:lnTo>
                  <a:lnTo>
                    <a:pt x="322" y="32"/>
                  </a:lnTo>
                  <a:lnTo>
                    <a:pt x="319" y="34"/>
                  </a:lnTo>
                  <a:lnTo>
                    <a:pt x="316" y="35"/>
                  </a:lnTo>
                  <a:lnTo>
                    <a:pt x="312" y="36"/>
                  </a:lnTo>
                  <a:lnTo>
                    <a:pt x="17" y="3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5" name="Freeform 401"/>
            <p:cNvSpPr/>
            <p:nvPr>
              <p:custDataLst>
                <p:tags r:id="rId50"/>
              </p:custDataLst>
            </p:nvPr>
          </p:nvSpPr>
          <p:spPr bwMode="auto">
            <a:xfrm>
              <a:off x="4332288" y="3421063"/>
              <a:ext cx="63500" cy="23813"/>
            </a:xfrm>
            <a:custGeom>
              <a:avLst/>
              <a:gdLst/>
              <a:ahLst/>
              <a:cxnLst>
                <a:cxn ang="0">
                  <a:pos x="79" y="44"/>
                </a:cxn>
                <a:cxn ang="0">
                  <a:pos x="61" y="40"/>
                </a:cxn>
                <a:cxn ang="0">
                  <a:pos x="57" y="39"/>
                </a:cxn>
                <a:cxn ang="0">
                  <a:pos x="54" y="37"/>
                </a:cxn>
                <a:cxn ang="0">
                  <a:pos x="53" y="36"/>
                </a:cxn>
                <a:cxn ang="0">
                  <a:pos x="44" y="35"/>
                </a:cxn>
                <a:cxn ang="0">
                  <a:pos x="40" y="35"/>
                </a:cxn>
                <a:cxn ang="0">
                  <a:pos x="33" y="36"/>
                </a:cxn>
                <a:cxn ang="0">
                  <a:pos x="16" y="37"/>
                </a:cxn>
                <a:cxn ang="0">
                  <a:pos x="16" y="37"/>
                </a:cxn>
                <a:cxn ang="0">
                  <a:pos x="9" y="36"/>
                </a:cxn>
                <a:cxn ang="0">
                  <a:pos x="4" y="32"/>
                </a:cxn>
                <a:cxn ang="0">
                  <a:pos x="0" y="21"/>
                </a:cxn>
                <a:cxn ang="0">
                  <a:pos x="1" y="15"/>
                </a:cxn>
                <a:cxn ang="0">
                  <a:pos x="4" y="8"/>
                </a:cxn>
                <a:cxn ang="0">
                  <a:pos x="9" y="3"/>
                </a:cxn>
                <a:cxn ang="0">
                  <a:pos x="17" y="1"/>
                </a:cxn>
                <a:cxn ang="0">
                  <a:pos x="29" y="1"/>
                </a:cxn>
                <a:cxn ang="0">
                  <a:pos x="45" y="0"/>
                </a:cxn>
                <a:cxn ang="0">
                  <a:pos x="57" y="1"/>
                </a:cxn>
                <a:cxn ang="0">
                  <a:pos x="67" y="3"/>
                </a:cxn>
                <a:cxn ang="0">
                  <a:pos x="74" y="6"/>
                </a:cxn>
                <a:cxn ang="0">
                  <a:pos x="102" y="6"/>
                </a:cxn>
                <a:cxn ang="0">
                  <a:pos x="110" y="8"/>
                </a:cxn>
                <a:cxn ang="0">
                  <a:pos x="115" y="13"/>
                </a:cxn>
                <a:cxn ang="0">
                  <a:pos x="118" y="18"/>
                </a:cxn>
                <a:cxn ang="0">
                  <a:pos x="119" y="25"/>
                </a:cxn>
                <a:cxn ang="0">
                  <a:pos x="117" y="34"/>
                </a:cxn>
                <a:cxn ang="0">
                  <a:pos x="112" y="39"/>
                </a:cxn>
                <a:cxn ang="0">
                  <a:pos x="106" y="43"/>
                </a:cxn>
                <a:cxn ang="0">
                  <a:pos x="102" y="43"/>
                </a:cxn>
                <a:cxn ang="0">
                  <a:pos x="90" y="43"/>
                </a:cxn>
                <a:cxn ang="0">
                  <a:pos x="79" y="44"/>
                </a:cxn>
              </a:cxnLst>
              <a:rect l="0" t="0" r="r" b="b"/>
              <a:pathLst>
                <a:path w="119" h="44">
                  <a:moveTo>
                    <a:pt x="79" y="44"/>
                  </a:moveTo>
                  <a:lnTo>
                    <a:pt x="79" y="44"/>
                  </a:lnTo>
                  <a:lnTo>
                    <a:pt x="69" y="43"/>
                  </a:lnTo>
                  <a:lnTo>
                    <a:pt x="61" y="40"/>
                  </a:lnTo>
                  <a:lnTo>
                    <a:pt x="61" y="40"/>
                  </a:lnTo>
                  <a:lnTo>
                    <a:pt x="57" y="39"/>
                  </a:lnTo>
                  <a:lnTo>
                    <a:pt x="54" y="37"/>
                  </a:lnTo>
                  <a:lnTo>
                    <a:pt x="54" y="37"/>
                  </a:lnTo>
                  <a:lnTo>
                    <a:pt x="53" y="36"/>
                  </a:lnTo>
                  <a:lnTo>
                    <a:pt x="53" y="36"/>
                  </a:lnTo>
                  <a:lnTo>
                    <a:pt x="44" y="35"/>
                  </a:lnTo>
                  <a:lnTo>
                    <a:pt x="44" y="35"/>
                  </a:lnTo>
                  <a:lnTo>
                    <a:pt x="40" y="35"/>
                  </a:lnTo>
                  <a:lnTo>
                    <a:pt x="40" y="35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2" y="37"/>
                  </a:lnTo>
                  <a:lnTo>
                    <a:pt x="9" y="36"/>
                  </a:lnTo>
                  <a:lnTo>
                    <a:pt x="6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2" y="12"/>
                  </a:lnTo>
                  <a:lnTo>
                    <a:pt x="4" y="8"/>
                  </a:lnTo>
                  <a:lnTo>
                    <a:pt x="6" y="5"/>
                  </a:lnTo>
                  <a:lnTo>
                    <a:pt x="9" y="3"/>
                  </a:lnTo>
                  <a:lnTo>
                    <a:pt x="13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7" y="1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72" y="5"/>
                  </a:lnTo>
                  <a:lnTo>
                    <a:pt x="74" y="6"/>
                  </a:lnTo>
                  <a:lnTo>
                    <a:pt x="102" y="6"/>
                  </a:lnTo>
                  <a:lnTo>
                    <a:pt x="102" y="6"/>
                  </a:lnTo>
                  <a:lnTo>
                    <a:pt x="106" y="6"/>
                  </a:lnTo>
                  <a:lnTo>
                    <a:pt x="110" y="8"/>
                  </a:lnTo>
                  <a:lnTo>
                    <a:pt x="112" y="9"/>
                  </a:lnTo>
                  <a:lnTo>
                    <a:pt x="115" y="13"/>
                  </a:lnTo>
                  <a:lnTo>
                    <a:pt x="117" y="15"/>
                  </a:lnTo>
                  <a:lnTo>
                    <a:pt x="118" y="18"/>
                  </a:lnTo>
                  <a:lnTo>
                    <a:pt x="119" y="25"/>
                  </a:lnTo>
                  <a:lnTo>
                    <a:pt x="119" y="25"/>
                  </a:lnTo>
                  <a:lnTo>
                    <a:pt x="118" y="31"/>
                  </a:lnTo>
                  <a:lnTo>
                    <a:pt x="117" y="34"/>
                  </a:lnTo>
                  <a:lnTo>
                    <a:pt x="115" y="36"/>
                  </a:lnTo>
                  <a:lnTo>
                    <a:pt x="112" y="39"/>
                  </a:lnTo>
                  <a:lnTo>
                    <a:pt x="110" y="40"/>
                  </a:lnTo>
                  <a:lnTo>
                    <a:pt x="106" y="43"/>
                  </a:lnTo>
                  <a:lnTo>
                    <a:pt x="102" y="43"/>
                  </a:lnTo>
                  <a:lnTo>
                    <a:pt x="102" y="43"/>
                  </a:lnTo>
                  <a:lnTo>
                    <a:pt x="90" y="43"/>
                  </a:lnTo>
                  <a:lnTo>
                    <a:pt x="90" y="43"/>
                  </a:lnTo>
                  <a:lnTo>
                    <a:pt x="79" y="44"/>
                  </a:lnTo>
                  <a:lnTo>
                    <a:pt x="79" y="4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6" name="Freeform 402"/>
            <p:cNvSpPr/>
            <p:nvPr>
              <p:custDataLst>
                <p:tags r:id="rId51"/>
              </p:custDataLst>
            </p:nvPr>
          </p:nvSpPr>
          <p:spPr bwMode="auto">
            <a:xfrm>
              <a:off x="4427538" y="3421063"/>
              <a:ext cx="68263" cy="22225"/>
            </a:xfrm>
            <a:custGeom>
              <a:avLst/>
              <a:gdLst/>
              <a:ahLst/>
              <a:cxnLst>
                <a:cxn ang="0">
                  <a:pos x="18" y="42"/>
                </a:cxn>
                <a:cxn ang="0">
                  <a:pos x="18" y="42"/>
                </a:cxn>
                <a:cxn ang="0">
                  <a:pos x="14" y="42"/>
                </a:cxn>
                <a:cxn ang="0">
                  <a:pos x="10" y="39"/>
                </a:cxn>
                <a:cxn ang="0">
                  <a:pos x="7" y="38"/>
                </a:cxn>
                <a:cxn ang="0">
                  <a:pos x="4" y="36"/>
                </a:cxn>
                <a:cxn ang="0">
                  <a:pos x="2" y="33"/>
                </a:cxn>
                <a:cxn ang="0">
                  <a:pos x="1" y="30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1" y="17"/>
                </a:cxn>
                <a:cxn ang="0">
                  <a:pos x="2" y="14"/>
                </a:cxn>
                <a:cxn ang="0">
                  <a:pos x="4" y="12"/>
                </a:cxn>
                <a:cxn ang="0">
                  <a:pos x="8" y="8"/>
                </a:cxn>
                <a:cxn ang="0">
                  <a:pos x="10" y="7"/>
                </a:cxn>
                <a:cxn ang="0">
                  <a:pos x="14" y="5"/>
                </a:cxn>
                <a:cxn ang="0">
                  <a:pos x="18" y="5"/>
                </a:cxn>
                <a:cxn ang="0">
                  <a:pos x="18" y="5"/>
                </a:cxn>
                <a:cxn ang="0">
                  <a:pos x="42" y="4"/>
                </a:cxn>
                <a:cxn ang="0">
                  <a:pos x="65" y="3"/>
                </a:cxn>
                <a:cxn ang="0">
                  <a:pos x="65" y="3"/>
                </a:cxn>
                <a:cxn ang="0">
                  <a:pos x="89" y="1"/>
                </a:cxn>
                <a:cxn ang="0">
                  <a:pos x="113" y="0"/>
                </a:cxn>
                <a:cxn ang="0">
                  <a:pos x="113" y="0"/>
                </a:cxn>
                <a:cxn ang="0">
                  <a:pos x="117" y="1"/>
                </a:cxn>
                <a:cxn ang="0">
                  <a:pos x="120" y="2"/>
                </a:cxn>
                <a:cxn ang="0">
                  <a:pos x="123" y="4"/>
                </a:cxn>
                <a:cxn ang="0">
                  <a:pos x="125" y="6"/>
                </a:cxn>
                <a:cxn ang="0">
                  <a:pos x="127" y="8"/>
                </a:cxn>
                <a:cxn ang="0">
                  <a:pos x="128" y="12"/>
                </a:cxn>
                <a:cxn ang="0">
                  <a:pos x="129" y="19"/>
                </a:cxn>
                <a:cxn ang="0">
                  <a:pos x="129" y="19"/>
                </a:cxn>
                <a:cxn ang="0">
                  <a:pos x="128" y="25"/>
                </a:cxn>
                <a:cxn ang="0">
                  <a:pos x="127" y="28"/>
                </a:cxn>
                <a:cxn ang="0">
                  <a:pos x="125" y="31"/>
                </a:cxn>
                <a:cxn ang="0">
                  <a:pos x="123" y="33"/>
                </a:cxn>
                <a:cxn ang="0">
                  <a:pos x="120" y="35"/>
                </a:cxn>
                <a:cxn ang="0">
                  <a:pos x="117" y="36"/>
                </a:cxn>
                <a:cxn ang="0">
                  <a:pos x="113" y="36"/>
                </a:cxn>
                <a:cxn ang="0">
                  <a:pos x="113" y="36"/>
                </a:cxn>
                <a:cxn ang="0">
                  <a:pos x="88" y="37"/>
                </a:cxn>
                <a:cxn ang="0">
                  <a:pos x="64" y="39"/>
                </a:cxn>
                <a:cxn ang="0">
                  <a:pos x="64" y="39"/>
                </a:cxn>
                <a:cxn ang="0">
                  <a:pos x="42" y="41"/>
                </a:cxn>
                <a:cxn ang="0">
                  <a:pos x="18" y="42"/>
                </a:cxn>
                <a:cxn ang="0">
                  <a:pos x="18" y="42"/>
                </a:cxn>
              </a:cxnLst>
              <a:rect l="0" t="0" r="r" b="b"/>
              <a:pathLst>
                <a:path w="129" h="42">
                  <a:moveTo>
                    <a:pt x="18" y="42"/>
                  </a:moveTo>
                  <a:lnTo>
                    <a:pt x="18" y="42"/>
                  </a:lnTo>
                  <a:lnTo>
                    <a:pt x="14" y="42"/>
                  </a:lnTo>
                  <a:lnTo>
                    <a:pt x="10" y="39"/>
                  </a:lnTo>
                  <a:lnTo>
                    <a:pt x="7" y="38"/>
                  </a:lnTo>
                  <a:lnTo>
                    <a:pt x="4" y="36"/>
                  </a:lnTo>
                  <a:lnTo>
                    <a:pt x="2" y="33"/>
                  </a:lnTo>
                  <a:lnTo>
                    <a:pt x="1" y="3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2" y="14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0" y="7"/>
                  </a:lnTo>
                  <a:lnTo>
                    <a:pt x="14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42" y="4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89" y="1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7" y="1"/>
                  </a:lnTo>
                  <a:lnTo>
                    <a:pt x="120" y="2"/>
                  </a:lnTo>
                  <a:lnTo>
                    <a:pt x="123" y="4"/>
                  </a:lnTo>
                  <a:lnTo>
                    <a:pt x="125" y="6"/>
                  </a:lnTo>
                  <a:lnTo>
                    <a:pt x="127" y="8"/>
                  </a:lnTo>
                  <a:lnTo>
                    <a:pt x="128" y="12"/>
                  </a:lnTo>
                  <a:lnTo>
                    <a:pt x="129" y="19"/>
                  </a:lnTo>
                  <a:lnTo>
                    <a:pt x="129" y="19"/>
                  </a:lnTo>
                  <a:lnTo>
                    <a:pt x="128" y="25"/>
                  </a:lnTo>
                  <a:lnTo>
                    <a:pt x="127" y="28"/>
                  </a:lnTo>
                  <a:lnTo>
                    <a:pt x="125" y="31"/>
                  </a:lnTo>
                  <a:lnTo>
                    <a:pt x="123" y="33"/>
                  </a:lnTo>
                  <a:lnTo>
                    <a:pt x="120" y="35"/>
                  </a:lnTo>
                  <a:lnTo>
                    <a:pt x="117" y="36"/>
                  </a:lnTo>
                  <a:lnTo>
                    <a:pt x="113" y="36"/>
                  </a:lnTo>
                  <a:lnTo>
                    <a:pt x="113" y="36"/>
                  </a:lnTo>
                  <a:lnTo>
                    <a:pt x="88" y="37"/>
                  </a:lnTo>
                  <a:lnTo>
                    <a:pt x="64" y="39"/>
                  </a:lnTo>
                  <a:lnTo>
                    <a:pt x="64" y="39"/>
                  </a:lnTo>
                  <a:lnTo>
                    <a:pt x="42" y="41"/>
                  </a:lnTo>
                  <a:lnTo>
                    <a:pt x="18" y="42"/>
                  </a:lnTo>
                  <a:lnTo>
                    <a:pt x="18" y="4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7" name="Freeform 403"/>
            <p:cNvSpPr/>
            <p:nvPr>
              <p:custDataLst>
                <p:tags r:id="rId52"/>
              </p:custDataLst>
            </p:nvPr>
          </p:nvSpPr>
          <p:spPr bwMode="auto">
            <a:xfrm>
              <a:off x="4335463" y="3495675"/>
              <a:ext cx="128588" cy="20638"/>
            </a:xfrm>
            <a:custGeom>
              <a:avLst/>
              <a:gdLst/>
              <a:ahLst/>
              <a:cxnLst>
                <a:cxn ang="0">
                  <a:pos x="226" y="40"/>
                </a:cxn>
                <a:cxn ang="0">
                  <a:pos x="226" y="40"/>
                </a:cxn>
                <a:cxn ang="0">
                  <a:pos x="173" y="39"/>
                </a:cxn>
                <a:cxn ang="0">
                  <a:pos x="122" y="38"/>
                </a:cxn>
                <a:cxn ang="0">
                  <a:pos x="122" y="38"/>
                </a:cxn>
                <a:cxn ang="0">
                  <a:pos x="70" y="36"/>
                </a:cxn>
                <a:cxn ang="0">
                  <a:pos x="17" y="35"/>
                </a:cxn>
                <a:cxn ang="0">
                  <a:pos x="17" y="35"/>
                </a:cxn>
                <a:cxn ang="0">
                  <a:pos x="13" y="35"/>
                </a:cxn>
                <a:cxn ang="0">
                  <a:pos x="10" y="34"/>
                </a:cxn>
                <a:cxn ang="0">
                  <a:pos x="7" y="32"/>
                </a:cxn>
                <a:cxn ang="0">
                  <a:pos x="4" y="30"/>
                </a:cxn>
                <a:cxn ang="0">
                  <a:pos x="3" y="26"/>
                </a:cxn>
                <a:cxn ang="0">
                  <a:pos x="1" y="23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3" y="8"/>
                </a:cxn>
                <a:cxn ang="0">
                  <a:pos x="4" y="5"/>
                </a:cxn>
                <a:cxn ang="0">
                  <a:pos x="7" y="3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70" y="0"/>
                </a:cxn>
                <a:cxn ang="0">
                  <a:pos x="122" y="2"/>
                </a:cxn>
                <a:cxn ang="0">
                  <a:pos x="122" y="2"/>
                </a:cxn>
                <a:cxn ang="0">
                  <a:pos x="173" y="3"/>
                </a:cxn>
                <a:cxn ang="0">
                  <a:pos x="226" y="4"/>
                </a:cxn>
                <a:cxn ang="0">
                  <a:pos x="226" y="4"/>
                </a:cxn>
                <a:cxn ang="0">
                  <a:pos x="230" y="5"/>
                </a:cxn>
                <a:cxn ang="0">
                  <a:pos x="233" y="6"/>
                </a:cxn>
                <a:cxn ang="0">
                  <a:pos x="236" y="7"/>
                </a:cxn>
                <a:cxn ang="0">
                  <a:pos x="239" y="10"/>
                </a:cxn>
                <a:cxn ang="0">
                  <a:pos x="240" y="12"/>
                </a:cxn>
                <a:cxn ang="0">
                  <a:pos x="242" y="15"/>
                </a:cxn>
                <a:cxn ang="0">
                  <a:pos x="243" y="22"/>
                </a:cxn>
                <a:cxn ang="0">
                  <a:pos x="243" y="22"/>
                </a:cxn>
                <a:cxn ang="0">
                  <a:pos x="242" y="29"/>
                </a:cxn>
                <a:cxn ang="0">
                  <a:pos x="240" y="32"/>
                </a:cxn>
                <a:cxn ang="0">
                  <a:pos x="239" y="35"/>
                </a:cxn>
                <a:cxn ang="0">
                  <a:pos x="236" y="37"/>
                </a:cxn>
                <a:cxn ang="0">
                  <a:pos x="233" y="39"/>
                </a:cxn>
                <a:cxn ang="0">
                  <a:pos x="230" y="40"/>
                </a:cxn>
                <a:cxn ang="0">
                  <a:pos x="226" y="40"/>
                </a:cxn>
                <a:cxn ang="0">
                  <a:pos x="226" y="40"/>
                </a:cxn>
              </a:cxnLst>
              <a:rect l="0" t="0" r="r" b="b"/>
              <a:pathLst>
                <a:path w="243" h="40">
                  <a:moveTo>
                    <a:pt x="226" y="40"/>
                  </a:moveTo>
                  <a:lnTo>
                    <a:pt x="226" y="40"/>
                  </a:lnTo>
                  <a:lnTo>
                    <a:pt x="173" y="39"/>
                  </a:lnTo>
                  <a:lnTo>
                    <a:pt x="122" y="38"/>
                  </a:lnTo>
                  <a:lnTo>
                    <a:pt x="122" y="38"/>
                  </a:lnTo>
                  <a:lnTo>
                    <a:pt x="70" y="36"/>
                  </a:lnTo>
                  <a:lnTo>
                    <a:pt x="17" y="35"/>
                  </a:lnTo>
                  <a:lnTo>
                    <a:pt x="17" y="35"/>
                  </a:lnTo>
                  <a:lnTo>
                    <a:pt x="13" y="35"/>
                  </a:lnTo>
                  <a:lnTo>
                    <a:pt x="10" y="34"/>
                  </a:lnTo>
                  <a:lnTo>
                    <a:pt x="7" y="32"/>
                  </a:lnTo>
                  <a:lnTo>
                    <a:pt x="4" y="30"/>
                  </a:lnTo>
                  <a:lnTo>
                    <a:pt x="3" y="26"/>
                  </a:lnTo>
                  <a:lnTo>
                    <a:pt x="1" y="23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3" y="8"/>
                  </a:lnTo>
                  <a:lnTo>
                    <a:pt x="4" y="5"/>
                  </a:lnTo>
                  <a:lnTo>
                    <a:pt x="7" y="3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0" y="0"/>
                  </a:lnTo>
                  <a:lnTo>
                    <a:pt x="122" y="2"/>
                  </a:lnTo>
                  <a:lnTo>
                    <a:pt x="122" y="2"/>
                  </a:lnTo>
                  <a:lnTo>
                    <a:pt x="173" y="3"/>
                  </a:lnTo>
                  <a:lnTo>
                    <a:pt x="226" y="4"/>
                  </a:lnTo>
                  <a:lnTo>
                    <a:pt x="226" y="4"/>
                  </a:lnTo>
                  <a:lnTo>
                    <a:pt x="230" y="5"/>
                  </a:lnTo>
                  <a:lnTo>
                    <a:pt x="233" y="6"/>
                  </a:lnTo>
                  <a:lnTo>
                    <a:pt x="236" y="7"/>
                  </a:lnTo>
                  <a:lnTo>
                    <a:pt x="239" y="10"/>
                  </a:lnTo>
                  <a:lnTo>
                    <a:pt x="240" y="12"/>
                  </a:lnTo>
                  <a:lnTo>
                    <a:pt x="242" y="15"/>
                  </a:lnTo>
                  <a:lnTo>
                    <a:pt x="243" y="22"/>
                  </a:lnTo>
                  <a:lnTo>
                    <a:pt x="243" y="22"/>
                  </a:lnTo>
                  <a:lnTo>
                    <a:pt x="242" y="29"/>
                  </a:lnTo>
                  <a:lnTo>
                    <a:pt x="240" y="32"/>
                  </a:lnTo>
                  <a:lnTo>
                    <a:pt x="239" y="35"/>
                  </a:lnTo>
                  <a:lnTo>
                    <a:pt x="236" y="37"/>
                  </a:lnTo>
                  <a:lnTo>
                    <a:pt x="233" y="39"/>
                  </a:lnTo>
                  <a:lnTo>
                    <a:pt x="230" y="40"/>
                  </a:lnTo>
                  <a:lnTo>
                    <a:pt x="226" y="40"/>
                  </a:lnTo>
                  <a:lnTo>
                    <a:pt x="226" y="4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8" name="Freeform 404"/>
            <p:cNvSpPr/>
            <p:nvPr>
              <p:custDataLst>
                <p:tags r:id="rId53"/>
              </p:custDataLst>
            </p:nvPr>
          </p:nvSpPr>
          <p:spPr bwMode="auto">
            <a:xfrm>
              <a:off x="4332288" y="3560763"/>
              <a:ext cx="77788" cy="19050"/>
            </a:xfrm>
            <a:custGeom>
              <a:avLst/>
              <a:gdLst/>
              <a:ahLst/>
              <a:cxnLst>
                <a:cxn ang="0">
                  <a:pos x="16" y="36"/>
                </a:cxn>
                <a:cxn ang="0">
                  <a:pos x="16" y="36"/>
                </a:cxn>
                <a:cxn ang="0">
                  <a:pos x="12" y="35"/>
                </a:cxn>
                <a:cxn ang="0">
                  <a:pos x="9" y="34"/>
                </a:cxn>
                <a:cxn ang="0">
                  <a:pos x="6" y="33"/>
                </a:cxn>
                <a:cxn ang="0">
                  <a:pos x="4" y="30"/>
                </a:cxn>
                <a:cxn ang="0">
                  <a:pos x="2" y="27"/>
                </a:cxn>
                <a:cxn ang="0">
                  <a:pos x="1" y="24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2" y="8"/>
                </a:cxn>
                <a:cxn ang="0">
                  <a:pos x="4" y="5"/>
                </a:cxn>
                <a:cxn ang="0">
                  <a:pos x="6" y="3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131" y="0"/>
                </a:cxn>
                <a:cxn ang="0">
                  <a:pos x="131" y="0"/>
                </a:cxn>
                <a:cxn ang="0">
                  <a:pos x="135" y="0"/>
                </a:cxn>
                <a:cxn ang="0">
                  <a:pos x="138" y="1"/>
                </a:cxn>
                <a:cxn ang="0">
                  <a:pos x="141" y="3"/>
                </a:cxn>
                <a:cxn ang="0">
                  <a:pos x="143" y="5"/>
                </a:cxn>
                <a:cxn ang="0">
                  <a:pos x="145" y="8"/>
                </a:cxn>
                <a:cxn ang="0">
                  <a:pos x="146" y="11"/>
                </a:cxn>
                <a:cxn ang="0">
                  <a:pos x="147" y="17"/>
                </a:cxn>
                <a:cxn ang="0">
                  <a:pos x="147" y="17"/>
                </a:cxn>
                <a:cxn ang="0">
                  <a:pos x="146" y="24"/>
                </a:cxn>
                <a:cxn ang="0">
                  <a:pos x="145" y="27"/>
                </a:cxn>
                <a:cxn ang="0">
                  <a:pos x="143" y="30"/>
                </a:cxn>
                <a:cxn ang="0">
                  <a:pos x="141" y="33"/>
                </a:cxn>
                <a:cxn ang="0">
                  <a:pos x="138" y="34"/>
                </a:cxn>
                <a:cxn ang="0">
                  <a:pos x="135" y="35"/>
                </a:cxn>
                <a:cxn ang="0">
                  <a:pos x="131" y="36"/>
                </a:cxn>
                <a:cxn ang="0">
                  <a:pos x="16" y="36"/>
                </a:cxn>
              </a:cxnLst>
              <a:rect l="0" t="0" r="r" b="b"/>
              <a:pathLst>
                <a:path w="147" h="36">
                  <a:moveTo>
                    <a:pt x="16" y="36"/>
                  </a:moveTo>
                  <a:lnTo>
                    <a:pt x="16" y="36"/>
                  </a:lnTo>
                  <a:lnTo>
                    <a:pt x="12" y="35"/>
                  </a:lnTo>
                  <a:lnTo>
                    <a:pt x="9" y="34"/>
                  </a:lnTo>
                  <a:lnTo>
                    <a:pt x="6" y="33"/>
                  </a:lnTo>
                  <a:lnTo>
                    <a:pt x="4" y="30"/>
                  </a:lnTo>
                  <a:lnTo>
                    <a:pt x="2" y="27"/>
                  </a:lnTo>
                  <a:lnTo>
                    <a:pt x="1" y="24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2" y="8"/>
                  </a:lnTo>
                  <a:lnTo>
                    <a:pt x="4" y="5"/>
                  </a:lnTo>
                  <a:lnTo>
                    <a:pt x="6" y="3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5" y="0"/>
                  </a:lnTo>
                  <a:lnTo>
                    <a:pt x="138" y="1"/>
                  </a:lnTo>
                  <a:lnTo>
                    <a:pt x="141" y="3"/>
                  </a:lnTo>
                  <a:lnTo>
                    <a:pt x="143" y="5"/>
                  </a:lnTo>
                  <a:lnTo>
                    <a:pt x="145" y="8"/>
                  </a:lnTo>
                  <a:lnTo>
                    <a:pt x="146" y="11"/>
                  </a:lnTo>
                  <a:lnTo>
                    <a:pt x="147" y="17"/>
                  </a:lnTo>
                  <a:lnTo>
                    <a:pt x="147" y="17"/>
                  </a:lnTo>
                  <a:lnTo>
                    <a:pt x="146" y="24"/>
                  </a:lnTo>
                  <a:lnTo>
                    <a:pt x="145" y="27"/>
                  </a:lnTo>
                  <a:lnTo>
                    <a:pt x="143" y="30"/>
                  </a:lnTo>
                  <a:lnTo>
                    <a:pt x="141" y="33"/>
                  </a:lnTo>
                  <a:lnTo>
                    <a:pt x="138" y="34"/>
                  </a:lnTo>
                  <a:lnTo>
                    <a:pt x="135" y="35"/>
                  </a:lnTo>
                  <a:lnTo>
                    <a:pt x="131" y="36"/>
                  </a:lnTo>
                  <a:lnTo>
                    <a:pt x="16" y="3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9" name="Freeform 405"/>
            <p:cNvSpPr/>
            <p:nvPr>
              <p:custDataLst>
                <p:tags r:id="rId54"/>
              </p:custDataLst>
            </p:nvPr>
          </p:nvSpPr>
          <p:spPr bwMode="auto">
            <a:xfrm>
              <a:off x="4329113" y="3621088"/>
              <a:ext cx="66675" cy="20638"/>
            </a:xfrm>
            <a:custGeom>
              <a:avLst/>
              <a:gdLst/>
              <a:ahLst/>
              <a:cxnLst>
                <a:cxn ang="0">
                  <a:pos x="19" y="41"/>
                </a:cxn>
                <a:cxn ang="0">
                  <a:pos x="19" y="41"/>
                </a:cxn>
                <a:cxn ang="0">
                  <a:pos x="15" y="39"/>
                </a:cxn>
                <a:cxn ang="0">
                  <a:pos x="12" y="38"/>
                </a:cxn>
                <a:cxn ang="0">
                  <a:pos x="9" y="37"/>
                </a:cxn>
                <a:cxn ang="0">
                  <a:pos x="7" y="34"/>
                </a:cxn>
                <a:cxn ang="0">
                  <a:pos x="3" y="32"/>
                </a:cxn>
                <a:cxn ang="0">
                  <a:pos x="2" y="29"/>
                </a:cxn>
                <a:cxn ang="0">
                  <a:pos x="1" y="26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" y="14"/>
                </a:cxn>
                <a:cxn ang="0">
                  <a:pos x="2" y="10"/>
                </a:cxn>
                <a:cxn ang="0">
                  <a:pos x="5" y="6"/>
                </a:cxn>
                <a:cxn ang="0">
                  <a:pos x="7" y="4"/>
                </a:cxn>
                <a:cxn ang="0">
                  <a:pos x="9" y="2"/>
                </a:cxn>
                <a:cxn ang="0">
                  <a:pos x="12" y="1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4" y="1"/>
                </a:cxn>
                <a:cxn ang="0">
                  <a:pos x="29" y="3"/>
                </a:cxn>
                <a:cxn ang="0">
                  <a:pos x="31" y="4"/>
                </a:cxn>
                <a:cxn ang="0">
                  <a:pos x="109" y="4"/>
                </a:cxn>
                <a:cxn ang="0">
                  <a:pos x="109" y="4"/>
                </a:cxn>
                <a:cxn ang="0">
                  <a:pos x="113" y="4"/>
                </a:cxn>
                <a:cxn ang="0">
                  <a:pos x="117" y="5"/>
                </a:cxn>
                <a:cxn ang="0">
                  <a:pos x="119" y="7"/>
                </a:cxn>
                <a:cxn ang="0">
                  <a:pos x="122" y="10"/>
                </a:cxn>
                <a:cxn ang="0">
                  <a:pos x="124" y="13"/>
                </a:cxn>
                <a:cxn ang="0">
                  <a:pos x="125" y="16"/>
                </a:cxn>
                <a:cxn ang="0">
                  <a:pos x="126" y="22"/>
                </a:cxn>
                <a:cxn ang="0">
                  <a:pos x="126" y="22"/>
                </a:cxn>
                <a:cxn ang="0">
                  <a:pos x="125" y="29"/>
                </a:cxn>
                <a:cxn ang="0">
                  <a:pos x="124" y="31"/>
                </a:cxn>
                <a:cxn ang="0">
                  <a:pos x="122" y="34"/>
                </a:cxn>
                <a:cxn ang="0">
                  <a:pos x="119" y="36"/>
                </a:cxn>
                <a:cxn ang="0">
                  <a:pos x="117" y="38"/>
                </a:cxn>
                <a:cxn ang="0">
                  <a:pos x="113" y="39"/>
                </a:cxn>
                <a:cxn ang="0">
                  <a:pos x="109" y="41"/>
                </a:cxn>
                <a:cxn ang="0">
                  <a:pos x="19" y="41"/>
                </a:cxn>
              </a:cxnLst>
              <a:rect l="0" t="0" r="r" b="b"/>
              <a:pathLst>
                <a:path w="126" h="41">
                  <a:moveTo>
                    <a:pt x="19" y="41"/>
                  </a:moveTo>
                  <a:lnTo>
                    <a:pt x="19" y="41"/>
                  </a:lnTo>
                  <a:lnTo>
                    <a:pt x="15" y="39"/>
                  </a:lnTo>
                  <a:lnTo>
                    <a:pt x="12" y="38"/>
                  </a:lnTo>
                  <a:lnTo>
                    <a:pt x="9" y="37"/>
                  </a:lnTo>
                  <a:lnTo>
                    <a:pt x="7" y="34"/>
                  </a:lnTo>
                  <a:lnTo>
                    <a:pt x="3" y="32"/>
                  </a:lnTo>
                  <a:lnTo>
                    <a:pt x="2" y="29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2" y="10"/>
                  </a:lnTo>
                  <a:lnTo>
                    <a:pt x="5" y="6"/>
                  </a:lnTo>
                  <a:lnTo>
                    <a:pt x="7" y="4"/>
                  </a:lnTo>
                  <a:lnTo>
                    <a:pt x="9" y="2"/>
                  </a:lnTo>
                  <a:lnTo>
                    <a:pt x="12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29" y="3"/>
                  </a:lnTo>
                  <a:lnTo>
                    <a:pt x="31" y="4"/>
                  </a:lnTo>
                  <a:lnTo>
                    <a:pt x="109" y="4"/>
                  </a:lnTo>
                  <a:lnTo>
                    <a:pt x="109" y="4"/>
                  </a:lnTo>
                  <a:lnTo>
                    <a:pt x="113" y="4"/>
                  </a:lnTo>
                  <a:lnTo>
                    <a:pt x="117" y="5"/>
                  </a:lnTo>
                  <a:lnTo>
                    <a:pt x="119" y="7"/>
                  </a:lnTo>
                  <a:lnTo>
                    <a:pt x="122" y="10"/>
                  </a:lnTo>
                  <a:lnTo>
                    <a:pt x="124" y="13"/>
                  </a:lnTo>
                  <a:lnTo>
                    <a:pt x="125" y="16"/>
                  </a:lnTo>
                  <a:lnTo>
                    <a:pt x="126" y="22"/>
                  </a:lnTo>
                  <a:lnTo>
                    <a:pt x="126" y="22"/>
                  </a:lnTo>
                  <a:lnTo>
                    <a:pt x="125" y="29"/>
                  </a:lnTo>
                  <a:lnTo>
                    <a:pt x="124" y="31"/>
                  </a:lnTo>
                  <a:lnTo>
                    <a:pt x="122" y="34"/>
                  </a:lnTo>
                  <a:lnTo>
                    <a:pt x="119" y="36"/>
                  </a:lnTo>
                  <a:lnTo>
                    <a:pt x="117" y="38"/>
                  </a:lnTo>
                  <a:lnTo>
                    <a:pt x="113" y="39"/>
                  </a:lnTo>
                  <a:lnTo>
                    <a:pt x="109" y="41"/>
                  </a:lnTo>
                  <a:lnTo>
                    <a:pt x="19" y="4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91" name="Freeform 407"/>
            <p:cNvSpPr/>
            <p:nvPr>
              <p:custDataLst>
                <p:tags r:id="rId55"/>
              </p:custDataLst>
            </p:nvPr>
          </p:nvSpPr>
          <p:spPr bwMode="auto">
            <a:xfrm>
              <a:off x="4535488" y="3187700"/>
              <a:ext cx="396875" cy="330200"/>
            </a:xfrm>
            <a:custGeom>
              <a:avLst/>
              <a:gdLst/>
              <a:ahLst/>
              <a:cxnLst>
                <a:cxn ang="0">
                  <a:pos x="12" y="623"/>
                </a:cxn>
                <a:cxn ang="0">
                  <a:pos x="2" y="616"/>
                </a:cxn>
                <a:cxn ang="0">
                  <a:pos x="0" y="610"/>
                </a:cxn>
                <a:cxn ang="0">
                  <a:pos x="1" y="602"/>
                </a:cxn>
                <a:cxn ang="0">
                  <a:pos x="16" y="580"/>
                </a:cxn>
                <a:cxn ang="0">
                  <a:pos x="37" y="561"/>
                </a:cxn>
                <a:cxn ang="0">
                  <a:pos x="58" y="541"/>
                </a:cxn>
                <a:cxn ang="0">
                  <a:pos x="137" y="452"/>
                </a:cxn>
                <a:cxn ang="0">
                  <a:pos x="181" y="404"/>
                </a:cxn>
                <a:cxn ang="0">
                  <a:pos x="252" y="340"/>
                </a:cxn>
                <a:cxn ang="0">
                  <a:pos x="328" y="280"/>
                </a:cxn>
                <a:cxn ang="0">
                  <a:pos x="479" y="173"/>
                </a:cxn>
                <a:cxn ang="0">
                  <a:pos x="552" y="122"/>
                </a:cxn>
                <a:cxn ang="0">
                  <a:pos x="606" y="80"/>
                </a:cxn>
                <a:cxn ang="0">
                  <a:pos x="636" y="59"/>
                </a:cxn>
                <a:cxn ang="0">
                  <a:pos x="657" y="45"/>
                </a:cxn>
                <a:cxn ang="0">
                  <a:pos x="692" y="23"/>
                </a:cxn>
                <a:cxn ang="0">
                  <a:pos x="697" y="21"/>
                </a:cxn>
                <a:cxn ang="0">
                  <a:pos x="722" y="6"/>
                </a:cxn>
                <a:cxn ang="0">
                  <a:pos x="727" y="2"/>
                </a:cxn>
                <a:cxn ang="0">
                  <a:pos x="733" y="0"/>
                </a:cxn>
                <a:cxn ang="0">
                  <a:pos x="748" y="7"/>
                </a:cxn>
                <a:cxn ang="0">
                  <a:pos x="752" y="16"/>
                </a:cxn>
                <a:cxn ang="0">
                  <a:pos x="748" y="32"/>
                </a:cxn>
                <a:cxn ang="0">
                  <a:pos x="736" y="41"/>
                </a:cxn>
                <a:cxn ang="0">
                  <a:pos x="694" y="67"/>
                </a:cxn>
                <a:cxn ang="0">
                  <a:pos x="668" y="82"/>
                </a:cxn>
                <a:cxn ang="0">
                  <a:pos x="639" y="101"/>
                </a:cxn>
                <a:cxn ang="0">
                  <a:pos x="593" y="139"/>
                </a:cxn>
                <a:cxn ang="0">
                  <a:pos x="539" y="176"/>
                </a:cxn>
                <a:cxn ang="0">
                  <a:pos x="472" y="218"/>
                </a:cxn>
                <a:cxn ang="0">
                  <a:pos x="392" y="275"/>
                </a:cxn>
                <a:cxn ang="0">
                  <a:pos x="358" y="305"/>
                </a:cxn>
                <a:cxn ang="0">
                  <a:pos x="296" y="354"/>
                </a:cxn>
                <a:cxn ang="0">
                  <a:pos x="209" y="427"/>
                </a:cxn>
                <a:cxn ang="0">
                  <a:pos x="183" y="454"/>
                </a:cxn>
                <a:cxn ang="0">
                  <a:pos x="140" y="502"/>
                </a:cxn>
                <a:cxn ang="0">
                  <a:pos x="100" y="550"/>
                </a:cxn>
                <a:cxn ang="0">
                  <a:pos x="65" y="586"/>
                </a:cxn>
                <a:cxn ang="0">
                  <a:pos x="56" y="592"/>
                </a:cxn>
                <a:cxn ang="0">
                  <a:pos x="40" y="604"/>
                </a:cxn>
                <a:cxn ang="0">
                  <a:pos x="33" y="616"/>
                </a:cxn>
                <a:cxn ang="0">
                  <a:pos x="17" y="623"/>
                </a:cxn>
              </a:cxnLst>
              <a:rect l="0" t="0" r="r" b="b"/>
              <a:pathLst>
                <a:path w="752" h="623">
                  <a:moveTo>
                    <a:pt x="17" y="623"/>
                  </a:moveTo>
                  <a:lnTo>
                    <a:pt x="17" y="623"/>
                  </a:lnTo>
                  <a:lnTo>
                    <a:pt x="12" y="623"/>
                  </a:lnTo>
                  <a:lnTo>
                    <a:pt x="8" y="621"/>
                  </a:lnTo>
                  <a:lnTo>
                    <a:pt x="4" y="619"/>
                  </a:lnTo>
                  <a:lnTo>
                    <a:pt x="2" y="616"/>
                  </a:lnTo>
                  <a:lnTo>
                    <a:pt x="2" y="616"/>
                  </a:lnTo>
                  <a:lnTo>
                    <a:pt x="0" y="613"/>
                  </a:lnTo>
                  <a:lnTo>
                    <a:pt x="0" y="610"/>
                  </a:lnTo>
                  <a:lnTo>
                    <a:pt x="0" y="606"/>
                  </a:lnTo>
                  <a:lnTo>
                    <a:pt x="1" y="602"/>
                  </a:lnTo>
                  <a:lnTo>
                    <a:pt x="1" y="602"/>
                  </a:lnTo>
                  <a:lnTo>
                    <a:pt x="4" y="596"/>
                  </a:lnTo>
                  <a:lnTo>
                    <a:pt x="8" y="590"/>
                  </a:lnTo>
                  <a:lnTo>
                    <a:pt x="16" y="580"/>
                  </a:lnTo>
                  <a:lnTo>
                    <a:pt x="26" y="570"/>
                  </a:lnTo>
                  <a:lnTo>
                    <a:pt x="37" y="561"/>
                  </a:lnTo>
                  <a:lnTo>
                    <a:pt x="37" y="561"/>
                  </a:lnTo>
                  <a:lnTo>
                    <a:pt x="47" y="552"/>
                  </a:lnTo>
                  <a:lnTo>
                    <a:pt x="58" y="541"/>
                  </a:lnTo>
                  <a:lnTo>
                    <a:pt x="58" y="541"/>
                  </a:lnTo>
                  <a:lnTo>
                    <a:pt x="78" y="520"/>
                  </a:lnTo>
                  <a:lnTo>
                    <a:pt x="98" y="498"/>
                  </a:lnTo>
                  <a:lnTo>
                    <a:pt x="137" y="452"/>
                  </a:lnTo>
                  <a:lnTo>
                    <a:pt x="137" y="452"/>
                  </a:lnTo>
                  <a:lnTo>
                    <a:pt x="158" y="428"/>
                  </a:lnTo>
                  <a:lnTo>
                    <a:pt x="181" y="404"/>
                  </a:lnTo>
                  <a:lnTo>
                    <a:pt x="203" y="381"/>
                  </a:lnTo>
                  <a:lnTo>
                    <a:pt x="228" y="361"/>
                  </a:lnTo>
                  <a:lnTo>
                    <a:pt x="252" y="340"/>
                  </a:lnTo>
                  <a:lnTo>
                    <a:pt x="278" y="319"/>
                  </a:lnTo>
                  <a:lnTo>
                    <a:pt x="328" y="280"/>
                  </a:lnTo>
                  <a:lnTo>
                    <a:pt x="328" y="280"/>
                  </a:lnTo>
                  <a:lnTo>
                    <a:pt x="378" y="243"/>
                  </a:lnTo>
                  <a:lnTo>
                    <a:pt x="428" y="207"/>
                  </a:lnTo>
                  <a:lnTo>
                    <a:pt x="479" y="173"/>
                  </a:lnTo>
                  <a:lnTo>
                    <a:pt x="527" y="141"/>
                  </a:lnTo>
                  <a:lnTo>
                    <a:pt x="527" y="141"/>
                  </a:lnTo>
                  <a:lnTo>
                    <a:pt x="552" y="122"/>
                  </a:lnTo>
                  <a:lnTo>
                    <a:pt x="577" y="102"/>
                  </a:lnTo>
                  <a:lnTo>
                    <a:pt x="577" y="102"/>
                  </a:lnTo>
                  <a:lnTo>
                    <a:pt x="606" y="80"/>
                  </a:lnTo>
                  <a:lnTo>
                    <a:pt x="621" y="69"/>
                  </a:lnTo>
                  <a:lnTo>
                    <a:pt x="636" y="59"/>
                  </a:lnTo>
                  <a:lnTo>
                    <a:pt x="636" y="59"/>
                  </a:lnTo>
                  <a:lnTo>
                    <a:pt x="646" y="52"/>
                  </a:lnTo>
                  <a:lnTo>
                    <a:pt x="657" y="45"/>
                  </a:lnTo>
                  <a:lnTo>
                    <a:pt x="657" y="45"/>
                  </a:lnTo>
                  <a:lnTo>
                    <a:pt x="674" y="32"/>
                  </a:lnTo>
                  <a:lnTo>
                    <a:pt x="683" y="27"/>
                  </a:lnTo>
                  <a:lnTo>
                    <a:pt x="692" y="23"/>
                  </a:lnTo>
                  <a:lnTo>
                    <a:pt x="692" y="23"/>
                  </a:lnTo>
                  <a:lnTo>
                    <a:pt x="697" y="21"/>
                  </a:lnTo>
                  <a:lnTo>
                    <a:pt x="697" y="21"/>
                  </a:lnTo>
                  <a:lnTo>
                    <a:pt x="710" y="15"/>
                  </a:lnTo>
                  <a:lnTo>
                    <a:pt x="717" y="10"/>
                  </a:lnTo>
                  <a:lnTo>
                    <a:pt x="722" y="6"/>
                  </a:lnTo>
                  <a:lnTo>
                    <a:pt x="722" y="6"/>
                  </a:lnTo>
                  <a:lnTo>
                    <a:pt x="725" y="3"/>
                  </a:lnTo>
                  <a:lnTo>
                    <a:pt x="727" y="2"/>
                  </a:lnTo>
                  <a:lnTo>
                    <a:pt x="730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738" y="1"/>
                  </a:lnTo>
                  <a:lnTo>
                    <a:pt x="743" y="3"/>
                  </a:lnTo>
                  <a:lnTo>
                    <a:pt x="748" y="7"/>
                  </a:lnTo>
                  <a:lnTo>
                    <a:pt x="751" y="13"/>
                  </a:lnTo>
                  <a:lnTo>
                    <a:pt x="751" y="13"/>
                  </a:lnTo>
                  <a:lnTo>
                    <a:pt x="752" y="16"/>
                  </a:lnTo>
                  <a:lnTo>
                    <a:pt x="752" y="21"/>
                  </a:lnTo>
                  <a:lnTo>
                    <a:pt x="751" y="26"/>
                  </a:lnTo>
                  <a:lnTo>
                    <a:pt x="748" y="32"/>
                  </a:lnTo>
                  <a:lnTo>
                    <a:pt x="748" y="32"/>
                  </a:lnTo>
                  <a:lnTo>
                    <a:pt x="741" y="37"/>
                  </a:lnTo>
                  <a:lnTo>
                    <a:pt x="736" y="41"/>
                  </a:lnTo>
                  <a:lnTo>
                    <a:pt x="723" y="51"/>
                  </a:lnTo>
                  <a:lnTo>
                    <a:pt x="708" y="59"/>
                  </a:lnTo>
                  <a:lnTo>
                    <a:pt x="694" y="67"/>
                  </a:lnTo>
                  <a:lnTo>
                    <a:pt x="694" y="67"/>
                  </a:lnTo>
                  <a:lnTo>
                    <a:pt x="680" y="75"/>
                  </a:lnTo>
                  <a:lnTo>
                    <a:pt x="668" y="82"/>
                  </a:lnTo>
                  <a:lnTo>
                    <a:pt x="668" y="82"/>
                  </a:lnTo>
                  <a:lnTo>
                    <a:pt x="654" y="91"/>
                  </a:lnTo>
                  <a:lnTo>
                    <a:pt x="639" y="101"/>
                  </a:lnTo>
                  <a:lnTo>
                    <a:pt x="612" y="122"/>
                  </a:lnTo>
                  <a:lnTo>
                    <a:pt x="612" y="122"/>
                  </a:lnTo>
                  <a:lnTo>
                    <a:pt x="593" y="139"/>
                  </a:lnTo>
                  <a:lnTo>
                    <a:pt x="573" y="153"/>
                  </a:lnTo>
                  <a:lnTo>
                    <a:pt x="573" y="153"/>
                  </a:lnTo>
                  <a:lnTo>
                    <a:pt x="539" y="176"/>
                  </a:lnTo>
                  <a:lnTo>
                    <a:pt x="505" y="196"/>
                  </a:lnTo>
                  <a:lnTo>
                    <a:pt x="505" y="196"/>
                  </a:lnTo>
                  <a:lnTo>
                    <a:pt x="472" y="218"/>
                  </a:lnTo>
                  <a:lnTo>
                    <a:pt x="439" y="239"/>
                  </a:lnTo>
                  <a:lnTo>
                    <a:pt x="408" y="263"/>
                  </a:lnTo>
                  <a:lnTo>
                    <a:pt x="392" y="275"/>
                  </a:lnTo>
                  <a:lnTo>
                    <a:pt x="378" y="287"/>
                  </a:lnTo>
                  <a:lnTo>
                    <a:pt x="378" y="287"/>
                  </a:lnTo>
                  <a:lnTo>
                    <a:pt x="358" y="305"/>
                  </a:lnTo>
                  <a:lnTo>
                    <a:pt x="338" y="322"/>
                  </a:lnTo>
                  <a:lnTo>
                    <a:pt x="296" y="354"/>
                  </a:lnTo>
                  <a:lnTo>
                    <a:pt x="296" y="354"/>
                  </a:lnTo>
                  <a:lnTo>
                    <a:pt x="267" y="377"/>
                  </a:lnTo>
                  <a:lnTo>
                    <a:pt x="238" y="401"/>
                  </a:lnTo>
                  <a:lnTo>
                    <a:pt x="209" y="427"/>
                  </a:lnTo>
                  <a:lnTo>
                    <a:pt x="196" y="440"/>
                  </a:lnTo>
                  <a:lnTo>
                    <a:pt x="183" y="454"/>
                  </a:lnTo>
                  <a:lnTo>
                    <a:pt x="183" y="454"/>
                  </a:lnTo>
                  <a:lnTo>
                    <a:pt x="161" y="478"/>
                  </a:lnTo>
                  <a:lnTo>
                    <a:pt x="140" y="502"/>
                  </a:lnTo>
                  <a:lnTo>
                    <a:pt x="140" y="502"/>
                  </a:lnTo>
                  <a:lnTo>
                    <a:pt x="104" y="545"/>
                  </a:lnTo>
                  <a:lnTo>
                    <a:pt x="100" y="550"/>
                  </a:lnTo>
                  <a:lnTo>
                    <a:pt x="100" y="550"/>
                  </a:lnTo>
                  <a:lnTo>
                    <a:pt x="82" y="568"/>
                  </a:lnTo>
                  <a:lnTo>
                    <a:pt x="74" y="578"/>
                  </a:lnTo>
                  <a:lnTo>
                    <a:pt x="65" y="586"/>
                  </a:lnTo>
                  <a:lnTo>
                    <a:pt x="65" y="586"/>
                  </a:lnTo>
                  <a:lnTo>
                    <a:pt x="56" y="592"/>
                  </a:lnTo>
                  <a:lnTo>
                    <a:pt x="56" y="592"/>
                  </a:lnTo>
                  <a:lnTo>
                    <a:pt x="50" y="596"/>
                  </a:lnTo>
                  <a:lnTo>
                    <a:pt x="44" y="600"/>
                  </a:lnTo>
                  <a:lnTo>
                    <a:pt x="40" y="604"/>
                  </a:lnTo>
                  <a:lnTo>
                    <a:pt x="36" y="611"/>
                  </a:lnTo>
                  <a:lnTo>
                    <a:pt x="36" y="611"/>
                  </a:lnTo>
                  <a:lnTo>
                    <a:pt x="33" y="616"/>
                  </a:lnTo>
                  <a:lnTo>
                    <a:pt x="29" y="620"/>
                  </a:lnTo>
                  <a:lnTo>
                    <a:pt x="24" y="622"/>
                  </a:lnTo>
                  <a:lnTo>
                    <a:pt x="17" y="623"/>
                  </a:lnTo>
                  <a:lnTo>
                    <a:pt x="17" y="62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21957E-8DDB-4EDD-90E3-B376C153ED01}" type="datetime1">
              <a:rPr lang="zh-CN" altLang="en-US" sz="465" smtClean="0"/>
              <a:pPr>
                <a:defRPr/>
              </a:pPr>
              <a:t>2024/10/23</a:t>
            </a:fld>
            <a:endParaRPr lang="zh-CN" altLang="en-US" sz="465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7-2 Sorting II</a:t>
            </a:r>
            <a:endParaRPr lang="zh-CN" altLang="en-US" sz="465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52B5B-A998-4951-B51D-36F673174679}" type="slidenum">
              <a:rPr lang="zh-CN" altLang="en-US" sz="465" smtClean="0"/>
              <a:pPr>
                <a:defRPr/>
              </a:pPr>
              <a:t>2</a:t>
            </a:fld>
            <a:endParaRPr lang="zh-CN" altLang="en-US" sz="465"/>
          </a:p>
        </p:txBody>
      </p:sp>
      <p:sp>
        <p:nvSpPr>
          <p:cNvPr id="253" name="Freeform 66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 rot="218059">
            <a:off x="986102" y="2651430"/>
            <a:ext cx="481676" cy="486694"/>
          </a:xfrm>
          <a:custGeom>
            <a:avLst/>
            <a:gdLst/>
            <a:ahLst/>
            <a:cxnLst>
              <a:cxn ang="0">
                <a:pos x="166" y="76"/>
              </a:cxn>
              <a:cxn ang="0">
                <a:pos x="287" y="94"/>
              </a:cxn>
              <a:cxn ang="0">
                <a:pos x="168" y="226"/>
              </a:cxn>
              <a:cxn ang="0">
                <a:pos x="69" y="274"/>
              </a:cxn>
              <a:cxn ang="0">
                <a:pos x="0" y="122"/>
              </a:cxn>
              <a:cxn ang="0">
                <a:pos x="107" y="99"/>
              </a:cxn>
              <a:cxn ang="0">
                <a:pos x="102" y="177"/>
              </a:cxn>
              <a:cxn ang="0">
                <a:pos x="99" y="173"/>
              </a:cxn>
              <a:cxn ang="0">
                <a:pos x="132" y="154"/>
              </a:cxn>
              <a:cxn ang="0">
                <a:pos x="217" y="111"/>
              </a:cxn>
              <a:cxn ang="0">
                <a:pos x="234" y="109"/>
              </a:cxn>
              <a:cxn ang="0">
                <a:pos x="197" y="101"/>
              </a:cxn>
              <a:cxn ang="0">
                <a:pos x="172" y="132"/>
              </a:cxn>
              <a:cxn ang="0">
                <a:pos x="184" y="137"/>
              </a:cxn>
              <a:cxn ang="0">
                <a:pos x="215" y="122"/>
              </a:cxn>
              <a:cxn ang="0">
                <a:pos x="131" y="212"/>
              </a:cxn>
              <a:cxn ang="0">
                <a:pos x="83" y="267"/>
              </a:cxn>
              <a:cxn ang="0">
                <a:pos x="83" y="254"/>
              </a:cxn>
              <a:cxn ang="0">
                <a:pos x="79" y="257"/>
              </a:cxn>
              <a:cxn ang="0">
                <a:pos x="159" y="105"/>
              </a:cxn>
              <a:cxn ang="0">
                <a:pos x="147" y="90"/>
              </a:cxn>
              <a:cxn ang="0">
                <a:pos x="149" y="97"/>
              </a:cxn>
              <a:cxn ang="0">
                <a:pos x="85" y="156"/>
              </a:cxn>
              <a:cxn ang="0">
                <a:pos x="166" y="208"/>
              </a:cxn>
              <a:cxn ang="0">
                <a:pos x="184" y="195"/>
              </a:cxn>
              <a:cxn ang="0">
                <a:pos x="189" y="170"/>
              </a:cxn>
              <a:cxn ang="0">
                <a:pos x="203" y="202"/>
              </a:cxn>
              <a:cxn ang="0">
                <a:pos x="204" y="215"/>
              </a:cxn>
              <a:cxn ang="0">
                <a:pos x="211" y="240"/>
              </a:cxn>
              <a:cxn ang="0">
                <a:pos x="203" y="187"/>
              </a:cxn>
              <a:cxn ang="0">
                <a:pos x="253" y="106"/>
              </a:cxn>
              <a:cxn ang="0">
                <a:pos x="183" y="101"/>
              </a:cxn>
              <a:cxn ang="0">
                <a:pos x="183" y="101"/>
              </a:cxn>
              <a:cxn ang="0">
                <a:pos x="132" y="47"/>
              </a:cxn>
              <a:cxn ang="0">
                <a:pos x="137" y="53"/>
              </a:cxn>
              <a:cxn ang="0">
                <a:pos x="201" y="173"/>
              </a:cxn>
              <a:cxn ang="0">
                <a:pos x="183" y="191"/>
              </a:cxn>
              <a:cxn ang="0">
                <a:pos x="71" y="144"/>
              </a:cxn>
              <a:cxn ang="0">
                <a:pos x="180" y="223"/>
              </a:cxn>
              <a:cxn ang="0">
                <a:pos x="184" y="212"/>
              </a:cxn>
              <a:cxn ang="0">
                <a:pos x="123" y="88"/>
              </a:cxn>
              <a:cxn ang="0">
                <a:pos x="135" y="76"/>
              </a:cxn>
              <a:cxn ang="0">
                <a:pos x="59" y="133"/>
              </a:cxn>
              <a:cxn ang="0">
                <a:pos x="58" y="126"/>
              </a:cxn>
              <a:cxn ang="0">
                <a:pos x="75" y="112"/>
              </a:cxn>
              <a:cxn ang="0">
                <a:pos x="82" y="109"/>
              </a:cxn>
              <a:cxn ang="0">
                <a:pos x="97" y="109"/>
              </a:cxn>
              <a:cxn ang="0">
                <a:pos x="194" y="234"/>
              </a:cxn>
              <a:cxn ang="0">
                <a:pos x="197" y="226"/>
              </a:cxn>
              <a:cxn ang="0">
                <a:pos x="71" y="128"/>
              </a:cxn>
              <a:cxn ang="0">
                <a:pos x="131" y="216"/>
              </a:cxn>
              <a:cxn ang="0">
                <a:pos x="149" y="94"/>
              </a:cxn>
              <a:cxn ang="0">
                <a:pos x="106" y="118"/>
              </a:cxn>
              <a:cxn ang="0">
                <a:pos x="109" y="114"/>
              </a:cxn>
              <a:cxn ang="0">
                <a:pos x="40" y="130"/>
              </a:cxn>
              <a:cxn ang="0">
                <a:pos x="110" y="227"/>
              </a:cxn>
              <a:cxn ang="0">
                <a:pos x="127" y="102"/>
              </a:cxn>
              <a:cxn ang="0">
                <a:pos x="155" y="71"/>
              </a:cxn>
              <a:cxn ang="0">
                <a:pos x="154" y="73"/>
              </a:cxn>
            </a:cxnLst>
            <a:rect l="0" t="0" r="r" b="b"/>
            <a:pathLst>
              <a:path w="287" h="289">
                <a:moveTo>
                  <a:pt x="130" y="0"/>
                </a:moveTo>
                <a:lnTo>
                  <a:pt x="130" y="0"/>
                </a:lnTo>
                <a:lnTo>
                  <a:pt x="138" y="7"/>
                </a:lnTo>
                <a:lnTo>
                  <a:pt x="144" y="15"/>
                </a:lnTo>
                <a:lnTo>
                  <a:pt x="149" y="24"/>
                </a:lnTo>
                <a:lnTo>
                  <a:pt x="154" y="33"/>
                </a:lnTo>
                <a:lnTo>
                  <a:pt x="161" y="53"/>
                </a:lnTo>
                <a:lnTo>
                  <a:pt x="166" y="76"/>
                </a:lnTo>
                <a:lnTo>
                  <a:pt x="166" y="76"/>
                </a:lnTo>
                <a:lnTo>
                  <a:pt x="168" y="84"/>
                </a:lnTo>
                <a:lnTo>
                  <a:pt x="170" y="91"/>
                </a:lnTo>
                <a:lnTo>
                  <a:pt x="170" y="91"/>
                </a:lnTo>
                <a:lnTo>
                  <a:pt x="183" y="90"/>
                </a:lnTo>
                <a:lnTo>
                  <a:pt x="197" y="87"/>
                </a:lnTo>
                <a:lnTo>
                  <a:pt x="213" y="87"/>
                </a:lnTo>
                <a:lnTo>
                  <a:pt x="228" y="87"/>
                </a:lnTo>
                <a:lnTo>
                  <a:pt x="258" y="90"/>
                </a:lnTo>
                <a:lnTo>
                  <a:pt x="287" y="94"/>
                </a:lnTo>
                <a:lnTo>
                  <a:pt x="287" y="94"/>
                </a:lnTo>
                <a:lnTo>
                  <a:pt x="249" y="125"/>
                </a:lnTo>
                <a:lnTo>
                  <a:pt x="229" y="140"/>
                </a:lnTo>
                <a:lnTo>
                  <a:pt x="211" y="154"/>
                </a:lnTo>
                <a:lnTo>
                  <a:pt x="229" y="267"/>
                </a:lnTo>
                <a:lnTo>
                  <a:pt x="229" y="267"/>
                </a:lnTo>
                <a:lnTo>
                  <a:pt x="208" y="255"/>
                </a:lnTo>
                <a:lnTo>
                  <a:pt x="187" y="241"/>
                </a:lnTo>
                <a:lnTo>
                  <a:pt x="168" y="226"/>
                </a:lnTo>
                <a:lnTo>
                  <a:pt x="148" y="209"/>
                </a:lnTo>
                <a:lnTo>
                  <a:pt x="148" y="209"/>
                </a:lnTo>
                <a:lnTo>
                  <a:pt x="130" y="232"/>
                </a:lnTo>
                <a:lnTo>
                  <a:pt x="111" y="253"/>
                </a:lnTo>
                <a:lnTo>
                  <a:pt x="90" y="272"/>
                </a:lnTo>
                <a:lnTo>
                  <a:pt x="80" y="281"/>
                </a:lnTo>
                <a:lnTo>
                  <a:pt x="68" y="289"/>
                </a:lnTo>
                <a:lnTo>
                  <a:pt x="68" y="289"/>
                </a:lnTo>
                <a:lnTo>
                  <a:pt x="69" y="274"/>
                </a:lnTo>
                <a:lnTo>
                  <a:pt x="72" y="258"/>
                </a:lnTo>
                <a:lnTo>
                  <a:pt x="78" y="229"/>
                </a:lnTo>
                <a:lnTo>
                  <a:pt x="85" y="201"/>
                </a:lnTo>
                <a:lnTo>
                  <a:pt x="89" y="173"/>
                </a:lnTo>
                <a:lnTo>
                  <a:pt x="89" y="173"/>
                </a:lnTo>
                <a:lnTo>
                  <a:pt x="68" y="158"/>
                </a:lnTo>
                <a:lnTo>
                  <a:pt x="45" y="146"/>
                </a:lnTo>
                <a:lnTo>
                  <a:pt x="0" y="122"/>
                </a:lnTo>
                <a:lnTo>
                  <a:pt x="0" y="122"/>
                </a:lnTo>
                <a:lnTo>
                  <a:pt x="0" y="122"/>
                </a:lnTo>
                <a:lnTo>
                  <a:pt x="0" y="121"/>
                </a:lnTo>
                <a:lnTo>
                  <a:pt x="3" y="118"/>
                </a:lnTo>
                <a:lnTo>
                  <a:pt x="12" y="114"/>
                </a:lnTo>
                <a:lnTo>
                  <a:pt x="12" y="114"/>
                </a:lnTo>
                <a:lnTo>
                  <a:pt x="34" y="109"/>
                </a:lnTo>
                <a:lnTo>
                  <a:pt x="57" y="105"/>
                </a:lnTo>
                <a:lnTo>
                  <a:pt x="82" y="101"/>
                </a:lnTo>
                <a:lnTo>
                  <a:pt x="107" y="99"/>
                </a:lnTo>
                <a:lnTo>
                  <a:pt x="130" y="0"/>
                </a:lnTo>
                <a:close/>
                <a:moveTo>
                  <a:pt x="103" y="187"/>
                </a:moveTo>
                <a:lnTo>
                  <a:pt x="103" y="187"/>
                </a:lnTo>
                <a:lnTo>
                  <a:pt x="102" y="187"/>
                </a:lnTo>
                <a:lnTo>
                  <a:pt x="102" y="187"/>
                </a:lnTo>
                <a:lnTo>
                  <a:pt x="100" y="184"/>
                </a:lnTo>
                <a:lnTo>
                  <a:pt x="102" y="180"/>
                </a:lnTo>
                <a:lnTo>
                  <a:pt x="102" y="177"/>
                </a:lnTo>
                <a:lnTo>
                  <a:pt x="102" y="177"/>
                </a:lnTo>
                <a:lnTo>
                  <a:pt x="113" y="163"/>
                </a:lnTo>
                <a:lnTo>
                  <a:pt x="124" y="149"/>
                </a:lnTo>
                <a:lnTo>
                  <a:pt x="147" y="123"/>
                </a:lnTo>
                <a:lnTo>
                  <a:pt x="147" y="123"/>
                </a:lnTo>
                <a:lnTo>
                  <a:pt x="134" y="132"/>
                </a:lnTo>
                <a:lnTo>
                  <a:pt x="123" y="140"/>
                </a:lnTo>
                <a:lnTo>
                  <a:pt x="100" y="160"/>
                </a:lnTo>
                <a:lnTo>
                  <a:pt x="100" y="160"/>
                </a:lnTo>
                <a:lnTo>
                  <a:pt x="99" y="173"/>
                </a:lnTo>
                <a:lnTo>
                  <a:pt x="96" y="187"/>
                </a:lnTo>
                <a:lnTo>
                  <a:pt x="92" y="213"/>
                </a:lnTo>
                <a:lnTo>
                  <a:pt x="165" y="128"/>
                </a:lnTo>
                <a:lnTo>
                  <a:pt x="165" y="128"/>
                </a:lnTo>
                <a:lnTo>
                  <a:pt x="158" y="133"/>
                </a:lnTo>
                <a:lnTo>
                  <a:pt x="148" y="143"/>
                </a:lnTo>
                <a:lnTo>
                  <a:pt x="140" y="151"/>
                </a:lnTo>
                <a:lnTo>
                  <a:pt x="132" y="158"/>
                </a:lnTo>
                <a:lnTo>
                  <a:pt x="132" y="154"/>
                </a:lnTo>
                <a:lnTo>
                  <a:pt x="132" y="154"/>
                </a:lnTo>
                <a:lnTo>
                  <a:pt x="127" y="164"/>
                </a:lnTo>
                <a:lnTo>
                  <a:pt x="120" y="173"/>
                </a:lnTo>
                <a:lnTo>
                  <a:pt x="113" y="180"/>
                </a:lnTo>
                <a:lnTo>
                  <a:pt x="103" y="187"/>
                </a:lnTo>
                <a:lnTo>
                  <a:pt x="103" y="187"/>
                </a:lnTo>
                <a:close/>
                <a:moveTo>
                  <a:pt x="214" y="112"/>
                </a:moveTo>
                <a:lnTo>
                  <a:pt x="214" y="112"/>
                </a:lnTo>
                <a:lnTo>
                  <a:pt x="217" y="111"/>
                </a:lnTo>
                <a:lnTo>
                  <a:pt x="218" y="109"/>
                </a:lnTo>
                <a:lnTo>
                  <a:pt x="218" y="106"/>
                </a:lnTo>
                <a:lnTo>
                  <a:pt x="221" y="105"/>
                </a:lnTo>
                <a:lnTo>
                  <a:pt x="224" y="106"/>
                </a:lnTo>
                <a:lnTo>
                  <a:pt x="231" y="101"/>
                </a:lnTo>
                <a:lnTo>
                  <a:pt x="231" y="101"/>
                </a:lnTo>
                <a:lnTo>
                  <a:pt x="232" y="104"/>
                </a:lnTo>
                <a:lnTo>
                  <a:pt x="234" y="108"/>
                </a:lnTo>
                <a:lnTo>
                  <a:pt x="234" y="109"/>
                </a:lnTo>
                <a:lnTo>
                  <a:pt x="235" y="111"/>
                </a:lnTo>
                <a:lnTo>
                  <a:pt x="235" y="111"/>
                </a:lnTo>
                <a:lnTo>
                  <a:pt x="241" y="108"/>
                </a:lnTo>
                <a:lnTo>
                  <a:pt x="245" y="105"/>
                </a:lnTo>
                <a:lnTo>
                  <a:pt x="255" y="99"/>
                </a:lnTo>
                <a:lnTo>
                  <a:pt x="255" y="99"/>
                </a:lnTo>
                <a:lnTo>
                  <a:pt x="239" y="98"/>
                </a:lnTo>
                <a:lnTo>
                  <a:pt x="225" y="98"/>
                </a:lnTo>
                <a:lnTo>
                  <a:pt x="197" y="101"/>
                </a:lnTo>
                <a:lnTo>
                  <a:pt x="197" y="101"/>
                </a:lnTo>
                <a:lnTo>
                  <a:pt x="194" y="101"/>
                </a:lnTo>
                <a:lnTo>
                  <a:pt x="192" y="104"/>
                </a:lnTo>
                <a:lnTo>
                  <a:pt x="186" y="111"/>
                </a:lnTo>
                <a:lnTo>
                  <a:pt x="180" y="119"/>
                </a:lnTo>
                <a:lnTo>
                  <a:pt x="175" y="125"/>
                </a:lnTo>
                <a:lnTo>
                  <a:pt x="175" y="125"/>
                </a:lnTo>
                <a:lnTo>
                  <a:pt x="172" y="129"/>
                </a:lnTo>
                <a:lnTo>
                  <a:pt x="172" y="132"/>
                </a:lnTo>
                <a:lnTo>
                  <a:pt x="176" y="139"/>
                </a:lnTo>
                <a:lnTo>
                  <a:pt x="176" y="139"/>
                </a:lnTo>
                <a:lnTo>
                  <a:pt x="182" y="132"/>
                </a:lnTo>
                <a:lnTo>
                  <a:pt x="187" y="122"/>
                </a:lnTo>
                <a:lnTo>
                  <a:pt x="194" y="114"/>
                </a:lnTo>
                <a:lnTo>
                  <a:pt x="199" y="111"/>
                </a:lnTo>
                <a:lnTo>
                  <a:pt x="204" y="108"/>
                </a:lnTo>
                <a:lnTo>
                  <a:pt x="184" y="137"/>
                </a:lnTo>
                <a:lnTo>
                  <a:pt x="184" y="137"/>
                </a:lnTo>
                <a:lnTo>
                  <a:pt x="192" y="132"/>
                </a:lnTo>
                <a:lnTo>
                  <a:pt x="199" y="125"/>
                </a:lnTo>
                <a:lnTo>
                  <a:pt x="207" y="118"/>
                </a:lnTo>
                <a:lnTo>
                  <a:pt x="214" y="112"/>
                </a:lnTo>
                <a:lnTo>
                  <a:pt x="214" y="112"/>
                </a:lnTo>
                <a:close/>
                <a:moveTo>
                  <a:pt x="211" y="123"/>
                </a:moveTo>
                <a:lnTo>
                  <a:pt x="211" y="123"/>
                </a:lnTo>
                <a:lnTo>
                  <a:pt x="214" y="123"/>
                </a:lnTo>
                <a:lnTo>
                  <a:pt x="215" y="122"/>
                </a:lnTo>
                <a:lnTo>
                  <a:pt x="217" y="115"/>
                </a:lnTo>
                <a:lnTo>
                  <a:pt x="217" y="115"/>
                </a:lnTo>
                <a:lnTo>
                  <a:pt x="193" y="136"/>
                </a:lnTo>
                <a:lnTo>
                  <a:pt x="170" y="158"/>
                </a:lnTo>
                <a:lnTo>
                  <a:pt x="151" y="182"/>
                </a:lnTo>
                <a:lnTo>
                  <a:pt x="132" y="209"/>
                </a:lnTo>
                <a:lnTo>
                  <a:pt x="132" y="209"/>
                </a:lnTo>
                <a:lnTo>
                  <a:pt x="131" y="212"/>
                </a:lnTo>
                <a:lnTo>
                  <a:pt x="131" y="212"/>
                </a:lnTo>
                <a:lnTo>
                  <a:pt x="131" y="212"/>
                </a:lnTo>
                <a:lnTo>
                  <a:pt x="154" y="192"/>
                </a:lnTo>
                <a:lnTo>
                  <a:pt x="175" y="171"/>
                </a:lnTo>
                <a:lnTo>
                  <a:pt x="193" y="149"/>
                </a:lnTo>
                <a:lnTo>
                  <a:pt x="211" y="123"/>
                </a:lnTo>
                <a:lnTo>
                  <a:pt x="211" y="123"/>
                </a:lnTo>
                <a:close/>
                <a:moveTo>
                  <a:pt x="78" y="271"/>
                </a:moveTo>
                <a:lnTo>
                  <a:pt x="78" y="271"/>
                </a:lnTo>
                <a:lnTo>
                  <a:pt x="83" y="267"/>
                </a:lnTo>
                <a:lnTo>
                  <a:pt x="89" y="262"/>
                </a:lnTo>
                <a:lnTo>
                  <a:pt x="93" y="257"/>
                </a:lnTo>
                <a:lnTo>
                  <a:pt x="96" y="250"/>
                </a:lnTo>
                <a:lnTo>
                  <a:pt x="96" y="250"/>
                </a:lnTo>
                <a:lnTo>
                  <a:pt x="90" y="255"/>
                </a:lnTo>
                <a:lnTo>
                  <a:pt x="86" y="257"/>
                </a:lnTo>
                <a:lnTo>
                  <a:pt x="85" y="255"/>
                </a:lnTo>
                <a:lnTo>
                  <a:pt x="83" y="254"/>
                </a:lnTo>
                <a:lnTo>
                  <a:pt x="83" y="254"/>
                </a:lnTo>
                <a:lnTo>
                  <a:pt x="106" y="220"/>
                </a:lnTo>
                <a:lnTo>
                  <a:pt x="128" y="188"/>
                </a:lnTo>
                <a:lnTo>
                  <a:pt x="128" y="188"/>
                </a:lnTo>
                <a:lnTo>
                  <a:pt x="111" y="203"/>
                </a:lnTo>
                <a:lnTo>
                  <a:pt x="103" y="212"/>
                </a:lnTo>
                <a:lnTo>
                  <a:pt x="96" y="222"/>
                </a:lnTo>
                <a:lnTo>
                  <a:pt x="89" y="233"/>
                </a:lnTo>
                <a:lnTo>
                  <a:pt x="83" y="244"/>
                </a:lnTo>
                <a:lnTo>
                  <a:pt x="79" y="257"/>
                </a:lnTo>
                <a:lnTo>
                  <a:pt x="78" y="271"/>
                </a:lnTo>
                <a:lnTo>
                  <a:pt x="78" y="271"/>
                </a:lnTo>
                <a:close/>
                <a:moveTo>
                  <a:pt x="149" y="98"/>
                </a:moveTo>
                <a:lnTo>
                  <a:pt x="123" y="132"/>
                </a:lnTo>
                <a:lnTo>
                  <a:pt x="123" y="132"/>
                </a:lnTo>
                <a:lnTo>
                  <a:pt x="141" y="118"/>
                </a:lnTo>
                <a:lnTo>
                  <a:pt x="151" y="111"/>
                </a:lnTo>
                <a:lnTo>
                  <a:pt x="159" y="105"/>
                </a:lnTo>
                <a:lnTo>
                  <a:pt x="159" y="105"/>
                </a:lnTo>
                <a:lnTo>
                  <a:pt x="162" y="102"/>
                </a:lnTo>
                <a:lnTo>
                  <a:pt x="163" y="99"/>
                </a:lnTo>
                <a:lnTo>
                  <a:pt x="163" y="97"/>
                </a:lnTo>
                <a:lnTo>
                  <a:pt x="162" y="92"/>
                </a:lnTo>
                <a:lnTo>
                  <a:pt x="159" y="84"/>
                </a:lnTo>
                <a:lnTo>
                  <a:pt x="156" y="77"/>
                </a:lnTo>
                <a:lnTo>
                  <a:pt x="156" y="77"/>
                </a:lnTo>
                <a:lnTo>
                  <a:pt x="152" y="84"/>
                </a:lnTo>
                <a:lnTo>
                  <a:pt x="147" y="90"/>
                </a:lnTo>
                <a:lnTo>
                  <a:pt x="140" y="94"/>
                </a:lnTo>
                <a:lnTo>
                  <a:pt x="134" y="99"/>
                </a:lnTo>
                <a:lnTo>
                  <a:pt x="134" y="99"/>
                </a:lnTo>
                <a:lnTo>
                  <a:pt x="138" y="98"/>
                </a:lnTo>
                <a:lnTo>
                  <a:pt x="142" y="97"/>
                </a:lnTo>
                <a:lnTo>
                  <a:pt x="145" y="97"/>
                </a:lnTo>
                <a:lnTo>
                  <a:pt x="149" y="94"/>
                </a:lnTo>
                <a:lnTo>
                  <a:pt x="149" y="94"/>
                </a:lnTo>
                <a:lnTo>
                  <a:pt x="149" y="97"/>
                </a:lnTo>
                <a:lnTo>
                  <a:pt x="149" y="98"/>
                </a:lnTo>
                <a:lnTo>
                  <a:pt x="149" y="98"/>
                </a:lnTo>
                <a:close/>
                <a:moveTo>
                  <a:pt x="117" y="119"/>
                </a:moveTo>
                <a:lnTo>
                  <a:pt x="117" y="119"/>
                </a:lnTo>
                <a:lnTo>
                  <a:pt x="99" y="135"/>
                </a:lnTo>
                <a:lnTo>
                  <a:pt x="80" y="150"/>
                </a:lnTo>
                <a:lnTo>
                  <a:pt x="80" y="150"/>
                </a:lnTo>
                <a:lnTo>
                  <a:pt x="82" y="153"/>
                </a:lnTo>
                <a:lnTo>
                  <a:pt x="85" y="156"/>
                </a:lnTo>
                <a:lnTo>
                  <a:pt x="88" y="157"/>
                </a:lnTo>
                <a:lnTo>
                  <a:pt x="89" y="158"/>
                </a:lnTo>
                <a:lnTo>
                  <a:pt x="127" y="115"/>
                </a:lnTo>
                <a:lnTo>
                  <a:pt x="127" y="115"/>
                </a:lnTo>
                <a:lnTo>
                  <a:pt x="117" y="119"/>
                </a:lnTo>
                <a:lnTo>
                  <a:pt x="117" y="119"/>
                </a:lnTo>
                <a:close/>
                <a:moveTo>
                  <a:pt x="161" y="199"/>
                </a:moveTo>
                <a:lnTo>
                  <a:pt x="161" y="199"/>
                </a:lnTo>
                <a:lnTo>
                  <a:pt x="166" y="208"/>
                </a:lnTo>
                <a:lnTo>
                  <a:pt x="169" y="212"/>
                </a:lnTo>
                <a:lnTo>
                  <a:pt x="173" y="216"/>
                </a:lnTo>
                <a:lnTo>
                  <a:pt x="173" y="216"/>
                </a:lnTo>
                <a:lnTo>
                  <a:pt x="179" y="208"/>
                </a:lnTo>
                <a:lnTo>
                  <a:pt x="184" y="201"/>
                </a:lnTo>
                <a:lnTo>
                  <a:pt x="192" y="194"/>
                </a:lnTo>
                <a:lnTo>
                  <a:pt x="196" y="185"/>
                </a:lnTo>
                <a:lnTo>
                  <a:pt x="196" y="185"/>
                </a:lnTo>
                <a:lnTo>
                  <a:pt x="184" y="195"/>
                </a:lnTo>
                <a:lnTo>
                  <a:pt x="177" y="201"/>
                </a:lnTo>
                <a:lnTo>
                  <a:pt x="170" y="205"/>
                </a:lnTo>
                <a:lnTo>
                  <a:pt x="170" y="205"/>
                </a:lnTo>
                <a:lnTo>
                  <a:pt x="170" y="199"/>
                </a:lnTo>
                <a:lnTo>
                  <a:pt x="170" y="195"/>
                </a:lnTo>
                <a:lnTo>
                  <a:pt x="176" y="185"/>
                </a:lnTo>
                <a:lnTo>
                  <a:pt x="182" y="177"/>
                </a:lnTo>
                <a:lnTo>
                  <a:pt x="189" y="170"/>
                </a:lnTo>
                <a:lnTo>
                  <a:pt x="189" y="170"/>
                </a:lnTo>
                <a:lnTo>
                  <a:pt x="190" y="168"/>
                </a:lnTo>
                <a:lnTo>
                  <a:pt x="189" y="164"/>
                </a:lnTo>
                <a:lnTo>
                  <a:pt x="161" y="199"/>
                </a:lnTo>
                <a:close/>
                <a:moveTo>
                  <a:pt x="199" y="191"/>
                </a:moveTo>
                <a:lnTo>
                  <a:pt x="199" y="191"/>
                </a:lnTo>
                <a:lnTo>
                  <a:pt x="201" y="192"/>
                </a:lnTo>
                <a:lnTo>
                  <a:pt x="203" y="194"/>
                </a:lnTo>
                <a:lnTo>
                  <a:pt x="203" y="196"/>
                </a:lnTo>
                <a:lnTo>
                  <a:pt x="203" y="202"/>
                </a:lnTo>
                <a:lnTo>
                  <a:pt x="200" y="208"/>
                </a:lnTo>
                <a:lnTo>
                  <a:pt x="196" y="218"/>
                </a:lnTo>
                <a:lnTo>
                  <a:pt x="194" y="222"/>
                </a:lnTo>
                <a:lnTo>
                  <a:pt x="194" y="223"/>
                </a:lnTo>
                <a:lnTo>
                  <a:pt x="194" y="223"/>
                </a:lnTo>
                <a:lnTo>
                  <a:pt x="197" y="220"/>
                </a:lnTo>
                <a:lnTo>
                  <a:pt x="200" y="218"/>
                </a:lnTo>
                <a:lnTo>
                  <a:pt x="203" y="215"/>
                </a:lnTo>
                <a:lnTo>
                  <a:pt x="204" y="215"/>
                </a:lnTo>
                <a:lnTo>
                  <a:pt x="207" y="215"/>
                </a:lnTo>
                <a:lnTo>
                  <a:pt x="207" y="215"/>
                </a:lnTo>
                <a:lnTo>
                  <a:pt x="208" y="220"/>
                </a:lnTo>
                <a:lnTo>
                  <a:pt x="207" y="226"/>
                </a:lnTo>
                <a:lnTo>
                  <a:pt x="206" y="237"/>
                </a:lnTo>
                <a:lnTo>
                  <a:pt x="206" y="237"/>
                </a:lnTo>
                <a:lnTo>
                  <a:pt x="206" y="240"/>
                </a:lnTo>
                <a:lnTo>
                  <a:pt x="208" y="240"/>
                </a:lnTo>
                <a:lnTo>
                  <a:pt x="211" y="240"/>
                </a:lnTo>
                <a:lnTo>
                  <a:pt x="213" y="239"/>
                </a:lnTo>
                <a:lnTo>
                  <a:pt x="213" y="239"/>
                </a:lnTo>
                <a:lnTo>
                  <a:pt x="211" y="213"/>
                </a:lnTo>
                <a:lnTo>
                  <a:pt x="207" y="188"/>
                </a:lnTo>
                <a:lnTo>
                  <a:pt x="207" y="188"/>
                </a:lnTo>
                <a:lnTo>
                  <a:pt x="206" y="184"/>
                </a:lnTo>
                <a:lnTo>
                  <a:pt x="204" y="184"/>
                </a:lnTo>
                <a:lnTo>
                  <a:pt x="203" y="187"/>
                </a:lnTo>
                <a:lnTo>
                  <a:pt x="203" y="187"/>
                </a:lnTo>
                <a:lnTo>
                  <a:pt x="200" y="189"/>
                </a:lnTo>
                <a:lnTo>
                  <a:pt x="199" y="191"/>
                </a:lnTo>
                <a:lnTo>
                  <a:pt x="199" y="191"/>
                </a:lnTo>
                <a:close/>
                <a:moveTo>
                  <a:pt x="206" y="143"/>
                </a:moveTo>
                <a:lnTo>
                  <a:pt x="206" y="143"/>
                </a:lnTo>
                <a:lnTo>
                  <a:pt x="218" y="136"/>
                </a:lnTo>
                <a:lnTo>
                  <a:pt x="232" y="128"/>
                </a:lnTo>
                <a:lnTo>
                  <a:pt x="244" y="116"/>
                </a:lnTo>
                <a:lnTo>
                  <a:pt x="253" y="106"/>
                </a:lnTo>
                <a:lnTo>
                  <a:pt x="253" y="106"/>
                </a:lnTo>
                <a:lnTo>
                  <a:pt x="238" y="112"/>
                </a:lnTo>
                <a:lnTo>
                  <a:pt x="224" y="121"/>
                </a:lnTo>
                <a:lnTo>
                  <a:pt x="218" y="126"/>
                </a:lnTo>
                <a:lnTo>
                  <a:pt x="213" y="132"/>
                </a:lnTo>
                <a:lnTo>
                  <a:pt x="208" y="137"/>
                </a:lnTo>
                <a:lnTo>
                  <a:pt x="206" y="143"/>
                </a:lnTo>
                <a:lnTo>
                  <a:pt x="206" y="143"/>
                </a:lnTo>
                <a:close/>
                <a:moveTo>
                  <a:pt x="183" y="101"/>
                </a:moveTo>
                <a:lnTo>
                  <a:pt x="175" y="105"/>
                </a:lnTo>
                <a:lnTo>
                  <a:pt x="175" y="105"/>
                </a:lnTo>
                <a:lnTo>
                  <a:pt x="165" y="111"/>
                </a:lnTo>
                <a:lnTo>
                  <a:pt x="158" y="119"/>
                </a:lnTo>
                <a:lnTo>
                  <a:pt x="145" y="137"/>
                </a:lnTo>
                <a:lnTo>
                  <a:pt x="145" y="137"/>
                </a:lnTo>
                <a:lnTo>
                  <a:pt x="163" y="119"/>
                </a:lnTo>
                <a:lnTo>
                  <a:pt x="183" y="101"/>
                </a:lnTo>
                <a:lnTo>
                  <a:pt x="183" y="101"/>
                </a:lnTo>
                <a:close/>
                <a:moveTo>
                  <a:pt x="138" y="50"/>
                </a:moveTo>
                <a:lnTo>
                  <a:pt x="138" y="50"/>
                </a:lnTo>
                <a:lnTo>
                  <a:pt x="145" y="45"/>
                </a:lnTo>
                <a:lnTo>
                  <a:pt x="147" y="40"/>
                </a:lnTo>
                <a:lnTo>
                  <a:pt x="145" y="38"/>
                </a:lnTo>
                <a:lnTo>
                  <a:pt x="144" y="36"/>
                </a:lnTo>
                <a:lnTo>
                  <a:pt x="144" y="36"/>
                </a:lnTo>
                <a:lnTo>
                  <a:pt x="138" y="40"/>
                </a:lnTo>
                <a:lnTo>
                  <a:pt x="132" y="47"/>
                </a:lnTo>
                <a:lnTo>
                  <a:pt x="130" y="55"/>
                </a:lnTo>
                <a:lnTo>
                  <a:pt x="128" y="62"/>
                </a:lnTo>
                <a:lnTo>
                  <a:pt x="137" y="56"/>
                </a:lnTo>
                <a:lnTo>
                  <a:pt x="137" y="56"/>
                </a:lnTo>
                <a:lnTo>
                  <a:pt x="135" y="56"/>
                </a:lnTo>
                <a:lnTo>
                  <a:pt x="135" y="55"/>
                </a:lnTo>
                <a:lnTo>
                  <a:pt x="135" y="53"/>
                </a:lnTo>
                <a:lnTo>
                  <a:pt x="137" y="53"/>
                </a:lnTo>
                <a:lnTo>
                  <a:pt x="137" y="53"/>
                </a:lnTo>
                <a:lnTo>
                  <a:pt x="138" y="52"/>
                </a:lnTo>
                <a:lnTo>
                  <a:pt x="138" y="50"/>
                </a:lnTo>
                <a:lnTo>
                  <a:pt x="138" y="50"/>
                </a:lnTo>
                <a:close/>
                <a:moveTo>
                  <a:pt x="183" y="191"/>
                </a:moveTo>
                <a:lnTo>
                  <a:pt x="183" y="191"/>
                </a:lnTo>
                <a:lnTo>
                  <a:pt x="192" y="181"/>
                </a:lnTo>
                <a:lnTo>
                  <a:pt x="196" y="177"/>
                </a:lnTo>
                <a:lnTo>
                  <a:pt x="201" y="173"/>
                </a:lnTo>
                <a:lnTo>
                  <a:pt x="201" y="173"/>
                </a:lnTo>
                <a:lnTo>
                  <a:pt x="204" y="170"/>
                </a:lnTo>
                <a:lnTo>
                  <a:pt x="204" y="166"/>
                </a:lnTo>
                <a:lnTo>
                  <a:pt x="204" y="161"/>
                </a:lnTo>
                <a:lnTo>
                  <a:pt x="203" y="161"/>
                </a:lnTo>
                <a:lnTo>
                  <a:pt x="203" y="161"/>
                </a:lnTo>
                <a:lnTo>
                  <a:pt x="203" y="161"/>
                </a:lnTo>
                <a:lnTo>
                  <a:pt x="190" y="177"/>
                </a:lnTo>
                <a:lnTo>
                  <a:pt x="186" y="184"/>
                </a:lnTo>
                <a:lnTo>
                  <a:pt x="183" y="191"/>
                </a:lnTo>
                <a:lnTo>
                  <a:pt x="183" y="191"/>
                </a:lnTo>
                <a:close/>
                <a:moveTo>
                  <a:pt x="69" y="137"/>
                </a:moveTo>
                <a:lnTo>
                  <a:pt x="69" y="137"/>
                </a:lnTo>
                <a:lnTo>
                  <a:pt x="68" y="140"/>
                </a:lnTo>
                <a:lnTo>
                  <a:pt x="66" y="144"/>
                </a:lnTo>
                <a:lnTo>
                  <a:pt x="66" y="146"/>
                </a:lnTo>
                <a:lnTo>
                  <a:pt x="68" y="146"/>
                </a:lnTo>
                <a:lnTo>
                  <a:pt x="71" y="144"/>
                </a:lnTo>
                <a:lnTo>
                  <a:pt x="71" y="144"/>
                </a:lnTo>
                <a:lnTo>
                  <a:pt x="75" y="140"/>
                </a:lnTo>
                <a:lnTo>
                  <a:pt x="80" y="135"/>
                </a:lnTo>
                <a:lnTo>
                  <a:pt x="85" y="130"/>
                </a:lnTo>
                <a:lnTo>
                  <a:pt x="86" y="126"/>
                </a:lnTo>
                <a:lnTo>
                  <a:pt x="86" y="126"/>
                </a:lnTo>
                <a:lnTo>
                  <a:pt x="78" y="132"/>
                </a:lnTo>
                <a:lnTo>
                  <a:pt x="69" y="137"/>
                </a:lnTo>
                <a:lnTo>
                  <a:pt x="69" y="137"/>
                </a:lnTo>
                <a:close/>
                <a:moveTo>
                  <a:pt x="180" y="223"/>
                </a:moveTo>
                <a:lnTo>
                  <a:pt x="180" y="223"/>
                </a:lnTo>
                <a:lnTo>
                  <a:pt x="184" y="222"/>
                </a:lnTo>
                <a:lnTo>
                  <a:pt x="190" y="218"/>
                </a:lnTo>
                <a:lnTo>
                  <a:pt x="193" y="212"/>
                </a:lnTo>
                <a:lnTo>
                  <a:pt x="194" y="209"/>
                </a:lnTo>
                <a:lnTo>
                  <a:pt x="193" y="206"/>
                </a:lnTo>
                <a:lnTo>
                  <a:pt x="193" y="206"/>
                </a:lnTo>
                <a:lnTo>
                  <a:pt x="189" y="209"/>
                </a:lnTo>
                <a:lnTo>
                  <a:pt x="184" y="212"/>
                </a:lnTo>
                <a:lnTo>
                  <a:pt x="182" y="218"/>
                </a:lnTo>
                <a:lnTo>
                  <a:pt x="180" y="223"/>
                </a:lnTo>
                <a:lnTo>
                  <a:pt x="180" y="223"/>
                </a:lnTo>
                <a:close/>
                <a:moveTo>
                  <a:pt x="131" y="77"/>
                </a:moveTo>
                <a:lnTo>
                  <a:pt x="131" y="77"/>
                </a:lnTo>
                <a:lnTo>
                  <a:pt x="128" y="78"/>
                </a:lnTo>
                <a:lnTo>
                  <a:pt x="125" y="80"/>
                </a:lnTo>
                <a:lnTo>
                  <a:pt x="124" y="84"/>
                </a:lnTo>
                <a:lnTo>
                  <a:pt x="123" y="88"/>
                </a:lnTo>
                <a:lnTo>
                  <a:pt x="121" y="94"/>
                </a:lnTo>
                <a:lnTo>
                  <a:pt x="121" y="94"/>
                </a:lnTo>
                <a:lnTo>
                  <a:pt x="124" y="92"/>
                </a:lnTo>
                <a:lnTo>
                  <a:pt x="128" y="90"/>
                </a:lnTo>
                <a:lnTo>
                  <a:pt x="134" y="81"/>
                </a:lnTo>
                <a:lnTo>
                  <a:pt x="138" y="74"/>
                </a:lnTo>
                <a:lnTo>
                  <a:pt x="140" y="70"/>
                </a:lnTo>
                <a:lnTo>
                  <a:pt x="140" y="70"/>
                </a:lnTo>
                <a:lnTo>
                  <a:pt x="135" y="76"/>
                </a:lnTo>
                <a:lnTo>
                  <a:pt x="131" y="77"/>
                </a:lnTo>
                <a:lnTo>
                  <a:pt x="131" y="77"/>
                </a:lnTo>
                <a:close/>
                <a:moveTo>
                  <a:pt x="47" y="136"/>
                </a:moveTo>
                <a:lnTo>
                  <a:pt x="47" y="136"/>
                </a:lnTo>
                <a:lnTo>
                  <a:pt x="50" y="139"/>
                </a:lnTo>
                <a:lnTo>
                  <a:pt x="51" y="139"/>
                </a:lnTo>
                <a:lnTo>
                  <a:pt x="55" y="137"/>
                </a:lnTo>
                <a:lnTo>
                  <a:pt x="58" y="135"/>
                </a:lnTo>
                <a:lnTo>
                  <a:pt x="59" y="133"/>
                </a:lnTo>
                <a:lnTo>
                  <a:pt x="62" y="133"/>
                </a:lnTo>
                <a:lnTo>
                  <a:pt x="62" y="133"/>
                </a:lnTo>
                <a:lnTo>
                  <a:pt x="62" y="130"/>
                </a:lnTo>
                <a:lnTo>
                  <a:pt x="64" y="128"/>
                </a:lnTo>
                <a:lnTo>
                  <a:pt x="65" y="125"/>
                </a:lnTo>
                <a:lnTo>
                  <a:pt x="64" y="125"/>
                </a:lnTo>
                <a:lnTo>
                  <a:pt x="61" y="125"/>
                </a:lnTo>
                <a:lnTo>
                  <a:pt x="61" y="125"/>
                </a:lnTo>
                <a:lnTo>
                  <a:pt x="58" y="126"/>
                </a:lnTo>
                <a:lnTo>
                  <a:pt x="54" y="130"/>
                </a:lnTo>
                <a:lnTo>
                  <a:pt x="47" y="136"/>
                </a:lnTo>
                <a:lnTo>
                  <a:pt x="47" y="136"/>
                </a:lnTo>
                <a:close/>
                <a:moveTo>
                  <a:pt x="36" y="119"/>
                </a:moveTo>
                <a:lnTo>
                  <a:pt x="36" y="119"/>
                </a:lnTo>
                <a:lnTo>
                  <a:pt x="57" y="116"/>
                </a:lnTo>
                <a:lnTo>
                  <a:pt x="66" y="115"/>
                </a:lnTo>
                <a:lnTo>
                  <a:pt x="75" y="112"/>
                </a:lnTo>
                <a:lnTo>
                  <a:pt x="75" y="112"/>
                </a:lnTo>
                <a:lnTo>
                  <a:pt x="68" y="112"/>
                </a:lnTo>
                <a:lnTo>
                  <a:pt x="61" y="112"/>
                </a:lnTo>
                <a:lnTo>
                  <a:pt x="61" y="112"/>
                </a:lnTo>
                <a:lnTo>
                  <a:pt x="48" y="115"/>
                </a:lnTo>
                <a:lnTo>
                  <a:pt x="36" y="119"/>
                </a:lnTo>
                <a:lnTo>
                  <a:pt x="36" y="119"/>
                </a:lnTo>
                <a:close/>
                <a:moveTo>
                  <a:pt x="89" y="111"/>
                </a:moveTo>
                <a:lnTo>
                  <a:pt x="89" y="111"/>
                </a:lnTo>
                <a:lnTo>
                  <a:pt x="82" y="109"/>
                </a:lnTo>
                <a:lnTo>
                  <a:pt x="80" y="111"/>
                </a:lnTo>
                <a:lnTo>
                  <a:pt x="79" y="111"/>
                </a:lnTo>
                <a:lnTo>
                  <a:pt x="79" y="112"/>
                </a:lnTo>
                <a:lnTo>
                  <a:pt x="82" y="115"/>
                </a:lnTo>
                <a:lnTo>
                  <a:pt x="82" y="115"/>
                </a:lnTo>
                <a:lnTo>
                  <a:pt x="83" y="116"/>
                </a:lnTo>
                <a:lnTo>
                  <a:pt x="86" y="116"/>
                </a:lnTo>
                <a:lnTo>
                  <a:pt x="92" y="114"/>
                </a:lnTo>
                <a:lnTo>
                  <a:pt x="97" y="109"/>
                </a:lnTo>
                <a:lnTo>
                  <a:pt x="99" y="108"/>
                </a:lnTo>
                <a:lnTo>
                  <a:pt x="99" y="108"/>
                </a:lnTo>
                <a:lnTo>
                  <a:pt x="89" y="111"/>
                </a:lnTo>
                <a:lnTo>
                  <a:pt x="89" y="111"/>
                </a:lnTo>
                <a:close/>
                <a:moveTo>
                  <a:pt x="197" y="226"/>
                </a:moveTo>
                <a:lnTo>
                  <a:pt x="197" y="226"/>
                </a:lnTo>
                <a:lnTo>
                  <a:pt x="194" y="227"/>
                </a:lnTo>
                <a:lnTo>
                  <a:pt x="193" y="232"/>
                </a:lnTo>
                <a:lnTo>
                  <a:pt x="194" y="234"/>
                </a:lnTo>
                <a:lnTo>
                  <a:pt x="199" y="236"/>
                </a:lnTo>
                <a:lnTo>
                  <a:pt x="199" y="236"/>
                </a:lnTo>
                <a:lnTo>
                  <a:pt x="200" y="234"/>
                </a:lnTo>
                <a:lnTo>
                  <a:pt x="201" y="230"/>
                </a:lnTo>
                <a:lnTo>
                  <a:pt x="201" y="222"/>
                </a:lnTo>
                <a:lnTo>
                  <a:pt x="201" y="222"/>
                </a:lnTo>
                <a:lnTo>
                  <a:pt x="200" y="225"/>
                </a:lnTo>
                <a:lnTo>
                  <a:pt x="197" y="226"/>
                </a:lnTo>
                <a:lnTo>
                  <a:pt x="197" y="226"/>
                </a:lnTo>
                <a:close/>
                <a:moveTo>
                  <a:pt x="64" y="137"/>
                </a:moveTo>
                <a:lnTo>
                  <a:pt x="64" y="137"/>
                </a:lnTo>
                <a:lnTo>
                  <a:pt x="69" y="135"/>
                </a:lnTo>
                <a:lnTo>
                  <a:pt x="72" y="130"/>
                </a:lnTo>
                <a:lnTo>
                  <a:pt x="75" y="126"/>
                </a:lnTo>
                <a:lnTo>
                  <a:pt x="75" y="126"/>
                </a:lnTo>
                <a:lnTo>
                  <a:pt x="73" y="126"/>
                </a:lnTo>
                <a:lnTo>
                  <a:pt x="73" y="126"/>
                </a:lnTo>
                <a:lnTo>
                  <a:pt x="71" y="128"/>
                </a:lnTo>
                <a:lnTo>
                  <a:pt x="68" y="130"/>
                </a:lnTo>
                <a:lnTo>
                  <a:pt x="64" y="137"/>
                </a:lnTo>
                <a:lnTo>
                  <a:pt x="64" y="137"/>
                </a:lnTo>
                <a:close/>
                <a:moveTo>
                  <a:pt x="123" y="225"/>
                </a:moveTo>
                <a:lnTo>
                  <a:pt x="123" y="225"/>
                </a:lnTo>
                <a:lnTo>
                  <a:pt x="123" y="226"/>
                </a:lnTo>
                <a:lnTo>
                  <a:pt x="125" y="223"/>
                </a:lnTo>
                <a:lnTo>
                  <a:pt x="131" y="216"/>
                </a:lnTo>
                <a:lnTo>
                  <a:pt x="131" y="216"/>
                </a:lnTo>
                <a:lnTo>
                  <a:pt x="131" y="215"/>
                </a:lnTo>
                <a:lnTo>
                  <a:pt x="131" y="212"/>
                </a:lnTo>
                <a:lnTo>
                  <a:pt x="131" y="212"/>
                </a:lnTo>
                <a:lnTo>
                  <a:pt x="125" y="219"/>
                </a:lnTo>
                <a:lnTo>
                  <a:pt x="123" y="225"/>
                </a:lnTo>
                <a:lnTo>
                  <a:pt x="123" y="225"/>
                </a:lnTo>
                <a:close/>
                <a:moveTo>
                  <a:pt x="156" y="88"/>
                </a:moveTo>
                <a:lnTo>
                  <a:pt x="149" y="94"/>
                </a:lnTo>
                <a:lnTo>
                  <a:pt x="149" y="94"/>
                </a:lnTo>
                <a:lnTo>
                  <a:pt x="152" y="95"/>
                </a:lnTo>
                <a:lnTo>
                  <a:pt x="155" y="94"/>
                </a:lnTo>
                <a:lnTo>
                  <a:pt x="158" y="92"/>
                </a:lnTo>
                <a:lnTo>
                  <a:pt x="158" y="91"/>
                </a:lnTo>
                <a:lnTo>
                  <a:pt x="156" y="88"/>
                </a:lnTo>
                <a:lnTo>
                  <a:pt x="156" y="88"/>
                </a:lnTo>
                <a:close/>
                <a:moveTo>
                  <a:pt x="106" y="116"/>
                </a:moveTo>
                <a:lnTo>
                  <a:pt x="106" y="116"/>
                </a:lnTo>
                <a:lnTo>
                  <a:pt x="106" y="118"/>
                </a:lnTo>
                <a:lnTo>
                  <a:pt x="109" y="118"/>
                </a:lnTo>
                <a:lnTo>
                  <a:pt x="113" y="115"/>
                </a:lnTo>
                <a:lnTo>
                  <a:pt x="113" y="115"/>
                </a:lnTo>
                <a:lnTo>
                  <a:pt x="114" y="112"/>
                </a:lnTo>
                <a:lnTo>
                  <a:pt x="114" y="111"/>
                </a:lnTo>
                <a:lnTo>
                  <a:pt x="113" y="111"/>
                </a:lnTo>
                <a:lnTo>
                  <a:pt x="110" y="112"/>
                </a:lnTo>
                <a:lnTo>
                  <a:pt x="110" y="112"/>
                </a:lnTo>
                <a:lnTo>
                  <a:pt x="109" y="114"/>
                </a:lnTo>
                <a:lnTo>
                  <a:pt x="106" y="116"/>
                </a:lnTo>
                <a:lnTo>
                  <a:pt x="106" y="116"/>
                </a:lnTo>
                <a:close/>
                <a:moveTo>
                  <a:pt x="43" y="128"/>
                </a:moveTo>
                <a:lnTo>
                  <a:pt x="43" y="128"/>
                </a:lnTo>
                <a:lnTo>
                  <a:pt x="31" y="128"/>
                </a:lnTo>
                <a:lnTo>
                  <a:pt x="31" y="128"/>
                </a:lnTo>
                <a:lnTo>
                  <a:pt x="33" y="129"/>
                </a:lnTo>
                <a:lnTo>
                  <a:pt x="36" y="130"/>
                </a:lnTo>
                <a:lnTo>
                  <a:pt x="40" y="130"/>
                </a:lnTo>
                <a:lnTo>
                  <a:pt x="43" y="128"/>
                </a:lnTo>
                <a:lnTo>
                  <a:pt x="43" y="128"/>
                </a:lnTo>
                <a:close/>
                <a:moveTo>
                  <a:pt x="106" y="234"/>
                </a:moveTo>
                <a:lnTo>
                  <a:pt x="106" y="234"/>
                </a:lnTo>
                <a:lnTo>
                  <a:pt x="111" y="229"/>
                </a:lnTo>
                <a:lnTo>
                  <a:pt x="114" y="225"/>
                </a:lnTo>
                <a:lnTo>
                  <a:pt x="116" y="220"/>
                </a:lnTo>
                <a:lnTo>
                  <a:pt x="116" y="220"/>
                </a:lnTo>
                <a:lnTo>
                  <a:pt x="110" y="227"/>
                </a:lnTo>
                <a:lnTo>
                  <a:pt x="106" y="234"/>
                </a:lnTo>
                <a:lnTo>
                  <a:pt x="106" y="234"/>
                </a:lnTo>
                <a:close/>
                <a:moveTo>
                  <a:pt x="117" y="105"/>
                </a:moveTo>
                <a:lnTo>
                  <a:pt x="117" y="105"/>
                </a:lnTo>
                <a:lnTo>
                  <a:pt x="118" y="108"/>
                </a:lnTo>
                <a:lnTo>
                  <a:pt x="118" y="109"/>
                </a:lnTo>
                <a:lnTo>
                  <a:pt x="123" y="108"/>
                </a:lnTo>
                <a:lnTo>
                  <a:pt x="125" y="105"/>
                </a:lnTo>
                <a:lnTo>
                  <a:pt x="127" y="102"/>
                </a:lnTo>
                <a:lnTo>
                  <a:pt x="127" y="102"/>
                </a:lnTo>
                <a:lnTo>
                  <a:pt x="121" y="101"/>
                </a:lnTo>
                <a:lnTo>
                  <a:pt x="118" y="102"/>
                </a:lnTo>
                <a:lnTo>
                  <a:pt x="117" y="104"/>
                </a:lnTo>
                <a:lnTo>
                  <a:pt x="117" y="105"/>
                </a:lnTo>
                <a:lnTo>
                  <a:pt x="117" y="105"/>
                </a:lnTo>
                <a:close/>
                <a:moveTo>
                  <a:pt x="154" y="73"/>
                </a:moveTo>
                <a:lnTo>
                  <a:pt x="154" y="73"/>
                </a:lnTo>
                <a:lnTo>
                  <a:pt x="155" y="71"/>
                </a:lnTo>
                <a:lnTo>
                  <a:pt x="155" y="70"/>
                </a:lnTo>
                <a:lnTo>
                  <a:pt x="154" y="69"/>
                </a:lnTo>
                <a:lnTo>
                  <a:pt x="151" y="69"/>
                </a:lnTo>
                <a:lnTo>
                  <a:pt x="151" y="69"/>
                </a:lnTo>
                <a:lnTo>
                  <a:pt x="148" y="70"/>
                </a:lnTo>
                <a:lnTo>
                  <a:pt x="149" y="73"/>
                </a:lnTo>
                <a:lnTo>
                  <a:pt x="151" y="73"/>
                </a:lnTo>
                <a:lnTo>
                  <a:pt x="154" y="73"/>
                </a:lnTo>
                <a:lnTo>
                  <a:pt x="154" y="73"/>
                </a:lnTo>
                <a:close/>
              </a:path>
            </a:pathLst>
          </a:custGeom>
          <a:solidFill>
            <a:srgbClr val="FFC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21"/>
          <p:cNvSpPr/>
          <p:nvPr>
            <p:custDataLst>
              <p:tags r:id="rId2"/>
            </p:custDataLst>
          </p:nvPr>
        </p:nvSpPr>
        <p:spPr bwMode="auto">
          <a:xfrm>
            <a:off x="1497965" y="4509135"/>
            <a:ext cx="6653530" cy="236855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66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 rot="218059">
            <a:off x="8187520" y="4346879"/>
            <a:ext cx="481676" cy="486694"/>
          </a:xfrm>
          <a:custGeom>
            <a:avLst/>
            <a:gdLst/>
            <a:ahLst/>
            <a:cxnLst>
              <a:cxn ang="0">
                <a:pos x="166" y="76"/>
              </a:cxn>
              <a:cxn ang="0">
                <a:pos x="287" y="94"/>
              </a:cxn>
              <a:cxn ang="0">
                <a:pos x="168" y="226"/>
              </a:cxn>
              <a:cxn ang="0">
                <a:pos x="69" y="274"/>
              </a:cxn>
              <a:cxn ang="0">
                <a:pos x="0" y="122"/>
              </a:cxn>
              <a:cxn ang="0">
                <a:pos x="107" y="99"/>
              </a:cxn>
              <a:cxn ang="0">
                <a:pos x="102" y="177"/>
              </a:cxn>
              <a:cxn ang="0">
                <a:pos x="99" y="173"/>
              </a:cxn>
              <a:cxn ang="0">
                <a:pos x="132" y="154"/>
              </a:cxn>
              <a:cxn ang="0">
                <a:pos x="217" y="111"/>
              </a:cxn>
              <a:cxn ang="0">
                <a:pos x="234" y="109"/>
              </a:cxn>
              <a:cxn ang="0">
                <a:pos x="197" y="101"/>
              </a:cxn>
              <a:cxn ang="0">
                <a:pos x="172" y="132"/>
              </a:cxn>
              <a:cxn ang="0">
                <a:pos x="184" y="137"/>
              </a:cxn>
              <a:cxn ang="0">
                <a:pos x="215" y="122"/>
              </a:cxn>
              <a:cxn ang="0">
                <a:pos x="131" y="212"/>
              </a:cxn>
              <a:cxn ang="0">
                <a:pos x="83" y="267"/>
              </a:cxn>
              <a:cxn ang="0">
                <a:pos x="83" y="254"/>
              </a:cxn>
              <a:cxn ang="0">
                <a:pos x="79" y="257"/>
              </a:cxn>
              <a:cxn ang="0">
                <a:pos x="159" y="105"/>
              </a:cxn>
              <a:cxn ang="0">
                <a:pos x="147" y="90"/>
              </a:cxn>
              <a:cxn ang="0">
                <a:pos x="149" y="97"/>
              </a:cxn>
              <a:cxn ang="0">
                <a:pos x="85" y="156"/>
              </a:cxn>
              <a:cxn ang="0">
                <a:pos x="166" y="208"/>
              </a:cxn>
              <a:cxn ang="0">
                <a:pos x="184" y="195"/>
              </a:cxn>
              <a:cxn ang="0">
                <a:pos x="189" y="170"/>
              </a:cxn>
              <a:cxn ang="0">
                <a:pos x="203" y="202"/>
              </a:cxn>
              <a:cxn ang="0">
                <a:pos x="204" y="215"/>
              </a:cxn>
              <a:cxn ang="0">
                <a:pos x="211" y="240"/>
              </a:cxn>
              <a:cxn ang="0">
                <a:pos x="203" y="187"/>
              </a:cxn>
              <a:cxn ang="0">
                <a:pos x="253" y="106"/>
              </a:cxn>
              <a:cxn ang="0">
                <a:pos x="183" y="101"/>
              </a:cxn>
              <a:cxn ang="0">
                <a:pos x="183" y="101"/>
              </a:cxn>
              <a:cxn ang="0">
                <a:pos x="132" y="47"/>
              </a:cxn>
              <a:cxn ang="0">
                <a:pos x="137" y="53"/>
              </a:cxn>
              <a:cxn ang="0">
                <a:pos x="201" y="173"/>
              </a:cxn>
              <a:cxn ang="0">
                <a:pos x="183" y="191"/>
              </a:cxn>
              <a:cxn ang="0">
                <a:pos x="71" y="144"/>
              </a:cxn>
              <a:cxn ang="0">
                <a:pos x="180" y="223"/>
              </a:cxn>
              <a:cxn ang="0">
                <a:pos x="184" y="212"/>
              </a:cxn>
              <a:cxn ang="0">
                <a:pos x="123" y="88"/>
              </a:cxn>
              <a:cxn ang="0">
                <a:pos x="135" y="76"/>
              </a:cxn>
              <a:cxn ang="0">
                <a:pos x="59" y="133"/>
              </a:cxn>
              <a:cxn ang="0">
                <a:pos x="58" y="126"/>
              </a:cxn>
              <a:cxn ang="0">
                <a:pos x="75" y="112"/>
              </a:cxn>
              <a:cxn ang="0">
                <a:pos x="82" y="109"/>
              </a:cxn>
              <a:cxn ang="0">
                <a:pos x="97" y="109"/>
              </a:cxn>
              <a:cxn ang="0">
                <a:pos x="194" y="234"/>
              </a:cxn>
              <a:cxn ang="0">
                <a:pos x="197" y="226"/>
              </a:cxn>
              <a:cxn ang="0">
                <a:pos x="71" y="128"/>
              </a:cxn>
              <a:cxn ang="0">
                <a:pos x="131" y="216"/>
              </a:cxn>
              <a:cxn ang="0">
                <a:pos x="149" y="94"/>
              </a:cxn>
              <a:cxn ang="0">
                <a:pos x="106" y="118"/>
              </a:cxn>
              <a:cxn ang="0">
                <a:pos x="109" y="114"/>
              </a:cxn>
              <a:cxn ang="0">
                <a:pos x="40" y="130"/>
              </a:cxn>
              <a:cxn ang="0">
                <a:pos x="110" y="227"/>
              </a:cxn>
              <a:cxn ang="0">
                <a:pos x="127" y="102"/>
              </a:cxn>
              <a:cxn ang="0">
                <a:pos x="155" y="71"/>
              </a:cxn>
              <a:cxn ang="0">
                <a:pos x="154" y="73"/>
              </a:cxn>
            </a:cxnLst>
            <a:rect l="0" t="0" r="r" b="b"/>
            <a:pathLst>
              <a:path w="287" h="289">
                <a:moveTo>
                  <a:pt x="130" y="0"/>
                </a:moveTo>
                <a:lnTo>
                  <a:pt x="130" y="0"/>
                </a:lnTo>
                <a:lnTo>
                  <a:pt x="138" y="7"/>
                </a:lnTo>
                <a:lnTo>
                  <a:pt x="144" y="15"/>
                </a:lnTo>
                <a:lnTo>
                  <a:pt x="149" y="24"/>
                </a:lnTo>
                <a:lnTo>
                  <a:pt x="154" y="33"/>
                </a:lnTo>
                <a:lnTo>
                  <a:pt x="161" y="53"/>
                </a:lnTo>
                <a:lnTo>
                  <a:pt x="166" y="76"/>
                </a:lnTo>
                <a:lnTo>
                  <a:pt x="166" y="76"/>
                </a:lnTo>
                <a:lnTo>
                  <a:pt x="168" y="84"/>
                </a:lnTo>
                <a:lnTo>
                  <a:pt x="170" y="91"/>
                </a:lnTo>
                <a:lnTo>
                  <a:pt x="170" y="91"/>
                </a:lnTo>
                <a:lnTo>
                  <a:pt x="183" y="90"/>
                </a:lnTo>
                <a:lnTo>
                  <a:pt x="197" y="87"/>
                </a:lnTo>
                <a:lnTo>
                  <a:pt x="213" y="87"/>
                </a:lnTo>
                <a:lnTo>
                  <a:pt x="228" y="87"/>
                </a:lnTo>
                <a:lnTo>
                  <a:pt x="258" y="90"/>
                </a:lnTo>
                <a:lnTo>
                  <a:pt x="287" y="94"/>
                </a:lnTo>
                <a:lnTo>
                  <a:pt x="287" y="94"/>
                </a:lnTo>
                <a:lnTo>
                  <a:pt x="249" y="125"/>
                </a:lnTo>
                <a:lnTo>
                  <a:pt x="229" y="140"/>
                </a:lnTo>
                <a:lnTo>
                  <a:pt x="211" y="154"/>
                </a:lnTo>
                <a:lnTo>
                  <a:pt x="229" y="267"/>
                </a:lnTo>
                <a:lnTo>
                  <a:pt x="229" y="267"/>
                </a:lnTo>
                <a:lnTo>
                  <a:pt x="208" y="255"/>
                </a:lnTo>
                <a:lnTo>
                  <a:pt x="187" y="241"/>
                </a:lnTo>
                <a:lnTo>
                  <a:pt x="168" y="226"/>
                </a:lnTo>
                <a:lnTo>
                  <a:pt x="148" y="209"/>
                </a:lnTo>
                <a:lnTo>
                  <a:pt x="148" y="209"/>
                </a:lnTo>
                <a:lnTo>
                  <a:pt x="130" y="232"/>
                </a:lnTo>
                <a:lnTo>
                  <a:pt x="111" y="253"/>
                </a:lnTo>
                <a:lnTo>
                  <a:pt x="90" y="272"/>
                </a:lnTo>
                <a:lnTo>
                  <a:pt x="80" y="281"/>
                </a:lnTo>
                <a:lnTo>
                  <a:pt x="68" y="289"/>
                </a:lnTo>
                <a:lnTo>
                  <a:pt x="68" y="289"/>
                </a:lnTo>
                <a:lnTo>
                  <a:pt x="69" y="274"/>
                </a:lnTo>
                <a:lnTo>
                  <a:pt x="72" y="258"/>
                </a:lnTo>
                <a:lnTo>
                  <a:pt x="78" y="229"/>
                </a:lnTo>
                <a:lnTo>
                  <a:pt x="85" y="201"/>
                </a:lnTo>
                <a:lnTo>
                  <a:pt x="89" y="173"/>
                </a:lnTo>
                <a:lnTo>
                  <a:pt x="89" y="173"/>
                </a:lnTo>
                <a:lnTo>
                  <a:pt x="68" y="158"/>
                </a:lnTo>
                <a:lnTo>
                  <a:pt x="45" y="146"/>
                </a:lnTo>
                <a:lnTo>
                  <a:pt x="0" y="122"/>
                </a:lnTo>
                <a:lnTo>
                  <a:pt x="0" y="122"/>
                </a:lnTo>
                <a:lnTo>
                  <a:pt x="0" y="122"/>
                </a:lnTo>
                <a:lnTo>
                  <a:pt x="0" y="121"/>
                </a:lnTo>
                <a:lnTo>
                  <a:pt x="3" y="118"/>
                </a:lnTo>
                <a:lnTo>
                  <a:pt x="12" y="114"/>
                </a:lnTo>
                <a:lnTo>
                  <a:pt x="12" y="114"/>
                </a:lnTo>
                <a:lnTo>
                  <a:pt x="34" y="109"/>
                </a:lnTo>
                <a:lnTo>
                  <a:pt x="57" y="105"/>
                </a:lnTo>
                <a:lnTo>
                  <a:pt x="82" y="101"/>
                </a:lnTo>
                <a:lnTo>
                  <a:pt x="107" y="99"/>
                </a:lnTo>
                <a:lnTo>
                  <a:pt x="130" y="0"/>
                </a:lnTo>
                <a:close/>
                <a:moveTo>
                  <a:pt x="103" y="187"/>
                </a:moveTo>
                <a:lnTo>
                  <a:pt x="103" y="187"/>
                </a:lnTo>
                <a:lnTo>
                  <a:pt x="102" y="187"/>
                </a:lnTo>
                <a:lnTo>
                  <a:pt x="102" y="187"/>
                </a:lnTo>
                <a:lnTo>
                  <a:pt x="100" y="184"/>
                </a:lnTo>
                <a:lnTo>
                  <a:pt x="102" y="180"/>
                </a:lnTo>
                <a:lnTo>
                  <a:pt x="102" y="177"/>
                </a:lnTo>
                <a:lnTo>
                  <a:pt x="102" y="177"/>
                </a:lnTo>
                <a:lnTo>
                  <a:pt x="113" y="163"/>
                </a:lnTo>
                <a:lnTo>
                  <a:pt x="124" y="149"/>
                </a:lnTo>
                <a:lnTo>
                  <a:pt x="147" y="123"/>
                </a:lnTo>
                <a:lnTo>
                  <a:pt x="147" y="123"/>
                </a:lnTo>
                <a:lnTo>
                  <a:pt x="134" y="132"/>
                </a:lnTo>
                <a:lnTo>
                  <a:pt x="123" y="140"/>
                </a:lnTo>
                <a:lnTo>
                  <a:pt x="100" y="160"/>
                </a:lnTo>
                <a:lnTo>
                  <a:pt x="100" y="160"/>
                </a:lnTo>
                <a:lnTo>
                  <a:pt x="99" y="173"/>
                </a:lnTo>
                <a:lnTo>
                  <a:pt x="96" y="187"/>
                </a:lnTo>
                <a:lnTo>
                  <a:pt x="92" y="213"/>
                </a:lnTo>
                <a:lnTo>
                  <a:pt x="165" y="128"/>
                </a:lnTo>
                <a:lnTo>
                  <a:pt x="165" y="128"/>
                </a:lnTo>
                <a:lnTo>
                  <a:pt x="158" y="133"/>
                </a:lnTo>
                <a:lnTo>
                  <a:pt x="148" y="143"/>
                </a:lnTo>
                <a:lnTo>
                  <a:pt x="140" y="151"/>
                </a:lnTo>
                <a:lnTo>
                  <a:pt x="132" y="158"/>
                </a:lnTo>
                <a:lnTo>
                  <a:pt x="132" y="154"/>
                </a:lnTo>
                <a:lnTo>
                  <a:pt x="132" y="154"/>
                </a:lnTo>
                <a:lnTo>
                  <a:pt x="127" y="164"/>
                </a:lnTo>
                <a:lnTo>
                  <a:pt x="120" y="173"/>
                </a:lnTo>
                <a:lnTo>
                  <a:pt x="113" y="180"/>
                </a:lnTo>
                <a:lnTo>
                  <a:pt x="103" y="187"/>
                </a:lnTo>
                <a:lnTo>
                  <a:pt x="103" y="187"/>
                </a:lnTo>
                <a:close/>
                <a:moveTo>
                  <a:pt x="214" y="112"/>
                </a:moveTo>
                <a:lnTo>
                  <a:pt x="214" y="112"/>
                </a:lnTo>
                <a:lnTo>
                  <a:pt x="217" y="111"/>
                </a:lnTo>
                <a:lnTo>
                  <a:pt x="218" y="109"/>
                </a:lnTo>
                <a:lnTo>
                  <a:pt x="218" y="106"/>
                </a:lnTo>
                <a:lnTo>
                  <a:pt x="221" y="105"/>
                </a:lnTo>
                <a:lnTo>
                  <a:pt x="224" y="106"/>
                </a:lnTo>
                <a:lnTo>
                  <a:pt x="231" y="101"/>
                </a:lnTo>
                <a:lnTo>
                  <a:pt x="231" y="101"/>
                </a:lnTo>
                <a:lnTo>
                  <a:pt x="232" y="104"/>
                </a:lnTo>
                <a:lnTo>
                  <a:pt x="234" y="108"/>
                </a:lnTo>
                <a:lnTo>
                  <a:pt x="234" y="109"/>
                </a:lnTo>
                <a:lnTo>
                  <a:pt x="235" y="111"/>
                </a:lnTo>
                <a:lnTo>
                  <a:pt x="235" y="111"/>
                </a:lnTo>
                <a:lnTo>
                  <a:pt x="241" y="108"/>
                </a:lnTo>
                <a:lnTo>
                  <a:pt x="245" y="105"/>
                </a:lnTo>
                <a:lnTo>
                  <a:pt x="255" y="99"/>
                </a:lnTo>
                <a:lnTo>
                  <a:pt x="255" y="99"/>
                </a:lnTo>
                <a:lnTo>
                  <a:pt x="239" y="98"/>
                </a:lnTo>
                <a:lnTo>
                  <a:pt x="225" y="98"/>
                </a:lnTo>
                <a:lnTo>
                  <a:pt x="197" y="101"/>
                </a:lnTo>
                <a:lnTo>
                  <a:pt x="197" y="101"/>
                </a:lnTo>
                <a:lnTo>
                  <a:pt x="194" y="101"/>
                </a:lnTo>
                <a:lnTo>
                  <a:pt x="192" y="104"/>
                </a:lnTo>
                <a:lnTo>
                  <a:pt x="186" y="111"/>
                </a:lnTo>
                <a:lnTo>
                  <a:pt x="180" y="119"/>
                </a:lnTo>
                <a:lnTo>
                  <a:pt x="175" y="125"/>
                </a:lnTo>
                <a:lnTo>
                  <a:pt x="175" y="125"/>
                </a:lnTo>
                <a:lnTo>
                  <a:pt x="172" y="129"/>
                </a:lnTo>
                <a:lnTo>
                  <a:pt x="172" y="132"/>
                </a:lnTo>
                <a:lnTo>
                  <a:pt x="176" y="139"/>
                </a:lnTo>
                <a:lnTo>
                  <a:pt x="176" y="139"/>
                </a:lnTo>
                <a:lnTo>
                  <a:pt x="182" y="132"/>
                </a:lnTo>
                <a:lnTo>
                  <a:pt x="187" y="122"/>
                </a:lnTo>
                <a:lnTo>
                  <a:pt x="194" y="114"/>
                </a:lnTo>
                <a:lnTo>
                  <a:pt x="199" y="111"/>
                </a:lnTo>
                <a:lnTo>
                  <a:pt x="204" y="108"/>
                </a:lnTo>
                <a:lnTo>
                  <a:pt x="184" y="137"/>
                </a:lnTo>
                <a:lnTo>
                  <a:pt x="184" y="137"/>
                </a:lnTo>
                <a:lnTo>
                  <a:pt x="192" y="132"/>
                </a:lnTo>
                <a:lnTo>
                  <a:pt x="199" y="125"/>
                </a:lnTo>
                <a:lnTo>
                  <a:pt x="207" y="118"/>
                </a:lnTo>
                <a:lnTo>
                  <a:pt x="214" y="112"/>
                </a:lnTo>
                <a:lnTo>
                  <a:pt x="214" y="112"/>
                </a:lnTo>
                <a:close/>
                <a:moveTo>
                  <a:pt x="211" y="123"/>
                </a:moveTo>
                <a:lnTo>
                  <a:pt x="211" y="123"/>
                </a:lnTo>
                <a:lnTo>
                  <a:pt x="214" y="123"/>
                </a:lnTo>
                <a:lnTo>
                  <a:pt x="215" y="122"/>
                </a:lnTo>
                <a:lnTo>
                  <a:pt x="217" y="115"/>
                </a:lnTo>
                <a:lnTo>
                  <a:pt x="217" y="115"/>
                </a:lnTo>
                <a:lnTo>
                  <a:pt x="193" y="136"/>
                </a:lnTo>
                <a:lnTo>
                  <a:pt x="170" y="158"/>
                </a:lnTo>
                <a:lnTo>
                  <a:pt x="151" y="182"/>
                </a:lnTo>
                <a:lnTo>
                  <a:pt x="132" y="209"/>
                </a:lnTo>
                <a:lnTo>
                  <a:pt x="132" y="209"/>
                </a:lnTo>
                <a:lnTo>
                  <a:pt x="131" y="212"/>
                </a:lnTo>
                <a:lnTo>
                  <a:pt x="131" y="212"/>
                </a:lnTo>
                <a:lnTo>
                  <a:pt x="131" y="212"/>
                </a:lnTo>
                <a:lnTo>
                  <a:pt x="154" y="192"/>
                </a:lnTo>
                <a:lnTo>
                  <a:pt x="175" y="171"/>
                </a:lnTo>
                <a:lnTo>
                  <a:pt x="193" y="149"/>
                </a:lnTo>
                <a:lnTo>
                  <a:pt x="211" y="123"/>
                </a:lnTo>
                <a:lnTo>
                  <a:pt x="211" y="123"/>
                </a:lnTo>
                <a:close/>
                <a:moveTo>
                  <a:pt x="78" y="271"/>
                </a:moveTo>
                <a:lnTo>
                  <a:pt x="78" y="271"/>
                </a:lnTo>
                <a:lnTo>
                  <a:pt x="83" y="267"/>
                </a:lnTo>
                <a:lnTo>
                  <a:pt x="89" y="262"/>
                </a:lnTo>
                <a:lnTo>
                  <a:pt x="93" y="257"/>
                </a:lnTo>
                <a:lnTo>
                  <a:pt x="96" y="250"/>
                </a:lnTo>
                <a:lnTo>
                  <a:pt x="96" y="250"/>
                </a:lnTo>
                <a:lnTo>
                  <a:pt x="90" y="255"/>
                </a:lnTo>
                <a:lnTo>
                  <a:pt x="86" y="257"/>
                </a:lnTo>
                <a:lnTo>
                  <a:pt x="85" y="255"/>
                </a:lnTo>
                <a:lnTo>
                  <a:pt x="83" y="254"/>
                </a:lnTo>
                <a:lnTo>
                  <a:pt x="83" y="254"/>
                </a:lnTo>
                <a:lnTo>
                  <a:pt x="106" y="220"/>
                </a:lnTo>
                <a:lnTo>
                  <a:pt x="128" y="188"/>
                </a:lnTo>
                <a:lnTo>
                  <a:pt x="128" y="188"/>
                </a:lnTo>
                <a:lnTo>
                  <a:pt x="111" y="203"/>
                </a:lnTo>
                <a:lnTo>
                  <a:pt x="103" y="212"/>
                </a:lnTo>
                <a:lnTo>
                  <a:pt x="96" y="222"/>
                </a:lnTo>
                <a:lnTo>
                  <a:pt x="89" y="233"/>
                </a:lnTo>
                <a:lnTo>
                  <a:pt x="83" y="244"/>
                </a:lnTo>
                <a:lnTo>
                  <a:pt x="79" y="257"/>
                </a:lnTo>
                <a:lnTo>
                  <a:pt x="78" y="271"/>
                </a:lnTo>
                <a:lnTo>
                  <a:pt x="78" y="271"/>
                </a:lnTo>
                <a:close/>
                <a:moveTo>
                  <a:pt x="149" y="98"/>
                </a:moveTo>
                <a:lnTo>
                  <a:pt x="123" y="132"/>
                </a:lnTo>
                <a:lnTo>
                  <a:pt x="123" y="132"/>
                </a:lnTo>
                <a:lnTo>
                  <a:pt x="141" y="118"/>
                </a:lnTo>
                <a:lnTo>
                  <a:pt x="151" y="111"/>
                </a:lnTo>
                <a:lnTo>
                  <a:pt x="159" y="105"/>
                </a:lnTo>
                <a:lnTo>
                  <a:pt x="159" y="105"/>
                </a:lnTo>
                <a:lnTo>
                  <a:pt x="162" y="102"/>
                </a:lnTo>
                <a:lnTo>
                  <a:pt x="163" y="99"/>
                </a:lnTo>
                <a:lnTo>
                  <a:pt x="163" y="97"/>
                </a:lnTo>
                <a:lnTo>
                  <a:pt x="162" y="92"/>
                </a:lnTo>
                <a:lnTo>
                  <a:pt x="159" y="84"/>
                </a:lnTo>
                <a:lnTo>
                  <a:pt x="156" y="77"/>
                </a:lnTo>
                <a:lnTo>
                  <a:pt x="156" y="77"/>
                </a:lnTo>
                <a:lnTo>
                  <a:pt x="152" y="84"/>
                </a:lnTo>
                <a:lnTo>
                  <a:pt x="147" y="90"/>
                </a:lnTo>
                <a:lnTo>
                  <a:pt x="140" y="94"/>
                </a:lnTo>
                <a:lnTo>
                  <a:pt x="134" y="99"/>
                </a:lnTo>
                <a:lnTo>
                  <a:pt x="134" y="99"/>
                </a:lnTo>
                <a:lnTo>
                  <a:pt x="138" y="98"/>
                </a:lnTo>
                <a:lnTo>
                  <a:pt x="142" y="97"/>
                </a:lnTo>
                <a:lnTo>
                  <a:pt x="145" y="97"/>
                </a:lnTo>
                <a:lnTo>
                  <a:pt x="149" y="94"/>
                </a:lnTo>
                <a:lnTo>
                  <a:pt x="149" y="94"/>
                </a:lnTo>
                <a:lnTo>
                  <a:pt x="149" y="97"/>
                </a:lnTo>
                <a:lnTo>
                  <a:pt x="149" y="98"/>
                </a:lnTo>
                <a:lnTo>
                  <a:pt x="149" y="98"/>
                </a:lnTo>
                <a:close/>
                <a:moveTo>
                  <a:pt x="117" y="119"/>
                </a:moveTo>
                <a:lnTo>
                  <a:pt x="117" y="119"/>
                </a:lnTo>
                <a:lnTo>
                  <a:pt x="99" y="135"/>
                </a:lnTo>
                <a:lnTo>
                  <a:pt x="80" y="150"/>
                </a:lnTo>
                <a:lnTo>
                  <a:pt x="80" y="150"/>
                </a:lnTo>
                <a:lnTo>
                  <a:pt x="82" y="153"/>
                </a:lnTo>
                <a:lnTo>
                  <a:pt x="85" y="156"/>
                </a:lnTo>
                <a:lnTo>
                  <a:pt x="88" y="157"/>
                </a:lnTo>
                <a:lnTo>
                  <a:pt x="89" y="158"/>
                </a:lnTo>
                <a:lnTo>
                  <a:pt x="127" y="115"/>
                </a:lnTo>
                <a:lnTo>
                  <a:pt x="127" y="115"/>
                </a:lnTo>
                <a:lnTo>
                  <a:pt x="117" y="119"/>
                </a:lnTo>
                <a:lnTo>
                  <a:pt x="117" y="119"/>
                </a:lnTo>
                <a:close/>
                <a:moveTo>
                  <a:pt x="161" y="199"/>
                </a:moveTo>
                <a:lnTo>
                  <a:pt x="161" y="199"/>
                </a:lnTo>
                <a:lnTo>
                  <a:pt x="166" y="208"/>
                </a:lnTo>
                <a:lnTo>
                  <a:pt x="169" y="212"/>
                </a:lnTo>
                <a:lnTo>
                  <a:pt x="173" y="216"/>
                </a:lnTo>
                <a:lnTo>
                  <a:pt x="173" y="216"/>
                </a:lnTo>
                <a:lnTo>
                  <a:pt x="179" y="208"/>
                </a:lnTo>
                <a:lnTo>
                  <a:pt x="184" y="201"/>
                </a:lnTo>
                <a:lnTo>
                  <a:pt x="192" y="194"/>
                </a:lnTo>
                <a:lnTo>
                  <a:pt x="196" y="185"/>
                </a:lnTo>
                <a:lnTo>
                  <a:pt x="196" y="185"/>
                </a:lnTo>
                <a:lnTo>
                  <a:pt x="184" y="195"/>
                </a:lnTo>
                <a:lnTo>
                  <a:pt x="177" y="201"/>
                </a:lnTo>
                <a:lnTo>
                  <a:pt x="170" y="205"/>
                </a:lnTo>
                <a:lnTo>
                  <a:pt x="170" y="205"/>
                </a:lnTo>
                <a:lnTo>
                  <a:pt x="170" y="199"/>
                </a:lnTo>
                <a:lnTo>
                  <a:pt x="170" y="195"/>
                </a:lnTo>
                <a:lnTo>
                  <a:pt x="176" y="185"/>
                </a:lnTo>
                <a:lnTo>
                  <a:pt x="182" y="177"/>
                </a:lnTo>
                <a:lnTo>
                  <a:pt x="189" y="170"/>
                </a:lnTo>
                <a:lnTo>
                  <a:pt x="189" y="170"/>
                </a:lnTo>
                <a:lnTo>
                  <a:pt x="190" y="168"/>
                </a:lnTo>
                <a:lnTo>
                  <a:pt x="189" y="164"/>
                </a:lnTo>
                <a:lnTo>
                  <a:pt x="161" y="199"/>
                </a:lnTo>
                <a:close/>
                <a:moveTo>
                  <a:pt x="199" y="191"/>
                </a:moveTo>
                <a:lnTo>
                  <a:pt x="199" y="191"/>
                </a:lnTo>
                <a:lnTo>
                  <a:pt x="201" y="192"/>
                </a:lnTo>
                <a:lnTo>
                  <a:pt x="203" y="194"/>
                </a:lnTo>
                <a:lnTo>
                  <a:pt x="203" y="196"/>
                </a:lnTo>
                <a:lnTo>
                  <a:pt x="203" y="202"/>
                </a:lnTo>
                <a:lnTo>
                  <a:pt x="200" y="208"/>
                </a:lnTo>
                <a:lnTo>
                  <a:pt x="196" y="218"/>
                </a:lnTo>
                <a:lnTo>
                  <a:pt x="194" y="222"/>
                </a:lnTo>
                <a:lnTo>
                  <a:pt x="194" y="223"/>
                </a:lnTo>
                <a:lnTo>
                  <a:pt x="194" y="223"/>
                </a:lnTo>
                <a:lnTo>
                  <a:pt x="197" y="220"/>
                </a:lnTo>
                <a:lnTo>
                  <a:pt x="200" y="218"/>
                </a:lnTo>
                <a:lnTo>
                  <a:pt x="203" y="215"/>
                </a:lnTo>
                <a:lnTo>
                  <a:pt x="204" y="215"/>
                </a:lnTo>
                <a:lnTo>
                  <a:pt x="207" y="215"/>
                </a:lnTo>
                <a:lnTo>
                  <a:pt x="207" y="215"/>
                </a:lnTo>
                <a:lnTo>
                  <a:pt x="208" y="220"/>
                </a:lnTo>
                <a:lnTo>
                  <a:pt x="207" y="226"/>
                </a:lnTo>
                <a:lnTo>
                  <a:pt x="206" y="237"/>
                </a:lnTo>
                <a:lnTo>
                  <a:pt x="206" y="237"/>
                </a:lnTo>
                <a:lnTo>
                  <a:pt x="206" y="240"/>
                </a:lnTo>
                <a:lnTo>
                  <a:pt x="208" y="240"/>
                </a:lnTo>
                <a:lnTo>
                  <a:pt x="211" y="240"/>
                </a:lnTo>
                <a:lnTo>
                  <a:pt x="213" y="239"/>
                </a:lnTo>
                <a:lnTo>
                  <a:pt x="213" y="239"/>
                </a:lnTo>
                <a:lnTo>
                  <a:pt x="211" y="213"/>
                </a:lnTo>
                <a:lnTo>
                  <a:pt x="207" y="188"/>
                </a:lnTo>
                <a:lnTo>
                  <a:pt x="207" y="188"/>
                </a:lnTo>
                <a:lnTo>
                  <a:pt x="206" y="184"/>
                </a:lnTo>
                <a:lnTo>
                  <a:pt x="204" y="184"/>
                </a:lnTo>
                <a:lnTo>
                  <a:pt x="203" y="187"/>
                </a:lnTo>
                <a:lnTo>
                  <a:pt x="203" y="187"/>
                </a:lnTo>
                <a:lnTo>
                  <a:pt x="200" y="189"/>
                </a:lnTo>
                <a:lnTo>
                  <a:pt x="199" y="191"/>
                </a:lnTo>
                <a:lnTo>
                  <a:pt x="199" y="191"/>
                </a:lnTo>
                <a:close/>
                <a:moveTo>
                  <a:pt x="206" y="143"/>
                </a:moveTo>
                <a:lnTo>
                  <a:pt x="206" y="143"/>
                </a:lnTo>
                <a:lnTo>
                  <a:pt x="218" y="136"/>
                </a:lnTo>
                <a:lnTo>
                  <a:pt x="232" y="128"/>
                </a:lnTo>
                <a:lnTo>
                  <a:pt x="244" y="116"/>
                </a:lnTo>
                <a:lnTo>
                  <a:pt x="253" y="106"/>
                </a:lnTo>
                <a:lnTo>
                  <a:pt x="253" y="106"/>
                </a:lnTo>
                <a:lnTo>
                  <a:pt x="238" y="112"/>
                </a:lnTo>
                <a:lnTo>
                  <a:pt x="224" y="121"/>
                </a:lnTo>
                <a:lnTo>
                  <a:pt x="218" y="126"/>
                </a:lnTo>
                <a:lnTo>
                  <a:pt x="213" y="132"/>
                </a:lnTo>
                <a:lnTo>
                  <a:pt x="208" y="137"/>
                </a:lnTo>
                <a:lnTo>
                  <a:pt x="206" y="143"/>
                </a:lnTo>
                <a:lnTo>
                  <a:pt x="206" y="143"/>
                </a:lnTo>
                <a:close/>
                <a:moveTo>
                  <a:pt x="183" y="101"/>
                </a:moveTo>
                <a:lnTo>
                  <a:pt x="175" y="105"/>
                </a:lnTo>
                <a:lnTo>
                  <a:pt x="175" y="105"/>
                </a:lnTo>
                <a:lnTo>
                  <a:pt x="165" y="111"/>
                </a:lnTo>
                <a:lnTo>
                  <a:pt x="158" y="119"/>
                </a:lnTo>
                <a:lnTo>
                  <a:pt x="145" y="137"/>
                </a:lnTo>
                <a:lnTo>
                  <a:pt x="145" y="137"/>
                </a:lnTo>
                <a:lnTo>
                  <a:pt x="163" y="119"/>
                </a:lnTo>
                <a:lnTo>
                  <a:pt x="183" y="101"/>
                </a:lnTo>
                <a:lnTo>
                  <a:pt x="183" y="101"/>
                </a:lnTo>
                <a:close/>
                <a:moveTo>
                  <a:pt x="138" y="50"/>
                </a:moveTo>
                <a:lnTo>
                  <a:pt x="138" y="50"/>
                </a:lnTo>
                <a:lnTo>
                  <a:pt x="145" y="45"/>
                </a:lnTo>
                <a:lnTo>
                  <a:pt x="147" y="40"/>
                </a:lnTo>
                <a:lnTo>
                  <a:pt x="145" y="38"/>
                </a:lnTo>
                <a:lnTo>
                  <a:pt x="144" y="36"/>
                </a:lnTo>
                <a:lnTo>
                  <a:pt x="144" y="36"/>
                </a:lnTo>
                <a:lnTo>
                  <a:pt x="138" y="40"/>
                </a:lnTo>
                <a:lnTo>
                  <a:pt x="132" y="47"/>
                </a:lnTo>
                <a:lnTo>
                  <a:pt x="130" y="55"/>
                </a:lnTo>
                <a:lnTo>
                  <a:pt x="128" y="62"/>
                </a:lnTo>
                <a:lnTo>
                  <a:pt x="137" y="56"/>
                </a:lnTo>
                <a:lnTo>
                  <a:pt x="137" y="56"/>
                </a:lnTo>
                <a:lnTo>
                  <a:pt x="135" y="56"/>
                </a:lnTo>
                <a:lnTo>
                  <a:pt x="135" y="55"/>
                </a:lnTo>
                <a:lnTo>
                  <a:pt x="135" y="53"/>
                </a:lnTo>
                <a:lnTo>
                  <a:pt x="137" y="53"/>
                </a:lnTo>
                <a:lnTo>
                  <a:pt x="137" y="53"/>
                </a:lnTo>
                <a:lnTo>
                  <a:pt x="138" y="52"/>
                </a:lnTo>
                <a:lnTo>
                  <a:pt x="138" y="50"/>
                </a:lnTo>
                <a:lnTo>
                  <a:pt x="138" y="50"/>
                </a:lnTo>
                <a:close/>
                <a:moveTo>
                  <a:pt x="183" y="191"/>
                </a:moveTo>
                <a:lnTo>
                  <a:pt x="183" y="191"/>
                </a:lnTo>
                <a:lnTo>
                  <a:pt x="192" y="181"/>
                </a:lnTo>
                <a:lnTo>
                  <a:pt x="196" y="177"/>
                </a:lnTo>
                <a:lnTo>
                  <a:pt x="201" y="173"/>
                </a:lnTo>
                <a:lnTo>
                  <a:pt x="201" y="173"/>
                </a:lnTo>
                <a:lnTo>
                  <a:pt x="204" y="170"/>
                </a:lnTo>
                <a:lnTo>
                  <a:pt x="204" y="166"/>
                </a:lnTo>
                <a:lnTo>
                  <a:pt x="204" y="161"/>
                </a:lnTo>
                <a:lnTo>
                  <a:pt x="203" y="161"/>
                </a:lnTo>
                <a:lnTo>
                  <a:pt x="203" y="161"/>
                </a:lnTo>
                <a:lnTo>
                  <a:pt x="203" y="161"/>
                </a:lnTo>
                <a:lnTo>
                  <a:pt x="190" y="177"/>
                </a:lnTo>
                <a:lnTo>
                  <a:pt x="186" y="184"/>
                </a:lnTo>
                <a:lnTo>
                  <a:pt x="183" y="191"/>
                </a:lnTo>
                <a:lnTo>
                  <a:pt x="183" y="191"/>
                </a:lnTo>
                <a:close/>
                <a:moveTo>
                  <a:pt x="69" y="137"/>
                </a:moveTo>
                <a:lnTo>
                  <a:pt x="69" y="137"/>
                </a:lnTo>
                <a:lnTo>
                  <a:pt x="68" y="140"/>
                </a:lnTo>
                <a:lnTo>
                  <a:pt x="66" y="144"/>
                </a:lnTo>
                <a:lnTo>
                  <a:pt x="66" y="146"/>
                </a:lnTo>
                <a:lnTo>
                  <a:pt x="68" y="146"/>
                </a:lnTo>
                <a:lnTo>
                  <a:pt x="71" y="144"/>
                </a:lnTo>
                <a:lnTo>
                  <a:pt x="71" y="144"/>
                </a:lnTo>
                <a:lnTo>
                  <a:pt x="75" y="140"/>
                </a:lnTo>
                <a:lnTo>
                  <a:pt x="80" y="135"/>
                </a:lnTo>
                <a:lnTo>
                  <a:pt x="85" y="130"/>
                </a:lnTo>
                <a:lnTo>
                  <a:pt x="86" y="126"/>
                </a:lnTo>
                <a:lnTo>
                  <a:pt x="86" y="126"/>
                </a:lnTo>
                <a:lnTo>
                  <a:pt x="78" y="132"/>
                </a:lnTo>
                <a:lnTo>
                  <a:pt x="69" y="137"/>
                </a:lnTo>
                <a:lnTo>
                  <a:pt x="69" y="137"/>
                </a:lnTo>
                <a:close/>
                <a:moveTo>
                  <a:pt x="180" y="223"/>
                </a:moveTo>
                <a:lnTo>
                  <a:pt x="180" y="223"/>
                </a:lnTo>
                <a:lnTo>
                  <a:pt x="184" y="222"/>
                </a:lnTo>
                <a:lnTo>
                  <a:pt x="190" y="218"/>
                </a:lnTo>
                <a:lnTo>
                  <a:pt x="193" y="212"/>
                </a:lnTo>
                <a:lnTo>
                  <a:pt x="194" y="209"/>
                </a:lnTo>
                <a:lnTo>
                  <a:pt x="193" y="206"/>
                </a:lnTo>
                <a:lnTo>
                  <a:pt x="193" y="206"/>
                </a:lnTo>
                <a:lnTo>
                  <a:pt x="189" y="209"/>
                </a:lnTo>
                <a:lnTo>
                  <a:pt x="184" y="212"/>
                </a:lnTo>
                <a:lnTo>
                  <a:pt x="182" y="218"/>
                </a:lnTo>
                <a:lnTo>
                  <a:pt x="180" y="223"/>
                </a:lnTo>
                <a:lnTo>
                  <a:pt x="180" y="223"/>
                </a:lnTo>
                <a:close/>
                <a:moveTo>
                  <a:pt x="131" y="77"/>
                </a:moveTo>
                <a:lnTo>
                  <a:pt x="131" y="77"/>
                </a:lnTo>
                <a:lnTo>
                  <a:pt x="128" y="78"/>
                </a:lnTo>
                <a:lnTo>
                  <a:pt x="125" y="80"/>
                </a:lnTo>
                <a:lnTo>
                  <a:pt x="124" y="84"/>
                </a:lnTo>
                <a:lnTo>
                  <a:pt x="123" y="88"/>
                </a:lnTo>
                <a:lnTo>
                  <a:pt x="121" y="94"/>
                </a:lnTo>
                <a:lnTo>
                  <a:pt x="121" y="94"/>
                </a:lnTo>
                <a:lnTo>
                  <a:pt x="124" y="92"/>
                </a:lnTo>
                <a:lnTo>
                  <a:pt x="128" y="90"/>
                </a:lnTo>
                <a:lnTo>
                  <a:pt x="134" y="81"/>
                </a:lnTo>
                <a:lnTo>
                  <a:pt x="138" y="74"/>
                </a:lnTo>
                <a:lnTo>
                  <a:pt x="140" y="70"/>
                </a:lnTo>
                <a:lnTo>
                  <a:pt x="140" y="70"/>
                </a:lnTo>
                <a:lnTo>
                  <a:pt x="135" y="76"/>
                </a:lnTo>
                <a:lnTo>
                  <a:pt x="131" y="77"/>
                </a:lnTo>
                <a:lnTo>
                  <a:pt x="131" y="77"/>
                </a:lnTo>
                <a:close/>
                <a:moveTo>
                  <a:pt x="47" y="136"/>
                </a:moveTo>
                <a:lnTo>
                  <a:pt x="47" y="136"/>
                </a:lnTo>
                <a:lnTo>
                  <a:pt x="50" y="139"/>
                </a:lnTo>
                <a:lnTo>
                  <a:pt x="51" y="139"/>
                </a:lnTo>
                <a:lnTo>
                  <a:pt x="55" y="137"/>
                </a:lnTo>
                <a:lnTo>
                  <a:pt x="58" y="135"/>
                </a:lnTo>
                <a:lnTo>
                  <a:pt x="59" y="133"/>
                </a:lnTo>
                <a:lnTo>
                  <a:pt x="62" y="133"/>
                </a:lnTo>
                <a:lnTo>
                  <a:pt x="62" y="133"/>
                </a:lnTo>
                <a:lnTo>
                  <a:pt x="62" y="130"/>
                </a:lnTo>
                <a:lnTo>
                  <a:pt x="64" y="128"/>
                </a:lnTo>
                <a:lnTo>
                  <a:pt x="65" y="125"/>
                </a:lnTo>
                <a:lnTo>
                  <a:pt x="64" y="125"/>
                </a:lnTo>
                <a:lnTo>
                  <a:pt x="61" y="125"/>
                </a:lnTo>
                <a:lnTo>
                  <a:pt x="61" y="125"/>
                </a:lnTo>
                <a:lnTo>
                  <a:pt x="58" y="126"/>
                </a:lnTo>
                <a:lnTo>
                  <a:pt x="54" y="130"/>
                </a:lnTo>
                <a:lnTo>
                  <a:pt x="47" y="136"/>
                </a:lnTo>
                <a:lnTo>
                  <a:pt x="47" y="136"/>
                </a:lnTo>
                <a:close/>
                <a:moveTo>
                  <a:pt x="36" y="119"/>
                </a:moveTo>
                <a:lnTo>
                  <a:pt x="36" y="119"/>
                </a:lnTo>
                <a:lnTo>
                  <a:pt x="57" y="116"/>
                </a:lnTo>
                <a:lnTo>
                  <a:pt x="66" y="115"/>
                </a:lnTo>
                <a:lnTo>
                  <a:pt x="75" y="112"/>
                </a:lnTo>
                <a:lnTo>
                  <a:pt x="75" y="112"/>
                </a:lnTo>
                <a:lnTo>
                  <a:pt x="68" y="112"/>
                </a:lnTo>
                <a:lnTo>
                  <a:pt x="61" y="112"/>
                </a:lnTo>
                <a:lnTo>
                  <a:pt x="61" y="112"/>
                </a:lnTo>
                <a:lnTo>
                  <a:pt x="48" y="115"/>
                </a:lnTo>
                <a:lnTo>
                  <a:pt x="36" y="119"/>
                </a:lnTo>
                <a:lnTo>
                  <a:pt x="36" y="119"/>
                </a:lnTo>
                <a:close/>
                <a:moveTo>
                  <a:pt x="89" y="111"/>
                </a:moveTo>
                <a:lnTo>
                  <a:pt x="89" y="111"/>
                </a:lnTo>
                <a:lnTo>
                  <a:pt x="82" y="109"/>
                </a:lnTo>
                <a:lnTo>
                  <a:pt x="80" y="111"/>
                </a:lnTo>
                <a:lnTo>
                  <a:pt x="79" y="111"/>
                </a:lnTo>
                <a:lnTo>
                  <a:pt x="79" y="112"/>
                </a:lnTo>
                <a:lnTo>
                  <a:pt x="82" y="115"/>
                </a:lnTo>
                <a:lnTo>
                  <a:pt x="82" y="115"/>
                </a:lnTo>
                <a:lnTo>
                  <a:pt x="83" y="116"/>
                </a:lnTo>
                <a:lnTo>
                  <a:pt x="86" y="116"/>
                </a:lnTo>
                <a:lnTo>
                  <a:pt x="92" y="114"/>
                </a:lnTo>
                <a:lnTo>
                  <a:pt x="97" y="109"/>
                </a:lnTo>
                <a:lnTo>
                  <a:pt x="99" y="108"/>
                </a:lnTo>
                <a:lnTo>
                  <a:pt x="99" y="108"/>
                </a:lnTo>
                <a:lnTo>
                  <a:pt x="89" y="111"/>
                </a:lnTo>
                <a:lnTo>
                  <a:pt x="89" y="111"/>
                </a:lnTo>
                <a:close/>
                <a:moveTo>
                  <a:pt x="197" y="226"/>
                </a:moveTo>
                <a:lnTo>
                  <a:pt x="197" y="226"/>
                </a:lnTo>
                <a:lnTo>
                  <a:pt x="194" y="227"/>
                </a:lnTo>
                <a:lnTo>
                  <a:pt x="193" y="232"/>
                </a:lnTo>
                <a:lnTo>
                  <a:pt x="194" y="234"/>
                </a:lnTo>
                <a:lnTo>
                  <a:pt x="199" y="236"/>
                </a:lnTo>
                <a:lnTo>
                  <a:pt x="199" y="236"/>
                </a:lnTo>
                <a:lnTo>
                  <a:pt x="200" y="234"/>
                </a:lnTo>
                <a:lnTo>
                  <a:pt x="201" y="230"/>
                </a:lnTo>
                <a:lnTo>
                  <a:pt x="201" y="222"/>
                </a:lnTo>
                <a:lnTo>
                  <a:pt x="201" y="222"/>
                </a:lnTo>
                <a:lnTo>
                  <a:pt x="200" y="225"/>
                </a:lnTo>
                <a:lnTo>
                  <a:pt x="197" y="226"/>
                </a:lnTo>
                <a:lnTo>
                  <a:pt x="197" y="226"/>
                </a:lnTo>
                <a:close/>
                <a:moveTo>
                  <a:pt x="64" y="137"/>
                </a:moveTo>
                <a:lnTo>
                  <a:pt x="64" y="137"/>
                </a:lnTo>
                <a:lnTo>
                  <a:pt x="69" y="135"/>
                </a:lnTo>
                <a:lnTo>
                  <a:pt x="72" y="130"/>
                </a:lnTo>
                <a:lnTo>
                  <a:pt x="75" y="126"/>
                </a:lnTo>
                <a:lnTo>
                  <a:pt x="75" y="126"/>
                </a:lnTo>
                <a:lnTo>
                  <a:pt x="73" y="126"/>
                </a:lnTo>
                <a:lnTo>
                  <a:pt x="73" y="126"/>
                </a:lnTo>
                <a:lnTo>
                  <a:pt x="71" y="128"/>
                </a:lnTo>
                <a:lnTo>
                  <a:pt x="68" y="130"/>
                </a:lnTo>
                <a:lnTo>
                  <a:pt x="64" y="137"/>
                </a:lnTo>
                <a:lnTo>
                  <a:pt x="64" y="137"/>
                </a:lnTo>
                <a:close/>
                <a:moveTo>
                  <a:pt x="123" y="225"/>
                </a:moveTo>
                <a:lnTo>
                  <a:pt x="123" y="225"/>
                </a:lnTo>
                <a:lnTo>
                  <a:pt x="123" y="226"/>
                </a:lnTo>
                <a:lnTo>
                  <a:pt x="125" y="223"/>
                </a:lnTo>
                <a:lnTo>
                  <a:pt x="131" y="216"/>
                </a:lnTo>
                <a:lnTo>
                  <a:pt x="131" y="216"/>
                </a:lnTo>
                <a:lnTo>
                  <a:pt x="131" y="215"/>
                </a:lnTo>
                <a:lnTo>
                  <a:pt x="131" y="212"/>
                </a:lnTo>
                <a:lnTo>
                  <a:pt x="131" y="212"/>
                </a:lnTo>
                <a:lnTo>
                  <a:pt x="125" y="219"/>
                </a:lnTo>
                <a:lnTo>
                  <a:pt x="123" y="225"/>
                </a:lnTo>
                <a:lnTo>
                  <a:pt x="123" y="225"/>
                </a:lnTo>
                <a:close/>
                <a:moveTo>
                  <a:pt x="156" y="88"/>
                </a:moveTo>
                <a:lnTo>
                  <a:pt x="149" y="94"/>
                </a:lnTo>
                <a:lnTo>
                  <a:pt x="149" y="94"/>
                </a:lnTo>
                <a:lnTo>
                  <a:pt x="152" y="95"/>
                </a:lnTo>
                <a:lnTo>
                  <a:pt x="155" y="94"/>
                </a:lnTo>
                <a:lnTo>
                  <a:pt x="158" y="92"/>
                </a:lnTo>
                <a:lnTo>
                  <a:pt x="158" y="91"/>
                </a:lnTo>
                <a:lnTo>
                  <a:pt x="156" y="88"/>
                </a:lnTo>
                <a:lnTo>
                  <a:pt x="156" y="88"/>
                </a:lnTo>
                <a:close/>
                <a:moveTo>
                  <a:pt x="106" y="116"/>
                </a:moveTo>
                <a:lnTo>
                  <a:pt x="106" y="116"/>
                </a:lnTo>
                <a:lnTo>
                  <a:pt x="106" y="118"/>
                </a:lnTo>
                <a:lnTo>
                  <a:pt x="109" y="118"/>
                </a:lnTo>
                <a:lnTo>
                  <a:pt x="113" y="115"/>
                </a:lnTo>
                <a:lnTo>
                  <a:pt x="113" y="115"/>
                </a:lnTo>
                <a:lnTo>
                  <a:pt x="114" y="112"/>
                </a:lnTo>
                <a:lnTo>
                  <a:pt x="114" y="111"/>
                </a:lnTo>
                <a:lnTo>
                  <a:pt x="113" y="111"/>
                </a:lnTo>
                <a:lnTo>
                  <a:pt x="110" y="112"/>
                </a:lnTo>
                <a:lnTo>
                  <a:pt x="110" y="112"/>
                </a:lnTo>
                <a:lnTo>
                  <a:pt x="109" y="114"/>
                </a:lnTo>
                <a:lnTo>
                  <a:pt x="106" y="116"/>
                </a:lnTo>
                <a:lnTo>
                  <a:pt x="106" y="116"/>
                </a:lnTo>
                <a:close/>
                <a:moveTo>
                  <a:pt x="43" y="128"/>
                </a:moveTo>
                <a:lnTo>
                  <a:pt x="43" y="128"/>
                </a:lnTo>
                <a:lnTo>
                  <a:pt x="31" y="128"/>
                </a:lnTo>
                <a:lnTo>
                  <a:pt x="31" y="128"/>
                </a:lnTo>
                <a:lnTo>
                  <a:pt x="33" y="129"/>
                </a:lnTo>
                <a:lnTo>
                  <a:pt x="36" y="130"/>
                </a:lnTo>
                <a:lnTo>
                  <a:pt x="40" y="130"/>
                </a:lnTo>
                <a:lnTo>
                  <a:pt x="43" y="128"/>
                </a:lnTo>
                <a:lnTo>
                  <a:pt x="43" y="128"/>
                </a:lnTo>
                <a:close/>
                <a:moveTo>
                  <a:pt x="106" y="234"/>
                </a:moveTo>
                <a:lnTo>
                  <a:pt x="106" y="234"/>
                </a:lnTo>
                <a:lnTo>
                  <a:pt x="111" y="229"/>
                </a:lnTo>
                <a:lnTo>
                  <a:pt x="114" y="225"/>
                </a:lnTo>
                <a:lnTo>
                  <a:pt x="116" y="220"/>
                </a:lnTo>
                <a:lnTo>
                  <a:pt x="116" y="220"/>
                </a:lnTo>
                <a:lnTo>
                  <a:pt x="110" y="227"/>
                </a:lnTo>
                <a:lnTo>
                  <a:pt x="106" y="234"/>
                </a:lnTo>
                <a:lnTo>
                  <a:pt x="106" y="234"/>
                </a:lnTo>
                <a:close/>
                <a:moveTo>
                  <a:pt x="117" y="105"/>
                </a:moveTo>
                <a:lnTo>
                  <a:pt x="117" y="105"/>
                </a:lnTo>
                <a:lnTo>
                  <a:pt x="118" y="108"/>
                </a:lnTo>
                <a:lnTo>
                  <a:pt x="118" y="109"/>
                </a:lnTo>
                <a:lnTo>
                  <a:pt x="123" y="108"/>
                </a:lnTo>
                <a:lnTo>
                  <a:pt x="125" y="105"/>
                </a:lnTo>
                <a:lnTo>
                  <a:pt x="127" y="102"/>
                </a:lnTo>
                <a:lnTo>
                  <a:pt x="127" y="102"/>
                </a:lnTo>
                <a:lnTo>
                  <a:pt x="121" y="101"/>
                </a:lnTo>
                <a:lnTo>
                  <a:pt x="118" y="102"/>
                </a:lnTo>
                <a:lnTo>
                  <a:pt x="117" y="104"/>
                </a:lnTo>
                <a:lnTo>
                  <a:pt x="117" y="105"/>
                </a:lnTo>
                <a:lnTo>
                  <a:pt x="117" y="105"/>
                </a:lnTo>
                <a:close/>
                <a:moveTo>
                  <a:pt x="154" y="73"/>
                </a:moveTo>
                <a:lnTo>
                  <a:pt x="154" y="73"/>
                </a:lnTo>
                <a:lnTo>
                  <a:pt x="155" y="71"/>
                </a:lnTo>
                <a:lnTo>
                  <a:pt x="155" y="70"/>
                </a:lnTo>
                <a:lnTo>
                  <a:pt x="154" y="69"/>
                </a:lnTo>
                <a:lnTo>
                  <a:pt x="151" y="69"/>
                </a:lnTo>
                <a:lnTo>
                  <a:pt x="151" y="69"/>
                </a:lnTo>
                <a:lnTo>
                  <a:pt x="148" y="70"/>
                </a:lnTo>
                <a:lnTo>
                  <a:pt x="149" y="73"/>
                </a:lnTo>
                <a:lnTo>
                  <a:pt x="151" y="73"/>
                </a:lnTo>
                <a:lnTo>
                  <a:pt x="154" y="73"/>
                </a:lnTo>
                <a:lnTo>
                  <a:pt x="154" y="73"/>
                </a:lnTo>
                <a:close/>
              </a:path>
            </a:pathLst>
          </a:custGeom>
          <a:solidFill>
            <a:srgbClr val="FFC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57" name="组合 256"/>
          <p:cNvGrpSpPr/>
          <p:nvPr/>
        </p:nvGrpSpPr>
        <p:grpSpPr>
          <a:xfrm>
            <a:off x="6115326" y="1824485"/>
            <a:ext cx="1341837" cy="428035"/>
            <a:chOff x="1499734" y="1836011"/>
            <a:chExt cx="1723530" cy="785645"/>
          </a:xfrm>
        </p:grpSpPr>
        <p:sp>
          <p:nvSpPr>
            <p:cNvPr id="258" name="任意多边形 257"/>
            <p:cNvSpPr/>
            <p:nvPr>
              <p:custDataLst>
                <p:tags r:id="rId16"/>
              </p:custDataLst>
            </p:nvPr>
          </p:nvSpPr>
          <p:spPr>
            <a:xfrm>
              <a:off x="1862723" y="1836011"/>
              <a:ext cx="1360541" cy="764760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9" name="任意多边形 258"/>
            <p:cNvSpPr/>
            <p:nvPr>
              <p:custDataLst>
                <p:tags r:id="rId17"/>
              </p:custDataLst>
            </p:nvPr>
          </p:nvSpPr>
          <p:spPr>
            <a:xfrm>
              <a:off x="1499734" y="2157271"/>
              <a:ext cx="770022" cy="464385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60" name="Group 22"/>
          <p:cNvGrpSpPr/>
          <p:nvPr/>
        </p:nvGrpSpPr>
        <p:grpSpPr>
          <a:xfrm>
            <a:off x="395576" y="4067441"/>
            <a:ext cx="953802" cy="435606"/>
            <a:chOff x="0" y="-1"/>
            <a:chExt cx="1887191" cy="861891"/>
          </a:xfrm>
        </p:grpSpPr>
        <p:sp>
          <p:nvSpPr>
            <p:cNvPr id="261" name="Shape 20"/>
            <p:cNvSpPr/>
            <p:nvPr>
              <p:custDataLst>
                <p:tags r:id="rId14"/>
              </p:custDataLst>
            </p:nvPr>
          </p:nvSpPr>
          <p:spPr>
            <a:xfrm>
              <a:off x="279400" y="406400"/>
              <a:ext cx="1606206" cy="455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0451" extrusionOk="0">
                  <a:moveTo>
                    <a:pt x="0" y="19208"/>
                  </a:moveTo>
                  <a:cubicBezTo>
                    <a:pt x="4851" y="18183"/>
                    <a:pt x="8348" y="15830"/>
                    <a:pt x="11759" y="14762"/>
                  </a:cubicBezTo>
                  <a:cubicBezTo>
                    <a:pt x="14906" y="13777"/>
                    <a:pt x="17829" y="8081"/>
                    <a:pt x="19986" y="0"/>
                  </a:cubicBezTo>
                  <a:cubicBezTo>
                    <a:pt x="21056" y="3168"/>
                    <a:pt x="21600" y="19813"/>
                    <a:pt x="21573" y="19813"/>
                  </a:cubicBezTo>
                  <a:cubicBezTo>
                    <a:pt x="17828" y="19813"/>
                    <a:pt x="14082" y="19819"/>
                    <a:pt x="10337" y="19818"/>
                  </a:cubicBezTo>
                  <a:cubicBezTo>
                    <a:pt x="8484" y="19817"/>
                    <a:pt x="6631" y="19817"/>
                    <a:pt x="4779" y="19809"/>
                  </a:cubicBezTo>
                  <a:cubicBezTo>
                    <a:pt x="3446" y="19802"/>
                    <a:pt x="1189" y="21600"/>
                    <a:pt x="0" y="1920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62" name="Shape 21"/>
            <p:cNvSpPr/>
            <p:nvPr>
              <p:custDataLst>
                <p:tags r:id="rId15"/>
              </p:custDataLst>
            </p:nvPr>
          </p:nvSpPr>
          <p:spPr>
            <a:xfrm>
              <a:off x="0" y="-1"/>
              <a:ext cx="1887191" cy="848841"/>
            </a:xfrm>
            <a:custGeom>
              <a:avLst/>
              <a:gdLst>
                <a:gd name="connsiteX0" fmla="*/ 7770 w 21600"/>
                <a:gd name="connsiteY0" fmla="*/ 21519 h 23557"/>
                <a:gd name="connsiteX1" fmla="*/ 0 w 21600"/>
                <a:gd name="connsiteY1" fmla="*/ 21519 h 23557"/>
                <a:gd name="connsiteX2" fmla="*/ 745 w 21600"/>
                <a:gd name="connsiteY2" fmla="*/ 12132 h 23557"/>
                <a:gd name="connsiteX3" fmla="*/ 4557 w 21600"/>
                <a:gd name="connsiteY3" fmla="*/ 10885 h 23557"/>
                <a:gd name="connsiteX4" fmla="*/ 8782 w 21600"/>
                <a:gd name="connsiteY4" fmla="*/ 1 h 23557"/>
                <a:gd name="connsiteX5" fmla="*/ 13726 w 21600"/>
                <a:gd name="connsiteY5" fmla="*/ 11178 h 23557"/>
                <a:gd name="connsiteX6" fmla="*/ 19043 w 21600"/>
                <a:gd name="connsiteY6" fmla="*/ 7147 h 23557"/>
                <a:gd name="connsiteX7" fmla="*/ 21600 w 21600"/>
                <a:gd name="connsiteY7" fmla="*/ 21519 h 23557"/>
                <a:gd name="connsiteX8" fmla="*/ 8690 w 21600"/>
                <a:gd name="connsiteY8" fmla="*/ 23557 h 23557"/>
                <a:gd name="connsiteX0-1" fmla="*/ 7770 w 21600"/>
                <a:gd name="connsiteY0-2" fmla="*/ 21519 h 21519"/>
                <a:gd name="connsiteX1-3" fmla="*/ 0 w 21600"/>
                <a:gd name="connsiteY1-4" fmla="*/ 21519 h 21519"/>
                <a:gd name="connsiteX2-5" fmla="*/ 745 w 21600"/>
                <a:gd name="connsiteY2-6" fmla="*/ 12132 h 21519"/>
                <a:gd name="connsiteX3-7" fmla="*/ 4557 w 21600"/>
                <a:gd name="connsiteY3-8" fmla="*/ 10885 h 21519"/>
                <a:gd name="connsiteX4-9" fmla="*/ 8782 w 21600"/>
                <a:gd name="connsiteY4-10" fmla="*/ 1 h 21519"/>
                <a:gd name="connsiteX5-11" fmla="*/ 13726 w 21600"/>
                <a:gd name="connsiteY5-12" fmla="*/ 11178 h 21519"/>
                <a:gd name="connsiteX6-13" fmla="*/ 19043 w 21600"/>
                <a:gd name="connsiteY6-14" fmla="*/ 7147 h 21519"/>
                <a:gd name="connsiteX7-15" fmla="*/ 21600 w 21600"/>
                <a:gd name="connsiteY7-16" fmla="*/ 21519 h 21519"/>
                <a:gd name="connsiteX0-17" fmla="*/ 0 w 21600"/>
                <a:gd name="connsiteY0-18" fmla="*/ 21519 h 21519"/>
                <a:gd name="connsiteX1-19" fmla="*/ 745 w 21600"/>
                <a:gd name="connsiteY1-20" fmla="*/ 12132 h 21519"/>
                <a:gd name="connsiteX2-21" fmla="*/ 4557 w 21600"/>
                <a:gd name="connsiteY2-22" fmla="*/ 10885 h 21519"/>
                <a:gd name="connsiteX3-23" fmla="*/ 8782 w 21600"/>
                <a:gd name="connsiteY3-24" fmla="*/ 1 h 21519"/>
                <a:gd name="connsiteX4-25" fmla="*/ 13726 w 21600"/>
                <a:gd name="connsiteY4-26" fmla="*/ 11178 h 21519"/>
                <a:gd name="connsiteX5-27" fmla="*/ 19043 w 21600"/>
                <a:gd name="connsiteY5-28" fmla="*/ 7147 h 21519"/>
                <a:gd name="connsiteX6-29" fmla="*/ 21600 w 21600"/>
                <a:gd name="connsiteY6-30" fmla="*/ 21519 h 2151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21600" h="21519" extrusionOk="0">
                  <a:moveTo>
                    <a:pt x="0" y="21519"/>
                  </a:moveTo>
                  <a:cubicBezTo>
                    <a:pt x="53" y="17915"/>
                    <a:pt x="143" y="14345"/>
                    <a:pt x="745" y="12132"/>
                  </a:cubicBezTo>
                  <a:cubicBezTo>
                    <a:pt x="1347" y="9920"/>
                    <a:pt x="2460" y="9063"/>
                    <a:pt x="4557" y="10885"/>
                  </a:cubicBezTo>
                  <a:cubicBezTo>
                    <a:pt x="4266" y="3514"/>
                    <a:pt x="6464" y="-81"/>
                    <a:pt x="8782" y="1"/>
                  </a:cubicBezTo>
                  <a:cubicBezTo>
                    <a:pt x="11100" y="83"/>
                    <a:pt x="13537" y="3842"/>
                    <a:pt x="13726" y="11178"/>
                  </a:cubicBezTo>
                  <a:cubicBezTo>
                    <a:pt x="14814" y="7849"/>
                    <a:pt x="17234" y="5175"/>
                    <a:pt x="19043" y="7147"/>
                  </a:cubicBezTo>
                  <a:cubicBezTo>
                    <a:pt x="21193" y="9491"/>
                    <a:pt x="21277" y="16976"/>
                    <a:pt x="21600" y="21519"/>
                  </a:cubicBezTo>
                </a:path>
              </a:pathLst>
            </a:custGeom>
            <a:noFill/>
            <a:ln w="38100" cap="flat">
              <a:solidFill>
                <a:srgbClr val="1F4E79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64" name="Group 98"/>
          <p:cNvGrpSpPr/>
          <p:nvPr/>
        </p:nvGrpSpPr>
        <p:grpSpPr>
          <a:xfrm rot="1262012">
            <a:off x="1971238" y="1449667"/>
            <a:ext cx="673320" cy="842234"/>
            <a:chOff x="0" y="0"/>
            <a:chExt cx="1561716" cy="1953500"/>
          </a:xfrm>
        </p:grpSpPr>
        <p:grpSp>
          <p:nvGrpSpPr>
            <p:cNvPr id="265" name="Group 90"/>
            <p:cNvGrpSpPr/>
            <p:nvPr/>
          </p:nvGrpSpPr>
          <p:grpSpPr>
            <a:xfrm>
              <a:off x="622299" y="723900"/>
              <a:ext cx="539187" cy="576209"/>
              <a:chOff x="0" y="0"/>
              <a:chExt cx="539185" cy="576208"/>
            </a:xfrm>
          </p:grpSpPr>
          <p:sp>
            <p:nvSpPr>
              <p:cNvPr id="273" name="Shape 88"/>
              <p:cNvSpPr/>
              <p:nvPr>
                <p:custDataLst>
                  <p:tags r:id="rId12"/>
                </p:custDataLst>
              </p:nvPr>
            </p:nvSpPr>
            <p:spPr>
              <a:xfrm>
                <a:off x="-1" y="0"/>
                <a:ext cx="539187" cy="5762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4" h="17472" extrusionOk="0">
                    <a:moveTo>
                      <a:pt x="17716" y="14514"/>
                    </a:moveTo>
                    <a:cubicBezTo>
                      <a:pt x="20957" y="10991"/>
                      <a:pt x="21156" y="5148"/>
                      <a:pt x="16903" y="2098"/>
                    </a:cubicBezTo>
                    <a:cubicBezTo>
                      <a:pt x="10629" y="-2401"/>
                      <a:pt x="569" y="729"/>
                      <a:pt x="21" y="7726"/>
                    </a:cubicBezTo>
                    <a:cubicBezTo>
                      <a:pt x="-444" y="13669"/>
                      <a:pt x="6904" y="19199"/>
                      <a:pt x="13877" y="16965"/>
                    </a:cubicBezTo>
                    <a:cubicBezTo>
                      <a:pt x="15420" y="16471"/>
                      <a:pt x="16714" y="15603"/>
                      <a:pt x="17716" y="14514"/>
                    </a:cubicBezTo>
                    <a:close/>
                  </a:path>
                </a:pathLst>
              </a:custGeom>
              <a:solidFill>
                <a:srgbClr val="E7E4EA"/>
              </a:solidFill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74" name="Shape 89"/>
              <p:cNvSpPr/>
              <p:nvPr>
                <p:custDataLst>
                  <p:tags r:id="rId13"/>
                </p:custDataLst>
              </p:nvPr>
            </p:nvSpPr>
            <p:spPr>
              <a:xfrm>
                <a:off x="114300" y="114300"/>
                <a:ext cx="320568" cy="3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5" h="17472" extrusionOk="0">
                    <a:moveTo>
                      <a:pt x="17716" y="14515"/>
                    </a:moveTo>
                    <a:cubicBezTo>
                      <a:pt x="20957" y="10992"/>
                      <a:pt x="21156" y="5149"/>
                      <a:pt x="16903" y="2099"/>
                    </a:cubicBezTo>
                    <a:cubicBezTo>
                      <a:pt x="10629" y="-2400"/>
                      <a:pt x="569" y="730"/>
                      <a:pt x="21" y="7727"/>
                    </a:cubicBezTo>
                    <a:cubicBezTo>
                      <a:pt x="-444" y="13670"/>
                      <a:pt x="6904" y="19200"/>
                      <a:pt x="13878" y="16966"/>
                    </a:cubicBezTo>
                    <a:cubicBezTo>
                      <a:pt x="15420" y="16471"/>
                      <a:pt x="16714" y="15604"/>
                      <a:pt x="17716" y="14515"/>
                    </a:cubicBezTo>
                    <a:close/>
                  </a:path>
                </a:pathLst>
              </a:custGeom>
              <a:solidFill>
                <a:srgbClr val="FDD67A"/>
              </a:solidFill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266" name="Group 97"/>
            <p:cNvGrpSpPr/>
            <p:nvPr/>
          </p:nvGrpSpPr>
          <p:grpSpPr>
            <a:xfrm>
              <a:off x="0" y="-1"/>
              <a:ext cx="1561717" cy="1953502"/>
              <a:chOff x="0" y="0"/>
              <a:chExt cx="1561716" cy="1953500"/>
            </a:xfrm>
          </p:grpSpPr>
          <p:sp>
            <p:nvSpPr>
              <p:cNvPr id="267" name="Shape 91"/>
              <p:cNvSpPr/>
              <p:nvPr>
                <p:custDataLst>
                  <p:tags r:id="rId6"/>
                </p:custDataLst>
              </p:nvPr>
            </p:nvSpPr>
            <p:spPr>
              <a:xfrm>
                <a:off x="-1" y="0"/>
                <a:ext cx="1561718" cy="1953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13" h="21575" extrusionOk="0">
                    <a:moveTo>
                      <a:pt x="4422" y="10273"/>
                    </a:moveTo>
                    <a:cubicBezTo>
                      <a:pt x="4988" y="10128"/>
                      <a:pt x="5596" y="10037"/>
                      <a:pt x="6024" y="10128"/>
                    </a:cubicBezTo>
                    <a:cubicBezTo>
                      <a:pt x="7105" y="8239"/>
                      <a:pt x="8932" y="6998"/>
                      <a:pt x="10714" y="5587"/>
                    </a:cubicBezTo>
                    <a:cubicBezTo>
                      <a:pt x="12697" y="4016"/>
                      <a:pt x="14777" y="2735"/>
                      <a:pt x="17151" y="1581"/>
                    </a:cubicBezTo>
                    <a:cubicBezTo>
                      <a:pt x="18423" y="962"/>
                      <a:pt x="19735" y="449"/>
                      <a:pt x="21109" y="0"/>
                    </a:cubicBezTo>
                    <a:cubicBezTo>
                      <a:pt x="21057" y="17"/>
                      <a:pt x="21261" y="2955"/>
                      <a:pt x="20839" y="4745"/>
                    </a:cubicBezTo>
                    <a:cubicBezTo>
                      <a:pt x="20497" y="6196"/>
                      <a:pt x="20104" y="7587"/>
                      <a:pt x="19402" y="8948"/>
                    </a:cubicBezTo>
                    <a:cubicBezTo>
                      <a:pt x="18832" y="10055"/>
                      <a:pt x="18455" y="11150"/>
                      <a:pt x="17794" y="12230"/>
                    </a:cubicBezTo>
                    <a:cubicBezTo>
                      <a:pt x="17708" y="12371"/>
                      <a:pt x="16484" y="14383"/>
                      <a:pt x="16436" y="14360"/>
                    </a:cubicBezTo>
                    <a:cubicBezTo>
                      <a:pt x="16949" y="14631"/>
                      <a:pt x="17118" y="15843"/>
                      <a:pt x="17101" y="16284"/>
                    </a:cubicBezTo>
                    <a:cubicBezTo>
                      <a:pt x="17074" y="17045"/>
                      <a:pt x="16801" y="18083"/>
                      <a:pt x="16459" y="18783"/>
                    </a:cubicBezTo>
                    <a:cubicBezTo>
                      <a:pt x="15792" y="20152"/>
                      <a:pt x="14589" y="21319"/>
                      <a:pt x="12593" y="21505"/>
                    </a:cubicBezTo>
                    <a:cubicBezTo>
                      <a:pt x="12169" y="21545"/>
                      <a:pt x="11727" y="21600"/>
                      <a:pt x="11302" y="21562"/>
                    </a:cubicBezTo>
                    <a:cubicBezTo>
                      <a:pt x="11902" y="21366"/>
                      <a:pt x="12300" y="20667"/>
                      <a:pt x="12472" y="20196"/>
                    </a:cubicBezTo>
                    <a:cubicBezTo>
                      <a:pt x="12593" y="19865"/>
                      <a:pt x="12628" y="19516"/>
                      <a:pt x="12567" y="19173"/>
                    </a:cubicBezTo>
                    <a:cubicBezTo>
                      <a:pt x="12547" y="19061"/>
                      <a:pt x="12120" y="18241"/>
                      <a:pt x="12133" y="18225"/>
                    </a:cubicBezTo>
                    <a:cubicBezTo>
                      <a:pt x="11577" y="18901"/>
                      <a:pt x="10529" y="19406"/>
                      <a:pt x="9649" y="19755"/>
                    </a:cubicBezTo>
                    <a:cubicBezTo>
                      <a:pt x="9055" y="19528"/>
                      <a:pt x="7992" y="18910"/>
                      <a:pt x="7621" y="18704"/>
                    </a:cubicBezTo>
                    <a:cubicBezTo>
                      <a:pt x="6788" y="18241"/>
                      <a:pt x="5993" y="17735"/>
                      <a:pt x="5229" y="17198"/>
                    </a:cubicBezTo>
                    <a:cubicBezTo>
                      <a:pt x="4963" y="17011"/>
                      <a:pt x="4136" y="16487"/>
                      <a:pt x="4026" y="16251"/>
                    </a:cubicBezTo>
                    <a:cubicBezTo>
                      <a:pt x="3931" y="16045"/>
                      <a:pt x="4554" y="14389"/>
                      <a:pt x="4437" y="14350"/>
                    </a:cubicBezTo>
                    <a:cubicBezTo>
                      <a:pt x="3946" y="14185"/>
                      <a:pt x="3105" y="14445"/>
                      <a:pt x="2643" y="14602"/>
                    </a:cubicBezTo>
                    <a:cubicBezTo>
                      <a:pt x="2110" y="14785"/>
                      <a:pt x="835" y="15557"/>
                      <a:pt x="800" y="16582"/>
                    </a:cubicBezTo>
                    <a:cubicBezTo>
                      <a:pt x="-339" y="15137"/>
                      <a:pt x="-266" y="13495"/>
                      <a:pt x="1050" y="12196"/>
                    </a:cubicBezTo>
                    <a:cubicBezTo>
                      <a:pt x="1672" y="11583"/>
                      <a:pt x="2430" y="11014"/>
                      <a:pt x="3301" y="10647"/>
                    </a:cubicBezTo>
                    <a:cubicBezTo>
                      <a:pt x="3585" y="10527"/>
                      <a:pt x="3992" y="10384"/>
                      <a:pt x="4422" y="10273"/>
                    </a:cubicBezTo>
                    <a:close/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68" name="Shape 92"/>
              <p:cNvSpPr/>
              <p:nvPr>
                <p:custDataLst>
                  <p:tags r:id="rId7"/>
                </p:custDataLst>
              </p:nvPr>
            </p:nvSpPr>
            <p:spPr>
              <a:xfrm>
                <a:off x="1066800" y="266700"/>
                <a:ext cx="431366" cy="289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379" y="6426"/>
                      <a:pt x="7227" y="11376"/>
                      <a:pt x="11452" y="14964"/>
                    </a:cubicBezTo>
                    <a:cubicBezTo>
                      <a:pt x="13898" y="17041"/>
                      <a:pt x="19295" y="20423"/>
                      <a:pt x="21600" y="21600"/>
                    </a:cubicBezTo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69" name="Shape 93"/>
              <p:cNvSpPr/>
              <p:nvPr>
                <p:custDataLst>
                  <p:tags r:id="rId8"/>
                </p:custDataLst>
              </p:nvPr>
            </p:nvSpPr>
            <p:spPr>
              <a:xfrm>
                <a:off x="1003300" y="317500"/>
                <a:ext cx="479079" cy="327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142" y="5671"/>
                      <a:pt x="7183" y="11692"/>
                      <a:pt x="10987" y="14858"/>
                    </a:cubicBezTo>
                    <a:cubicBezTo>
                      <a:pt x="13189" y="16691"/>
                      <a:pt x="19525" y="20561"/>
                      <a:pt x="21600" y="21600"/>
                    </a:cubicBezTo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70" name="Shape 94"/>
              <p:cNvSpPr/>
              <p:nvPr>
                <p:custDataLst>
                  <p:tags r:id="rId9"/>
                </p:custDataLst>
              </p:nvPr>
            </p:nvSpPr>
            <p:spPr>
              <a:xfrm>
                <a:off x="317500" y="1028700"/>
                <a:ext cx="84374" cy="267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4016" y="15315"/>
                      <a:pt x="14405" y="5985"/>
                      <a:pt x="21600" y="0"/>
                    </a:cubicBezTo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71" name="Shape 95"/>
              <p:cNvSpPr/>
              <p:nvPr>
                <p:custDataLst>
                  <p:tags r:id="rId10"/>
                </p:custDataLst>
              </p:nvPr>
            </p:nvSpPr>
            <p:spPr>
              <a:xfrm>
                <a:off x="889000" y="1409700"/>
                <a:ext cx="194631" cy="2416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8151" y="14365"/>
                      <a:pt x="14301" y="8151"/>
                      <a:pt x="21600" y="0"/>
                    </a:cubicBezTo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72" name="Shape 96"/>
              <p:cNvSpPr/>
              <p:nvPr>
                <p:custDataLst>
                  <p:tags r:id="rId11"/>
                </p:custDataLst>
              </p:nvPr>
            </p:nvSpPr>
            <p:spPr>
              <a:xfrm>
                <a:off x="304800" y="1358900"/>
                <a:ext cx="514350" cy="349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445" y="1850"/>
                      <a:pt x="4122" y="5622"/>
                      <a:pt x="6224" y="8181"/>
                    </a:cubicBezTo>
                    <a:cubicBezTo>
                      <a:pt x="8411" y="10843"/>
                      <a:pt x="10777" y="13242"/>
                      <a:pt x="13131" y="15565"/>
                    </a:cubicBezTo>
                    <a:cubicBezTo>
                      <a:pt x="15743" y="18141"/>
                      <a:pt x="18474" y="20652"/>
                      <a:pt x="21600" y="21600"/>
                    </a:cubicBezTo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  <p:sp>
        <p:nvSpPr>
          <p:cNvPr id="3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403985" y="2717165"/>
            <a:ext cx="7021195" cy="12820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mall" pitchFamily="2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400"/>
              <a:t>Lower Bound for Sorting</a:t>
            </a:r>
          </a:p>
        </p:txBody>
      </p:sp>
      <p:pic>
        <p:nvPicPr>
          <p:cNvPr id="8" name="图片 7" descr="华工标志（透明版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17613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A General Lower Bound for Sorting</a:t>
            </a:r>
          </a:p>
        </p:txBody>
      </p:sp>
      <p:pic>
        <p:nvPicPr>
          <p:cNvPr id="8" name="图片 7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0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grpSp>
        <p:nvGrpSpPr>
          <p:cNvPr id="1425" name="组合 1424"/>
          <p:cNvGrpSpPr/>
          <p:nvPr/>
        </p:nvGrpSpPr>
        <p:grpSpPr>
          <a:xfrm rot="21000000">
            <a:off x="7717790" y="5153025"/>
            <a:ext cx="914400" cy="935355"/>
            <a:chOff x="6108700" y="2038350"/>
            <a:chExt cx="787400" cy="804863"/>
          </a:xfrm>
          <a:solidFill>
            <a:schemeClr val="accent1">
              <a:lumMod val="75000"/>
              <a:alpha val="36000"/>
            </a:schemeClr>
          </a:solidFill>
        </p:grpSpPr>
        <p:sp>
          <p:nvSpPr>
            <p:cNvPr id="1426" name="Freeform 757"/>
            <p:cNvSpPr/>
            <p:nvPr>
              <p:custDataLst>
                <p:tags r:id="rId5"/>
              </p:custDataLst>
            </p:nvPr>
          </p:nvSpPr>
          <p:spPr bwMode="auto">
            <a:xfrm>
              <a:off x="6137275" y="2403475"/>
              <a:ext cx="25400" cy="46038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7" y="9"/>
                </a:cxn>
                <a:cxn ang="0">
                  <a:pos x="35" y="14"/>
                </a:cxn>
                <a:cxn ang="0">
                  <a:pos x="31" y="24"/>
                </a:cxn>
                <a:cxn ang="0">
                  <a:pos x="20" y="43"/>
                </a:cxn>
                <a:cxn ang="0">
                  <a:pos x="20" y="43"/>
                </a:cxn>
                <a:cxn ang="0">
                  <a:pos x="9" y="60"/>
                </a:cxn>
                <a:cxn ang="0">
                  <a:pos x="5" y="6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3" y="84"/>
                </a:cxn>
                <a:cxn ang="0">
                  <a:pos x="4" y="85"/>
                </a:cxn>
                <a:cxn ang="0">
                  <a:pos x="6" y="85"/>
                </a:cxn>
                <a:cxn ang="0">
                  <a:pos x="7" y="84"/>
                </a:cxn>
                <a:cxn ang="0">
                  <a:pos x="8" y="83"/>
                </a:cxn>
                <a:cxn ang="0">
                  <a:pos x="8" y="83"/>
                </a:cxn>
                <a:cxn ang="0">
                  <a:pos x="14" y="71"/>
                </a:cxn>
                <a:cxn ang="0">
                  <a:pos x="20" y="61"/>
                </a:cxn>
                <a:cxn ang="0">
                  <a:pos x="26" y="50"/>
                </a:cxn>
                <a:cxn ang="0">
                  <a:pos x="32" y="39"/>
                </a:cxn>
                <a:cxn ang="0">
                  <a:pos x="32" y="39"/>
                </a:cxn>
                <a:cxn ang="0">
                  <a:pos x="41" y="23"/>
                </a:cxn>
                <a:cxn ang="0">
                  <a:pos x="46" y="13"/>
                </a:cxn>
                <a:cxn ang="0">
                  <a:pos x="47" y="9"/>
                </a:cxn>
                <a:cxn ang="0">
                  <a:pos x="48" y="4"/>
                </a:cxn>
                <a:cxn ang="0">
                  <a:pos x="48" y="4"/>
                </a:cxn>
                <a:cxn ang="0">
                  <a:pos x="48" y="2"/>
                </a:cxn>
                <a:cxn ang="0">
                  <a:pos x="47" y="1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48" h="85">
                  <a:moveTo>
                    <a:pt x="38" y="4"/>
                  </a:moveTo>
                  <a:lnTo>
                    <a:pt x="38" y="4"/>
                  </a:lnTo>
                  <a:lnTo>
                    <a:pt x="37" y="9"/>
                  </a:lnTo>
                  <a:lnTo>
                    <a:pt x="35" y="14"/>
                  </a:lnTo>
                  <a:lnTo>
                    <a:pt x="31" y="24"/>
                  </a:lnTo>
                  <a:lnTo>
                    <a:pt x="20" y="43"/>
                  </a:lnTo>
                  <a:lnTo>
                    <a:pt x="20" y="43"/>
                  </a:lnTo>
                  <a:lnTo>
                    <a:pt x="9" y="60"/>
                  </a:lnTo>
                  <a:lnTo>
                    <a:pt x="5" y="6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3" y="84"/>
                  </a:lnTo>
                  <a:lnTo>
                    <a:pt x="4" y="85"/>
                  </a:lnTo>
                  <a:lnTo>
                    <a:pt x="6" y="85"/>
                  </a:lnTo>
                  <a:lnTo>
                    <a:pt x="7" y="84"/>
                  </a:lnTo>
                  <a:lnTo>
                    <a:pt x="8" y="83"/>
                  </a:lnTo>
                  <a:lnTo>
                    <a:pt x="8" y="83"/>
                  </a:lnTo>
                  <a:lnTo>
                    <a:pt x="14" y="71"/>
                  </a:lnTo>
                  <a:lnTo>
                    <a:pt x="20" y="61"/>
                  </a:lnTo>
                  <a:lnTo>
                    <a:pt x="26" y="50"/>
                  </a:lnTo>
                  <a:lnTo>
                    <a:pt x="32" y="39"/>
                  </a:lnTo>
                  <a:lnTo>
                    <a:pt x="32" y="39"/>
                  </a:lnTo>
                  <a:lnTo>
                    <a:pt x="41" y="23"/>
                  </a:lnTo>
                  <a:lnTo>
                    <a:pt x="46" y="13"/>
                  </a:lnTo>
                  <a:lnTo>
                    <a:pt x="47" y="9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8" y="2"/>
                  </a:lnTo>
                  <a:lnTo>
                    <a:pt x="47" y="1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7" name="Freeform 758"/>
            <p:cNvSpPr/>
            <p:nvPr>
              <p:custDataLst>
                <p:tags r:id="rId6"/>
              </p:custDataLst>
            </p:nvPr>
          </p:nvSpPr>
          <p:spPr bwMode="auto">
            <a:xfrm>
              <a:off x="6156325" y="2433638"/>
              <a:ext cx="25400" cy="57150"/>
            </a:xfrm>
            <a:custGeom>
              <a:avLst/>
              <a:gdLst/>
              <a:ahLst/>
              <a:cxnLst>
                <a:cxn ang="0">
                  <a:pos x="38" y="3"/>
                </a:cxn>
                <a:cxn ang="0">
                  <a:pos x="38" y="3"/>
                </a:cxn>
                <a:cxn ang="0">
                  <a:pos x="27" y="27"/>
                </a:cxn>
                <a:cxn ang="0">
                  <a:pos x="17" y="51"/>
                </a:cxn>
                <a:cxn ang="0">
                  <a:pos x="7" y="76"/>
                </a:cxn>
                <a:cxn ang="0">
                  <a:pos x="3" y="88"/>
                </a:cxn>
                <a:cxn ang="0">
                  <a:pos x="0" y="101"/>
                </a:cxn>
                <a:cxn ang="0">
                  <a:pos x="0" y="101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2" y="106"/>
                </a:cxn>
                <a:cxn ang="0">
                  <a:pos x="3" y="107"/>
                </a:cxn>
                <a:cxn ang="0">
                  <a:pos x="5" y="107"/>
                </a:cxn>
                <a:cxn ang="0">
                  <a:pos x="6" y="107"/>
                </a:cxn>
                <a:cxn ang="0">
                  <a:pos x="8" y="106"/>
                </a:cxn>
                <a:cxn ang="0">
                  <a:pos x="10" y="103"/>
                </a:cxn>
                <a:cxn ang="0">
                  <a:pos x="10" y="103"/>
                </a:cxn>
                <a:cxn ang="0">
                  <a:pos x="13" y="91"/>
                </a:cxn>
                <a:cxn ang="0">
                  <a:pos x="16" y="79"/>
                </a:cxn>
                <a:cxn ang="0">
                  <a:pos x="26" y="54"/>
                </a:cxn>
                <a:cxn ang="0">
                  <a:pos x="36" y="30"/>
                </a:cxn>
                <a:cxn ang="0">
                  <a:pos x="47" y="5"/>
                </a:cxn>
                <a:cxn ang="0">
                  <a:pos x="47" y="5"/>
                </a:cxn>
                <a:cxn ang="0">
                  <a:pos x="48" y="3"/>
                </a:cxn>
                <a:cxn ang="0">
                  <a:pos x="47" y="2"/>
                </a:cxn>
                <a:cxn ang="0">
                  <a:pos x="46" y="1"/>
                </a:cxn>
                <a:cxn ang="0">
                  <a:pos x="45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8" y="3"/>
                </a:cxn>
                <a:cxn ang="0">
                  <a:pos x="38" y="3"/>
                </a:cxn>
              </a:cxnLst>
              <a:rect l="0" t="0" r="r" b="b"/>
              <a:pathLst>
                <a:path w="48" h="107">
                  <a:moveTo>
                    <a:pt x="38" y="3"/>
                  </a:moveTo>
                  <a:lnTo>
                    <a:pt x="38" y="3"/>
                  </a:lnTo>
                  <a:lnTo>
                    <a:pt x="27" y="27"/>
                  </a:lnTo>
                  <a:lnTo>
                    <a:pt x="17" y="51"/>
                  </a:lnTo>
                  <a:lnTo>
                    <a:pt x="7" y="76"/>
                  </a:lnTo>
                  <a:lnTo>
                    <a:pt x="3" y="88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2" y="106"/>
                  </a:lnTo>
                  <a:lnTo>
                    <a:pt x="3" y="107"/>
                  </a:lnTo>
                  <a:lnTo>
                    <a:pt x="5" y="107"/>
                  </a:lnTo>
                  <a:lnTo>
                    <a:pt x="6" y="107"/>
                  </a:lnTo>
                  <a:lnTo>
                    <a:pt x="8" y="106"/>
                  </a:lnTo>
                  <a:lnTo>
                    <a:pt x="10" y="103"/>
                  </a:lnTo>
                  <a:lnTo>
                    <a:pt x="10" y="103"/>
                  </a:lnTo>
                  <a:lnTo>
                    <a:pt x="13" y="91"/>
                  </a:lnTo>
                  <a:lnTo>
                    <a:pt x="16" y="79"/>
                  </a:lnTo>
                  <a:lnTo>
                    <a:pt x="26" y="54"/>
                  </a:lnTo>
                  <a:lnTo>
                    <a:pt x="36" y="30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48" y="3"/>
                  </a:lnTo>
                  <a:lnTo>
                    <a:pt x="47" y="2"/>
                  </a:lnTo>
                  <a:lnTo>
                    <a:pt x="46" y="1"/>
                  </a:lnTo>
                  <a:lnTo>
                    <a:pt x="45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8" y="3"/>
                  </a:lnTo>
                  <a:lnTo>
                    <a:pt x="38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8" name="Freeform 759"/>
            <p:cNvSpPr/>
            <p:nvPr>
              <p:custDataLst>
                <p:tags r:id="rId7"/>
              </p:custDataLst>
            </p:nvPr>
          </p:nvSpPr>
          <p:spPr bwMode="auto">
            <a:xfrm>
              <a:off x="6183313" y="2476500"/>
              <a:ext cx="17463" cy="42863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2"/>
                </a:cxn>
                <a:cxn ang="0">
                  <a:pos x="18" y="20"/>
                </a:cxn>
                <a:cxn ang="0">
                  <a:pos x="10" y="38"/>
                </a:cxn>
                <a:cxn ang="0">
                  <a:pos x="5" y="57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0" y="78"/>
                </a:cxn>
                <a:cxn ang="0">
                  <a:pos x="0" y="79"/>
                </a:cxn>
                <a:cxn ang="0">
                  <a:pos x="1" y="80"/>
                </a:cxn>
                <a:cxn ang="0">
                  <a:pos x="3" y="81"/>
                </a:cxn>
                <a:cxn ang="0">
                  <a:pos x="5" y="81"/>
                </a:cxn>
                <a:cxn ang="0">
                  <a:pos x="6" y="81"/>
                </a:cxn>
                <a:cxn ang="0">
                  <a:pos x="8" y="80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13" y="60"/>
                </a:cxn>
                <a:cxn ang="0">
                  <a:pos x="20" y="42"/>
                </a:cxn>
                <a:cxn ang="0">
                  <a:pos x="26" y="24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4" y="5"/>
                </a:cxn>
                <a:cxn ang="0">
                  <a:pos x="34" y="3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81">
                  <a:moveTo>
                    <a:pt x="26" y="2"/>
                  </a:moveTo>
                  <a:lnTo>
                    <a:pt x="26" y="2"/>
                  </a:lnTo>
                  <a:lnTo>
                    <a:pt x="18" y="20"/>
                  </a:lnTo>
                  <a:lnTo>
                    <a:pt x="10" y="38"/>
                  </a:lnTo>
                  <a:lnTo>
                    <a:pt x="5" y="57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0" y="79"/>
                  </a:lnTo>
                  <a:lnTo>
                    <a:pt x="1" y="80"/>
                  </a:lnTo>
                  <a:lnTo>
                    <a:pt x="3" y="81"/>
                  </a:lnTo>
                  <a:lnTo>
                    <a:pt x="5" y="81"/>
                  </a:lnTo>
                  <a:lnTo>
                    <a:pt x="6" y="81"/>
                  </a:lnTo>
                  <a:lnTo>
                    <a:pt x="8" y="80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13" y="60"/>
                  </a:lnTo>
                  <a:lnTo>
                    <a:pt x="20" y="42"/>
                  </a:lnTo>
                  <a:lnTo>
                    <a:pt x="26" y="24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4" y="5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1" y="1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9" name="Freeform 760"/>
            <p:cNvSpPr/>
            <p:nvPr>
              <p:custDataLst>
                <p:tags r:id="rId8"/>
              </p:custDataLst>
            </p:nvPr>
          </p:nvSpPr>
          <p:spPr bwMode="auto">
            <a:xfrm>
              <a:off x="6203950" y="2500313"/>
              <a:ext cx="20638" cy="41275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29" y="3"/>
                </a:cxn>
                <a:cxn ang="0">
                  <a:pos x="23" y="20"/>
                </a:cxn>
                <a:cxn ang="0">
                  <a:pos x="17" y="37"/>
                </a:cxn>
                <a:cxn ang="0">
                  <a:pos x="1" y="69"/>
                </a:cxn>
                <a:cxn ang="0">
                  <a:pos x="1" y="69"/>
                </a:cxn>
                <a:cxn ang="0">
                  <a:pos x="0" y="71"/>
                </a:cxn>
                <a:cxn ang="0">
                  <a:pos x="1" y="73"/>
                </a:cxn>
                <a:cxn ang="0">
                  <a:pos x="2" y="75"/>
                </a:cxn>
                <a:cxn ang="0">
                  <a:pos x="4" y="76"/>
                </a:cxn>
                <a:cxn ang="0">
                  <a:pos x="5" y="76"/>
                </a:cxn>
                <a:cxn ang="0">
                  <a:pos x="7" y="76"/>
                </a:cxn>
                <a:cxn ang="0">
                  <a:pos x="9" y="76"/>
                </a:cxn>
                <a:cxn ang="0">
                  <a:pos x="10" y="74"/>
                </a:cxn>
                <a:cxn ang="0">
                  <a:pos x="10" y="74"/>
                </a:cxn>
                <a:cxn ang="0">
                  <a:pos x="25" y="41"/>
                </a:cxn>
                <a:cxn ang="0">
                  <a:pos x="33" y="23"/>
                </a:cxn>
                <a:cxn ang="0">
                  <a:pos x="39" y="7"/>
                </a:cxn>
                <a:cxn ang="0">
                  <a:pos x="39" y="7"/>
                </a:cxn>
                <a:cxn ang="0">
                  <a:pos x="39" y="4"/>
                </a:cxn>
                <a:cxn ang="0">
                  <a:pos x="38" y="2"/>
                </a:cxn>
                <a:cxn ang="0">
                  <a:pos x="37" y="1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2" y="0"/>
                </a:cxn>
                <a:cxn ang="0">
                  <a:pos x="30" y="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39" h="76">
                  <a:moveTo>
                    <a:pt x="29" y="3"/>
                  </a:moveTo>
                  <a:lnTo>
                    <a:pt x="29" y="3"/>
                  </a:lnTo>
                  <a:lnTo>
                    <a:pt x="23" y="20"/>
                  </a:lnTo>
                  <a:lnTo>
                    <a:pt x="17" y="37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1" y="73"/>
                  </a:lnTo>
                  <a:lnTo>
                    <a:pt x="2" y="75"/>
                  </a:lnTo>
                  <a:lnTo>
                    <a:pt x="4" y="76"/>
                  </a:lnTo>
                  <a:lnTo>
                    <a:pt x="5" y="76"/>
                  </a:lnTo>
                  <a:lnTo>
                    <a:pt x="7" y="76"/>
                  </a:lnTo>
                  <a:lnTo>
                    <a:pt x="9" y="76"/>
                  </a:lnTo>
                  <a:lnTo>
                    <a:pt x="10" y="74"/>
                  </a:lnTo>
                  <a:lnTo>
                    <a:pt x="10" y="74"/>
                  </a:lnTo>
                  <a:lnTo>
                    <a:pt x="25" y="41"/>
                  </a:lnTo>
                  <a:lnTo>
                    <a:pt x="33" y="23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9" y="4"/>
                  </a:lnTo>
                  <a:lnTo>
                    <a:pt x="38" y="2"/>
                  </a:lnTo>
                  <a:lnTo>
                    <a:pt x="37" y="1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0" name="Freeform 761"/>
            <p:cNvSpPr/>
            <p:nvPr>
              <p:custDataLst>
                <p:tags r:id="rId9"/>
              </p:custDataLst>
            </p:nvPr>
          </p:nvSpPr>
          <p:spPr bwMode="auto">
            <a:xfrm>
              <a:off x="6373813" y="2681288"/>
              <a:ext cx="12700" cy="38100"/>
            </a:xfrm>
            <a:custGeom>
              <a:avLst/>
              <a:gdLst/>
              <a:ahLst/>
              <a:cxnLst>
                <a:cxn ang="0">
                  <a:pos x="13" y="6"/>
                </a:cxn>
                <a:cxn ang="0">
                  <a:pos x="13" y="6"/>
                </a:cxn>
                <a:cxn ang="0">
                  <a:pos x="12" y="13"/>
                </a:cxn>
                <a:cxn ang="0">
                  <a:pos x="10" y="21"/>
                </a:cxn>
                <a:cxn ang="0">
                  <a:pos x="6" y="36"/>
                </a:cxn>
                <a:cxn ang="0">
                  <a:pos x="2" y="50"/>
                </a:cxn>
                <a:cxn ang="0">
                  <a:pos x="1" y="5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1" y="68"/>
                </a:cxn>
                <a:cxn ang="0">
                  <a:pos x="2" y="69"/>
                </a:cxn>
                <a:cxn ang="0">
                  <a:pos x="3" y="70"/>
                </a:cxn>
                <a:cxn ang="0">
                  <a:pos x="5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0" y="58"/>
                </a:cxn>
                <a:cxn ang="0">
                  <a:pos x="12" y="50"/>
                </a:cxn>
                <a:cxn ang="0">
                  <a:pos x="16" y="36"/>
                </a:cxn>
                <a:cxn ang="0">
                  <a:pos x="20" y="21"/>
                </a:cxn>
                <a:cxn ang="0">
                  <a:pos x="21" y="1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3" y="6"/>
                </a:cxn>
                <a:cxn ang="0">
                  <a:pos x="13" y="6"/>
                </a:cxn>
              </a:cxnLst>
              <a:rect l="0" t="0" r="r" b="b"/>
              <a:pathLst>
                <a:path w="22" h="70">
                  <a:moveTo>
                    <a:pt x="13" y="6"/>
                  </a:moveTo>
                  <a:lnTo>
                    <a:pt x="13" y="6"/>
                  </a:lnTo>
                  <a:lnTo>
                    <a:pt x="12" y="13"/>
                  </a:lnTo>
                  <a:lnTo>
                    <a:pt x="10" y="21"/>
                  </a:lnTo>
                  <a:lnTo>
                    <a:pt x="6" y="36"/>
                  </a:lnTo>
                  <a:lnTo>
                    <a:pt x="2" y="50"/>
                  </a:lnTo>
                  <a:lnTo>
                    <a:pt x="1" y="5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1" y="68"/>
                  </a:lnTo>
                  <a:lnTo>
                    <a:pt x="2" y="69"/>
                  </a:lnTo>
                  <a:lnTo>
                    <a:pt x="3" y="70"/>
                  </a:lnTo>
                  <a:lnTo>
                    <a:pt x="5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0" y="58"/>
                  </a:lnTo>
                  <a:lnTo>
                    <a:pt x="12" y="50"/>
                  </a:lnTo>
                  <a:lnTo>
                    <a:pt x="16" y="36"/>
                  </a:lnTo>
                  <a:lnTo>
                    <a:pt x="20" y="21"/>
                  </a:lnTo>
                  <a:lnTo>
                    <a:pt x="21" y="1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6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3" y="6"/>
                  </a:lnTo>
                  <a:lnTo>
                    <a:pt x="13" y="6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1" name="Freeform 762"/>
            <p:cNvSpPr/>
            <p:nvPr>
              <p:custDataLst>
                <p:tags r:id="rId10"/>
              </p:custDataLst>
            </p:nvPr>
          </p:nvSpPr>
          <p:spPr bwMode="auto">
            <a:xfrm>
              <a:off x="6407150" y="2698750"/>
              <a:ext cx="30163" cy="42863"/>
            </a:xfrm>
            <a:custGeom>
              <a:avLst/>
              <a:gdLst/>
              <a:ahLst/>
              <a:cxnLst>
                <a:cxn ang="0">
                  <a:pos x="45" y="3"/>
                </a:cxn>
                <a:cxn ang="0">
                  <a:pos x="45" y="3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6" y="26"/>
                </a:cxn>
                <a:cxn ang="0">
                  <a:pos x="19" y="35"/>
                </a:cxn>
                <a:cxn ang="0">
                  <a:pos x="19" y="35"/>
                </a:cxn>
                <a:cxn ang="0">
                  <a:pos x="16" y="39"/>
                </a:cxn>
                <a:cxn ang="0">
                  <a:pos x="14" y="44"/>
                </a:cxn>
                <a:cxn ang="0">
                  <a:pos x="10" y="54"/>
                </a:cxn>
                <a:cxn ang="0">
                  <a:pos x="10" y="54"/>
                </a:cxn>
                <a:cxn ang="0">
                  <a:pos x="5" y="66"/>
                </a:cxn>
                <a:cxn ang="0">
                  <a:pos x="1" y="77"/>
                </a:cxn>
                <a:cxn ang="0">
                  <a:pos x="1" y="77"/>
                </a:cxn>
                <a:cxn ang="0">
                  <a:pos x="0" y="79"/>
                </a:cxn>
                <a:cxn ang="0">
                  <a:pos x="1" y="80"/>
                </a:cxn>
                <a:cxn ang="0">
                  <a:pos x="2" y="81"/>
                </a:cxn>
                <a:cxn ang="0">
                  <a:pos x="4" y="82"/>
                </a:cxn>
                <a:cxn ang="0">
                  <a:pos x="6" y="82"/>
                </a:cxn>
                <a:cxn ang="0">
                  <a:pos x="7" y="82"/>
                </a:cxn>
                <a:cxn ang="0">
                  <a:pos x="9" y="81"/>
                </a:cxn>
                <a:cxn ang="0">
                  <a:pos x="10" y="79"/>
                </a:cxn>
                <a:cxn ang="0">
                  <a:pos x="10" y="79"/>
                </a:cxn>
                <a:cxn ang="0">
                  <a:pos x="18" y="59"/>
                </a:cxn>
                <a:cxn ang="0">
                  <a:pos x="22" y="48"/>
                </a:cxn>
                <a:cxn ang="0">
                  <a:pos x="27" y="39"/>
                </a:cxn>
                <a:cxn ang="0">
                  <a:pos x="27" y="39"/>
                </a:cxn>
                <a:cxn ang="0">
                  <a:pos x="33" y="31"/>
                </a:cxn>
                <a:cxn ang="0">
                  <a:pos x="40" y="23"/>
                </a:cxn>
                <a:cxn ang="0">
                  <a:pos x="48" y="16"/>
                </a:cxn>
                <a:cxn ang="0">
                  <a:pos x="54" y="8"/>
                </a:cxn>
                <a:cxn ang="0">
                  <a:pos x="54" y="8"/>
                </a:cxn>
                <a:cxn ang="0">
                  <a:pos x="55" y="6"/>
                </a:cxn>
                <a:cxn ang="0">
                  <a:pos x="54" y="4"/>
                </a:cxn>
                <a:cxn ang="0">
                  <a:pos x="53" y="3"/>
                </a:cxn>
                <a:cxn ang="0">
                  <a:pos x="52" y="1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7" y="1"/>
                </a:cxn>
                <a:cxn ang="0">
                  <a:pos x="45" y="3"/>
                </a:cxn>
                <a:cxn ang="0">
                  <a:pos x="45" y="3"/>
                </a:cxn>
              </a:cxnLst>
              <a:rect l="0" t="0" r="r" b="b"/>
              <a:pathLst>
                <a:path w="55" h="82">
                  <a:moveTo>
                    <a:pt x="45" y="3"/>
                  </a:moveTo>
                  <a:lnTo>
                    <a:pt x="45" y="3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6" y="26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6" y="39"/>
                  </a:lnTo>
                  <a:lnTo>
                    <a:pt x="14" y="4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5" y="66"/>
                  </a:lnTo>
                  <a:lnTo>
                    <a:pt x="1" y="77"/>
                  </a:lnTo>
                  <a:lnTo>
                    <a:pt x="1" y="77"/>
                  </a:lnTo>
                  <a:lnTo>
                    <a:pt x="0" y="79"/>
                  </a:lnTo>
                  <a:lnTo>
                    <a:pt x="1" y="80"/>
                  </a:lnTo>
                  <a:lnTo>
                    <a:pt x="2" y="81"/>
                  </a:lnTo>
                  <a:lnTo>
                    <a:pt x="4" y="82"/>
                  </a:lnTo>
                  <a:lnTo>
                    <a:pt x="6" y="82"/>
                  </a:lnTo>
                  <a:lnTo>
                    <a:pt x="7" y="82"/>
                  </a:lnTo>
                  <a:lnTo>
                    <a:pt x="9" y="81"/>
                  </a:lnTo>
                  <a:lnTo>
                    <a:pt x="10" y="79"/>
                  </a:lnTo>
                  <a:lnTo>
                    <a:pt x="10" y="79"/>
                  </a:lnTo>
                  <a:lnTo>
                    <a:pt x="18" y="59"/>
                  </a:lnTo>
                  <a:lnTo>
                    <a:pt x="22" y="48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33" y="31"/>
                  </a:lnTo>
                  <a:lnTo>
                    <a:pt x="40" y="23"/>
                  </a:lnTo>
                  <a:lnTo>
                    <a:pt x="48" y="16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55" y="6"/>
                  </a:lnTo>
                  <a:lnTo>
                    <a:pt x="54" y="4"/>
                  </a:lnTo>
                  <a:lnTo>
                    <a:pt x="53" y="3"/>
                  </a:lnTo>
                  <a:lnTo>
                    <a:pt x="52" y="1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7" y="1"/>
                  </a:lnTo>
                  <a:lnTo>
                    <a:pt x="45" y="3"/>
                  </a:lnTo>
                  <a:lnTo>
                    <a:pt x="45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2" name="Freeform 763"/>
            <p:cNvSpPr/>
            <p:nvPr>
              <p:custDataLst>
                <p:tags r:id="rId11"/>
              </p:custDataLst>
            </p:nvPr>
          </p:nvSpPr>
          <p:spPr bwMode="auto">
            <a:xfrm>
              <a:off x="6430963" y="2728913"/>
              <a:ext cx="26988" cy="50800"/>
            </a:xfrm>
            <a:custGeom>
              <a:avLst/>
              <a:gdLst/>
              <a:ahLst/>
              <a:cxnLst>
                <a:cxn ang="0">
                  <a:pos x="43" y="3"/>
                </a:cxn>
                <a:cxn ang="0">
                  <a:pos x="43" y="3"/>
                </a:cxn>
                <a:cxn ang="0">
                  <a:pos x="32" y="22"/>
                </a:cxn>
                <a:cxn ang="0">
                  <a:pos x="22" y="43"/>
                </a:cxn>
                <a:cxn ang="0">
                  <a:pos x="22" y="43"/>
                </a:cxn>
                <a:cxn ang="0">
                  <a:pos x="17" y="54"/>
                </a:cxn>
                <a:cxn ang="0">
                  <a:pos x="11" y="66"/>
                </a:cxn>
                <a:cxn ang="0">
                  <a:pos x="6" y="77"/>
                </a:cxn>
                <a:cxn ang="0">
                  <a:pos x="1" y="90"/>
                </a:cxn>
                <a:cxn ang="0">
                  <a:pos x="1" y="90"/>
                </a:cxn>
                <a:cxn ang="0">
                  <a:pos x="0" y="92"/>
                </a:cxn>
                <a:cxn ang="0">
                  <a:pos x="1" y="94"/>
                </a:cxn>
                <a:cxn ang="0">
                  <a:pos x="3" y="95"/>
                </a:cxn>
                <a:cxn ang="0">
                  <a:pos x="5" y="95"/>
                </a:cxn>
                <a:cxn ang="0">
                  <a:pos x="6" y="96"/>
                </a:cxn>
                <a:cxn ang="0">
                  <a:pos x="8" y="95"/>
                </a:cxn>
                <a:cxn ang="0">
                  <a:pos x="9" y="94"/>
                </a:cxn>
                <a:cxn ang="0">
                  <a:pos x="10" y="92"/>
                </a:cxn>
                <a:cxn ang="0">
                  <a:pos x="10" y="92"/>
                </a:cxn>
                <a:cxn ang="0">
                  <a:pos x="14" y="81"/>
                </a:cxn>
                <a:cxn ang="0">
                  <a:pos x="18" y="71"/>
                </a:cxn>
                <a:cxn ang="0">
                  <a:pos x="22" y="62"/>
                </a:cxn>
                <a:cxn ang="0">
                  <a:pos x="28" y="52"/>
                </a:cxn>
                <a:cxn ang="0">
                  <a:pos x="28" y="52"/>
                </a:cxn>
                <a:cxn ang="0">
                  <a:pos x="32" y="47"/>
                </a:cxn>
                <a:cxn ang="0">
                  <a:pos x="34" y="42"/>
                </a:cxn>
                <a:cxn ang="0">
                  <a:pos x="38" y="33"/>
                </a:cxn>
                <a:cxn ang="0">
                  <a:pos x="38" y="33"/>
                </a:cxn>
                <a:cxn ang="0">
                  <a:pos x="44" y="20"/>
                </a:cxn>
                <a:cxn ang="0">
                  <a:pos x="51" y="8"/>
                </a:cxn>
                <a:cxn ang="0">
                  <a:pos x="51" y="8"/>
                </a:cxn>
                <a:cxn ang="0">
                  <a:pos x="51" y="6"/>
                </a:cxn>
                <a:cxn ang="0">
                  <a:pos x="51" y="4"/>
                </a:cxn>
                <a:cxn ang="0">
                  <a:pos x="50" y="3"/>
                </a:cxn>
                <a:cxn ang="0">
                  <a:pos x="49" y="2"/>
                </a:cxn>
                <a:cxn ang="0">
                  <a:pos x="47" y="0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3" y="3"/>
                </a:cxn>
                <a:cxn ang="0">
                  <a:pos x="43" y="3"/>
                </a:cxn>
              </a:cxnLst>
              <a:rect l="0" t="0" r="r" b="b"/>
              <a:pathLst>
                <a:path w="51" h="96">
                  <a:moveTo>
                    <a:pt x="43" y="3"/>
                  </a:moveTo>
                  <a:lnTo>
                    <a:pt x="43" y="3"/>
                  </a:lnTo>
                  <a:lnTo>
                    <a:pt x="32" y="22"/>
                  </a:lnTo>
                  <a:lnTo>
                    <a:pt x="22" y="43"/>
                  </a:lnTo>
                  <a:lnTo>
                    <a:pt x="22" y="43"/>
                  </a:lnTo>
                  <a:lnTo>
                    <a:pt x="17" y="54"/>
                  </a:lnTo>
                  <a:lnTo>
                    <a:pt x="11" y="66"/>
                  </a:lnTo>
                  <a:lnTo>
                    <a:pt x="6" y="77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0" y="92"/>
                  </a:lnTo>
                  <a:lnTo>
                    <a:pt x="1" y="94"/>
                  </a:lnTo>
                  <a:lnTo>
                    <a:pt x="3" y="95"/>
                  </a:lnTo>
                  <a:lnTo>
                    <a:pt x="5" y="95"/>
                  </a:lnTo>
                  <a:lnTo>
                    <a:pt x="6" y="96"/>
                  </a:lnTo>
                  <a:lnTo>
                    <a:pt x="8" y="95"/>
                  </a:lnTo>
                  <a:lnTo>
                    <a:pt x="9" y="94"/>
                  </a:lnTo>
                  <a:lnTo>
                    <a:pt x="10" y="92"/>
                  </a:lnTo>
                  <a:lnTo>
                    <a:pt x="10" y="92"/>
                  </a:lnTo>
                  <a:lnTo>
                    <a:pt x="14" y="81"/>
                  </a:lnTo>
                  <a:lnTo>
                    <a:pt x="18" y="71"/>
                  </a:lnTo>
                  <a:lnTo>
                    <a:pt x="22" y="62"/>
                  </a:lnTo>
                  <a:lnTo>
                    <a:pt x="28" y="52"/>
                  </a:lnTo>
                  <a:lnTo>
                    <a:pt x="28" y="52"/>
                  </a:lnTo>
                  <a:lnTo>
                    <a:pt x="32" y="47"/>
                  </a:lnTo>
                  <a:lnTo>
                    <a:pt x="34" y="42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44" y="20"/>
                  </a:lnTo>
                  <a:lnTo>
                    <a:pt x="51" y="8"/>
                  </a:lnTo>
                  <a:lnTo>
                    <a:pt x="51" y="8"/>
                  </a:lnTo>
                  <a:lnTo>
                    <a:pt x="51" y="6"/>
                  </a:lnTo>
                  <a:lnTo>
                    <a:pt x="51" y="4"/>
                  </a:lnTo>
                  <a:lnTo>
                    <a:pt x="50" y="3"/>
                  </a:lnTo>
                  <a:lnTo>
                    <a:pt x="49" y="2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3" y="3"/>
                  </a:lnTo>
                  <a:lnTo>
                    <a:pt x="43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3" name="Freeform 764"/>
            <p:cNvSpPr/>
            <p:nvPr>
              <p:custDataLst>
                <p:tags r:id="rId12"/>
              </p:custDataLst>
            </p:nvPr>
          </p:nvSpPr>
          <p:spPr bwMode="auto">
            <a:xfrm>
              <a:off x="6461125" y="2754313"/>
              <a:ext cx="25400" cy="49213"/>
            </a:xfrm>
            <a:custGeom>
              <a:avLst/>
              <a:gdLst/>
              <a:ahLst/>
              <a:cxnLst>
                <a:cxn ang="0">
                  <a:pos x="39" y="2"/>
                </a:cxn>
                <a:cxn ang="0">
                  <a:pos x="39" y="2"/>
                </a:cxn>
                <a:cxn ang="0">
                  <a:pos x="26" y="22"/>
                </a:cxn>
                <a:cxn ang="0">
                  <a:pos x="15" y="43"/>
                </a:cxn>
                <a:cxn ang="0">
                  <a:pos x="7" y="64"/>
                </a:cxn>
                <a:cxn ang="0">
                  <a:pos x="3" y="75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0" y="89"/>
                </a:cxn>
                <a:cxn ang="0">
                  <a:pos x="2" y="91"/>
                </a:cxn>
                <a:cxn ang="0">
                  <a:pos x="4" y="91"/>
                </a:cxn>
                <a:cxn ang="0">
                  <a:pos x="6" y="92"/>
                </a:cxn>
                <a:cxn ang="0">
                  <a:pos x="7" y="91"/>
                </a:cxn>
                <a:cxn ang="0">
                  <a:pos x="9" y="90"/>
                </a:cxn>
                <a:cxn ang="0">
                  <a:pos x="9" y="88"/>
                </a:cxn>
                <a:cxn ang="0">
                  <a:pos x="9" y="88"/>
                </a:cxn>
                <a:cxn ang="0">
                  <a:pos x="12" y="78"/>
                </a:cxn>
                <a:cxn ang="0">
                  <a:pos x="15" y="66"/>
                </a:cxn>
                <a:cxn ang="0">
                  <a:pos x="24" y="46"/>
                </a:cxn>
                <a:cxn ang="0">
                  <a:pos x="35" y="26"/>
                </a:cxn>
                <a:cxn ang="0">
                  <a:pos x="47" y="7"/>
                </a:cxn>
                <a:cxn ang="0">
                  <a:pos x="47" y="7"/>
                </a:cxn>
                <a:cxn ang="0">
                  <a:pos x="48" y="5"/>
                </a:cxn>
                <a:cxn ang="0">
                  <a:pos x="47" y="3"/>
                </a:cxn>
                <a:cxn ang="0">
                  <a:pos x="47" y="2"/>
                </a:cxn>
                <a:cxn ang="0">
                  <a:pos x="45" y="1"/>
                </a:cxn>
                <a:cxn ang="0">
                  <a:pos x="42" y="0"/>
                </a:cxn>
                <a:cxn ang="0">
                  <a:pos x="40" y="1"/>
                </a:cxn>
                <a:cxn ang="0">
                  <a:pos x="39" y="2"/>
                </a:cxn>
                <a:cxn ang="0">
                  <a:pos x="39" y="2"/>
                </a:cxn>
              </a:cxnLst>
              <a:rect l="0" t="0" r="r" b="b"/>
              <a:pathLst>
                <a:path w="48" h="92">
                  <a:moveTo>
                    <a:pt x="39" y="2"/>
                  </a:moveTo>
                  <a:lnTo>
                    <a:pt x="39" y="2"/>
                  </a:lnTo>
                  <a:lnTo>
                    <a:pt x="26" y="22"/>
                  </a:lnTo>
                  <a:lnTo>
                    <a:pt x="15" y="43"/>
                  </a:lnTo>
                  <a:lnTo>
                    <a:pt x="7" y="64"/>
                  </a:lnTo>
                  <a:lnTo>
                    <a:pt x="3" y="75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0" y="89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2"/>
                  </a:lnTo>
                  <a:lnTo>
                    <a:pt x="7" y="91"/>
                  </a:lnTo>
                  <a:lnTo>
                    <a:pt x="9" y="90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12" y="78"/>
                  </a:lnTo>
                  <a:lnTo>
                    <a:pt x="15" y="66"/>
                  </a:lnTo>
                  <a:lnTo>
                    <a:pt x="24" y="46"/>
                  </a:lnTo>
                  <a:lnTo>
                    <a:pt x="35" y="26"/>
                  </a:lnTo>
                  <a:lnTo>
                    <a:pt x="47" y="7"/>
                  </a:lnTo>
                  <a:lnTo>
                    <a:pt x="47" y="7"/>
                  </a:lnTo>
                  <a:lnTo>
                    <a:pt x="48" y="5"/>
                  </a:lnTo>
                  <a:lnTo>
                    <a:pt x="47" y="3"/>
                  </a:lnTo>
                  <a:lnTo>
                    <a:pt x="47" y="2"/>
                  </a:lnTo>
                  <a:lnTo>
                    <a:pt x="45" y="1"/>
                  </a:lnTo>
                  <a:lnTo>
                    <a:pt x="42" y="0"/>
                  </a:lnTo>
                  <a:lnTo>
                    <a:pt x="40" y="1"/>
                  </a:lnTo>
                  <a:lnTo>
                    <a:pt x="39" y="2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4" name="Freeform 765"/>
            <p:cNvSpPr/>
            <p:nvPr>
              <p:custDataLst>
                <p:tags r:id="rId13"/>
              </p:custDataLst>
            </p:nvPr>
          </p:nvSpPr>
          <p:spPr bwMode="auto">
            <a:xfrm>
              <a:off x="6499225" y="2765425"/>
              <a:ext cx="22225" cy="53975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29" y="13"/>
                </a:cxn>
                <a:cxn ang="0">
                  <a:pos x="24" y="25"/>
                </a:cxn>
                <a:cxn ang="0">
                  <a:pos x="20" y="36"/>
                </a:cxn>
                <a:cxn ang="0">
                  <a:pos x="15" y="49"/>
                </a:cxn>
                <a:cxn ang="0">
                  <a:pos x="8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0" y="99"/>
                </a:cxn>
                <a:cxn ang="0">
                  <a:pos x="1" y="100"/>
                </a:cxn>
                <a:cxn ang="0">
                  <a:pos x="3" y="101"/>
                </a:cxn>
                <a:cxn ang="0">
                  <a:pos x="6" y="101"/>
                </a:cxn>
                <a:cxn ang="0">
                  <a:pos x="8" y="100"/>
                </a:cxn>
                <a:cxn ang="0">
                  <a:pos x="9" y="98"/>
                </a:cxn>
                <a:cxn ang="0">
                  <a:pos x="9" y="98"/>
                </a:cxn>
                <a:cxn ang="0">
                  <a:pos x="17" y="76"/>
                </a:cxn>
                <a:cxn ang="0">
                  <a:pos x="24" y="52"/>
                </a:cxn>
                <a:cxn ang="0">
                  <a:pos x="32" y="29"/>
                </a:cxn>
                <a:cxn ang="0">
                  <a:pos x="37" y="19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4" y="5"/>
                </a:cxn>
                <a:cxn ang="0">
                  <a:pos x="44" y="4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4" h="101">
                  <a:moveTo>
                    <a:pt x="35" y="3"/>
                  </a:moveTo>
                  <a:lnTo>
                    <a:pt x="35" y="3"/>
                  </a:lnTo>
                  <a:lnTo>
                    <a:pt x="29" y="13"/>
                  </a:lnTo>
                  <a:lnTo>
                    <a:pt x="24" y="25"/>
                  </a:lnTo>
                  <a:lnTo>
                    <a:pt x="20" y="36"/>
                  </a:lnTo>
                  <a:lnTo>
                    <a:pt x="15" y="49"/>
                  </a:lnTo>
                  <a:lnTo>
                    <a:pt x="8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0" y="99"/>
                  </a:lnTo>
                  <a:lnTo>
                    <a:pt x="1" y="100"/>
                  </a:lnTo>
                  <a:lnTo>
                    <a:pt x="3" y="101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17" y="76"/>
                  </a:lnTo>
                  <a:lnTo>
                    <a:pt x="24" y="52"/>
                  </a:lnTo>
                  <a:lnTo>
                    <a:pt x="32" y="29"/>
                  </a:lnTo>
                  <a:lnTo>
                    <a:pt x="37" y="19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5" name="Freeform 766"/>
            <p:cNvSpPr/>
            <p:nvPr>
              <p:custDataLst>
                <p:tags r:id="rId14"/>
              </p:custDataLst>
            </p:nvPr>
          </p:nvSpPr>
          <p:spPr bwMode="auto">
            <a:xfrm>
              <a:off x="6540500" y="2767013"/>
              <a:ext cx="23813" cy="53975"/>
            </a:xfrm>
            <a:custGeom>
              <a:avLst/>
              <a:gdLst/>
              <a:ahLst/>
              <a:cxnLst>
                <a:cxn ang="0">
                  <a:pos x="35" y="4"/>
                </a:cxn>
                <a:cxn ang="0">
                  <a:pos x="35" y="4"/>
                </a:cxn>
                <a:cxn ang="0">
                  <a:pos x="29" y="27"/>
                </a:cxn>
                <a:cxn ang="0">
                  <a:pos x="20" y="50"/>
                </a:cxn>
                <a:cxn ang="0">
                  <a:pos x="11" y="73"/>
                </a:cxn>
                <a:cxn ang="0">
                  <a:pos x="1" y="94"/>
                </a:cxn>
                <a:cxn ang="0">
                  <a:pos x="1" y="94"/>
                </a:cxn>
                <a:cxn ang="0">
                  <a:pos x="0" y="96"/>
                </a:cxn>
                <a:cxn ang="0">
                  <a:pos x="1" y="98"/>
                </a:cxn>
                <a:cxn ang="0">
                  <a:pos x="2" y="101"/>
                </a:cxn>
                <a:cxn ang="0">
                  <a:pos x="3" y="102"/>
                </a:cxn>
                <a:cxn ang="0">
                  <a:pos x="4" y="102"/>
                </a:cxn>
                <a:cxn ang="0">
                  <a:pos x="6" y="102"/>
                </a:cxn>
                <a:cxn ang="0">
                  <a:pos x="8" y="102"/>
                </a:cxn>
                <a:cxn ang="0">
                  <a:pos x="9" y="100"/>
                </a:cxn>
                <a:cxn ang="0">
                  <a:pos x="9" y="100"/>
                </a:cxn>
                <a:cxn ang="0">
                  <a:pos x="19" y="77"/>
                </a:cxn>
                <a:cxn ang="0">
                  <a:pos x="29" y="54"/>
                </a:cxn>
                <a:cxn ang="0">
                  <a:pos x="37" y="30"/>
                </a:cxn>
                <a:cxn ang="0">
                  <a:pos x="44" y="6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3" y="3"/>
                </a:cxn>
                <a:cxn ang="0">
                  <a:pos x="42" y="1"/>
                </a:cxn>
                <a:cxn ang="0">
                  <a:pos x="41" y="1"/>
                </a:cxn>
                <a:cxn ang="0">
                  <a:pos x="39" y="0"/>
                </a:cxn>
                <a:cxn ang="0">
                  <a:pos x="37" y="1"/>
                </a:cxn>
                <a:cxn ang="0">
                  <a:pos x="36" y="2"/>
                </a:cxn>
                <a:cxn ang="0">
                  <a:pos x="35" y="4"/>
                </a:cxn>
                <a:cxn ang="0">
                  <a:pos x="35" y="4"/>
                </a:cxn>
              </a:cxnLst>
              <a:rect l="0" t="0" r="r" b="b"/>
              <a:pathLst>
                <a:path w="44" h="102">
                  <a:moveTo>
                    <a:pt x="35" y="4"/>
                  </a:moveTo>
                  <a:lnTo>
                    <a:pt x="35" y="4"/>
                  </a:lnTo>
                  <a:lnTo>
                    <a:pt x="29" y="27"/>
                  </a:lnTo>
                  <a:lnTo>
                    <a:pt x="20" y="50"/>
                  </a:lnTo>
                  <a:lnTo>
                    <a:pt x="11" y="73"/>
                  </a:lnTo>
                  <a:lnTo>
                    <a:pt x="1" y="94"/>
                  </a:lnTo>
                  <a:lnTo>
                    <a:pt x="1" y="94"/>
                  </a:lnTo>
                  <a:lnTo>
                    <a:pt x="0" y="96"/>
                  </a:lnTo>
                  <a:lnTo>
                    <a:pt x="1" y="98"/>
                  </a:lnTo>
                  <a:lnTo>
                    <a:pt x="2" y="101"/>
                  </a:lnTo>
                  <a:lnTo>
                    <a:pt x="3" y="102"/>
                  </a:lnTo>
                  <a:lnTo>
                    <a:pt x="4" y="102"/>
                  </a:lnTo>
                  <a:lnTo>
                    <a:pt x="6" y="102"/>
                  </a:lnTo>
                  <a:lnTo>
                    <a:pt x="8" y="102"/>
                  </a:lnTo>
                  <a:lnTo>
                    <a:pt x="9" y="100"/>
                  </a:lnTo>
                  <a:lnTo>
                    <a:pt x="9" y="100"/>
                  </a:lnTo>
                  <a:lnTo>
                    <a:pt x="19" y="77"/>
                  </a:lnTo>
                  <a:lnTo>
                    <a:pt x="29" y="54"/>
                  </a:lnTo>
                  <a:lnTo>
                    <a:pt x="37" y="30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4" y="4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41" y="1"/>
                  </a:lnTo>
                  <a:lnTo>
                    <a:pt x="39" y="0"/>
                  </a:lnTo>
                  <a:lnTo>
                    <a:pt x="37" y="1"/>
                  </a:lnTo>
                  <a:lnTo>
                    <a:pt x="36" y="2"/>
                  </a:lnTo>
                  <a:lnTo>
                    <a:pt x="35" y="4"/>
                  </a:lnTo>
                  <a:lnTo>
                    <a:pt x="35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6" name="Freeform 767"/>
            <p:cNvSpPr/>
            <p:nvPr>
              <p:custDataLst>
                <p:tags r:id="rId15"/>
              </p:custDataLst>
            </p:nvPr>
          </p:nvSpPr>
          <p:spPr bwMode="auto">
            <a:xfrm>
              <a:off x="6386513" y="2139950"/>
              <a:ext cx="15875" cy="36513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22" y="4"/>
                </a:cxn>
                <a:cxn ang="0">
                  <a:pos x="21" y="12"/>
                </a:cxn>
                <a:cxn ang="0">
                  <a:pos x="19" y="19"/>
                </a:cxn>
                <a:cxn ang="0">
                  <a:pos x="14" y="32"/>
                </a:cxn>
                <a:cxn ang="0">
                  <a:pos x="14" y="32"/>
                </a:cxn>
                <a:cxn ang="0">
                  <a:pos x="9" y="48"/>
                </a:cxn>
                <a:cxn ang="0">
                  <a:pos x="5" y="55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0" y="65"/>
                </a:cxn>
                <a:cxn ang="0">
                  <a:pos x="0" y="67"/>
                </a:cxn>
                <a:cxn ang="0">
                  <a:pos x="2" y="68"/>
                </a:cxn>
                <a:cxn ang="0">
                  <a:pos x="3" y="69"/>
                </a:cxn>
                <a:cxn ang="0">
                  <a:pos x="5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9" y="68"/>
                </a:cxn>
                <a:cxn ang="0">
                  <a:pos x="13" y="60"/>
                </a:cxn>
                <a:cxn ang="0">
                  <a:pos x="16" y="53"/>
                </a:cxn>
                <a:cxn ang="0">
                  <a:pos x="22" y="38"/>
                </a:cxn>
                <a:cxn ang="0">
                  <a:pos x="22" y="38"/>
                </a:cxn>
                <a:cxn ang="0">
                  <a:pos x="28" y="22"/>
                </a:cxn>
                <a:cxn ang="0">
                  <a:pos x="31" y="14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2" y="3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2" y="4"/>
                </a:cxn>
                <a:cxn ang="0">
                  <a:pos x="22" y="4"/>
                </a:cxn>
              </a:cxnLst>
              <a:rect l="0" t="0" r="r" b="b"/>
              <a:pathLst>
                <a:path w="32" h="70">
                  <a:moveTo>
                    <a:pt x="22" y="4"/>
                  </a:moveTo>
                  <a:lnTo>
                    <a:pt x="22" y="4"/>
                  </a:lnTo>
                  <a:lnTo>
                    <a:pt x="21" y="12"/>
                  </a:lnTo>
                  <a:lnTo>
                    <a:pt x="19" y="19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9" y="48"/>
                  </a:lnTo>
                  <a:lnTo>
                    <a:pt x="5" y="55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8"/>
                  </a:lnTo>
                  <a:lnTo>
                    <a:pt x="3" y="69"/>
                  </a:lnTo>
                  <a:lnTo>
                    <a:pt x="5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9" y="68"/>
                  </a:lnTo>
                  <a:lnTo>
                    <a:pt x="13" y="60"/>
                  </a:lnTo>
                  <a:lnTo>
                    <a:pt x="16" y="53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8" y="22"/>
                  </a:lnTo>
                  <a:lnTo>
                    <a:pt x="31" y="1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3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2" y="4"/>
                  </a:lnTo>
                  <a:lnTo>
                    <a:pt x="22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7" name="Freeform 768"/>
            <p:cNvSpPr/>
            <p:nvPr>
              <p:custDataLst>
                <p:tags r:id="rId16"/>
              </p:custDataLst>
            </p:nvPr>
          </p:nvSpPr>
          <p:spPr bwMode="auto">
            <a:xfrm>
              <a:off x="6429375" y="2155825"/>
              <a:ext cx="9525" cy="33338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7" y="4"/>
                </a:cxn>
                <a:cxn ang="0">
                  <a:pos x="6" y="18"/>
                </a:cxn>
                <a:cxn ang="0">
                  <a:pos x="3" y="31"/>
                </a:cxn>
                <a:cxn ang="0">
                  <a:pos x="1" y="45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1" y="60"/>
                </a:cxn>
                <a:cxn ang="0">
                  <a:pos x="2" y="61"/>
                </a:cxn>
                <a:cxn ang="0">
                  <a:pos x="3" y="63"/>
                </a:cxn>
                <a:cxn ang="0">
                  <a:pos x="6" y="63"/>
                </a:cxn>
                <a:cxn ang="0">
                  <a:pos x="7" y="63"/>
                </a:cxn>
                <a:cxn ang="0">
                  <a:pos x="9" y="61"/>
                </a:cxn>
                <a:cxn ang="0">
                  <a:pos x="10" y="60"/>
                </a:cxn>
                <a:cxn ang="0">
                  <a:pos x="10" y="58"/>
                </a:cxn>
                <a:cxn ang="0">
                  <a:pos x="10" y="58"/>
                </a:cxn>
                <a:cxn ang="0">
                  <a:pos x="12" y="45"/>
                </a:cxn>
                <a:cxn ang="0">
                  <a:pos x="14" y="31"/>
                </a:cxn>
                <a:cxn ang="0">
                  <a:pos x="16" y="18"/>
                </a:cxn>
                <a:cxn ang="0">
                  <a:pos x="17" y="4"/>
                </a:cxn>
                <a:cxn ang="0">
                  <a:pos x="17" y="4"/>
                </a:cxn>
                <a:cxn ang="0">
                  <a:pos x="16" y="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8" y="2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17" h="63">
                  <a:moveTo>
                    <a:pt x="7" y="4"/>
                  </a:moveTo>
                  <a:lnTo>
                    <a:pt x="7" y="4"/>
                  </a:lnTo>
                  <a:lnTo>
                    <a:pt x="6" y="18"/>
                  </a:lnTo>
                  <a:lnTo>
                    <a:pt x="3" y="31"/>
                  </a:lnTo>
                  <a:lnTo>
                    <a:pt x="1" y="45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1" y="60"/>
                  </a:lnTo>
                  <a:lnTo>
                    <a:pt x="2" y="61"/>
                  </a:lnTo>
                  <a:lnTo>
                    <a:pt x="3" y="63"/>
                  </a:lnTo>
                  <a:lnTo>
                    <a:pt x="6" y="63"/>
                  </a:lnTo>
                  <a:lnTo>
                    <a:pt x="7" y="63"/>
                  </a:lnTo>
                  <a:lnTo>
                    <a:pt x="9" y="61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12" y="45"/>
                  </a:lnTo>
                  <a:lnTo>
                    <a:pt x="14" y="31"/>
                  </a:lnTo>
                  <a:lnTo>
                    <a:pt x="16" y="18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8" name="Freeform 769"/>
            <p:cNvSpPr/>
            <p:nvPr>
              <p:custDataLst>
                <p:tags r:id="rId17"/>
              </p:custDataLst>
            </p:nvPr>
          </p:nvSpPr>
          <p:spPr bwMode="auto">
            <a:xfrm>
              <a:off x="6461125" y="2173288"/>
              <a:ext cx="14288" cy="36513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7" y="2"/>
                </a:cxn>
                <a:cxn ang="0">
                  <a:pos x="14" y="9"/>
                </a:cxn>
                <a:cxn ang="0">
                  <a:pos x="11" y="17"/>
                </a:cxn>
                <a:cxn ang="0">
                  <a:pos x="7" y="32"/>
                </a:cxn>
                <a:cxn ang="0">
                  <a:pos x="5" y="47"/>
                </a:cxn>
                <a:cxn ang="0">
                  <a:pos x="1" y="64"/>
                </a:cxn>
                <a:cxn ang="0">
                  <a:pos x="1" y="64"/>
                </a:cxn>
                <a:cxn ang="0">
                  <a:pos x="0" y="66"/>
                </a:cxn>
                <a:cxn ang="0">
                  <a:pos x="1" y="67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7" y="69"/>
                </a:cxn>
                <a:cxn ang="0">
                  <a:pos x="8" y="69"/>
                </a:cxn>
                <a:cxn ang="0">
                  <a:pos x="10" y="68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4" y="51"/>
                </a:cxn>
                <a:cxn ang="0">
                  <a:pos x="16" y="36"/>
                </a:cxn>
                <a:cxn ang="0">
                  <a:pos x="19" y="21"/>
                </a:cxn>
                <a:cxn ang="0">
                  <a:pos x="22" y="14"/>
                </a:cxn>
                <a:cxn ang="0">
                  <a:pos x="25" y="7"/>
                </a:cxn>
                <a:cxn ang="0">
                  <a:pos x="25" y="7"/>
                </a:cxn>
                <a:cxn ang="0">
                  <a:pos x="26" y="5"/>
                </a:cxn>
                <a:cxn ang="0">
                  <a:pos x="26" y="3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9" y="1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26" h="69">
                  <a:moveTo>
                    <a:pt x="17" y="2"/>
                  </a:moveTo>
                  <a:lnTo>
                    <a:pt x="17" y="2"/>
                  </a:lnTo>
                  <a:lnTo>
                    <a:pt x="14" y="9"/>
                  </a:lnTo>
                  <a:lnTo>
                    <a:pt x="11" y="17"/>
                  </a:lnTo>
                  <a:lnTo>
                    <a:pt x="7" y="32"/>
                  </a:lnTo>
                  <a:lnTo>
                    <a:pt x="5" y="47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0" y="66"/>
                  </a:lnTo>
                  <a:lnTo>
                    <a:pt x="1" y="67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7" y="69"/>
                  </a:lnTo>
                  <a:lnTo>
                    <a:pt x="8" y="69"/>
                  </a:lnTo>
                  <a:lnTo>
                    <a:pt x="10" y="6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4" y="51"/>
                  </a:lnTo>
                  <a:lnTo>
                    <a:pt x="16" y="36"/>
                  </a:lnTo>
                  <a:lnTo>
                    <a:pt x="19" y="21"/>
                  </a:lnTo>
                  <a:lnTo>
                    <a:pt x="22" y="14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6" y="3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9" y="1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9" name="Freeform 770"/>
            <p:cNvSpPr/>
            <p:nvPr>
              <p:custDataLst>
                <p:tags r:id="rId18"/>
              </p:custDataLst>
            </p:nvPr>
          </p:nvSpPr>
          <p:spPr bwMode="auto">
            <a:xfrm>
              <a:off x="6475413" y="2203450"/>
              <a:ext cx="19050" cy="5080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3" y="11"/>
                </a:cxn>
                <a:cxn ang="0">
                  <a:pos x="18" y="21"/>
                </a:cxn>
                <a:cxn ang="0">
                  <a:pos x="13" y="32"/>
                </a:cxn>
                <a:cxn ang="0">
                  <a:pos x="9" y="43"/>
                </a:cxn>
                <a:cxn ang="0">
                  <a:pos x="6" y="54"/>
                </a:cxn>
                <a:cxn ang="0">
                  <a:pos x="3" y="67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0" y="92"/>
                </a:cxn>
                <a:cxn ang="0">
                  <a:pos x="1" y="94"/>
                </a:cxn>
                <a:cxn ang="0">
                  <a:pos x="2" y="95"/>
                </a:cxn>
                <a:cxn ang="0">
                  <a:pos x="5" y="95"/>
                </a:cxn>
                <a:cxn ang="0">
                  <a:pos x="8" y="94"/>
                </a:cxn>
                <a:cxn ang="0">
                  <a:pos x="9" y="92"/>
                </a:cxn>
                <a:cxn ang="0">
                  <a:pos x="10" y="90"/>
                </a:cxn>
                <a:cxn ang="0">
                  <a:pos x="10" y="90"/>
                </a:cxn>
                <a:cxn ang="0">
                  <a:pos x="13" y="68"/>
                </a:cxn>
                <a:cxn ang="0">
                  <a:pos x="15" y="58"/>
                </a:cxn>
                <a:cxn ang="0">
                  <a:pos x="18" y="47"/>
                </a:cxn>
                <a:cxn ang="0">
                  <a:pos x="21" y="37"/>
                </a:cxn>
                <a:cxn ang="0">
                  <a:pos x="25" y="26"/>
                </a:cxn>
                <a:cxn ang="0">
                  <a:pos x="30" y="17"/>
                </a:cxn>
                <a:cxn ang="0">
                  <a:pos x="37" y="8"/>
                </a:cxn>
                <a:cxn ang="0">
                  <a:pos x="37" y="8"/>
                </a:cxn>
                <a:cxn ang="0">
                  <a:pos x="38" y="6"/>
                </a:cxn>
                <a:cxn ang="0">
                  <a:pos x="38" y="4"/>
                </a:cxn>
                <a:cxn ang="0">
                  <a:pos x="37" y="1"/>
                </a:cxn>
                <a:cxn ang="0">
                  <a:pos x="35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95">
                  <a:moveTo>
                    <a:pt x="30" y="2"/>
                  </a:moveTo>
                  <a:lnTo>
                    <a:pt x="30" y="2"/>
                  </a:lnTo>
                  <a:lnTo>
                    <a:pt x="23" y="11"/>
                  </a:lnTo>
                  <a:lnTo>
                    <a:pt x="18" y="21"/>
                  </a:lnTo>
                  <a:lnTo>
                    <a:pt x="13" y="32"/>
                  </a:lnTo>
                  <a:lnTo>
                    <a:pt x="9" y="43"/>
                  </a:lnTo>
                  <a:lnTo>
                    <a:pt x="6" y="54"/>
                  </a:lnTo>
                  <a:lnTo>
                    <a:pt x="3" y="6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1" y="94"/>
                  </a:lnTo>
                  <a:lnTo>
                    <a:pt x="2" y="95"/>
                  </a:lnTo>
                  <a:lnTo>
                    <a:pt x="5" y="95"/>
                  </a:lnTo>
                  <a:lnTo>
                    <a:pt x="8" y="94"/>
                  </a:lnTo>
                  <a:lnTo>
                    <a:pt x="9" y="92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3" y="68"/>
                  </a:lnTo>
                  <a:lnTo>
                    <a:pt x="15" y="58"/>
                  </a:lnTo>
                  <a:lnTo>
                    <a:pt x="18" y="47"/>
                  </a:lnTo>
                  <a:lnTo>
                    <a:pt x="21" y="37"/>
                  </a:lnTo>
                  <a:lnTo>
                    <a:pt x="25" y="26"/>
                  </a:lnTo>
                  <a:lnTo>
                    <a:pt x="30" y="17"/>
                  </a:lnTo>
                  <a:lnTo>
                    <a:pt x="37" y="8"/>
                  </a:lnTo>
                  <a:lnTo>
                    <a:pt x="37" y="8"/>
                  </a:lnTo>
                  <a:lnTo>
                    <a:pt x="38" y="6"/>
                  </a:lnTo>
                  <a:lnTo>
                    <a:pt x="38" y="4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0" name="Freeform 771"/>
            <p:cNvSpPr/>
            <p:nvPr>
              <p:custDataLst>
                <p:tags r:id="rId19"/>
              </p:custDataLst>
            </p:nvPr>
          </p:nvSpPr>
          <p:spPr bwMode="auto">
            <a:xfrm>
              <a:off x="6481763" y="2241550"/>
              <a:ext cx="26988" cy="55563"/>
            </a:xfrm>
            <a:custGeom>
              <a:avLst/>
              <a:gdLst/>
              <a:ahLst/>
              <a:cxnLst>
                <a:cxn ang="0">
                  <a:pos x="42" y="2"/>
                </a:cxn>
                <a:cxn ang="0">
                  <a:pos x="42" y="2"/>
                </a:cxn>
                <a:cxn ang="0">
                  <a:pos x="34" y="13"/>
                </a:cxn>
                <a:cxn ang="0">
                  <a:pos x="28" y="25"/>
                </a:cxn>
                <a:cxn ang="0">
                  <a:pos x="23" y="37"/>
                </a:cxn>
                <a:cxn ang="0">
                  <a:pos x="17" y="50"/>
                </a:cxn>
                <a:cxn ang="0">
                  <a:pos x="8" y="76"/>
                </a:cxn>
                <a:cxn ang="0">
                  <a:pos x="0" y="102"/>
                </a:cxn>
                <a:cxn ang="0">
                  <a:pos x="0" y="102"/>
                </a:cxn>
                <a:cxn ang="0">
                  <a:pos x="0" y="104"/>
                </a:cxn>
                <a:cxn ang="0">
                  <a:pos x="1" y="105"/>
                </a:cxn>
                <a:cxn ang="0">
                  <a:pos x="2" y="106"/>
                </a:cxn>
                <a:cxn ang="0">
                  <a:pos x="3" y="107"/>
                </a:cxn>
                <a:cxn ang="0">
                  <a:pos x="5" y="107"/>
                </a:cxn>
                <a:cxn ang="0">
                  <a:pos x="7" y="107"/>
                </a:cxn>
                <a:cxn ang="0">
                  <a:pos x="8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7" y="79"/>
                </a:cxn>
                <a:cxn ang="0">
                  <a:pos x="26" y="54"/>
                </a:cxn>
                <a:cxn ang="0">
                  <a:pos x="31" y="41"/>
                </a:cxn>
                <a:cxn ang="0">
                  <a:pos x="36" y="29"/>
                </a:cxn>
                <a:cxn ang="0">
                  <a:pos x="42" y="18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51" y="5"/>
                </a:cxn>
                <a:cxn ang="0">
                  <a:pos x="51" y="3"/>
                </a:cxn>
                <a:cxn ang="0">
                  <a:pos x="50" y="2"/>
                </a:cxn>
                <a:cxn ang="0">
                  <a:pos x="49" y="1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42" y="2"/>
                </a:cxn>
                <a:cxn ang="0">
                  <a:pos x="42" y="2"/>
                </a:cxn>
              </a:cxnLst>
              <a:rect l="0" t="0" r="r" b="b"/>
              <a:pathLst>
                <a:path w="51" h="107">
                  <a:moveTo>
                    <a:pt x="42" y="2"/>
                  </a:moveTo>
                  <a:lnTo>
                    <a:pt x="42" y="2"/>
                  </a:lnTo>
                  <a:lnTo>
                    <a:pt x="34" y="13"/>
                  </a:lnTo>
                  <a:lnTo>
                    <a:pt x="28" y="25"/>
                  </a:lnTo>
                  <a:lnTo>
                    <a:pt x="23" y="37"/>
                  </a:lnTo>
                  <a:lnTo>
                    <a:pt x="17" y="50"/>
                  </a:lnTo>
                  <a:lnTo>
                    <a:pt x="8" y="7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4"/>
                  </a:lnTo>
                  <a:lnTo>
                    <a:pt x="1" y="105"/>
                  </a:lnTo>
                  <a:lnTo>
                    <a:pt x="2" y="106"/>
                  </a:lnTo>
                  <a:lnTo>
                    <a:pt x="3" y="107"/>
                  </a:lnTo>
                  <a:lnTo>
                    <a:pt x="5" y="107"/>
                  </a:lnTo>
                  <a:lnTo>
                    <a:pt x="7" y="107"/>
                  </a:lnTo>
                  <a:lnTo>
                    <a:pt x="8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7" y="79"/>
                  </a:lnTo>
                  <a:lnTo>
                    <a:pt x="26" y="54"/>
                  </a:lnTo>
                  <a:lnTo>
                    <a:pt x="31" y="41"/>
                  </a:lnTo>
                  <a:lnTo>
                    <a:pt x="36" y="29"/>
                  </a:lnTo>
                  <a:lnTo>
                    <a:pt x="42" y="18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0" y="2"/>
                  </a:lnTo>
                  <a:lnTo>
                    <a:pt x="49" y="1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2" y="2"/>
                  </a:lnTo>
                  <a:lnTo>
                    <a:pt x="42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1" name="Freeform 772"/>
            <p:cNvSpPr/>
            <p:nvPr>
              <p:custDataLst>
                <p:tags r:id="rId20"/>
              </p:custDataLst>
            </p:nvPr>
          </p:nvSpPr>
          <p:spPr bwMode="auto">
            <a:xfrm>
              <a:off x="6770688" y="2238375"/>
              <a:ext cx="12700" cy="47625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7" y="4"/>
                </a:cxn>
                <a:cxn ang="0">
                  <a:pos x="12" y="25"/>
                </a:cxn>
                <a:cxn ang="0">
                  <a:pos x="7" y="45"/>
                </a:cxn>
                <a:cxn ang="0">
                  <a:pos x="3" y="65"/>
                </a:cxn>
                <a:cxn ang="0">
                  <a:pos x="1" y="75"/>
                </a:cxn>
                <a:cxn ang="0">
                  <a:pos x="0" y="87"/>
                </a:cxn>
                <a:cxn ang="0">
                  <a:pos x="0" y="87"/>
                </a:cxn>
                <a:cxn ang="0">
                  <a:pos x="1" y="88"/>
                </a:cxn>
                <a:cxn ang="0">
                  <a:pos x="2" y="90"/>
                </a:cxn>
                <a:cxn ang="0">
                  <a:pos x="3" y="91"/>
                </a:cxn>
                <a:cxn ang="0">
                  <a:pos x="5" y="91"/>
                </a:cxn>
                <a:cxn ang="0">
                  <a:pos x="7" y="91"/>
                </a:cxn>
                <a:cxn ang="0">
                  <a:pos x="8" y="90"/>
                </a:cxn>
                <a:cxn ang="0">
                  <a:pos x="9" y="88"/>
                </a:cxn>
                <a:cxn ang="0">
                  <a:pos x="10" y="87"/>
                </a:cxn>
                <a:cxn ang="0">
                  <a:pos x="10" y="87"/>
                </a:cxn>
                <a:cxn ang="0">
                  <a:pos x="10" y="75"/>
                </a:cxn>
                <a:cxn ang="0">
                  <a:pos x="12" y="65"/>
                </a:cxn>
                <a:cxn ang="0">
                  <a:pos x="17" y="45"/>
                </a:cxn>
                <a:cxn ang="0">
                  <a:pos x="22" y="25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2"/>
                </a:cxn>
                <a:cxn ang="0">
                  <a:pos x="25" y="1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19" y="1"/>
                </a:cxn>
                <a:cxn ang="0">
                  <a:pos x="17" y="2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26" h="91">
                  <a:moveTo>
                    <a:pt x="17" y="4"/>
                  </a:moveTo>
                  <a:lnTo>
                    <a:pt x="17" y="4"/>
                  </a:lnTo>
                  <a:lnTo>
                    <a:pt x="12" y="25"/>
                  </a:lnTo>
                  <a:lnTo>
                    <a:pt x="7" y="45"/>
                  </a:lnTo>
                  <a:lnTo>
                    <a:pt x="3" y="65"/>
                  </a:lnTo>
                  <a:lnTo>
                    <a:pt x="1" y="75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1" y="88"/>
                  </a:lnTo>
                  <a:lnTo>
                    <a:pt x="2" y="90"/>
                  </a:lnTo>
                  <a:lnTo>
                    <a:pt x="3" y="91"/>
                  </a:lnTo>
                  <a:lnTo>
                    <a:pt x="5" y="91"/>
                  </a:lnTo>
                  <a:lnTo>
                    <a:pt x="7" y="91"/>
                  </a:lnTo>
                  <a:lnTo>
                    <a:pt x="8" y="90"/>
                  </a:lnTo>
                  <a:lnTo>
                    <a:pt x="9" y="88"/>
                  </a:lnTo>
                  <a:lnTo>
                    <a:pt x="10" y="87"/>
                  </a:lnTo>
                  <a:lnTo>
                    <a:pt x="10" y="87"/>
                  </a:lnTo>
                  <a:lnTo>
                    <a:pt x="10" y="75"/>
                  </a:lnTo>
                  <a:lnTo>
                    <a:pt x="12" y="65"/>
                  </a:lnTo>
                  <a:lnTo>
                    <a:pt x="17" y="45"/>
                  </a:lnTo>
                  <a:lnTo>
                    <a:pt x="22" y="25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19" y="1"/>
                  </a:lnTo>
                  <a:lnTo>
                    <a:pt x="17" y="2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2" name="Freeform 773"/>
            <p:cNvSpPr/>
            <p:nvPr>
              <p:custDataLst>
                <p:tags r:id="rId21"/>
              </p:custDataLst>
            </p:nvPr>
          </p:nvSpPr>
          <p:spPr bwMode="auto">
            <a:xfrm>
              <a:off x="6811963" y="2214563"/>
              <a:ext cx="17463" cy="50800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3" y="3"/>
                </a:cxn>
                <a:cxn ang="0">
                  <a:pos x="14" y="25"/>
                </a:cxn>
                <a:cxn ang="0">
                  <a:pos x="9" y="47"/>
                </a:cxn>
                <a:cxn ang="0">
                  <a:pos x="4" y="70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1" y="96"/>
                </a:cxn>
                <a:cxn ang="0">
                  <a:pos x="3" y="98"/>
                </a:cxn>
                <a:cxn ang="0">
                  <a:pos x="6" y="98"/>
                </a:cxn>
                <a:cxn ang="0">
                  <a:pos x="7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9" y="95"/>
                </a:cxn>
                <a:cxn ang="0">
                  <a:pos x="9" y="95"/>
                </a:cxn>
                <a:cxn ang="0">
                  <a:pos x="11" y="94"/>
                </a:cxn>
                <a:cxn ang="0">
                  <a:pos x="12" y="91"/>
                </a:cxn>
                <a:cxn ang="0">
                  <a:pos x="12" y="88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14" y="66"/>
                </a:cxn>
                <a:cxn ang="0">
                  <a:pos x="18" y="46"/>
                </a:cxn>
                <a:cxn ang="0">
                  <a:pos x="25" y="25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32" y="3"/>
                </a:cxn>
                <a:cxn ang="0">
                  <a:pos x="31" y="2"/>
                </a:cxn>
                <a:cxn ang="0">
                  <a:pos x="30" y="1"/>
                </a:cxn>
                <a:cxn ang="0">
                  <a:pos x="29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32" h="98">
                  <a:moveTo>
                    <a:pt x="23" y="3"/>
                  </a:moveTo>
                  <a:lnTo>
                    <a:pt x="23" y="3"/>
                  </a:lnTo>
                  <a:lnTo>
                    <a:pt x="14" y="25"/>
                  </a:lnTo>
                  <a:lnTo>
                    <a:pt x="9" y="47"/>
                  </a:lnTo>
                  <a:lnTo>
                    <a:pt x="4" y="70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1" y="96"/>
                  </a:lnTo>
                  <a:lnTo>
                    <a:pt x="3" y="98"/>
                  </a:lnTo>
                  <a:lnTo>
                    <a:pt x="6" y="98"/>
                  </a:lnTo>
                  <a:lnTo>
                    <a:pt x="7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9" y="95"/>
                  </a:lnTo>
                  <a:lnTo>
                    <a:pt x="9" y="95"/>
                  </a:lnTo>
                  <a:lnTo>
                    <a:pt x="11" y="94"/>
                  </a:lnTo>
                  <a:lnTo>
                    <a:pt x="12" y="91"/>
                  </a:lnTo>
                  <a:lnTo>
                    <a:pt x="12" y="88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4" y="66"/>
                  </a:lnTo>
                  <a:lnTo>
                    <a:pt x="18" y="46"/>
                  </a:lnTo>
                  <a:lnTo>
                    <a:pt x="25" y="25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2" y="3"/>
                  </a:lnTo>
                  <a:lnTo>
                    <a:pt x="31" y="2"/>
                  </a:lnTo>
                  <a:lnTo>
                    <a:pt x="30" y="1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3" name="Freeform 774"/>
            <p:cNvSpPr/>
            <p:nvPr>
              <p:custDataLst>
                <p:tags r:id="rId22"/>
              </p:custDataLst>
            </p:nvPr>
          </p:nvSpPr>
          <p:spPr bwMode="auto">
            <a:xfrm>
              <a:off x="6848475" y="2211388"/>
              <a:ext cx="19050" cy="46038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22" y="23"/>
                </a:cxn>
                <a:cxn ang="0">
                  <a:pos x="17" y="44"/>
                </a:cxn>
                <a:cxn ang="0">
                  <a:pos x="11" y="62"/>
                </a:cxn>
                <a:cxn ang="0">
                  <a:pos x="6" y="72"/>
                </a:cxn>
                <a:cxn ang="0">
                  <a:pos x="1" y="81"/>
                </a:cxn>
                <a:cxn ang="0">
                  <a:pos x="1" y="81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3" y="87"/>
                </a:cxn>
                <a:cxn ang="0">
                  <a:pos x="4" y="88"/>
                </a:cxn>
                <a:cxn ang="0">
                  <a:pos x="6" y="88"/>
                </a:cxn>
                <a:cxn ang="0">
                  <a:pos x="8" y="87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15" y="77"/>
                </a:cxn>
                <a:cxn ang="0">
                  <a:pos x="19" y="66"/>
                </a:cxn>
                <a:cxn ang="0">
                  <a:pos x="25" y="47"/>
                </a:cxn>
                <a:cxn ang="0">
                  <a:pos x="30" y="26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5" y="3"/>
                </a:cxn>
                <a:cxn ang="0">
                  <a:pos x="34" y="2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5" h="88">
                  <a:moveTo>
                    <a:pt x="26" y="3"/>
                  </a:moveTo>
                  <a:lnTo>
                    <a:pt x="26" y="3"/>
                  </a:lnTo>
                  <a:lnTo>
                    <a:pt x="22" y="23"/>
                  </a:lnTo>
                  <a:lnTo>
                    <a:pt x="17" y="44"/>
                  </a:lnTo>
                  <a:lnTo>
                    <a:pt x="11" y="62"/>
                  </a:lnTo>
                  <a:lnTo>
                    <a:pt x="6" y="72"/>
                  </a:lnTo>
                  <a:lnTo>
                    <a:pt x="1" y="81"/>
                  </a:lnTo>
                  <a:lnTo>
                    <a:pt x="1" y="81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3" y="87"/>
                  </a:lnTo>
                  <a:lnTo>
                    <a:pt x="4" y="88"/>
                  </a:lnTo>
                  <a:lnTo>
                    <a:pt x="6" y="88"/>
                  </a:lnTo>
                  <a:lnTo>
                    <a:pt x="8" y="87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5" y="77"/>
                  </a:lnTo>
                  <a:lnTo>
                    <a:pt x="19" y="66"/>
                  </a:lnTo>
                  <a:lnTo>
                    <a:pt x="25" y="47"/>
                  </a:lnTo>
                  <a:lnTo>
                    <a:pt x="30" y="26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4" name="Freeform 775"/>
            <p:cNvSpPr/>
            <p:nvPr>
              <p:custDataLst>
                <p:tags r:id="rId23"/>
              </p:custDataLst>
            </p:nvPr>
          </p:nvSpPr>
          <p:spPr bwMode="auto">
            <a:xfrm>
              <a:off x="6586538" y="2754313"/>
              <a:ext cx="7938" cy="46038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6" y="24"/>
                </a:cxn>
                <a:cxn ang="0">
                  <a:pos x="5" y="44"/>
                </a:cxn>
                <a:cxn ang="0">
                  <a:pos x="3" y="63"/>
                </a:cxn>
                <a:cxn ang="0">
                  <a:pos x="0" y="83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2" y="88"/>
                </a:cxn>
                <a:cxn ang="0">
                  <a:pos x="3" y="88"/>
                </a:cxn>
                <a:cxn ang="0">
                  <a:pos x="5" y="88"/>
                </a:cxn>
                <a:cxn ang="0">
                  <a:pos x="7" y="88"/>
                </a:cxn>
                <a:cxn ang="0">
                  <a:pos x="8" y="87"/>
                </a:cxn>
                <a:cxn ang="0">
                  <a:pos x="9" y="85"/>
                </a:cxn>
                <a:cxn ang="0">
                  <a:pos x="9" y="85"/>
                </a:cxn>
                <a:cxn ang="0">
                  <a:pos x="12" y="65"/>
                </a:cxn>
                <a:cxn ang="0">
                  <a:pos x="14" y="46"/>
                </a:cxn>
                <a:cxn ang="0">
                  <a:pos x="15" y="25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5" h="88">
                  <a:moveTo>
                    <a:pt x="6" y="4"/>
                  </a:moveTo>
                  <a:lnTo>
                    <a:pt x="6" y="4"/>
                  </a:lnTo>
                  <a:lnTo>
                    <a:pt x="6" y="24"/>
                  </a:lnTo>
                  <a:lnTo>
                    <a:pt x="5" y="44"/>
                  </a:lnTo>
                  <a:lnTo>
                    <a:pt x="3" y="63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2" y="88"/>
                  </a:lnTo>
                  <a:lnTo>
                    <a:pt x="3" y="88"/>
                  </a:lnTo>
                  <a:lnTo>
                    <a:pt x="5" y="88"/>
                  </a:lnTo>
                  <a:lnTo>
                    <a:pt x="7" y="88"/>
                  </a:lnTo>
                  <a:lnTo>
                    <a:pt x="8" y="87"/>
                  </a:lnTo>
                  <a:lnTo>
                    <a:pt x="9" y="85"/>
                  </a:lnTo>
                  <a:lnTo>
                    <a:pt x="9" y="85"/>
                  </a:lnTo>
                  <a:lnTo>
                    <a:pt x="12" y="65"/>
                  </a:lnTo>
                  <a:lnTo>
                    <a:pt x="14" y="46"/>
                  </a:lnTo>
                  <a:lnTo>
                    <a:pt x="15" y="2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5" name="Freeform 776"/>
            <p:cNvSpPr/>
            <p:nvPr>
              <p:custDataLst>
                <p:tags r:id="rId24"/>
              </p:custDataLst>
            </p:nvPr>
          </p:nvSpPr>
          <p:spPr bwMode="auto">
            <a:xfrm>
              <a:off x="6623050" y="2711450"/>
              <a:ext cx="12700" cy="47625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20" y="1"/>
                </a:cxn>
                <a:cxn ang="0">
                  <a:pos x="16" y="2"/>
                </a:cxn>
                <a:cxn ang="0">
                  <a:pos x="13" y="4"/>
                </a:cxn>
                <a:cxn ang="0">
                  <a:pos x="9" y="8"/>
                </a:cxn>
                <a:cxn ang="0">
                  <a:pos x="8" y="11"/>
                </a:cxn>
                <a:cxn ang="0">
                  <a:pos x="6" y="19"/>
                </a:cxn>
                <a:cxn ang="0">
                  <a:pos x="5" y="27"/>
                </a:cxn>
                <a:cxn ang="0">
                  <a:pos x="5" y="27"/>
                </a:cxn>
                <a:cxn ang="0">
                  <a:pos x="6" y="55"/>
                </a:cxn>
                <a:cxn ang="0">
                  <a:pos x="6" y="63"/>
                </a:cxn>
                <a:cxn ang="0">
                  <a:pos x="5" y="69"/>
                </a:cxn>
                <a:cxn ang="0">
                  <a:pos x="4" y="76"/>
                </a:cxn>
                <a:cxn ang="0">
                  <a:pos x="1" y="82"/>
                </a:cxn>
                <a:cxn ang="0">
                  <a:pos x="1" y="82"/>
                </a:cxn>
                <a:cxn ang="0">
                  <a:pos x="0" y="84"/>
                </a:cxn>
                <a:cxn ang="0">
                  <a:pos x="0" y="86"/>
                </a:cxn>
                <a:cxn ang="0">
                  <a:pos x="1" y="87"/>
                </a:cxn>
                <a:cxn ang="0">
                  <a:pos x="3" y="88"/>
                </a:cxn>
                <a:cxn ang="0">
                  <a:pos x="4" y="89"/>
                </a:cxn>
                <a:cxn ang="0">
                  <a:pos x="6" y="89"/>
                </a:cxn>
                <a:cxn ang="0">
                  <a:pos x="7" y="88"/>
                </a:cxn>
                <a:cxn ang="0">
                  <a:pos x="9" y="87"/>
                </a:cxn>
                <a:cxn ang="0">
                  <a:pos x="9" y="87"/>
                </a:cxn>
                <a:cxn ang="0">
                  <a:pos x="13" y="78"/>
                </a:cxn>
                <a:cxn ang="0">
                  <a:pos x="15" y="68"/>
                </a:cxn>
                <a:cxn ang="0">
                  <a:pos x="16" y="57"/>
                </a:cxn>
                <a:cxn ang="0">
                  <a:pos x="17" y="48"/>
                </a:cxn>
                <a:cxn ang="0">
                  <a:pos x="17" y="48"/>
                </a:cxn>
                <a:cxn ang="0">
                  <a:pos x="16" y="39"/>
                </a:cxn>
                <a:cxn ang="0">
                  <a:pos x="15" y="26"/>
                </a:cxn>
                <a:cxn ang="0">
                  <a:pos x="15" y="21"/>
                </a:cxn>
                <a:cxn ang="0">
                  <a:pos x="16" y="16"/>
                </a:cxn>
                <a:cxn ang="0">
                  <a:pos x="19" y="13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4" y="9"/>
                </a:cxn>
                <a:cxn ang="0">
                  <a:pos x="25" y="8"/>
                </a:cxn>
                <a:cxn ang="0">
                  <a:pos x="26" y="6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3" y="1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1"/>
                </a:cxn>
              </a:cxnLst>
              <a:rect l="0" t="0" r="r" b="b"/>
              <a:pathLst>
                <a:path w="26" h="89">
                  <a:moveTo>
                    <a:pt x="20" y="1"/>
                  </a:moveTo>
                  <a:lnTo>
                    <a:pt x="20" y="1"/>
                  </a:lnTo>
                  <a:lnTo>
                    <a:pt x="16" y="2"/>
                  </a:lnTo>
                  <a:lnTo>
                    <a:pt x="13" y="4"/>
                  </a:lnTo>
                  <a:lnTo>
                    <a:pt x="9" y="8"/>
                  </a:lnTo>
                  <a:lnTo>
                    <a:pt x="8" y="11"/>
                  </a:lnTo>
                  <a:lnTo>
                    <a:pt x="6" y="19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6" y="55"/>
                  </a:lnTo>
                  <a:lnTo>
                    <a:pt x="6" y="63"/>
                  </a:lnTo>
                  <a:lnTo>
                    <a:pt x="5" y="69"/>
                  </a:lnTo>
                  <a:lnTo>
                    <a:pt x="4" y="76"/>
                  </a:lnTo>
                  <a:lnTo>
                    <a:pt x="1" y="82"/>
                  </a:lnTo>
                  <a:lnTo>
                    <a:pt x="1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88"/>
                  </a:lnTo>
                  <a:lnTo>
                    <a:pt x="9" y="87"/>
                  </a:lnTo>
                  <a:lnTo>
                    <a:pt x="9" y="87"/>
                  </a:lnTo>
                  <a:lnTo>
                    <a:pt x="13" y="78"/>
                  </a:lnTo>
                  <a:lnTo>
                    <a:pt x="15" y="68"/>
                  </a:lnTo>
                  <a:lnTo>
                    <a:pt x="16" y="57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6" y="39"/>
                  </a:lnTo>
                  <a:lnTo>
                    <a:pt x="15" y="26"/>
                  </a:lnTo>
                  <a:lnTo>
                    <a:pt x="15" y="21"/>
                  </a:lnTo>
                  <a:lnTo>
                    <a:pt x="16" y="16"/>
                  </a:lnTo>
                  <a:lnTo>
                    <a:pt x="19" y="13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4" y="9"/>
                  </a:lnTo>
                  <a:lnTo>
                    <a:pt x="25" y="8"/>
                  </a:lnTo>
                  <a:lnTo>
                    <a:pt x="26" y="6"/>
                  </a:lnTo>
                  <a:lnTo>
                    <a:pt x="25" y="4"/>
                  </a:lnTo>
                  <a:lnTo>
                    <a:pt x="25" y="2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6" name="Freeform 777"/>
            <p:cNvSpPr/>
            <p:nvPr>
              <p:custDataLst>
                <p:tags r:id="rId25"/>
              </p:custDataLst>
            </p:nvPr>
          </p:nvSpPr>
          <p:spPr bwMode="auto">
            <a:xfrm>
              <a:off x="6661150" y="2678113"/>
              <a:ext cx="23813" cy="50800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35" y="2"/>
                </a:cxn>
                <a:cxn ang="0">
                  <a:pos x="29" y="13"/>
                </a:cxn>
                <a:cxn ang="0">
                  <a:pos x="23" y="23"/>
                </a:cxn>
                <a:cxn ang="0">
                  <a:pos x="18" y="33"/>
                </a:cxn>
                <a:cxn ang="0">
                  <a:pos x="13" y="45"/>
                </a:cxn>
                <a:cxn ang="0">
                  <a:pos x="6" y="66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1"/>
                </a:cxn>
                <a:cxn ang="0">
                  <a:pos x="0" y="93"/>
                </a:cxn>
                <a:cxn ang="0">
                  <a:pos x="1" y="94"/>
                </a:cxn>
                <a:cxn ang="0">
                  <a:pos x="3" y="95"/>
                </a:cxn>
                <a:cxn ang="0">
                  <a:pos x="5" y="95"/>
                </a:cxn>
                <a:cxn ang="0">
                  <a:pos x="6" y="94"/>
                </a:cxn>
                <a:cxn ang="0">
                  <a:pos x="8" y="93"/>
                </a:cxn>
                <a:cxn ang="0">
                  <a:pos x="9" y="92"/>
                </a:cxn>
                <a:cxn ang="0">
                  <a:pos x="9" y="92"/>
                </a:cxn>
                <a:cxn ang="0">
                  <a:pos x="15" y="70"/>
                </a:cxn>
                <a:cxn ang="0">
                  <a:pos x="23" y="48"/>
                </a:cxn>
                <a:cxn ang="0">
                  <a:pos x="27" y="37"/>
                </a:cxn>
                <a:cxn ang="0">
                  <a:pos x="32" y="27"/>
                </a:cxn>
                <a:cxn ang="0">
                  <a:pos x="37" y="17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4" y="5"/>
                </a:cxn>
                <a:cxn ang="0">
                  <a:pos x="43" y="4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2"/>
                </a:cxn>
                <a:cxn ang="0">
                  <a:pos x="35" y="2"/>
                </a:cxn>
              </a:cxnLst>
              <a:rect l="0" t="0" r="r" b="b"/>
              <a:pathLst>
                <a:path w="44" h="95">
                  <a:moveTo>
                    <a:pt x="35" y="2"/>
                  </a:moveTo>
                  <a:lnTo>
                    <a:pt x="35" y="2"/>
                  </a:lnTo>
                  <a:lnTo>
                    <a:pt x="29" y="13"/>
                  </a:lnTo>
                  <a:lnTo>
                    <a:pt x="23" y="23"/>
                  </a:lnTo>
                  <a:lnTo>
                    <a:pt x="18" y="33"/>
                  </a:lnTo>
                  <a:lnTo>
                    <a:pt x="13" y="45"/>
                  </a:lnTo>
                  <a:lnTo>
                    <a:pt x="6" y="66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3"/>
                  </a:lnTo>
                  <a:lnTo>
                    <a:pt x="1" y="94"/>
                  </a:lnTo>
                  <a:lnTo>
                    <a:pt x="3" y="95"/>
                  </a:lnTo>
                  <a:lnTo>
                    <a:pt x="5" y="95"/>
                  </a:lnTo>
                  <a:lnTo>
                    <a:pt x="6" y="94"/>
                  </a:lnTo>
                  <a:lnTo>
                    <a:pt x="8" y="93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15" y="70"/>
                  </a:lnTo>
                  <a:lnTo>
                    <a:pt x="23" y="48"/>
                  </a:lnTo>
                  <a:lnTo>
                    <a:pt x="27" y="37"/>
                  </a:lnTo>
                  <a:lnTo>
                    <a:pt x="32" y="27"/>
                  </a:lnTo>
                  <a:lnTo>
                    <a:pt x="37" y="17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4" y="5"/>
                  </a:lnTo>
                  <a:lnTo>
                    <a:pt x="43" y="4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2"/>
                  </a:lnTo>
                  <a:lnTo>
                    <a:pt x="35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7" name="Freeform 778"/>
            <p:cNvSpPr/>
            <p:nvPr>
              <p:custDataLst>
                <p:tags r:id="rId26"/>
              </p:custDataLst>
            </p:nvPr>
          </p:nvSpPr>
          <p:spPr bwMode="auto">
            <a:xfrm>
              <a:off x="6719888" y="2638425"/>
              <a:ext cx="15875" cy="53975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5" y="14"/>
                </a:cxn>
                <a:cxn ang="0">
                  <a:pos x="12" y="25"/>
                </a:cxn>
                <a:cxn ang="0">
                  <a:pos x="9" y="49"/>
                </a:cxn>
                <a:cxn ang="0">
                  <a:pos x="6" y="73"/>
                </a:cxn>
                <a:cxn ang="0">
                  <a:pos x="3" y="84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8"/>
                </a:cxn>
                <a:cxn ang="0">
                  <a:pos x="0" y="99"/>
                </a:cxn>
                <a:cxn ang="0">
                  <a:pos x="1" y="101"/>
                </a:cxn>
                <a:cxn ang="0">
                  <a:pos x="3" y="101"/>
                </a:cxn>
                <a:cxn ang="0">
                  <a:pos x="6" y="101"/>
                </a:cxn>
                <a:cxn ang="0">
                  <a:pos x="8" y="100"/>
                </a:cxn>
                <a:cxn ang="0">
                  <a:pos x="9" y="98"/>
                </a:cxn>
                <a:cxn ang="0">
                  <a:pos x="9" y="98"/>
                </a:cxn>
                <a:cxn ang="0">
                  <a:pos x="12" y="88"/>
                </a:cxn>
                <a:cxn ang="0">
                  <a:pos x="14" y="76"/>
                </a:cxn>
                <a:cxn ang="0">
                  <a:pos x="17" y="52"/>
                </a:cxn>
                <a:cxn ang="0">
                  <a:pos x="20" y="29"/>
                </a:cxn>
                <a:cxn ang="0">
                  <a:pos x="23" y="18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8" y="6"/>
                </a:cxn>
                <a:cxn ang="0">
                  <a:pos x="28" y="4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8" h="101">
                  <a:moveTo>
                    <a:pt x="19" y="3"/>
                  </a:moveTo>
                  <a:lnTo>
                    <a:pt x="19" y="3"/>
                  </a:lnTo>
                  <a:lnTo>
                    <a:pt x="15" y="14"/>
                  </a:lnTo>
                  <a:lnTo>
                    <a:pt x="12" y="25"/>
                  </a:lnTo>
                  <a:lnTo>
                    <a:pt x="9" y="49"/>
                  </a:lnTo>
                  <a:lnTo>
                    <a:pt x="6" y="73"/>
                  </a:lnTo>
                  <a:lnTo>
                    <a:pt x="3" y="84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8"/>
                  </a:lnTo>
                  <a:lnTo>
                    <a:pt x="0" y="99"/>
                  </a:lnTo>
                  <a:lnTo>
                    <a:pt x="1" y="101"/>
                  </a:lnTo>
                  <a:lnTo>
                    <a:pt x="3" y="101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12" y="88"/>
                  </a:lnTo>
                  <a:lnTo>
                    <a:pt x="14" y="76"/>
                  </a:lnTo>
                  <a:lnTo>
                    <a:pt x="17" y="52"/>
                  </a:lnTo>
                  <a:lnTo>
                    <a:pt x="20" y="29"/>
                  </a:lnTo>
                  <a:lnTo>
                    <a:pt x="23" y="18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28" y="4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8" name="Freeform 779"/>
            <p:cNvSpPr/>
            <p:nvPr>
              <p:custDataLst>
                <p:tags r:id="rId27"/>
              </p:custDataLst>
            </p:nvPr>
          </p:nvSpPr>
          <p:spPr bwMode="auto">
            <a:xfrm>
              <a:off x="6767513" y="2584450"/>
              <a:ext cx="15875" cy="57150"/>
            </a:xfrm>
            <a:custGeom>
              <a:avLst/>
              <a:gdLst/>
              <a:ahLst/>
              <a:cxnLst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19" y="31"/>
                </a:cxn>
                <a:cxn ang="0">
                  <a:pos x="18" y="44"/>
                </a:cxn>
                <a:cxn ang="0">
                  <a:pos x="16" y="57"/>
                </a:cxn>
                <a:cxn ang="0">
                  <a:pos x="16" y="57"/>
                </a:cxn>
                <a:cxn ang="0">
                  <a:pos x="9" y="80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0" y="104"/>
                </a:cxn>
                <a:cxn ang="0">
                  <a:pos x="1" y="105"/>
                </a:cxn>
                <a:cxn ang="0">
                  <a:pos x="2" y="107"/>
                </a:cxn>
                <a:cxn ang="0">
                  <a:pos x="3" y="107"/>
                </a:cxn>
                <a:cxn ang="0">
                  <a:pos x="7" y="107"/>
                </a:cxn>
                <a:cxn ang="0">
                  <a:pos x="8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9" y="79"/>
                </a:cxn>
                <a:cxn ang="0">
                  <a:pos x="28" y="53"/>
                </a:cxn>
                <a:cxn ang="0">
                  <a:pos x="28" y="53"/>
                </a:cxn>
                <a:cxn ang="0">
                  <a:pos x="30" y="40"/>
                </a:cxn>
                <a:cxn ang="0">
                  <a:pos x="30" y="29"/>
                </a:cxn>
                <a:cxn ang="0">
                  <a:pos x="29" y="4"/>
                </a:cxn>
                <a:cxn ang="0">
                  <a:pos x="29" y="4"/>
                </a:cxn>
              </a:cxnLst>
              <a:rect l="0" t="0" r="r" b="b"/>
              <a:pathLst>
                <a:path w="30" h="107">
                  <a:moveTo>
                    <a:pt x="29" y="4"/>
                  </a:move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0" y="1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31"/>
                  </a:lnTo>
                  <a:lnTo>
                    <a:pt x="18" y="44"/>
                  </a:lnTo>
                  <a:lnTo>
                    <a:pt x="16" y="57"/>
                  </a:lnTo>
                  <a:lnTo>
                    <a:pt x="16" y="57"/>
                  </a:lnTo>
                  <a:lnTo>
                    <a:pt x="9" y="80"/>
                  </a:lnTo>
                  <a:lnTo>
                    <a:pt x="1" y="101"/>
                  </a:lnTo>
                  <a:lnTo>
                    <a:pt x="1" y="101"/>
                  </a:lnTo>
                  <a:lnTo>
                    <a:pt x="0" y="104"/>
                  </a:lnTo>
                  <a:lnTo>
                    <a:pt x="1" y="105"/>
                  </a:lnTo>
                  <a:lnTo>
                    <a:pt x="2" y="107"/>
                  </a:lnTo>
                  <a:lnTo>
                    <a:pt x="3" y="107"/>
                  </a:lnTo>
                  <a:lnTo>
                    <a:pt x="7" y="107"/>
                  </a:lnTo>
                  <a:lnTo>
                    <a:pt x="8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9" y="79"/>
                  </a:lnTo>
                  <a:lnTo>
                    <a:pt x="28" y="53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0" y="29"/>
                  </a:lnTo>
                  <a:lnTo>
                    <a:pt x="29" y="4"/>
                  </a:lnTo>
                  <a:lnTo>
                    <a:pt x="29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9" name="Freeform 780"/>
            <p:cNvSpPr/>
            <p:nvPr>
              <p:custDataLst>
                <p:tags r:id="rId28"/>
              </p:custDataLst>
            </p:nvPr>
          </p:nvSpPr>
          <p:spPr bwMode="auto">
            <a:xfrm>
              <a:off x="6805613" y="2538413"/>
              <a:ext cx="15875" cy="63500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1" y="19"/>
                </a:cxn>
                <a:cxn ang="0">
                  <a:pos x="20" y="33"/>
                </a:cxn>
                <a:cxn ang="0">
                  <a:pos x="15" y="62"/>
                </a:cxn>
                <a:cxn ang="0">
                  <a:pos x="15" y="62"/>
                </a:cxn>
                <a:cxn ang="0">
                  <a:pos x="14" y="75"/>
                </a:cxn>
                <a:cxn ang="0">
                  <a:pos x="12" y="88"/>
                </a:cxn>
                <a:cxn ang="0">
                  <a:pos x="11" y="95"/>
                </a:cxn>
                <a:cxn ang="0">
                  <a:pos x="9" y="101"/>
                </a:cxn>
                <a:cxn ang="0">
                  <a:pos x="6" y="106"/>
                </a:cxn>
                <a:cxn ang="0">
                  <a:pos x="1" y="113"/>
                </a:cxn>
                <a:cxn ang="0">
                  <a:pos x="1" y="113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2" y="119"/>
                </a:cxn>
                <a:cxn ang="0">
                  <a:pos x="3" y="120"/>
                </a:cxn>
                <a:cxn ang="0">
                  <a:pos x="4" y="121"/>
                </a:cxn>
                <a:cxn ang="0">
                  <a:pos x="7" y="120"/>
                </a:cxn>
                <a:cxn ang="0">
                  <a:pos x="9" y="119"/>
                </a:cxn>
                <a:cxn ang="0">
                  <a:pos x="9" y="119"/>
                </a:cxn>
                <a:cxn ang="0">
                  <a:pos x="14" y="110"/>
                </a:cxn>
                <a:cxn ang="0">
                  <a:pos x="18" y="100"/>
                </a:cxn>
                <a:cxn ang="0">
                  <a:pos x="21" y="90"/>
                </a:cxn>
                <a:cxn ang="0">
                  <a:pos x="22" y="80"/>
                </a:cxn>
                <a:cxn ang="0">
                  <a:pos x="22" y="80"/>
                </a:cxn>
                <a:cxn ang="0">
                  <a:pos x="28" y="42"/>
                </a:cxn>
                <a:cxn ang="0">
                  <a:pos x="30" y="24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31" y="3"/>
                </a:cxn>
                <a:cxn ang="0">
                  <a:pos x="30" y="1"/>
                </a:cxn>
                <a:cxn ang="0">
                  <a:pos x="29" y="1"/>
                </a:cxn>
                <a:cxn ang="0">
                  <a:pos x="27" y="0"/>
                </a:cxn>
                <a:cxn ang="0">
                  <a:pos x="25" y="1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1" h="121">
                  <a:moveTo>
                    <a:pt x="22" y="5"/>
                  </a:moveTo>
                  <a:lnTo>
                    <a:pt x="22" y="5"/>
                  </a:lnTo>
                  <a:lnTo>
                    <a:pt x="21" y="19"/>
                  </a:lnTo>
                  <a:lnTo>
                    <a:pt x="20" y="33"/>
                  </a:lnTo>
                  <a:lnTo>
                    <a:pt x="15" y="62"/>
                  </a:lnTo>
                  <a:lnTo>
                    <a:pt x="15" y="62"/>
                  </a:lnTo>
                  <a:lnTo>
                    <a:pt x="14" y="75"/>
                  </a:lnTo>
                  <a:lnTo>
                    <a:pt x="12" y="88"/>
                  </a:lnTo>
                  <a:lnTo>
                    <a:pt x="11" y="95"/>
                  </a:lnTo>
                  <a:lnTo>
                    <a:pt x="9" y="101"/>
                  </a:lnTo>
                  <a:lnTo>
                    <a:pt x="6" y="106"/>
                  </a:lnTo>
                  <a:lnTo>
                    <a:pt x="1" y="113"/>
                  </a:lnTo>
                  <a:lnTo>
                    <a:pt x="1" y="113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2" y="119"/>
                  </a:lnTo>
                  <a:lnTo>
                    <a:pt x="3" y="120"/>
                  </a:lnTo>
                  <a:lnTo>
                    <a:pt x="4" y="121"/>
                  </a:lnTo>
                  <a:lnTo>
                    <a:pt x="7" y="120"/>
                  </a:lnTo>
                  <a:lnTo>
                    <a:pt x="9" y="119"/>
                  </a:lnTo>
                  <a:lnTo>
                    <a:pt x="9" y="119"/>
                  </a:lnTo>
                  <a:lnTo>
                    <a:pt x="14" y="110"/>
                  </a:lnTo>
                  <a:lnTo>
                    <a:pt x="18" y="100"/>
                  </a:lnTo>
                  <a:lnTo>
                    <a:pt x="21" y="9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28" y="42"/>
                  </a:lnTo>
                  <a:lnTo>
                    <a:pt x="30" y="24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1" y="3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0" name="Freeform 781"/>
            <p:cNvSpPr/>
            <p:nvPr>
              <p:custDataLst>
                <p:tags r:id="rId29"/>
              </p:custDataLst>
            </p:nvPr>
          </p:nvSpPr>
          <p:spPr bwMode="auto">
            <a:xfrm>
              <a:off x="6854825" y="2497138"/>
              <a:ext cx="6350" cy="4445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4"/>
                </a:cxn>
                <a:cxn ang="0">
                  <a:pos x="3" y="23"/>
                </a:cxn>
                <a:cxn ang="0">
                  <a:pos x="2" y="40"/>
                </a:cxn>
                <a:cxn ang="0">
                  <a:pos x="1" y="59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1" y="80"/>
                </a:cxn>
                <a:cxn ang="0">
                  <a:pos x="2" y="81"/>
                </a:cxn>
                <a:cxn ang="0">
                  <a:pos x="3" y="82"/>
                </a:cxn>
                <a:cxn ang="0">
                  <a:pos x="5" y="82"/>
                </a:cxn>
                <a:cxn ang="0">
                  <a:pos x="7" y="82"/>
                </a:cxn>
                <a:cxn ang="0">
                  <a:pos x="8" y="81"/>
                </a:cxn>
                <a:cxn ang="0">
                  <a:pos x="9" y="80"/>
                </a:cxn>
                <a:cxn ang="0">
                  <a:pos x="10" y="78"/>
                </a:cxn>
                <a:cxn ang="0">
                  <a:pos x="10" y="78"/>
                </a:cxn>
                <a:cxn ang="0">
                  <a:pos x="10" y="59"/>
                </a:cxn>
                <a:cxn ang="0">
                  <a:pos x="11" y="40"/>
                </a:cxn>
                <a:cxn ang="0">
                  <a:pos x="12" y="23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12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2">
                  <a:moveTo>
                    <a:pt x="4" y="4"/>
                  </a:moveTo>
                  <a:lnTo>
                    <a:pt x="4" y="4"/>
                  </a:lnTo>
                  <a:lnTo>
                    <a:pt x="3" y="23"/>
                  </a:lnTo>
                  <a:lnTo>
                    <a:pt x="2" y="40"/>
                  </a:lnTo>
                  <a:lnTo>
                    <a:pt x="1" y="59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1" y="80"/>
                  </a:lnTo>
                  <a:lnTo>
                    <a:pt x="2" y="81"/>
                  </a:lnTo>
                  <a:lnTo>
                    <a:pt x="3" y="82"/>
                  </a:lnTo>
                  <a:lnTo>
                    <a:pt x="5" y="82"/>
                  </a:lnTo>
                  <a:lnTo>
                    <a:pt x="7" y="82"/>
                  </a:lnTo>
                  <a:lnTo>
                    <a:pt x="8" y="81"/>
                  </a:lnTo>
                  <a:lnTo>
                    <a:pt x="9" y="80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10" y="59"/>
                  </a:lnTo>
                  <a:lnTo>
                    <a:pt x="11" y="40"/>
                  </a:lnTo>
                  <a:lnTo>
                    <a:pt x="12" y="2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1" name="Freeform 782"/>
            <p:cNvSpPr/>
            <p:nvPr>
              <p:custDataLst>
                <p:tags r:id="rId30"/>
              </p:custDataLst>
            </p:nvPr>
          </p:nvSpPr>
          <p:spPr bwMode="auto">
            <a:xfrm>
              <a:off x="6578600" y="2328863"/>
              <a:ext cx="12700" cy="52388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2" y="3"/>
                </a:cxn>
                <a:cxn ang="0">
                  <a:pos x="21" y="1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6" y="1"/>
                </a:cxn>
                <a:cxn ang="0">
                  <a:pos x="14" y="1"/>
                </a:cxn>
                <a:cxn ang="0">
                  <a:pos x="13" y="3"/>
                </a:cxn>
                <a:cxn ang="0">
                  <a:pos x="13" y="5"/>
                </a:cxn>
                <a:cxn ang="0">
                  <a:pos x="13" y="5"/>
                </a:cxn>
                <a:cxn ang="0">
                  <a:pos x="12" y="17"/>
                </a:cxn>
                <a:cxn ang="0">
                  <a:pos x="8" y="31"/>
                </a:cxn>
                <a:cxn ang="0">
                  <a:pos x="8" y="31"/>
                </a:cxn>
                <a:cxn ang="0">
                  <a:pos x="3" y="39"/>
                </a:cxn>
                <a:cxn ang="0">
                  <a:pos x="1" y="44"/>
                </a:cxn>
                <a:cxn ang="0">
                  <a:pos x="0" y="50"/>
                </a:cxn>
                <a:cxn ang="0">
                  <a:pos x="0" y="93"/>
                </a:cxn>
                <a:cxn ang="0">
                  <a:pos x="0" y="93"/>
                </a:cxn>
                <a:cxn ang="0">
                  <a:pos x="0" y="95"/>
                </a:cxn>
                <a:cxn ang="0">
                  <a:pos x="1" y="97"/>
                </a:cxn>
                <a:cxn ang="0">
                  <a:pos x="3" y="98"/>
                </a:cxn>
                <a:cxn ang="0">
                  <a:pos x="4" y="98"/>
                </a:cxn>
                <a:cxn ang="0">
                  <a:pos x="7" y="98"/>
                </a:cxn>
                <a:cxn ang="0">
                  <a:pos x="8" y="97"/>
                </a:cxn>
                <a:cxn ang="0">
                  <a:pos x="9" y="95"/>
                </a:cxn>
                <a:cxn ang="0">
                  <a:pos x="10" y="93"/>
                </a:cxn>
                <a:cxn ang="0">
                  <a:pos x="10" y="93"/>
                </a:cxn>
                <a:cxn ang="0">
                  <a:pos x="8" y="70"/>
                </a:cxn>
                <a:cxn ang="0">
                  <a:pos x="9" y="58"/>
                </a:cxn>
                <a:cxn ang="0">
                  <a:pos x="10" y="52"/>
                </a:cxn>
                <a:cxn ang="0">
                  <a:pos x="11" y="48"/>
                </a:cxn>
                <a:cxn ang="0">
                  <a:pos x="11" y="48"/>
                </a:cxn>
                <a:cxn ang="0">
                  <a:pos x="16" y="37"/>
                </a:cxn>
                <a:cxn ang="0">
                  <a:pos x="19" y="27"/>
                </a:cxn>
                <a:cxn ang="0">
                  <a:pos x="21" y="16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22" h="98">
                  <a:moveTo>
                    <a:pt x="22" y="5"/>
                  </a:moveTo>
                  <a:lnTo>
                    <a:pt x="22" y="5"/>
                  </a:lnTo>
                  <a:lnTo>
                    <a:pt x="22" y="3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2" y="17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3" y="39"/>
                  </a:lnTo>
                  <a:lnTo>
                    <a:pt x="1" y="44"/>
                  </a:lnTo>
                  <a:lnTo>
                    <a:pt x="0" y="5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7"/>
                  </a:lnTo>
                  <a:lnTo>
                    <a:pt x="3" y="98"/>
                  </a:lnTo>
                  <a:lnTo>
                    <a:pt x="4" y="98"/>
                  </a:lnTo>
                  <a:lnTo>
                    <a:pt x="7" y="98"/>
                  </a:lnTo>
                  <a:lnTo>
                    <a:pt x="8" y="97"/>
                  </a:lnTo>
                  <a:lnTo>
                    <a:pt x="9" y="95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70"/>
                  </a:lnTo>
                  <a:lnTo>
                    <a:pt x="9" y="58"/>
                  </a:lnTo>
                  <a:lnTo>
                    <a:pt x="10" y="52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6" y="37"/>
                  </a:lnTo>
                  <a:lnTo>
                    <a:pt x="19" y="27"/>
                  </a:lnTo>
                  <a:lnTo>
                    <a:pt x="21" y="16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2" name="Freeform 783"/>
            <p:cNvSpPr/>
            <p:nvPr>
              <p:custDataLst>
                <p:tags r:id="rId31"/>
              </p:custDataLst>
            </p:nvPr>
          </p:nvSpPr>
          <p:spPr bwMode="auto">
            <a:xfrm>
              <a:off x="6613525" y="2352675"/>
              <a:ext cx="14288" cy="44450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18" y="6"/>
                </a:cxn>
                <a:cxn ang="0">
                  <a:pos x="17" y="15"/>
                </a:cxn>
                <a:cxn ang="0">
                  <a:pos x="16" y="24"/>
                </a:cxn>
                <a:cxn ang="0">
                  <a:pos x="11" y="43"/>
                </a:cxn>
                <a:cxn ang="0">
                  <a:pos x="5" y="62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1" y="83"/>
                </a:cxn>
                <a:cxn ang="0">
                  <a:pos x="2" y="85"/>
                </a:cxn>
                <a:cxn ang="0">
                  <a:pos x="3" y="85"/>
                </a:cxn>
                <a:cxn ang="0">
                  <a:pos x="5" y="86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14" y="64"/>
                </a:cxn>
                <a:cxn ang="0">
                  <a:pos x="20" y="44"/>
                </a:cxn>
                <a:cxn ang="0">
                  <a:pos x="25" y="25"/>
                </a:cxn>
                <a:cxn ang="0">
                  <a:pos x="27" y="15"/>
                </a:cxn>
                <a:cxn ang="0">
                  <a:pos x="27" y="6"/>
                </a:cxn>
                <a:cxn ang="0">
                  <a:pos x="27" y="6"/>
                </a:cxn>
                <a:cxn ang="0">
                  <a:pos x="27" y="4"/>
                </a:cxn>
                <a:cxn ang="0">
                  <a:pos x="26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1"/>
                </a:cxn>
                <a:cxn ang="0">
                  <a:pos x="19" y="4"/>
                </a:cxn>
                <a:cxn ang="0">
                  <a:pos x="18" y="6"/>
                </a:cxn>
                <a:cxn ang="0">
                  <a:pos x="18" y="6"/>
                </a:cxn>
              </a:cxnLst>
              <a:rect l="0" t="0" r="r" b="b"/>
              <a:pathLst>
                <a:path w="27" h="86">
                  <a:moveTo>
                    <a:pt x="18" y="6"/>
                  </a:moveTo>
                  <a:lnTo>
                    <a:pt x="18" y="6"/>
                  </a:lnTo>
                  <a:lnTo>
                    <a:pt x="17" y="15"/>
                  </a:lnTo>
                  <a:lnTo>
                    <a:pt x="16" y="24"/>
                  </a:lnTo>
                  <a:lnTo>
                    <a:pt x="11" y="43"/>
                  </a:lnTo>
                  <a:lnTo>
                    <a:pt x="5" y="62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1" y="83"/>
                  </a:lnTo>
                  <a:lnTo>
                    <a:pt x="2" y="85"/>
                  </a:lnTo>
                  <a:lnTo>
                    <a:pt x="3" y="85"/>
                  </a:lnTo>
                  <a:lnTo>
                    <a:pt x="5" y="86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14" y="64"/>
                  </a:lnTo>
                  <a:lnTo>
                    <a:pt x="20" y="44"/>
                  </a:lnTo>
                  <a:lnTo>
                    <a:pt x="25" y="25"/>
                  </a:lnTo>
                  <a:lnTo>
                    <a:pt x="27" y="15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6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1"/>
                  </a:lnTo>
                  <a:lnTo>
                    <a:pt x="19" y="4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3" name="Freeform 784"/>
            <p:cNvSpPr/>
            <p:nvPr>
              <p:custDataLst>
                <p:tags r:id="rId32"/>
              </p:custDataLst>
            </p:nvPr>
          </p:nvSpPr>
          <p:spPr bwMode="auto">
            <a:xfrm>
              <a:off x="6656388" y="2373313"/>
              <a:ext cx="38100" cy="58738"/>
            </a:xfrm>
            <a:custGeom>
              <a:avLst/>
              <a:gdLst/>
              <a:ahLst/>
              <a:cxnLst>
                <a:cxn ang="0">
                  <a:pos x="64" y="2"/>
                </a:cxn>
                <a:cxn ang="0">
                  <a:pos x="64" y="2"/>
                </a:cxn>
                <a:cxn ang="0">
                  <a:pos x="56" y="14"/>
                </a:cxn>
                <a:cxn ang="0">
                  <a:pos x="48" y="26"/>
                </a:cxn>
                <a:cxn ang="0">
                  <a:pos x="32" y="48"/>
                </a:cxn>
                <a:cxn ang="0">
                  <a:pos x="32" y="48"/>
                </a:cxn>
                <a:cxn ang="0">
                  <a:pos x="23" y="62"/>
                </a:cxn>
                <a:cxn ang="0">
                  <a:pos x="15" y="75"/>
                </a:cxn>
                <a:cxn ang="0">
                  <a:pos x="0" y="103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0" y="108"/>
                </a:cxn>
                <a:cxn ang="0">
                  <a:pos x="1" y="109"/>
                </a:cxn>
                <a:cxn ang="0">
                  <a:pos x="2" y="110"/>
                </a:cxn>
                <a:cxn ang="0">
                  <a:pos x="5" y="111"/>
                </a:cxn>
                <a:cxn ang="0">
                  <a:pos x="6" y="111"/>
                </a:cxn>
                <a:cxn ang="0">
                  <a:pos x="8" y="110"/>
                </a:cxn>
                <a:cxn ang="0">
                  <a:pos x="9" y="109"/>
                </a:cxn>
                <a:cxn ang="0">
                  <a:pos x="9" y="109"/>
                </a:cxn>
                <a:cxn ang="0">
                  <a:pos x="24" y="77"/>
                </a:cxn>
                <a:cxn ang="0">
                  <a:pos x="34" y="63"/>
                </a:cxn>
                <a:cxn ang="0">
                  <a:pos x="43" y="50"/>
                </a:cxn>
                <a:cxn ang="0">
                  <a:pos x="43" y="50"/>
                </a:cxn>
                <a:cxn ang="0">
                  <a:pos x="58" y="29"/>
                </a:cxn>
                <a:cxn ang="0">
                  <a:pos x="66" y="18"/>
                </a:cxn>
                <a:cxn ang="0">
                  <a:pos x="72" y="7"/>
                </a:cxn>
                <a:cxn ang="0">
                  <a:pos x="72" y="7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0" y="0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4" y="2"/>
                </a:cxn>
                <a:cxn ang="0">
                  <a:pos x="64" y="2"/>
                </a:cxn>
              </a:cxnLst>
              <a:rect l="0" t="0" r="r" b="b"/>
              <a:pathLst>
                <a:path w="73" h="111">
                  <a:moveTo>
                    <a:pt x="64" y="2"/>
                  </a:moveTo>
                  <a:lnTo>
                    <a:pt x="64" y="2"/>
                  </a:lnTo>
                  <a:lnTo>
                    <a:pt x="56" y="14"/>
                  </a:lnTo>
                  <a:lnTo>
                    <a:pt x="48" y="26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23" y="62"/>
                  </a:lnTo>
                  <a:lnTo>
                    <a:pt x="15" y="75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0" y="108"/>
                  </a:lnTo>
                  <a:lnTo>
                    <a:pt x="1" y="109"/>
                  </a:lnTo>
                  <a:lnTo>
                    <a:pt x="2" y="110"/>
                  </a:lnTo>
                  <a:lnTo>
                    <a:pt x="5" y="111"/>
                  </a:lnTo>
                  <a:lnTo>
                    <a:pt x="6" y="111"/>
                  </a:lnTo>
                  <a:lnTo>
                    <a:pt x="8" y="110"/>
                  </a:lnTo>
                  <a:lnTo>
                    <a:pt x="9" y="109"/>
                  </a:lnTo>
                  <a:lnTo>
                    <a:pt x="9" y="109"/>
                  </a:lnTo>
                  <a:lnTo>
                    <a:pt x="24" y="77"/>
                  </a:lnTo>
                  <a:lnTo>
                    <a:pt x="34" y="63"/>
                  </a:lnTo>
                  <a:lnTo>
                    <a:pt x="43" y="50"/>
                  </a:lnTo>
                  <a:lnTo>
                    <a:pt x="43" y="50"/>
                  </a:lnTo>
                  <a:lnTo>
                    <a:pt x="58" y="29"/>
                  </a:lnTo>
                  <a:lnTo>
                    <a:pt x="66" y="18"/>
                  </a:lnTo>
                  <a:lnTo>
                    <a:pt x="72" y="7"/>
                  </a:lnTo>
                  <a:lnTo>
                    <a:pt x="72" y="7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0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4" y="2"/>
                  </a:lnTo>
                  <a:lnTo>
                    <a:pt x="64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4" name="Freeform 785"/>
            <p:cNvSpPr/>
            <p:nvPr>
              <p:custDataLst>
                <p:tags r:id="rId33"/>
              </p:custDataLst>
            </p:nvPr>
          </p:nvSpPr>
          <p:spPr bwMode="auto">
            <a:xfrm>
              <a:off x="6532563" y="2520950"/>
              <a:ext cx="17463" cy="47625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20" y="23"/>
                </a:cxn>
                <a:cxn ang="0">
                  <a:pos x="13" y="44"/>
                </a:cxn>
                <a:cxn ang="0">
                  <a:pos x="5" y="65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1" y="90"/>
                </a:cxn>
                <a:cxn ang="0">
                  <a:pos x="2" y="91"/>
                </a:cxn>
                <a:cxn ang="0">
                  <a:pos x="4" y="92"/>
                </a:cxn>
                <a:cxn ang="0">
                  <a:pos x="5" y="92"/>
                </a:cxn>
                <a:cxn ang="0">
                  <a:pos x="7" y="91"/>
                </a:cxn>
                <a:cxn ang="0">
                  <a:pos x="8" y="90"/>
                </a:cxn>
                <a:cxn ang="0">
                  <a:pos x="9" y="88"/>
                </a:cxn>
                <a:cxn ang="0">
                  <a:pos x="9" y="88"/>
                </a:cxn>
                <a:cxn ang="0">
                  <a:pos x="15" y="67"/>
                </a:cxn>
                <a:cxn ang="0">
                  <a:pos x="22" y="46"/>
                </a:cxn>
                <a:cxn ang="0">
                  <a:pos x="28" y="27"/>
                </a:cxn>
                <a:cxn ang="0">
                  <a:pos x="34" y="6"/>
                </a:cxn>
                <a:cxn ang="0">
                  <a:pos x="34" y="6"/>
                </a:cxn>
                <a:cxn ang="0">
                  <a:pos x="35" y="4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1"/>
                </a:cxn>
                <a:cxn ang="0">
                  <a:pos x="26" y="2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5" h="92">
                  <a:moveTo>
                    <a:pt x="26" y="3"/>
                  </a:moveTo>
                  <a:lnTo>
                    <a:pt x="26" y="3"/>
                  </a:lnTo>
                  <a:lnTo>
                    <a:pt x="20" y="23"/>
                  </a:lnTo>
                  <a:lnTo>
                    <a:pt x="13" y="44"/>
                  </a:lnTo>
                  <a:lnTo>
                    <a:pt x="5" y="65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1" y="90"/>
                  </a:lnTo>
                  <a:lnTo>
                    <a:pt x="2" y="91"/>
                  </a:lnTo>
                  <a:lnTo>
                    <a:pt x="4" y="92"/>
                  </a:lnTo>
                  <a:lnTo>
                    <a:pt x="5" y="92"/>
                  </a:lnTo>
                  <a:lnTo>
                    <a:pt x="7" y="91"/>
                  </a:lnTo>
                  <a:lnTo>
                    <a:pt x="8" y="90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15" y="67"/>
                  </a:lnTo>
                  <a:lnTo>
                    <a:pt x="22" y="46"/>
                  </a:lnTo>
                  <a:lnTo>
                    <a:pt x="28" y="27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5" y="4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1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5" name="Freeform 786"/>
            <p:cNvSpPr/>
            <p:nvPr>
              <p:custDataLst>
                <p:tags r:id="rId34"/>
              </p:custDataLst>
            </p:nvPr>
          </p:nvSpPr>
          <p:spPr bwMode="auto">
            <a:xfrm>
              <a:off x="6569075" y="2543175"/>
              <a:ext cx="11113" cy="25400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1"/>
                </a:cxn>
                <a:cxn ang="0">
                  <a:pos x="11" y="5"/>
                </a:cxn>
                <a:cxn ang="0">
                  <a:pos x="8" y="11"/>
                </a:cxn>
                <a:cxn ang="0">
                  <a:pos x="4" y="21"/>
                </a:cxn>
                <a:cxn ang="0">
                  <a:pos x="1" y="32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1" y="45"/>
                </a:cxn>
                <a:cxn ang="0">
                  <a:pos x="2" y="47"/>
                </a:cxn>
                <a:cxn ang="0">
                  <a:pos x="3" y="47"/>
                </a:cxn>
                <a:cxn ang="0">
                  <a:pos x="5" y="48"/>
                </a:cxn>
                <a:cxn ang="0">
                  <a:pos x="6" y="47"/>
                </a:cxn>
                <a:cxn ang="0">
                  <a:pos x="8" y="47"/>
                </a:cxn>
                <a:cxn ang="0">
                  <a:pos x="9" y="45"/>
                </a:cxn>
                <a:cxn ang="0">
                  <a:pos x="9" y="43"/>
                </a:cxn>
                <a:cxn ang="0">
                  <a:pos x="9" y="43"/>
                </a:cxn>
                <a:cxn ang="0">
                  <a:pos x="10" y="34"/>
                </a:cxn>
                <a:cxn ang="0">
                  <a:pos x="12" y="24"/>
                </a:cxn>
                <a:cxn ang="0">
                  <a:pos x="16" y="16"/>
                </a:cxn>
                <a:cxn ang="0">
                  <a:pos x="18" y="12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1" y="6"/>
                </a:cxn>
                <a:cxn ang="0">
                  <a:pos x="22" y="4"/>
                </a:cxn>
                <a:cxn ang="0">
                  <a:pos x="21" y="3"/>
                </a:cxn>
                <a:cxn ang="0">
                  <a:pos x="20" y="1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4" y="1"/>
                </a:cxn>
                <a:cxn ang="0">
                  <a:pos x="14" y="1"/>
                </a:cxn>
              </a:cxnLst>
              <a:rect l="0" t="0" r="r" b="b"/>
              <a:pathLst>
                <a:path w="22" h="48">
                  <a:moveTo>
                    <a:pt x="14" y="1"/>
                  </a:moveTo>
                  <a:lnTo>
                    <a:pt x="14" y="1"/>
                  </a:lnTo>
                  <a:lnTo>
                    <a:pt x="11" y="5"/>
                  </a:lnTo>
                  <a:lnTo>
                    <a:pt x="8" y="11"/>
                  </a:lnTo>
                  <a:lnTo>
                    <a:pt x="4" y="21"/>
                  </a:lnTo>
                  <a:lnTo>
                    <a:pt x="1" y="32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45"/>
                  </a:lnTo>
                  <a:lnTo>
                    <a:pt x="2" y="47"/>
                  </a:lnTo>
                  <a:lnTo>
                    <a:pt x="3" y="47"/>
                  </a:lnTo>
                  <a:lnTo>
                    <a:pt x="5" y="48"/>
                  </a:lnTo>
                  <a:lnTo>
                    <a:pt x="6" y="47"/>
                  </a:lnTo>
                  <a:lnTo>
                    <a:pt x="8" y="47"/>
                  </a:lnTo>
                  <a:lnTo>
                    <a:pt x="9" y="45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10" y="34"/>
                  </a:lnTo>
                  <a:lnTo>
                    <a:pt x="12" y="24"/>
                  </a:lnTo>
                  <a:lnTo>
                    <a:pt x="16" y="16"/>
                  </a:lnTo>
                  <a:lnTo>
                    <a:pt x="18" y="12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1" y="6"/>
                  </a:lnTo>
                  <a:lnTo>
                    <a:pt x="22" y="4"/>
                  </a:lnTo>
                  <a:lnTo>
                    <a:pt x="21" y="3"/>
                  </a:lnTo>
                  <a:lnTo>
                    <a:pt x="20" y="1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4" y="1"/>
                  </a:lnTo>
                  <a:lnTo>
                    <a:pt x="14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6" name="Freeform 787"/>
            <p:cNvSpPr/>
            <p:nvPr>
              <p:custDataLst>
                <p:tags r:id="rId35"/>
              </p:custDataLst>
            </p:nvPr>
          </p:nvSpPr>
          <p:spPr bwMode="auto">
            <a:xfrm>
              <a:off x="6665913" y="2536825"/>
              <a:ext cx="9525" cy="3492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4" y="9"/>
                </a:cxn>
                <a:cxn ang="0">
                  <a:pos x="2" y="16"/>
                </a:cxn>
                <a:cxn ang="0">
                  <a:pos x="0" y="24"/>
                </a:cxn>
                <a:cxn ang="0">
                  <a:pos x="0" y="31"/>
                </a:cxn>
                <a:cxn ang="0">
                  <a:pos x="0" y="45"/>
                </a:cxn>
                <a:cxn ang="0">
                  <a:pos x="1" y="61"/>
                </a:cxn>
                <a:cxn ang="0">
                  <a:pos x="1" y="61"/>
                </a:cxn>
                <a:cxn ang="0">
                  <a:pos x="1" y="63"/>
                </a:cxn>
                <a:cxn ang="0">
                  <a:pos x="2" y="65"/>
                </a:cxn>
                <a:cxn ang="0">
                  <a:pos x="4" y="65"/>
                </a:cxn>
                <a:cxn ang="0">
                  <a:pos x="5" y="66"/>
                </a:cxn>
                <a:cxn ang="0">
                  <a:pos x="7" y="65"/>
                </a:cxn>
                <a:cxn ang="0">
                  <a:pos x="9" y="65"/>
                </a:cxn>
                <a:cxn ang="0">
                  <a:pos x="10" y="63"/>
                </a:cxn>
                <a:cxn ang="0">
                  <a:pos x="10" y="61"/>
                </a:cxn>
                <a:cxn ang="0">
                  <a:pos x="10" y="61"/>
                </a:cxn>
                <a:cxn ang="0">
                  <a:pos x="9" y="47"/>
                </a:cxn>
                <a:cxn ang="0">
                  <a:pos x="9" y="33"/>
                </a:cxn>
                <a:cxn ang="0">
                  <a:pos x="9" y="27"/>
                </a:cxn>
                <a:cxn ang="0">
                  <a:pos x="10" y="19"/>
                </a:cxn>
                <a:cxn ang="0">
                  <a:pos x="12" y="13"/>
                </a:cxn>
                <a:cxn ang="0">
                  <a:pos x="16" y="7"/>
                </a:cxn>
                <a:cxn ang="0">
                  <a:pos x="16" y="7"/>
                </a:cxn>
                <a:cxn ang="0">
                  <a:pos x="17" y="5"/>
                </a:cxn>
                <a:cxn ang="0">
                  <a:pos x="17" y="3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7" h="66">
                  <a:moveTo>
                    <a:pt x="8" y="2"/>
                  </a:moveTo>
                  <a:lnTo>
                    <a:pt x="8" y="2"/>
                  </a:lnTo>
                  <a:lnTo>
                    <a:pt x="4" y="9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0" y="31"/>
                  </a:lnTo>
                  <a:lnTo>
                    <a:pt x="0" y="45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3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5" y="66"/>
                  </a:lnTo>
                  <a:lnTo>
                    <a:pt x="7" y="65"/>
                  </a:lnTo>
                  <a:lnTo>
                    <a:pt x="9" y="65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0" y="61"/>
                  </a:lnTo>
                  <a:lnTo>
                    <a:pt x="9" y="47"/>
                  </a:lnTo>
                  <a:lnTo>
                    <a:pt x="9" y="33"/>
                  </a:lnTo>
                  <a:lnTo>
                    <a:pt x="9" y="27"/>
                  </a:lnTo>
                  <a:lnTo>
                    <a:pt x="10" y="19"/>
                  </a:lnTo>
                  <a:lnTo>
                    <a:pt x="12" y="13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7" name="Freeform 788"/>
            <p:cNvSpPr/>
            <p:nvPr>
              <p:custDataLst>
                <p:tags r:id="rId36"/>
              </p:custDataLst>
            </p:nvPr>
          </p:nvSpPr>
          <p:spPr bwMode="auto">
            <a:xfrm>
              <a:off x="6735763" y="2103438"/>
              <a:ext cx="9525" cy="49213"/>
            </a:xfrm>
            <a:custGeom>
              <a:avLst/>
              <a:gdLst/>
              <a:ahLst/>
              <a:cxnLst>
                <a:cxn ang="0">
                  <a:pos x="16" y="85"/>
                </a:cxn>
                <a:cxn ang="0">
                  <a:pos x="16" y="85"/>
                </a:cxn>
                <a:cxn ang="0">
                  <a:pos x="13" y="76"/>
                </a:cxn>
                <a:cxn ang="0">
                  <a:pos x="10" y="65"/>
                </a:cxn>
                <a:cxn ang="0">
                  <a:pos x="9" y="56"/>
                </a:cxn>
                <a:cxn ang="0">
                  <a:pos x="9" y="45"/>
                </a:cxn>
                <a:cxn ang="0">
                  <a:pos x="10" y="25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27"/>
                </a:cxn>
                <a:cxn ang="0">
                  <a:pos x="0" y="48"/>
                </a:cxn>
                <a:cxn ang="0">
                  <a:pos x="1" y="58"/>
                </a:cxn>
                <a:cxn ang="0">
                  <a:pos x="2" y="69"/>
                </a:cxn>
                <a:cxn ang="0">
                  <a:pos x="4" y="80"/>
                </a:cxn>
                <a:cxn ang="0">
                  <a:pos x="8" y="90"/>
                </a:cxn>
                <a:cxn ang="0">
                  <a:pos x="8" y="90"/>
                </a:cxn>
                <a:cxn ang="0">
                  <a:pos x="9" y="91"/>
                </a:cxn>
                <a:cxn ang="0">
                  <a:pos x="11" y="92"/>
                </a:cxn>
                <a:cxn ang="0">
                  <a:pos x="12" y="92"/>
                </a:cxn>
                <a:cxn ang="0">
                  <a:pos x="14" y="91"/>
                </a:cxn>
                <a:cxn ang="0">
                  <a:pos x="16" y="89"/>
                </a:cxn>
                <a:cxn ang="0">
                  <a:pos x="16" y="87"/>
                </a:cxn>
                <a:cxn ang="0">
                  <a:pos x="16" y="85"/>
                </a:cxn>
                <a:cxn ang="0">
                  <a:pos x="16" y="85"/>
                </a:cxn>
              </a:cxnLst>
              <a:rect l="0" t="0" r="r" b="b"/>
              <a:pathLst>
                <a:path w="16" h="92">
                  <a:moveTo>
                    <a:pt x="16" y="85"/>
                  </a:moveTo>
                  <a:lnTo>
                    <a:pt x="16" y="85"/>
                  </a:lnTo>
                  <a:lnTo>
                    <a:pt x="13" y="76"/>
                  </a:lnTo>
                  <a:lnTo>
                    <a:pt x="10" y="65"/>
                  </a:lnTo>
                  <a:lnTo>
                    <a:pt x="9" y="56"/>
                  </a:lnTo>
                  <a:lnTo>
                    <a:pt x="9" y="45"/>
                  </a:lnTo>
                  <a:lnTo>
                    <a:pt x="10" y="2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27"/>
                  </a:lnTo>
                  <a:lnTo>
                    <a:pt x="0" y="48"/>
                  </a:lnTo>
                  <a:lnTo>
                    <a:pt x="1" y="58"/>
                  </a:lnTo>
                  <a:lnTo>
                    <a:pt x="2" y="69"/>
                  </a:lnTo>
                  <a:lnTo>
                    <a:pt x="4" y="80"/>
                  </a:lnTo>
                  <a:lnTo>
                    <a:pt x="8" y="90"/>
                  </a:lnTo>
                  <a:lnTo>
                    <a:pt x="8" y="90"/>
                  </a:lnTo>
                  <a:lnTo>
                    <a:pt x="9" y="91"/>
                  </a:lnTo>
                  <a:lnTo>
                    <a:pt x="11" y="92"/>
                  </a:lnTo>
                  <a:lnTo>
                    <a:pt x="12" y="92"/>
                  </a:lnTo>
                  <a:lnTo>
                    <a:pt x="14" y="91"/>
                  </a:lnTo>
                  <a:lnTo>
                    <a:pt x="16" y="89"/>
                  </a:lnTo>
                  <a:lnTo>
                    <a:pt x="16" y="87"/>
                  </a:lnTo>
                  <a:lnTo>
                    <a:pt x="16" y="85"/>
                  </a:lnTo>
                  <a:lnTo>
                    <a:pt x="16" y="8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8" name="Freeform 789"/>
            <p:cNvSpPr/>
            <p:nvPr>
              <p:custDataLst>
                <p:tags r:id="rId37"/>
              </p:custDataLst>
            </p:nvPr>
          </p:nvSpPr>
          <p:spPr bwMode="auto">
            <a:xfrm>
              <a:off x="6777038" y="2109788"/>
              <a:ext cx="14288" cy="36513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20" y="1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5" y="1"/>
                </a:cxn>
                <a:cxn ang="0">
                  <a:pos x="14" y="3"/>
                </a:cxn>
                <a:cxn ang="0">
                  <a:pos x="13" y="4"/>
                </a:cxn>
                <a:cxn ang="0">
                  <a:pos x="13" y="7"/>
                </a:cxn>
                <a:cxn ang="0">
                  <a:pos x="14" y="9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17" y="11"/>
                </a:cxn>
                <a:cxn ang="0">
                  <a:pos x="18" y="14"/>
                </a:cxn>
                <a:cxn ang="0">
                  <a:pos x="18" y="19"/>
                </a:cxn>
                <a:cxn ang="0">
                  <a:pos x="16" y="26"/>
                </a:cxn>
                <a:cxn ang="0">
                  <a:pos x="13" y="35"/>
                </a:cxn>
                <a:cxn ang="0">
                  <a:pos x="6" y="50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0" y="63"/>
                </a:cxn>
                <a:cxn ang="0">
                  <a:pos x="0" y="64"/>
                </a:cxn>
                <a:cxn ang="0">
                  <a:pos x="1" y="66"/>
                </a:cxn>
                <a:cxn ang="0">
                  <a:pos x="3" y="67"/>
                </a:cxn>
                <a:cxn ang="0">
                  <a:pos x="5" y="68"/>
                </a:cxn>
                <a:cxn ang="0">
                  <a:pos x="7" y="68"/>
                </a:cxn>
                <a:cxn ang="0">
                  <a:pos x="8" y="67"/>
                </a:cxn>
                <a:cxn ang="0">
                  <a:pos x="9" y="65"/>
                </a:cxn>
                <a:cxn ang="0">
                  <a:pos x="9" y="65"/>
                </a:cxn>
                <a:cxn ang="0">
                  <a:pos x="16" y="51"/>
                </a:cxn>
                <a:cxn ang="0">
                  <a:pos x="20" y="42"/>
                </a:cxn>
                <a:cxn ang="0">
                  <a:pos x="24" y="32"/>
                </a:cxn>
                <a:cxn ang="0">
                  <a:pos x="26" y="23"/>
                </a:cxn>
                <a:cxn ang="0">
                  <a:pos x="27" y="15"/>
                </a:cxn>
                <a:cxn ang="0">
                  <a:pos x="26" y="11"/>
                </a:cxn>
                <a:cxn ang="0">
                  <a:pos x="25" y="7"/>
                </a:cxn>
                <a:cxn ang="0">
                  <a:pos x="23" y="3"/>
                </a:cxn>
                <a:cxn ang="0">
                  <a:pos x="20" y="1"/>
                </a:cxn>
                <a:cxn ang="0">
                  <a:pos x="20" y="1"/>
                </a:cxn>
              </a:cxnLst>
              <a:rect l="0" t="0" r="r" b="b"/>
              <a:pathLst>
                <a:path w="27" h="68">
                  <a:moveTo>
                    <a:pt x="20" y="1"/>
                  </a:moveTo>
                  <a:lnTo>
                    <a:pt x="20" y="1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1"/>
                  </a:lnTo>
                  <a:lnTo>
                    <a:pt x="14" y="3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4" y="9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7" y="11"/>
                  </a:lnTo>
                  <a:lnTo>
                    <a:pt x="18" y="14"/>
                  </a:lnTo>
                  <a:lnTo>
                    <a:pt x="18" y="19"/>
                  </a:lnTo>
                  <a:lnTo>
                    <a:pt x="16" y="26"/>
                  </a:lnTo>
                  <a:lnTo>
                    <a:pt x="13" y="35"/>
                  </a:lnTo>
                  <a:lnTo>
                    <a:pt x="6" y="5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0" y="64"/>
                  </a:lnTo>
                  <a:lnTo>
                    <a:pt x="1" y="66"/>
                  </a:lnTo>
                  <a:lnTo>
                    <a:pt x="3" y="67"/>
                  </a:lnTo>
                  <a:lnTo>
                    <a:pt x="5" y="68"/>
                  </a:lnTo>
                  <a:lnTo>
                    <a:pt x="7" y="68"/>
                  </a:lnTo>
                  <a:lnTo>
                    <a:pt x="8" y="67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16" y="51"/>
                  </a:lnTo>
                  <a:lnTo>
                    <a:pt x="20" y="42"/>
                  </a:lnTo>
                  <a:lnTo>
                    <a:pt x="24" y="32"/>
                  </a:lnTo>
                  <a:lnTo>
                    <a:pt x="26" y="23"/>
                  </a:lnTo>
                  <a:lnTo>
                    <a:pt x="27" y="15"/>
                  </a:lnTo>
                  <a:lnTo>
                    <a:pt x="26" y="11"/>
                  </a:lnTo>
                  <a:lnTo>
                    <a:pt x="25" y="7"/>
                  </a:lnTo>
                  <a:lnTo>
                    <a:pt x="23" y="3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9" name="Freeform 790"/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6108700" y="2038350"/>
              <a:ext cx="787400" cy="804863"/>
            </a:xfrm>
            <a:custGeom>
              <a:avLst/>
              <a:gdLst/>
              <a:ahLst/>
              <a:cxnLst>
                <a:cxn ang="0">
                  <a:pos x="578" y="1404"/>
                </a:cxn>
                <a:cxn ang="0">
                  <a:pos x="407" y="1195"/>
                </a:cxn>
                <a:cxn ang="0">
                  <a:pos x="531" y="1138"/>
                </a:cxn>
                <a:cxn ang="0">
                  <a:pos x="680" y="1150"/>
                </a:cxn>
                <a:cxn ang="0">
                  <a:pos x="645" y="932"/>
                </a:cxn>
                <a:cxn ang="0">
                  <a:pos x="408" y="748"/>
                </a:cxn>
                <a:cxn ang="0">
                  <a:pos x="309" y="884"/>
                </a:cxn>
                <a:cxn ang="0">
                  <a:pos x="256" y="1027"/>
                </a:cxn>
                <a:cxn ang="0">
                  <a:pos x="27" y="808"/>
                </a:cxn>
                <a:cxn ang="0">
                  <a:pos x="28" y="580"/>
                </a:cxn>
                <a:cxn ang="0">
                  <a:pos x="237" y="380"/>
                </a:cxn>
                <a:cxn ang="0">
                  <a:pos x="342" y="519"/>
                </a:cxn>
                <a:cxn ang="0">
                  <a:pos x="488" y="635"/>
                </a:cxn>
                <a:cxn ang="0">
                  <a:pos x="644" y="548"/>
                </a:cxn>
                <a:cxn ang="0">
                  <a:pos x="628" y="366"/>
                </a:cxn>
                <a:cxn ang="0">
                  <a:pos x="492" y="300"/>
                </a:cxn>
                <a:cxn ang="0">
                  <a:pos x="415" y="290"/>
                </a:cxn>
                <a:cxn ang="0">
                  <a:pos x="435" y="200"/>
                </a:cxn>
                <a:cxn ang="0">
                  <a:pos x="676" y="5"/>
                </a:cxn>
                <a:cxn ang="0">
                  <a:pos x="880" y="97"/>
                </a:cxn>
                <a:cxn ang="0">
                  <a:pos x="996" y="212"/>
                </a:cxn>
                <a:cxn ang="0">
                  <a:pos x="1057" y="40"/>
                </a:cxn>
                <a:cxn ang="0">
                  <a:pos x="1286" y="30"/>
                </a:cxn>
                <a:cxn ang="0">
                  <a:pos x="1459" y="212"/>
                </a:cxn>
                <a:cxn ang="0">
                  <a:pos x="1441" y="427"/>
                </a:cxn>
                <a:cxn ang="0">
                  <a:pos x="1284" y="473"/>
                </a:cxn>
                <a:cxn ang="0">
                  <a:pos x="1353" y="601"/>
                </a:cxn>
                <a:cxn ang="0">
                  <a:pos x="1487" y="856"/>
                </a:cxn>
                <a:cxn ang="0">
                  <a:pos x="1299" y="1117"/>
                </a:cxn>
                <a:cxn ang="0">
                  <a:pos x="1017" y="1376"/>
                </a:cxn>
                <a:cxn ang="0">
                  <a:pos x="789" y="1521"/>
                </a:cxn>
                <a:cxn ang="0">
                  <a:pos x="453" y="1210"/>
                </a:cxn>
                <a:cxn ang="0">
                  <a:pos x="633" y="1401"/>
                </a:cxn>
                <a:cxn ang="0">
                  <a:pos x="800" y="1483"/>
                </a:cxn>
                <a:cxn ang="0">
                  <a:pos x="1004" y="1338"/>
                </a:cxn>
                <a:cxn ang="0">
                  <a:pos x="1270" y="1096"/>
                </a:cxn>
                <a:cxn ang="0">
                  <a:pos x="1454" y="851"/>
                </a:cxn>
                <a:cxn ang="0">
                  <a:pos x="1336" y="635"/>
                </a:cxn>
                <a:cxn ang="0">
                  <a:pos x="1274" y="564"/>
                </a:cxn>
                <a:cxn ang="0">
                  <a:pos x="1278" y="427"/>
                </a:cxn>
                <a:cxn ang="0">
                  <a:pos x="1442" y="370"/>
                </a:cxn>
                <a:cxn ang="0">
                  <a:pos x="1397" y="175"/>
                </a:cxn>
                <a:cxn ang="0">
                  <a:pos x="1211" y="37"/>
                </a:cxn>
                <a:cxn ang="0">
                  <a:pos x="1064" y="102"/>
                </a:cxn>
                <a:cxn ang="0">
                  <a:pos x="999" y="246"/>
                </a:cxn>
                <a:cxn ang="0">
                  <a:pos x="939" y="213"/>
                </a:cxn>
                <a:cxn ang="0">
                  <a:pos x="716" y="34"/>
                </a:cxn>
                <a:cxn ang="0">
                  <a:pos x="480" y="208"/>
                </a:cxn>
                <a:cxn ang="0">
                  <a:pos x="502" y="262"/>
                </a:cxn>
                <a:cxn ang="0">
                  <a:pos x="695" y="412"/>
                </a:cxn>
                <a:cxn ang="0">
                  <a:pos x="640" y="610"/>
                </a:cxn>
                <a:cxn ang="0">
                  <a:pos x="420" y="655"/>
                </a:cxn>
                <a:cxn ang="0">
                  <a:pos x="277" y="462"/>
                </a:cxn>
                <a:cxn ang="0">
                  <a:pos x="213" y="447"/>
                </a:cxn>
                <a:cxn ang="0">
                  <a:pos x="43" y="639"/>
                </a:cxn>
                <a:cxn ang="0">
                  <a:pos x="210" y="963"/>
                </a:cxn>
                <a:cxn ang="0">
                  <a:pos x="265" y="982"/>
                </a:cxn>
                <a:cxn ang="0">
                  <a:pos x="280" y="792"/>
                </a:cxn>
                <a:cxn ang="0">
                  <a:pos x="469" y="724"/>
                </a:cxn>
                <a:cxn ang="0">
                  <a:pos x="730" y="1027"/>
                </a:cxn>
                <a:cxn ang="0">
                  <a:pos x="672" y="1200"/>
                </a:cxn>
                <a:cxn ang="0">
                  <a:pos x="499" y="1166"/>
                </a:cxn>
              </a:cxnLst>
              <a:rect l="0" t="0" r="r" b="b"/>
              <a:pathLst>
                <a:path w="1489" h="1521">
                  <a:moveTo>
                    <a:pt x="789" y="1521"/>
                  </a:moveTo>
                  <a:lnTo>
                    <a:pt x="789" y="1521"/>
                  </a:lnTo>
                  <a:lnTo>
                    <a:pt x="778" y="1521"/>
                  </a:lnTo>
                  <a:lnTo>
                    <a:pt x="778" y="1521"/>
                  </a:lnTo>
                  <a:lnTo>
                    <a:pt x="762" y="1519"/>
                  </a:lnTo>
                  <a:lnTo>
                    <a:pt x="747" y="1516"/>
                  </a:lnTo>
                  <a:lnTo>
                    <a:pt x="733" y="1512"/>
                  </a:lnTo>
                  <a:lnTo>
                    <a:pt x="718" y="1507"/>
                  </a:lnTo>
                  <a:lnTo>
                    <a:pt x="705" y="1501"/>
                  </a:lnTo>
                  <a:lnTo>
                    <a:pt x="691" y="1494"/>
                  </a:lnTo>
                  <a:lnTo>
                    <a:pt x="678" y="1486"/>
                  </a:lnTo>
                  <a:lnTo>
                    <a:pt x="663" y="1476"/>
                  </a:lnTo>
                  <a:lnTo>
                    <a:pt x="663" y="1476"/>
                  </a:lnTo>
                  <a:lnTo>
                    <a:pt x="643" y="1461"/>
                  </a:lnTo>
                  <a:lnTo>
                    <a:pt x="621" y="1444"/>
                  </a:lnTo>
                  <a:lnTo>
                    <a:pt x="599" y="1425"/>
                  </a:lnTo>
                  <a:lnTo>
                    <a:pt x="578" y="1404"/>
                  </a:lnTo>
                  <a:lnTo>
                    <a:pt x="578" y="1404"/>
                  </a:lnTo>
                  <a:lnTo>
                    <a:pt x="552" y="1378"/>
                  </a:lnTo>
                  <a:lnTo>
                    <a:pt x="529" y="1352"/>
                  </a:lnTo>
                  <a:lnTo>
                    <a:pt x="505" y="1326"/>
                  </a:lnTo>
                  <a:lnTo>
                    <a:pt x="484" y="1300"/>
                  </a:lnTo>
                  <a:lnTo>
                    <a:pt x="484" y="1300"/>
                  </a:lnTo>
                  <a:lnTo>
                    <a:pt x="475" y="1289"/>
                  </a:lnTo>
                  <a:lnTo>
                    <a:pt x="463" y="1277"/>
                  </a:lnTo>
                  <a:lnTo>
                    <a:pt x="442" y="1256"/>
                  </a:lnTo>
                  <a:lnTo>
                    <a:pt x="442" y="1256"/>
                  </a:lnTo>
                  <a:lnTo>
                    <a:pt x="436" y="1251"/>
                  </a:lnTo>
                  <a:lnTo>
                    <a:pt x="439" y="1249"/>
                  </a:lnTo>
                  <a:lnTo>
                    <a:pt x="434" y="1244"/>
                  </a:lnTo>
                  <a:lnTo>
                    <a:pt x="434" y="1244"/>
                  </a:lnTo>
                  <a:lnTo>
                    <a:pt x="426" y="1233"/>
                  </a:lnTo>
                  <a:lnTo>
                    <a:pt x="419" y="1223"/>
                  </a:lnTo>
                  <a:lnTo>
                    <a:pt x="414" y="1213"/>
                  </a:lnTo>
                  <a:lnTo>
                    <a:pt x="409" y="1204"/>
                  </a:lnTo>
                  <a:lnTo>
                    <a:pt x="407" y="1195"/>
                  </a:lnTo>
                  <a:lnTo>
                    <a:pt x="407" y="1186"/>
                  </a:lnTo>
                  <a:lnTo>
                    <a:pt x="409" y="1178"/>
                  </a:lnTo>
                  <a:lnTo>
                    <a:pt x="413" y="1171"/>
                  </a:lnTo>
                  <a:lnTo>
                    <a:pt x="413" y="1171"/>
                  </a:lnTo>
                  <a:lnTo>
                    <a:pt x="419" y="1161"/>
                  </a:lnTo>
                  <a:lnTo>
                    <a:pt x="426" y="1153"/>
                  </a:lnTo>
                  <a:lnTo>
                    <a:pt x="434" y="1147"/>
                  </a:lnTo>
                  <a:lnTo>
                    <a:pt x="444" y="1141"/>
                  </a:lnTo>
                  <a:lnTo>
                    <a:pt x="454" y="1135"/>
                  </a:lnTo>
                  <a:lnTo>
                    <a:pt x="465" y="1132"/>
                  </a:lnTo>
                  <a:lnTo>
                    <a:pt x="477" y="1130"/>
                  </a:lnTo>
                  <a:lnTo>
                    <a:pt x="489" y="1129"/>
                  </a:lnTo>
                  <a:lnTo>
                    <a:pt x="489" y="1129"/>
                  </a:lnTo>
                  <a:lnTo>
                    <a:pt x="501" y="1130"/>
                  </a:lnTo>
                  <a:lnTo>
                    <a:pt x="511" y="1131"/>
                  </a:lnTo>
                  <a:lnTo>
                    <a:pt x="521" y="1134"/>
                  </a:lnTo>
                  <a:lnTo>
                    <a:pt x="531" y="1138"/>
                  </a:lnTo>
                  <a:lnTo>
                    <a:pt x="531" y="1138"/>
                  </a:lnTo>
                  <a:lnTo>
                    <a:pt x="553" y="1148"/>
                  </a:lnTo>
                  <a:lnTo>
                    <a:pt x="553" y="1148"/>
                  </a:lnTo>
                  <a:lnTo>
                    <a:pt x="571" y="1156"/>
                  </a:lnTo>
                  <a:lnTo>
                    <a:pt x="591" y="1165"/>
                  </a:lnTo>
                  <a:lnTo>
                    <a:pt x="600" y="1168"/>
                  </a:lnTo>
                  <a:lnTo>
                    <a:pt x="609" y="1170"/>
                  </a:lnTo>
                  <a:lnTo>
                    <a:pt x="619" y="1171"/>
                  </a:lnTo>
                  <a:lnTo>
                    <a:pt x="629" y="1172"/>
                  </a:lnTo>
                  <a:lnTo>
                    <a:pt x="631" y="1172"/>
                  </a:lnTo>
                  <a:lnTo>
                    <a:pt x="631" y="1172"/>
                  </a:lnTo>
                  <a:lnTo>
                    <a:pt x="638" y="1171"/>
                  </a:lnTo>
                  <a:lnTo>
                    <a:pt x="646" y="1170"/>
                  </a:lnTo>
                  <a:lnTo>
                    <a:pt x="652" y="1168"/>
                  </a:lnTo>
                  <a:lnTo>
                    <a:pt x="658" y="1166"/>
                  </a:lnTo>
                  <a:lnTo>
                    <a:pt x="664" y="1162"/>
                  </a:lnTo>
                  <a:lnTo>
                    <a:pt x="671" y="1158"/>
                  </a:lnTo>
                  <a:lnTo>
                    <a:pt x="676" y="1154"/>
                  </a:lnTo>
                  <a:lnTo>
                    <a:pt x="680" y="1150"/>
                  </a:lnTo>
                  <a:lnTo>
                    <a:pt x="680" y="1150"/>
                  </a:lnTo>
                  <a:lnTo>
                    <a:pt x="686" y="1143"/>
                  </a:lnTo>
                  <a:lnTo>
                    <a:pt x="690" y="1134"/>
                  </a:lnTo>
                  <a:lnTo>
                    <a:pt x="694" y="1125"/>
                  </a:lnTo>
                  <a:lnTo>
                    <a:pt x="698" y="1116"/>
                  </a:lnTo>
                  <a:lnTo>
                    <a:pt x="700" y="1105"/>
                  </a:lnTo>
                  <a:lnTo>
                    <a:pt x="702" y="1095"/>
                  </a:lnTo>
                  <a:lnTo>
                    <a:pt x="702" y="1085"/>
                  </a:lnTo>
                  <a:lnTo>
                    <a:pt x="702" y="1073"/>
                  </a:lnTo>
                  <a:lnTo>
                    <a:pt x="702" y="1073"/>
                  </a:lnTo>
                  <a:lnTo>
                    <a:pt x="700" y="1061"/>
                  </a:lnTo>
                  <a:lnTo>
                    <a:pt x="698" y="1048"/>
                  </a:lnTo>
                  <a:lnTo>
                    <a:pt x="694" y="1036"/>
                  </a:lnTo>
                  <a:lnTo>
                    <a:pt x="690" y="1024"/>
                  </a:lnTo>
                  <a:lnTo>
                    <a:pt x="682" y="1000"/>
                  </a:lnTo>
                  <a:lnTo>
                    <a:pt x="671" y="976"/>
                  </a:lnTo>
                  <a:lnTo>
                    <a:pt x="658" y="954"/>
                  </a:lnTo>
                  <a:lnTo>
                    <a:pt x="645" y="932"/>
                  </a:lnTo>
                  <a:lnTo>
                    <a:pt x="630" y="911"/>
                  </a:lnTo>
                  <a:lnTo>
                    <a:pt x="616" y="891"/>
                  </a:lnTo>
                  <a:lnTo>
                    <a:pt x="616" y="891"/>
                  </a:lnTo>
                  <a:lnTo>
                    <a:pt x="596" y="865"/>
                  </a:lnTo>
                  <a:lnTo>
                    <a:pt x="574" y="840"/>
                  </a:lnTo>
                  <a:lnTo>
                    <a:pt x="562" y="828"/>
                  </a:lnTo>
                  <a:lnTo>
                    <a:pt x="549" y="816"/>
                  </a:lnTo>
                  <a:lnTo>
                    <a:pt x="537" y="805"/>
                  </a:lnTo>
                  <a:lnTo>
                    <a:pt x="523" y="794"/>
                  </a:lnTo>
                  <a:lnTo>
                    <a:pt x="510" y="785"/>
                  </a:lnTo>
                  <a:lnTo>
                    <a:pt x="495" y="776"/>
                  </a:lnTo>
                  <a:lnTo>
                    <a:pt x="481" y="768"/>
                  </a:lnTo>
                  <a:lnTo>
                    <a:pt x="467" y="761"/>
                  </a:lnTo>
                  <a:lnTo>
                    <a:pt x="453" y="755"/>
                  </a:lnTo>
                  <a:lnTo>
                    <a:pt x="438" y="751"/>
                  </a:lnTo>
                  <a:lnTo>
                    <a:pt x="423" y="749"/>
                  </a:lnTo>
                  <a:lnTo>
                    <a:pt x="408" y="748"/>
                  </a:lnTo>
                  <a:lnTo>
                    <a:pt x="408" y="748"/>
                  </a:lnTo>
                  <a:lnTo>
                    <a:pt x="404" y="748"/>
                  </a:lnTo>
                  <a:lnTo>
                    <a:pt x="404" y="748"/>
                  </a:lnTo>
                  <a:lnTo>
                    <a:pt x="393" y="748"/>
                  </a:lnTo>
                  <a:lnTo>
                    <a:pt x="382" y="749"/>
                  </a:lnTo>
                  <a:lnTo>
                    <a:pt x="372" y="751"/>
                  </a:lnTo>
                  <a:lnTo>
                    <a:pt x="363" y="754"/>
                  </a:lnTo>
                  <a:lnTo>
                    <a:pt x="354" y="758"/>
                  </a:lnTo>
                  <a:lnTo>
                    <a:pt x="346" y="763"/>
                  </a:lnTo>
                  <a:lnTo>
                    <a:pt x="339" y="770"/>
                  </a:lnTo>
                  <a:lnTo>
                    <a:pt x="333" y="776"/>
                  </a:lnTo>
                  <a:lnTo>
                    <a:pt x="333" y="776"/>
                  </a:lnTo>
                  <a:lnTo>
                    <a:pt x="324" y="786"/>
                  </a:lnTo>
                  <a:lnTo>
                    <a:pt x="318" y="799"/>
                  </a:lnTo>
                  <a:lnTo>
                    <a:pt x="313" y="813"/>
                  </a:lnTo>
                  <a:lnTo>
                    <a:pt x="310" y="829"/>
                  </a:lnTo>
                  <a:lnTo>
                    <a:pt x="308" y="845"/>
                  </a:lnTo>
                  <a:lnTo>
                    <a:pt x="308" y="864"/>
                  </a:lnTo>
                  <a:lnTo>
                    <a:pt x="309" y="884"/>
                  </a:lnTo>
                  <a:lnTo>
                    <a:pt x="311" y="905"/>
                  </a:lnTo>
                  <a:lnTo>
                    <a:pt x="311" y="905"/>
                  </a:lnTo>
                  <a:lnTo>
                    <a:pt x="313" y="922"/>
                  </a:lnTo>
                  <a:lnTo>
                    <a:pt x="315" y="938"/>
                  </a:lnTo>
                  <a:lnTo>
                    <a:pt x="315" y="952"/>
                  </a:lnTo>
                  <a:lnTo>
                    <a:pt x="313" y="966"/>
                  </a:lnTo>
                  <a:lnTo>
                    <a:pt x="312" y="972"/>
                  </a:lnTo>
                  <a:lnTo>
                    <a:pt x="310" y="978"/>
                  </a:lnTo>
                  <a:lnTo>
                    <a:pt x="307" y="984"/>
                  </a:lnTo>
                  <a:lnTo>
                    <a:pt x="303" y="990"/>
                  </a:lnTo>
                  <a:lnTo>
                    <a:pt x="299" y="997"/>
                  </a:lnTo>
                  <a:lnTo>
                    <a:pt x="294" y="1002"/>
                  </a:lnTo>
                  <a:lnTo>
                    <a:pt x="288" y="1008"/>
                  </a:lnTo>
                  <a:lnTo>
                    <a:pt x="281" y="1013"/>
                  </a:lnTo>
                  <a:lnTo>
                    <a:pt x="281" y="1013"/>
                  </a:lnTo>
                  <a:lnTo>
                    <a:pt x="273" y="1019"/>
                  </a:lnTo>
                  <a:lnTo>
                    <a:pt x="264" y="1024"/>
                  </a:lnTo>
                  <a:lnTo>
                    <a:pt x="256" y="1027"/>
                  </a:lnTo>
                  <a:lnTo>
                    <a:pt x="248" y="1028"/>
                  </a:lnTo>
                  <a:lnTo>
                    <a:pt x="248" y="1028"/>
                  </a:lnTo>
                  <a:lnTo>
                    <a:pt x="239" y="1027"/>
                  </a:lnTo>
                  <a:lnTo>
                    <a:pt x="232" y="1024"/>
                  </a:lnTo>
                  <a:lnTo>
                    <a:pt x="224" y="1019"/>
                  </a:lnTo>
                  <a:lnTo>
                    <a:pt x="216" y="1014"/>
                  </a:lnTo>
                  <a:lnTo>
                    <a:pt x="213" y="1010"/>
                  </a:lnTo>
                  <a:lnTo>
                    <a:pt x="209" y="1013"/>
                  </a:lnTo>
                  <a:lnTo>
                    <a:pt x="164" y="968"/>
                  </a:lnTo>
                  <a:lnTo>
                    <a:pt x="164" y="968"/>
                  </a:lnTo>
                  <a:lnTo>
                    <a:pt x="125" y="929"/>
                  </a:lnTo>
                  <a:lnTo>
                    <a:pt x="108" y="911"/>
                  </a:lnTo>
                  <a:lnTo>
                    <a:pt x="90" y="891"/>
                  </a:lnTo>
                  <a:lnTo>
                    <a:pt x="73" y="871"/>
                  </a:lnTo>
                  <a:lnTo>
                    <a:pt x="57" y="851"/>
                  </a:lnTo>
                  <a:lnTo>
                    <a:pt x="41" y="830"/>
                  </a:lnTo>
                  <a:lnTo>
                    <a:pt x="27" y="808"/>
                  </a:lnTo>
                  <a:lnTo>
                    <a:pt x="27" y="808"/>
                  </a:lnTo>
                  <a:lnTo>
                    <a:pt x="22" y="798"/>
                  </a:lnTo>
                  <a:lnTo>
                    <a:pt x="17" y="786"/>
                  </a:lnTo>
                  <a:lnTo>
                    <a:pt x="11" y="776"/>
                  </a:lnTo>
                  <a:lnTo>
                    <a:pt x="8" y="764"/>
                  </a:lnTo>
                  <a:lnTo>
                    <a:pt x="5" y="752"/>
                  </a:lnTo>
                  <a:lnTo>
                    <a:pt x="2" y="741"/>
                  </a:lnTo>
                  <a:lnTo>
                    <a:pt x="1" y="728"/>
                  </a:lnTo>
                  <a:lnTo>
                    <a:pt x="0" y="716"/>
                  </a:lnTo>
                  <a:lnTo>
                    <a:pt x="0" y="702"/>
                  </a:lnTo>
                  <a:lnTo>
                    <a:pt x="0" y="689"/>
                  </a:lnTo>
                  <a:lnTo>
                    <a:pt x="2" y="675"/>
                  </a:lnTo>
                  <a:lnTo>
                    <a:pt x="4" y="662"/>
                  </a:lnTo>
                  <a:lnTo>
                    <a:pt x="6" y="647"/>
                  </a:lnTo>
                  <a:lnTo>
                    <a:pt x="9" y="633"/>
                  </a:lnTo>
                  <a:lnTo>
                    <a:pt x="19" y="602"/>
                  </a:lnTo>
                  <a:lnTo>
                    <a:pt x="19" y="602"/>
                  </a:lnTo>
                  <a:lnTo>
                    <a:pt x="23" y="590"/>
                  </a:lnTo>
                  <a:lnTo>
                    <a:pt x="28" y="580"/>
                  </a:lnTo>
                  <a:lnTo>
                    <a:pt x="33" y="570"/>
                  </a:lnTo>
                  <a:lnTo>
                    <a:pt x="39" y="560"/>
                  </a:lnTo>
                  <a:lnTo>
                    <a:pt x="53" y="541"/>
                  </a:lnTo>
                  <a:lnTo>
                    <a:pt x="68" y="523"/>
                  </a:lnTo>
                  <a:lnTo>
                    <a:pt x="85" y="506"/>
                  </a:lnTo>
                  <a:lnTo>
                    <a:pt x="104" y="490"/>
                  </a:lnTo>
                  <a:lnTo>
                    <a:pt x="141" y="459"/>
                  </a:lnTo>
                  <a:lnTo>
                    <a:pt x="141" y="459"/>
                  </a:lnTo>
                  <a:lnTo>
                    <a:pt x="156" y="446"/>
                  </a:lnTo>
                  <a:lnTo>
                    <a:pt x="156" y="446"/>
                  </a:lnTo>
                  <a:lnTo>
                    <a:pt x="178" y="428"/>
                  </a:lnTo>
                  <a:lnTo>
                    <a:pt x="202" y="405"/>
                  </a:lnTo>
                  <a:lnTo>
                    <a:pt x="205" y="408"/>
                  </a:lnTo>
                  <a:lnTo>
                    <a:pt x="209" y="404"/>
                  </a:lnTo>
                  <a:lnTo>
                    <a:pt x="209" y="404"/>
                  </a:lnTo>
                  <a:lnTo>
                    <a:pt x="220" y="393"/>
                  </a:lnTo>
                  <a:lnTo>
                    <a:pt x="231" y="384"/>
                  </a:lnTo>
                  <a:lnTo>
                    <a:pt x="237" y="380"/>
                  </a:lnTo>
                  <a:lnTo>
                    <a:pt x="244" y="377"/>
                  </a:lnTo>
                  <a:lnTo>
                    <a:pt x="249" y="375"/>
                  </a:lnTo>
                  <a:lnTo>
                    <a:pt x="255" y="375"/>
                  </a:lnTo>
                  <a:lnTo>
                    <a:pt x="255" y="375"/>
                  </a:lnTo>
                  <a:lnTo>
                    <a:pt x="261" y="376"/>
                  </a:lnTo>
                  <a:lnTo>
                    <a:pt x="267" y="378"/>
                  </a:lnTo>
                  <a:lnTo>
                    <a:pt x="274" y="381"/>
                  </a:lnTo>
                  <a:lnTo>
                    <a:pt x="280" y="386"/>
                  </a:lnTo>
                  <a:lnTo>
                    <a:pt x="280" y="386"/>
                  </a:lnTo>
                  <a:lnTo>
                    <a:pt x="290" y="399"/>
                  </a:lnTo>
                  <a:lnTo>
                    <a:pt x="300" y="411"/>
                  </a:lnTo>
                  <a:lnTo>
                    <a:pt x="307" y="422"/>
                  </a:lnTo>
                  <a:lnTo>
                    <a:pt x="314" y="435"/>
                  </a:lnTo>
                  <a:lnTo>
                    <a:pt x="319" y="447"/>
                  </a:lnTo>
                  <a:lnTo>
                    <a:pt x="324" y="461"/>
                  </a:lnTo>
                  <a:lnTo>
                    <a:pt x="333" y="489"/>
                  </a:lnTo>
                  <a:lnTo>
                    <a:pt x="333" y="489"/>
                  </a:lnTo>
                  <a:lnTo>
                    <a:pt x="342" y="519"/>
                  </a:lnTo>
                  <a:lnTo>
                    <a:pt x="345" y="527"/>
                  </a:lnTo>
                  <a:lnTo>
                    <a:pt x="345" y="527"/>
                  </a:lnTo>
                  <a:lnTo>
                    <a:pt x="352" y="549"/>
                  </a:lnTo>
                  <a:lnTo>
                    <a:pt x="357" y="559"/>
                  </a:lnTo>
                  <a:lnTo>
                    <a:pt x="362" y="570"/>
                  </a:lnTo>
                  <a:lnTo>
                    <a:pt x="368" y="580"/>
                  </a:lnTo>
                  <a:lnTo>
                    <a:pt x="375" y="588"/>
                  </a:lnTo>
                  <a:lnTo>
                    <a:pt x="385" y="595"/>
                  </a:lnTo>
                  <a:lnTo>
                    <a:pt x="395" y="602"/>
                  </a:lnTo>
                  <a:lnTo>
                    <a:pt x="395" y="602"/>
                  </a:lnTo>
                  <a:lnTo>
                    <a:pt x="411" y="610"/>
                  </a:lnTo>
                  <a:lnTo>
                    <a:pt x="411" y="610"/>
                  </a:lnTo>
                  <a:lnTo>
                    <a:pt x="428" y="617"/>
                  </a:lnTo>
                  <a:lnTo>
                    <a:pt x="446" y="625"/>
                  </a:lnTo>
                  <a:lnTo>
                    <a:pt x="462" y="631"/>
                  </a:lnTo>
                  <a:lnTo>
                    <a:pt x="480" y="635"/>
                  </a:lnTo>
                  <a:lnTo>
                    <a:pt x="480" y="635"/>
                  </a:lnTo>
                  <a:lnTo>
                    <a:pt x="488" y="635"/>
                  </a:lnTo>
                  <a:lnTo>
                    <a:pt x="488" y="635"/>
                  </a:lnTo>
                  <a:lnTo>
                    <a:pt x="498" y="635"/>
                  </a:lnTo>
                  <a:lnTo>
                    <a:pt x="507" y="633"/>
                  </a:lnTo>
                  <a:lnTo>
                    <a:pt x="517" y="631"/>
                  </a:lnTo>
                  <a:lnTo>
                    <a:pt x="528" y="627"/>
                  </a:lnTo>
                  <a:lnTo>
                    <a:pt x="547" y="619"/>
                  </a:lnTo>
                  <a:lnTo>
                    <a:pt x="566" y="611"/>
                  </a:lnTo>
                  <a:lnTo>
                    <a:pt x="574" y="607"/>
                  </a:lnTo>
                  <a:lnTo>
                    <a:pt x="574" y="607"/>
                  </a:lnTo>
                  <a:lnTo>
                    <a:pt x="584" y="603"/>
                  </a:lnTo>
                  <a:lnTo>
                    <a:pt x="592" y="598"/>
                  </a:lnTo>
                  <a:lnTo>
                    <a:pt x="599" y="593"/>
                  </a:lnTo>
                  <a:lnTo>
                    <a:pt x="605" y="588"/>
                  </a:lnTo>
                  <a:lnTo>
                    <a:pt x="618" y="577"/>
                  </a:lnTo>
                  <a:lnTo>
                    <a:pt x="629" y="564"/>
                  </a:lnTo>
                  <a:lnTo>
                    <a:pt x="629" y="564"/>
                  </a:lnTo>
                  <a:lnTo>
                    <a:pt x="644" y="548"/>
                  </a:lnTo>
                  <a:lnTo>
                    <a:pt x="644" y="548"/>
                  </a:lnTo>
                  <a:lnTo>
                    <a:pt x="652" y="538"/>
                  </a:lnTo>
                  <a:lnTo>
                    <a:pt x="659" y="529"/>
                  </a:lnTo>
                  <a:lnTo>
                    <a:pt x="664" y="519"/>
                  </a:lnTo>
                  <a:lnTo>
                    <a:pt x="667" y="508"/>
                  </a:lnTo>
                  <a:lnTo>
                    <a:pt x="671" y="497"/>
                  </a:lnTo>
                  <a:lnTo>
                    <a:pt x="673" y="486"/>
                  </a:lnTo>
                  <a:lnTo>
                    <a:pt x="673" y="474"/>
                  </a:lnTo>
                  <a:lnTo>
                    <a:pt x="673" y="463"/>
                  </a:lnTo>
                  <a:lnTo>
                    <a:pt x="671" y="451"/>
                  </a:lnTo>
                  <a:lnTo>
                    <a:pt x="669" y="440"/>
                  </a:lnTo>
                  <a:lnTo>
                    <a:pt x="665" y="430"/>
                  </a:lnTo>
                  <a:lnTo>
                    <a:pt x="661" y="418"/>
                  </a:lnTo>
                  <a:lnTo>
                    <a:pt x="656" y="408"/>
                  </a:lnTo>
                  <a:lnTo>
                    <a:pt x="651" y="398"/>
                  </a:lnTo>
                  <a:lnTo>
                    <a:pt x="645" y="388"/>
                  </a:lnTo>
                  <a:lnTo>
                    <a:pt x="637" y="379"/>
                  </a:lnTo>
                  <a:lnTo>
                    <a:pt x="637" y="379"/>
                  </a:lnTo>
                  <a:lnTo>
                    <a:pt x="628" y="366"/>
                  </a:lnTo>
                  <a:lnTo>
                    <a:pt x="628" y="366"/>
                  </a:lnTo>
                  <a:lnTo>
                    <a:pt x="619" y="355"/>
                  </a:lnTo>
                  <a:lnTo>
                    <a:pt x="609" y="344"/>
                  </a:lnTo>
                  <a:lnTo>
                    <a:pt x="597" y="332"/>
                  </a:lnTo>
                  <a:lnTo>
                    <a:pt x="591" y="328"/>
                  </a:lnTo>
                  <a:lnTo>
                    <a:pt x="584" y="324"/>
                  </a:lnTo>
                  <a:lnTo>
                    <a:pt x="584" y="324"/>
                  </a:lnTo>
                  <a:lnTo>
                    <a:pt x="570" y="316"/>
                  </a:lnTo>
                  <a:lnTo>
                    <a:pt x="570" y="316"/>
                  </a:lnTo>
                  <a:lnTo>
                    <a:pt x="563" y="311"/>
                  </a:lnTo>
                  <a:lnTo>
                    <a:pt x="555" y="307"/>
                  </a:lnTo>
                  <a:lnTo>
                    <a:pt x="546" y="304"/>
                  </a:lnTo>
                  <a:lnTo>
                    <a:pt x="537" y="301"/>
                  </a:lnTo>
                  <a:lnTo>
                    <a:pt x="537" y="301"/>
                  </a:lnTo>
                  <a:lnTo>
                    <a:pt x="520" y="300"/>
                  </a:lnTo>
                  <a:lnTo>
                    <a:pt x="506" y="300"/>
                  </a:lnTo>
                  <a:lnTo>
                    <a:pt x="492" y="300"/>
                  </a:lnTo>
                  <a:lnTo>
                    <a:pt x="492" y="300"/>
                  </a:lnTo>
                  <a:lnTo>
                    <a:pt x="483" y="298"/>
                  </a:lnTo>
                  <a:lnTo>
                    <a:pt x="483" y="298"/>
                  </a:lnTo>
                  <a:lnTo>
                    <a:pt x="473" y="296"/>
                  </a:lnTo>
                  <a:lnTo>
                    <a:pt x="471" y="296"/>
                  </a:lnTo>
                  <a:lnTo>
                    <a:pt x="469" y="297"/>
                  </a:lnTo>
                  <a:lnTo>
                    <a:pt x="469" y="297"/>
                  </a:lnTo>
                  <a:lnTo>
                    <a:pt x="464" y="300"/>
                  </a:lnTo>
                  <a:lnTo>
                    <a:pt x="460" y="302"/>
                  </a:lnTo>
                  <a:lnTo>
                    <a:pt x="451" y="303"/>
                  </a:lnTo>
                  <a:lnTo>
                    <a:pt x="450" y="303"/>
                  </a:lnTo>
                  <a:lnTo>
                    <a:pt x="450" y="303"/>
                  </a:lnTo>
                  <a:lnTo>
                    <a:pt x="445" y="304"/>
                  </a:lnTo>
                  <a:lnTo>
                    <a:pt x="445" y="304"/>
                  </a:lnTo>
                  <a:lnTo>
                    <a:pt x="437" y="303"/>
                  </a:lnTo>
                  <a:lnTo>
                    <a:pt x="429" y="300"/>
                  </a:lnTo>
                  <a:lnTo>
                    <a:pt x="422" y="296"/>
                  </a:lnTo>
                  <a:lnTo>
                    <a:pt x="415" y="290"/>
                  </a:lnTo>
                  <a:lnTo>
                    <a:pt x="415" y="290"/>
                  </a:lnTo>
                  <a:lnTo>
                    <a:pt x="408" y="282"/>
                  </a:lnTo>
                  <a:lnTo>
                    <a:pt x="403" y="275"/>
                  </a:lnTo>
                  <a:lnTo>
                    <a:pt x="400" y="268"/>
                  </a:lnTo>
                  <a:lnTo>
                    <a:pt x="400" y="261"/>
                  </a:lnTo>
                  <a:lnTo>
                    <a:pt x="400" y="252"/>
                  </a:lnTo>
                  <a:lnTo>
                    <a:pt x="402" y="244"/>
                  </a:lnTo>
                  <a:lnTo>
                    <a:pt x="406" y="235"/>
                  </a:lnTo>
                  <a:lnTo>
                    <a:pt x="410" y="225"/>
                  </a:lnTo>
                  <a:lnTo>
                    <a:pt x="413" y="220"/>
                  </a:lnTo>
                  <a:lnTo>
                    <a:pt x="411" y="220"/>
                  </a:lnTo>
                  <a:lnTo>
                    <a:pt x="415" y="218"/>
                  </a:lnTo>
                  <a:lnTo>
                    <a:pt x="419" y="209"/>
                  </a:lnTo>
                  <a:lnTo>
                    <a:pt x="419" y="209"/>
                  </a:lnTo>
                  <a:lnTo>
                    <a:pt x="423" y="204"/>
                  </a:lnTo>
                  <a:lnTo>
                    <a:pt x="426" y="202"/>
                  </a:lnTo>
                  <a:lnTo>
                    <a:pt x="430" y="200"/>
                  </a:lnTo>
                  <a:lnTo>
                    <a:pt x="433" y="200"/>
                  </a:lnTo>
                  <a:lnTo>
                    <a:pt x="435" y="200"/>
                  </a:lnTo>
                  <a:lnTo>
                    <a:pt x="438" y="199"/>
                  </a:lnTo>
                  <a:lnTo>
                    <a:pt x="438" y="199"/>
                  </a:lnTo>
                  <a:lnTo>
                    <a:pt x="459" y="180"/>
                  </a:lnTo>
                  <a:lnTo>
                    <a:pt x="479" y="163"/>
                  </a:lnTo>
                  <a:lnTo>
                    <a:pt x="495" y="147"/>
                  </a:lnTo>
                  <a:lnTo>
                    <a:pt x="511" y="131"/>
                  </a:lnTo>
                  <a:lnTo>
                    <a:pt x="522" y="119"/>
                  </a:lnTo>
                  <a:lnTo>
                    <a:pt x="522" y="119"/>
                  </a:lnTo>
                  <a:lnTo>
                    <a:pt x="541" y="99"/>
                  </a:lnTo>
                  <a:lnTo>
                    <a:pt x="560" y="80"/>
                  </a:lnTo>
                  <a:lnTo>
                    <a:pt x="578" y="63"/>
                  </a:lnTo>
                  <a:lnTo>
                    <a:pt x="597" y="47"/>
                  </a:lnTo>
                  <a:lnTo>
                    <a:pt x="618" y="32"/>
                  </a:lnTo>
                  <a:lnTo>
                    <a:pt x="629" y="25"/>
                  </a:lnTo>
                  <a:lnTo>
                    <a:pt x="640" y="19"/>
                  </a:lnTo>
                  <a:lnTo>
                    <a:pt x="651" y="14"/>
                  </a:lnTo>
                  <a:lnTo>
                    <a:pt x="663" y="9"/>
                  </a:lnTo>
                  <a:lnTo>
                    <a:pt x="676" y="5"/>
                  </a:lnTo>
                  <a:lnTo>
                    <a:pt x="689" y="2"/>
                  </a:lnTo>
                  <a:lnTo>
                    <a:pt x="689" y="2"/>
                  </a:lnTo>
                  <a:lnTo>
                    <a:pt x="701" y="0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723" y="0"/>
                  </a:lnTo>
                  <a:lnTo>
                    <a:pt x="734" y="1"/>
                  </a:lnTo>
                  <a:lnTo>
                    <a:pt x="744" y="3"/>
                  </a:lnTo>
                  <a:lnTo>
                    <a:pt x="755" y="6"/>
                  </a:lnTo>
                  <a:lnTo>
                    <a:pt x="765" y="10"/>
                  </a:lnTo>
                  <a:lnTo>
                    <a:pt x="775" y="14"/>
                  </a:lnTo>
                  <a:lnTo>
                    <a:pt x="795" y="23"/>
                  </a:lnTo>
                  <a:lnTo>
                    <a:pt x="813" y="35"/>
                  </a:lnTo>
                  <a:lnTo>
                    <a:pt x="829" y="47"/>
                  </a:lnTo>
                  <a:lnTo>
                    <a:pt x="845" y="61"/>
                  </a:lnTo>
                  <a:lnTo>
                    <a:pt x="857" y="73"/>
                  </a:lnTo>
                  <a:lnTo>
                    <a:pt x="857" y="73"/>
                  </a:lnTo>
                  <a:lnTo>
                    <a:pt x="880" y="97"/>
                  </a:lnTo>
                  <a:lnTo>
                    <a:pt x="903" y="120"/>
                  </a:lnTo>
                  <a:lnTo>
                    <a:pt x="903" y="120"/>
                  </a:lnTo>
                  <a:lnTo>
                    <a:pt x="923" y="142"/>
                  </a:lnTo>
                  <a:lnTo>
                    <a:pt x="945" y="164"/>
                  </a:lnTo>
                  <a:lnTo>
                    <a:pt x="945" y="164"/>
                  </a:lnTo>
                  <a:lnTo>
                    <a:pt x="956" y="177"/>
                  </a:lnTo>
                  <a:lnTo>
                    <a:pt x="966" y="188"/>
                  </a:lnTo>
                  <a:lnTo>
                    <a:pt x="966" y="188"/>
                  </a:lnTo>
                  <a:lnTo>
                    <a:pt x="978" y="204"/>
                  </a:lnTo>
                  <a:lnTo>
                    <a:pt x="978" y="205"/>
                  </a:lnTo>
                  <a:lnTo>
                    <a:pt x="979" y="205"/>
                  </a:lnTo>
                  <a:lnTo>
                    <a:pt x="979" y="205"/>
                  </a:lnTo>
                  <a:lnTo>
                    <a:pt x="983" y="208"/>
                  </a:lnTo>
                  <a:lnTo>
                    <a:pt x="986" y="210"/>
                  </a:lnTo>
                  <a:lnTo>
                    <a:pt x="990" y="212"/>
                  </a:lnTo>
                  <a:lnTo>
                    <a:pt x="993" y="212"/>
                  </a:lnTo>
                  <a:lnTo>
                    <a:pt x="993" y="212"/>
                  </a:lnTo>
                  <a:lnTo>
                    <a:pt x="996" y="212"/>
                  </a:lnTo>
                  <a:lnTo>
                    <a:pt x="999" y="210"/>
                  </a:lnTo>
                  <a:lnTo>
                    <a:pt x="1002" y="209"/>
                  </a:lnTo>
                  <a:lnTo>
                    <a:pt x="1004" y="206"/>
                  </a:lnTo>
                  <a:lnTo>
                    <a:pt x="1008" y="200"/>
                  </a:lnTo>
                  <a:lnTo>
                    <a:pt x="1013" y="190"/>
                  </a:lnTo>
                  <a:lnTo>
                    <a:pt x="1015" y="181"/>
                  </a:lnTo>
                  <a:lnTo>
                    <a:pt x="1017" y="169"/>
                  </a:lnTo>
                  <a:lnTo>
                    <a:pt x="1019" y="147"/>
                  </a:lnTo>
                  <a:lnTo>
                    <a:pt x="1019" y="147"/>
                  </a:lnTo>
                  <a:lnTo>
                    <a:pt x="1021" y="130"/>
                  </a:lnTo>
                  <a:lnTo>
                    <a:pt x="1023" y="114"/>
                  </a:lnTo>
                  <a:lnTo>
                    <a:pt x="1027" y="97"/>
                  </a:lnTo>
                  <a:lnTo>
                    <a:pt x="1032" y="80"/>
                  </a:lnTo>
                  <a:lnTo>
                    <a:pt x="1032" y="80"/>
                  </a:lnTo>
                  <a:lnTo>
                    <a:pt x="1034" y="73"/>
                  </a:lnTo>
                  <a:lnTo>
                    <a:pt x="1037" y="66"/>
                  </a:lnTo>
                  <a:lnTo>
                    <a:pt x="1047" y="52"/>
                  </a:lnTo>
                  <a:lnTo>
                    <a:pt x="1057" y="40"/>
                  </a:lnTo>
                  <a:lnTo>
                    <a:pt x="1069" y="30"/>
                  </a:lnTo>
                  <a:lnTo>
                    <a:pt x="1082" y="20"/>
                  </a:lnTo>
                  <a:lnTo>
                    <a:pt x="1097" y="12"/>
                  </a:lnTo>
                  <a:lnTo>
                    <a:pt x="1112" y="7"/>
                  </a:lnTo>
                  <a:lnTo>
                    <a:pt x="1128" y="4"/>
                  </a:lnTo>
                  <a:lnTo>
                    <a:pt x="1128" y="4"/>
                  </a:lnTo>
                  <a:lnTo>
                    <a:pt x="1153" y="1"/>
                  </a:lnTo>
                  <a:lnTo>
                    <a:pt x="1176" y="1"/>
                  </a:lnTo>
                  <a:lnTo>
                    <a:pt x="1176" y="1"/>
                  </a:lnTo>
                  <a:lnTo>
                    <a:pt x="1192" y="1"/>
                  </a:lnTo>
                  <a:lnTo>
                    <a:pt x="1207" y="2"/>
                  </a:lnTo>
                  <a:lnTo>
                    <a:pt x="1222" y="5"/>
                  </a:lnTo>
                  <a:lnTo>
                    <a:pt x="1235" y="8"/>
                  </a:lnTo>
                  <a:lnTo>
                    <a:pt x="1249" y="12"/>
                  </a:lnTo>
                  <a:lnTo>
                    <a:pt x="1262" y="17"/>
                  </a:lnTo>
                  <a:lnTo>
                    <a:pt x="1274" y="22"/>
                  </a:lnTo>
                  <a:lnTo>
                    <a:pt x="1286" y="30"/>
                  </a:lnTo>
                  <a:lnTo>
                    <a:pt x="1286" y="30"/>
                  </a:lnTo>
                  <a:lnTo>
                    <a:pt x="1298" y="38"/>
                  </a:lnTo>
                  <a:lnTo>
                    <a:pt x="1309" y="47"/>
                  </a:lnTo>
                  <a:lnTo>
                    <a:pt x="1331" y="67"/>
                  </a:lnTo>
                  <a:lnTo>
                    <a:pt x="1331" y="67"/>
                  </a:lnTo>
                  <a:lnTo>
                    <a:pt x="1343" y="79"/>
                  </a:lnTo>
                  <a:lnTo>
                    <a:pt x="1357" y="91"/>
                  </a:lnTo>
                  <a:lnTo>
                    <a:pt x="1357" y="91"/>
                  </a:lnTo>
                  <a:lnTo>
                    <a:pt x="1373" y="104"/>
                  </a:lnTo>
                  <a:lnTo>
                    <a:pt x="1373" y="104"/>
                  </a:lnTo>
                  <a:lnTo>
                    <a:pt x="1387" y="116"/>
                  </a:lnTo>
                  <a:lnTo>
                    <a:pt x="1400" y="128"/>
                  </a:lnTo>
                  <a:lnTo>
                    <a:pt x="1413" y="140"/>
                  </a:lnTo>
                  <a:lnTo>
                    <a:pt x="1425" y="154"/>
                  </a:lnTo>
                  <a:lnTo>
                    <a:pt x="1425" y="154"/>
                  </a:lnTo>
                  <a:lnTo>
                    <a:pt x="1433" y="166"/>
                  </a:lnTo>
                  <a:lnTo>
                    <a:pt x="1443" y="180"/>
                  </a:lnTo>
                  <a:lnTo>
                    <a:pt x="1451" y="195"/>
                  </a:lnTo>
                  <a:lnTo>
                    <a:pt x="1459" y="212"/>
                  </a:lnTo>
                  <a:lnTo>
                    <a:pt x="1468" y="230"/>
                  </a:lnTo>
                  <a:lnTo>
                    <a:pt x="1474" y="248"/>
                  </a:lnTo>
                  <a:lnTo>
                    <a:pt x="1480" y="267"/>
                  </a:lnTo>
                  <a:lnTo>
                    <a:pt x="1484" y="286"/>
                  </a:lnTo>
                  <a:lnTo>
                    <a:pt x="1487" y="305"/>
                  </a:lnTo>
                  <a:lnTo>
                    <a:pt x="1488" y="324"/>
                  </a:lnTo>
                  <a:lnTo>
                    <a:pt x="1487" y="343"/>
                  </a:lnTo>
                  <a:lnTo>
                    <a:pt x="1484" y="360"/>
                  </a:lnTo>
                  <a:lnTo>
                    <a:pt x="1482" y="368"/>
                  </a:lnTo>
                  <a:lnTo>
                    <a:pt x="1479" y="378"/>
                  </a:lnTo>
                  <a:lnTo>
                    <a:pt x="1476" y="386"/>
                  </a:lnTo>
                  <a:lnTo>
                    <a:pt x="1472" y="393"/>
                  </a:lnTo>
                  <a:lnTo>
                    <a:pt x="1467" y="401"/>
                  </a:lnTo>
                  <a:lnTo>
                    <a:pt x="1461" y="408"/>
                  </a:lnTo>
                  <a:lnTo>
                    <a:pt x="1455" y="415"/>
                  </a:lnTo>
                  <a:lnTo>
                    <a:pt x="1448" y="421"/>
                  </a:lnTo>
                  <a:lnTo>
                    <a:pt x="1448" y="421"/>
                  </a:lnTo>
                  <a:lnTo>
                    <a:pt x="1441" y="427"/>
                  </a:lnTo>
                  <a:lnTo>
                    <a:pt x="1432" y="431"/>
                  </a:lnTo>
                  <a:lnTo>
                    <a:pt x="1424" y="433"/>
                  </a:lnTo>
                  <a:lnTo>
                    <a:pt x="1416" y="435"/>
                  </a:lnTo>
                  <a:lnTo>
                    <a:pt x="1406" y="436"/>
                  </a:lnTo>
                  <a:lnTo>
                    <a:pt x="1397" y="437"/>
                  </a:lnTo>
                  <a:lnTo>
                    <a:pt x="1377" y="437"/>
                  </a:lnTo>
                  <a:lnTo>
                    <a:pt x="1377" y="437"/>
                  </a:lnTo>
                  <a:lnTo>
                    <a:pt x="1359" y="437"/>
                  </a:lnTo>
                  <a:lnTo>
                    <a:pt x="1339" y="439"/>
                  </a:lnTo>
                  <a:lnTo>
                    <a:pt x="1331" y="441"/>
                  </a:lnTo>
                  <a:lnTo>
                    <a:pt x="1321" y="443"/>
                  </a:lnTo>
                  <a:lnTo>
                    <a:pt x="1313" y="447"/>
                  </a:lnTo>
                  <a:lnTo>
                    <a:pt x="1305" y="452"/>
                  </a:lnTo>
                  <a:lnTo>
                    <a:pt x="1305" y="452"/>
                  </a:lnTo>
                  <a:lnTo>
                    <a:pt x="1298" y="458"/>
                  </a:lnTo>
                  <a:lnTo>
                    <a:pt x="1292" y="463"/>
                  </a:lnTo>
                  <a:lnTo>
                    <a:pt x="1287" y="468"/>
                  </a:lnTo>
                  <a:lnTo>
                    <a:pt x="1284" y="473"/>
                  </a:lnTo>
                  <a:lnTo>
                    <a:pt x="1281" y="478"/>
                  </a:lnTo>
                  <a:lnTo>
                    <a:pt x="1280" y="484"/>
                  </a:lnTo>
                  <a:lnTo>
                    <a:pt x="1279" y="488"/>
                  </a:lnTo>
                  <a:lnTo>
                    <a:pt x="1279" y="493"/>
                  </a:lnTo>
                  <a:lnTo>
                    <a:pt x="1281" y="501"/>
                  </a:lnTo>
                  <a:lnTo>
                    <a:pt x="1284" y="510"/>
                  </a:lnTo>
                  <a:lnTo>
                    <a:pt x="1289" y="518"/>
                  </a:lnTo>
                  <a:lnTo>
                    <a:pt x="1295" y="526"/>
                  </a:lnTo>
                  <a:lnTo>
                    <a:pt x="1295" y="526"/>
                  </a:lnTo>
                  <a:lnTo>
                    <a:pt x="1302" y="537"/>
                  </a:lnTo>
                  <a:lnTo>
                    <a:pt x="1308" y="549"/>
                  </a:lnTo>
                  <a:lnTo>
                    <a:pt x="1308" y="549"/>
                  </a:lnTo>
                  <a:lnTo>
                    <a:pt x="1308" y="549"/>
                  </a:lnTo>
                  <a:lnTo>
                    <a:pt x="1316" y="559"/>
                  </a:lnTo>
                  <a:lnTo>
                    <a:pt x="1316" y="559"/>
                  </a:lnTo>
                  <a:lnTo>
                    <a:pt x="1333" y="581"/>
                  </a:lnTo>
                  <a:lnTo>
                    <a:pt x="1342" y="591"/>
                  </a:lnTo>
                  <a:lnTo>
                    <a:pt x="1353" y="601"/>
                  </a:lnTo>
                  <a:lnTo>
                    <a:pt x="1353" y="601"/>
                  </a:lnTo>
                  <a:lnTo>
                    <a:pt x="1367" y="614"/>
                  </a:lnTo>
                  <a:lnTo>
                    <a:pt x="1367" y="614"/>
                  </a:lnTo>
                  <a:lnTo>
                    <a:pt x="1400" y="644"/>
                  </a:lnTo>
                  <a:lnTo>
                    <a:pt x="1416" y="660"/>
                  </a:lnTo>
                  <a:lnTo>
                    <a:pt x="1431" y="677"/>
                  </a:lnTo>
                  <a:lnTo>
                    <a:pt x="1446" y="694"/>
                  </a:lnTo>
                  <a:lnTo>
                    <a:pt x="1459" y="713"/>
                  </a:lnTo>
                  <a:lnTo>
                    <a:pt x="1464" y="721"/>
                  </a:lnTo>
                  <a:lnTo>
                    <a:pt x="1470" y="730"/>
                  </a:lnTo>
                  <a:lnTo>
                    <a:pt x="1474" y="741"/>
                  </a:lnTo>
                  <a:lnTo>
                    <a:pt x="1477" y="750"/>
                  </a:lnTo>
                  <a:lnTo>
                    <a:pt x="1477" y="750"/>
                  </a:lnTo>
                  <a:lnTo>
                    <a:pt x="1483" y="773"/>
                  </a:lnTo>
                  <a:lnTo>
                    <a:pt x="1487" y="794"/>
                  </a:lnTo>
                  <a:lnTo>
                    <a:pt x="1489" y="816"/>
                  </a:lnTo>
                  <a:lnTo>
                    <a:pt x="1489" y="836"/>
                  </a:lnTo>
                  <a:lnTo>
                    <a:pt x="1487" y="856"/>
                  </a:lnTo>
                  <a:lnTo>
                    <a:pt x="1483" y="876"/>
                  </a:lnTo>
                  <a:lnTo>
                    <a:pt x="1476" y="896"/>
                  </a:lnTo>
                  <a:lnTo>
                    <a:pt x="1467" y="918"/>
                  </a:lnTo>
                  <a:lnTo>
                    <a:pt x="1467" y="918"/>
                  </a:lnTo>
                  <a:lnTo>
                    <a:pt x="1458" y="933"/>
                  </a:lnTo>
                  <a:lnTo>
                    <a:pt x="1448" y="949"/>
                  </a:lnTo>
                  <a:lnTo>
                    <a:pt x="1437" y="963"/>
                  </a:lnTo>
                  <a:lnTo>
                    <a:pt x="1425" y="978"/>
                  </a:lnTo>
                  <a:lnTo>
                    <a:pt x="1425" y="978"/>
                  </a:lnTo>
                  <a:lnTo>
                    <a:pt x="1404" y="1004"/>
                  </a:lnTo>
                  <a:lnTo>
                    <a:pt x="1404" y="1004"/>
                  </a:lnTo>
                  <a:lnTo>
                    <a:pt x="1389" y="1024"/>
                  </a:lnTo>
                  <a:lnTo>
                    <a:pt x="1373" y="1041"/>
                  </a:lnTo>
                  <a:lnTo>
                    <a:pt x="1340" y="1075"/>
                  </a:lnTo>
                  <a:lnTo>
                    <a:pt x="1340" y="1075"/>
                  </a:lnTo>
                  <a:lnTo>
                    <a:pt x="1320" y="1096"/>
                  </a:lnTo>
                  <a:lnTo>
                    <a:pt x="1320" y="1096"/>
                  </a:lnTo>
                  <a:lnTo>
                    <a:pt x="1299" y="1117"/>
                  </a:lnTo>
                  <a:lnTo>
                    <a:pt x="1278" y="1137"/>
                  </a:lnTo>
                  <a:lnTo>
                    <a:pt x="1233" y="1175"/>
                  </a:lnTo>
                  <a:lnTo>
                    <a:pt x="1233" y="1175"/>
                  </a:lnTo>
                  <a:lnTo>
                    <a:pt x="1194" y="1209"/>
                  </a:lnTo>
                  <a:lnTo>
                    <a:pt x="1174" y="1227"/>
                  </a:lnTo>
                  <a:lnTo>
                    <a:pt x="1155" y="1245"/>
                  </a:lnTo>
                  <a:lnTo>
                    <a:pt x="1155" y="1245"/>
                  </a:lnTo>
                  <a:lnTo>
                    <a:pt x="1134" y="1266"/>
                  </a:lnTo>
                  <a:lnTo>
                    <a:pt x="1112" y="1286"/>
                  </a:lnTo>
                  <a:lnTo>
                    <a:pt x="1112" y="1286"/>
                  </a:lnTo>
                  <a:lnTo>
                    <a:pt x="1089" y="1305"/>
                  </a:lnTo>
                  <a:lnTo>
                    <a:pt x="1068" y="1326"/>
                  </a:lnTo>
                  <a:lnTo>
                    <a:pt x="1063" y="1330"/>
                  </a:lnTo>
                  <a:lnTo>
                    <a:pt x="1063" y="1330"/>
                  </a:lnTo>
                  <a:lnTo>
                    <a:pt x="1041" y="1352"/>
                  </a:lnTo>
                  <a:lnTo>
                    <a:pt x="1018" y="1374"/>
                  </a:lnTo>
                  <a:lnTo>
                    <a:pt x="1017" y="1375"/>
                  </a:lnTo>
                  <a:lnTo>
                    <a:pt x="1017" y="1376"/>
                  </a:lnTo>
                  <a:lnTo>
                    <a:pt x="1017" y="1376"/>
                  </a:lnTo>
                  <a:lnTo>
                    <a:pt x="1013" y="1381"/>
                  </a:lnTo>
                  <a:lnTo>
                    <a:pt x="1013" y="1381"/>
                  </a:lnTo>
                  <a:lnTo>
                    <a:pt x="988" y="1404"/>
                  </a:lnTo>
                  <a:lnTo>
                    <a:pt x="962" y="1427"/>
                  </a:lnTo>
                  <a:lnTo>
                    <a:pt x="935" y="1447"/>
                  </a:lnTo>
                  <a:lnTo>
                    <a:pt x="909" y="1468"/>
                  </a:lnTo>
                  <a:lnTo>
                    <a:pt x="909" y="1468"/>
                  </a:lnTo>
                  <a:lnTo>
                    <a:pt x="883" y="1489"/>
                  </a:lnTo>
                  <a:lnTo>
                    <a:pt x="883" y="1489"/>
                  </a:lnTo>
                  <a:lnTo>
                    <a:pt x="873" y="1496"/>
                  </a:lnTo>
                  <a:lnTo>
                    <a:pt x="861" y="1502"/>
                  </a:lnTo>
                  <a:lnTo>
                    <a:pt x="850" y="1509"/>
                  </a:lnTo>
                  <a:lnTo>
                    <a:pt x="839" y="1513"/>
                  </a:lnTo>
                  <a:lnTo>
                    <a:pt x="826" y="1517"/>
                  </a:lnTo>
                  <a:lnTo>
                    <a:pt x="814" y="1519"/>
                  </a:lnTo>
                  <a:lnTo>
                    <a:pt x="801" y="1521"/>
                  </a:lnTo>
                  <a:lnTo>
                    <a:pt x="789" y="1521"/>
                  </a:lnTo>
                  <a:lnTo>
                    <a:pt x="789" y="1521"/>
                  </a:lnTo>
                  <a:lnTo>
                    <a:pt x="789" y="1521"/>
                  </a:lnTo>
                  <a:lnTo>
                    <a:pt x="789" y="1521"/>
                  </a:lnTo>
                  <a:close/>
                  <a:moveTo>
                    <a:pt x="490" y="1165"/>
                  </a:moveTo>
                  <a:lnTo>
                    <a:pt x="490" y="1165"/>
                  </a:lnTo>
                  <a:lnTo>
                    <a:pt x="484" y="1165"/>
                  </a:lnTo>
                  <a:lnTo>
                    <a:pt x="478" y="1166"/>
                  </a:lnTo>
                  <a:lnTo>
                    <a:pt x="473" y="1168"/>
                  </a:lnTo>
                  <a:lnTo>
                    <a:pt x="467" y="1171"/>
                  </a:lnTo>
                  <a:lnTo>
                    <a:pt x="467" y="1171"/>
                  </a:lnTo>
                  <a:lnTo>
                    <a:pt x="460" y="1176"/>
                  </a:lnTo>
                  <a:lnTo>
                    <a:pt x="454" y="1181"/>
                  </a:lnTo>
                  <a:lnTo>
                    <a:pt x="450" y="1187"/>
                  </a:lnTo>
                  <a:lnTo>
                    <a:pt x="449" y="1194"/>
                  </a:lnTo>
                  <a:lnTo>
                    <a:pt x="449" y="1194"/>
                  </a:lnTo>
                  <a:lnTo>
                    <a:pt x="449" y="1200"/>
                  </a:lnTo>
                  <a:lnTo>
                    <a:pt x="450" y="1205"/>
                  </a:lnTo>
                  <a:lnTo>
                    <a:pt x="453" y="1210"/>
                  </a:lnTo>
                  <a:lnTo>
                    <a:pt x="456" y="1215"/>
                  </a:lnTo>
                  <a:lnTo>
                    <a:pt x="465" y="1226"/>
                  </a:lnTo>
                  <a:lnTo>
                    <a:pt x="476" y="1236"/>
                  </a:lnTo>
                  <a:lnTo>
                    <a:pt x="476" y="1236"/>
                  </a:lnTo>
                  <a:lnTo>
                    <a:pt x="485" y="1244"/>
                  </a:lnTo>
                  <a:lnTo>
                    <a:pt x="485" y="1244"/>
                  </a:lnTo>
                  <a:lnTo>
                    <a:pt x="487" y="1247"/>
                  </a:lnTo>
                  <a:lnTo>
                    <a:pt x="489" y="1252"/>
                  </a:lnTo>
                  <a:lnTo>
                    <a:pt x="489" y="1253"/>
                  </a:lnTo>
                  <a:lnTo>
                    <a:pt x="504" y="1268"/>
                  </a:lnTo>
                  <a:lnTo>
                    <a:pt x="504" y="1268"/>
                  </a:lnTo>
                  <a:lnTo>
                    <a:pt x="545" y="1312"/>
                  </a:lnTo>
                  <a:lnTo>
                    <a:pt x="545" y="1312"/>
                  </a:lnTo>
                  <a:lnTo>
                    <a:pt x="567" y="1334"/>
                  </a:lnTo>
                  <a:lnTo>
                    <a:pt x="567" y="1334"/>
                  </a:lnTo>
                  <a:lnTo>
                    <a:pt x="598" y="1369"/>
                  </a:lnTo>
                  <a:lnTo>
                    <a:pt x="615" y="1385"/>
                  </a:lnTo>
                  <a:lnTo>
                    <a:pt x="633" y="1401"/>
                  </a:lnTo>
                  <a:lnTo>
                    <a:pt x="633" y="1401"/>
                  </a:lnTo>
                  <a:lnTo>
                    <a:pt x="646" y="1412"/>
                  </a:lnTo>
                  <a:lnTo>
                    <a:pt x="658" y="1424"/>
                  </a:lnTo>
                  <a:lnTo>
                    <a:pt x="658" y="1424"/>
                  </a:lnTo>
                  <a:lnTo>
                    <a:pt x="676" y="1440"/>
                  </a:lnTo>
                  <a:lnTo>
                    <a:pt x="685" y="1447"/>
                  </a:lnTo>
                  <a:lnTo>
                    <a:pt x="694" y="1455"/>
                  </a:lnTo>
                  <a:lnTo>
                    <a:pt x="705" y="1462"/>
                  </a:lnTo>
                  <a:lnTo>
                    <a:pt x="715" y="1468"/>
                  </a:lnTo>
                  <a:lnTo>
                    <a:pt x="727" y="1472"/>
                  </a:lnTo>
                  <a:lnTo>
                    <a:pt x="739" y="1476"/>
                  </a:lnTo>
                  <a:lnTo>
                    <a:pt x="739" y="1476"/>
                  </a:lnTo>
                  <a:lnTo>
                    <a:pt x="752" y="1480"/>
                  </a:lnTo>
                  <a:lnTo>
                    <a:pt x="765" y="1482"/>
                  </a:lnTo>
                  <a:lnTo>
                    <a:pt x="776" y="1483"/>
                  </a:lnTo>
                  <a:lnTo>
                    <a:pt x="787" y="1483"/>
                  </a:lnTo>
                  <a:lnTo>
                    <a:pt x="787" y="1483"/>
                  </a:lnTo>
                  <a:lnTo>
                    <a:pt x="800" y="1483"/>
                  </a:lnTo>
                  <a:lnTo>
                    <a:pt x="813" y="1481"/>
                  </a:lnTo>
                  <a:lnTo>
                    <a:pt x="824" y="1478"/>
                  </a:lnTo>
                  <a:lnTo>
                    <a:pt x="836" y="1473"/>
                  </a:lnTo>
                  <a:lnTo>
                    <a:pt x="848" y="1467"/>
                  </a:lnTo>
                  <a:lnTo>
                    <a:pt x="859" y="1460"/>
                  </a:lnTo>
                  <a:lnTo>
                    <a:pt x="872" y="1452"/>
                  </a:lnTo>
                  <a:lnTo>
                    <a:pt x="883" y="1442"/>
                  </a:lnTo>
                  <a:lnTo>
                    <a:pt x="883" y="1442"/>
                  </a:lnTo>
                  <a:lnTo>
                    <a:pt x="905" y="1424"/>
                  </a:lnTo>
                  <a:lnTo>
                    <a:pt x="928" y="1405"/>
                  </a:lnTo>
                  <a:lnTo>
                    <a:pt x="928" y="1405"/>
                  </a:lnTo>
                  <a:lnTo>
                    <a:pt x="945" y="1391"/>
                  </a:lnTo>
                  <a:lnTo>
                    <a:pt x="949" y="1388"/>
                  </a:lnTo>
                  <a:lnTo>
                    <a:pt x="946" y="1384"/>
                  </a:lnTo>
                  <a:lnTo>
                    <a:pt x="959" y="1376"/>
                  </a:lnTo>
                  <a:lnTo>
                    <a:pt x="959" y="1376"/>
                  </a:lnTo>
                  <a:lnTo>
                    <a:pt x="982" y="1357"/>
                  </a:lnTo>
                  <a:lnTo>
                    <a:pt x="1004" y="1338"/>
                  </a:lnTo>
                  <a:lnTo>
                    <a:pt x="1025" y="1317"/>
                  </a:lnTo>
                  <a:lnTo>
                    <a:pt x="1047" y="1296"/>
                  </a:lnTo>
                  <a:lnTo>
                    <a:pt x="1053" y="1289"/>
                  </a:lnTo>
                  <a:lnTo>
                    <a:pt x="1053" y="1289"/>
                  </a:lnTo>
                  <a:lnTo>
                    <a:pt x="1070" y="1274"/>
                  </a:lnTo>
                  <a:lnTo>
                    <a:pt x="1086" y="1260"/>
                  </a:lnTo>
                  <a:lnTo>
                    <a:pt x="1086" y="1260"/>
                  </a:lnTo>
                  <a:lnTo>
                    <a:pt x="1102" y="1246"/>
                  </a:lnTo>
                  <a:lnTo>
                    <a:pt x="1118" y="1231"/>
                  </a:lnTo>
                  <a:lnTo>
                    <a:pt x="1118" y="1231"/>
                  </a:lnTo>
                  <a:lnTo>
                    <a:pt x="1136" y="1214"/>
                  </a:lnTo>
                  <a:lnTo>
                    <a:pt x="1155" y="1198"/>
                  </a:lnTo>
                  <a:lnTo>
                    <a:pt x="1192" y="1166"/>
                  </a:lnTo>
                  <a:lnTo>
                    <a:pt x="1192" y="1166"/>
                  </a:lnTo>
                  <a:lnTo>
                    <a:pt x="1231" y="1132"/>
                  </a:lnTo>
                  <a:lnTo>
                    <a:pt x="1251" y="1115"/>
                  </a:lnTo>
                  <a:lnTo>
                    <a:pt x="1270" y="1096"/>
                  </a:lnTo>
                  <a:lnTo>
                    <a:pt x="1270" y="1096"/>
                  </a:lnTo>
                  <a:lnTo>
                    <a:pt x="1307" y="1057"/>
                  </a:lnTo>
                  <a:lnTo>
                    <a:pt x="1343" y="1017"/>
                  </a:lnTo>
                  <a:lnTo>
                    <a:pt x="1377" y="977"/>
                  </a:lnTo>
                  <a:lnTo>
                    <a:pt x="1410" y="936"/>
                  </a:lnTo>
                  <a:lnTo>
                    <a:pt x="1410" y="936"/>
                  </a:lnTo>
                  <a:lnTo>
                    <a:pt x="1419" y="924"/>
                  </a:lnTo>
                  <a:lnTo>
                    <a:pt x="1427" y="911"/>
                  </a:lnTo>
                  <a:lnTo>
                    <a:pt x="1431" y="903"/>
                  </a:lnTo>
                  <a:lnTo>
                    <a:pt x="1434" y="896"/>
                  </a:lnTo>
                  <a:lnTo>
                    <a:pt x="1438" y="888"/>
                  </a:lnTo>
                  <a:lnTo>
                    <a:pt x="1440" y="878"/>
                  </a:lnTo>
                  <a:lnTo>
                    <a:pt x="1440" y="878"/>
                  </a:lnTo>
                  <a:lnTo>
                    <a:pt x="1442" y="874"/>
                  </a:lnTo>
                  <a:lnTo>
                    <a:pt x="1443" y="871"/>
                  </a:lnTo>
                  <a:lnTo>
                    <a:pt x="1448" y="864"/>
                  </a:lnTo>
                  <a:lnTo>
                    <a:pt x="1448" y="864"/>
                  </a:lnTo>
                  <a:lnTo>
                    <a:pt x="1451" y="858"/>
                  </a:lnTo>
                  <a:lnTo>
                    <a:pt x="1454" y="851"/>
                  </a:lnTo>
                  <a:lnTo>
                    <a:pt x="1456" y="843"/>
                  </a:lnTo>
                  <a:lnTo>
                    <a:pt x="1457" y="834"/>
                  </a:lnTo>
                  <a:lnTo>
                    <a:pt x="1457" y="834"/>
                  </a:lnTo>
                  <a:lnTo>
                    <a:pt x="1455" y="816"/>
                  </a:lnTo>
                  <a:lnTo>
                    <a:pt x="1452" y="800"/>
                  </a:lnTo>
                  <a:lnTo>
                    <a:pt x="1449" y="783"/>
                  </a:lnTo>
                  <a:lnTo>
                    <a:pt x="1444" y="769"/>
                  </a:lnTo>
                  <a:lnTo>
                    <a:pt x="1439" y="755"/>
                  </a:lnTo>
                  <a:lnTo>
                    <a:pt x="1431" y="743"/>
                  </a:lnTo>
                  <a:lnTo>
                    <a:pt x="1424" y="730"/>
                  </a:lnTo>
                  <a:lnTo>
                    <a:pt x="1415" y="719"/>
                  </a:lnTo>
                  <a:lnTo>
                    <a:pt x="1410" y="713"/>
                  </a:lnTo>
                  <a:lnTo>
                    <a:pt x="1410" y="713"/>
                  </a:lnTo>
                  <a:lnTo>
                    <a:pt x="1381" y="678"/>
                  </a:lnTo>
                  <a:lnTo>
                    <a:pt x="1366" y="663"/>
                  </a:lnTo>
                  <a:lnTo>
                    <a:pt x="1349" y="647"/>
                  </a:lnTo>
                  <a:lnTo>
                    <a:pt x="1349" y="647"/>
                  </a:lnTo>
                  <a:lnTo>
                    <a:pt x="1336" y="635"/>
                  </a:lnTo>
                  <a:lnTo>
                    <a:pt x="1336" y="635"/>
                  </a:lnTo>
                  <a:lnTo>
                    <a:pt x="1323" y="623"/>
                  </a:lnTo>
                  <a:lnTo>
                    <a:pt x="1310" y="612"/>
                  </a:lnTo>
                  <a:lnTo>
                    <a:pt x="1300" y="600"/>
                  </a:lnTo>
                  <a:lnTo>
                    <a:pt x="1295" y="593"/>
                  </a:lnTo>
                  <a:lnTo>
                    <a:pt x="1290" y="586"/>
                  </a:lnTo>
                  <a:lnTo>
                    <a:pt x="1290" y="586"/>
                  </a:lnTo>
                  <a:lnTo>
                    <a:pt x="1288" y="582"/>
                  </a:lnTo>
                  <a:lnTo>
                    <a:pt x="1286" y="580"/>
                  </a:lnTo>
                  <a:lnTo>
                    <a:pt x="1285" y="579"/>
                  </a:lnTo>
                  <a:lnTo>
                    <a:pt x="1285" y="579"/>
                  </a:lnTo>
                  <a:lnTo>
                    <a:pt x="1281" y="577"/>
                  </a:lnTo>
                  <a:lnTo>
                    <a:pt x="1279" y="574"/>
                  </a:lnTo>
                  <a:lnTo>
                    <a:pt x="1277" y="571"/>
                  </a:lnTo>
                  <a:lnTo>
                    <a:pt x="1276" y="566"/>
                  </a:lnTo>
                  <a:lnTo>
                    <a:pt x="1275" y="565"/>
                  </a:lnTo>
                  <a:lnTo>
                    <a:pt x="1274" y="564"/>
                  </a:lnTo>
                  <a:lnTo>
                    <a:pt x="1274" y="564"/>
                  </a:lnTo>
                  <a:lnTo>
                    <a:pt x="1263" y="552"/>
                  </a:lnTo>
                  <a:lnTo>
                    <a:pt x="1263" y="552"/>
                  </a:lnTo>
                  <a:lnTo>
                    <a:pt x="1259" y="547"/>
                  </a:lnTo>
                  <a:lnTo>
                    <a:pt x="1257" y="543"/>
                  </a:lnTo>
                  <a:lnTo>
                    <a:pt x="1257" y="543"/>
                  </a:lnTo>
                  <a:lnTo>
                    <a:pt x="1248" y="527"/>
                  </a:lnTo>
                  <a:lnTo>
                    <a:pt x="1244" y="520"/>
                  </a:lnTo>
                  <a:lnTo>
                    <a:pt x="1242" y="514"/>
                  </a:lnTo>
                  <a:lnTo>
                    <a:pt x="1240" y="506"/>
                  </a:lnTo>
                  <a:lnTo>
                    <a:pt x="1239" y="500"/>
                  </a:lnTo>
                  <a:lnTo>
                    <a:pt x="1239" y="493"/>
                  </a:lnTo>
                  <a:lnTo>
                    <a:pt x="1240" y="487"/>
                  </a:lnTo>
                  <a:lnTo>
                    <a:pt x="1240" y="487"/>
                  </a:lnTo>
                  <a:lnTo>
                    <a:pt x="1244" y="473"/>
                  </a:lnTo>
                  <a:lnTo>
                    <a:pt x="1250" y="460"/>
                  </a:lnTo>
                  <a:lnTo>
                    <a:pt x="1257" y="447"/>
                  </a:lnTo>
                  <a:lnTo>
                    <a:pt x="1267" y="436"/>
                  </a:lnTo>
                  <a:lnTo>
                    <a:pt x="1278" y="427"/>
                  </a:lnTo>
                  <a:lnTo>
                    <a:pt x="1289" y="418"/>
                  </a:lnTo>
                  <a:lnTo>
                    <a:pt x="1302" y="412"/>
                  </a:lnTo>
                  <a:lnTo>
                    <a:pt x="1315" y="408"/>
                  </a:lnTo>
                  <a:lnTo>
                    <a:pt x="1315" y="408"/>
                  </a:lnTo>
                  <a:lnTo>
                    <a:pt x="1324" y="407"/>
                  </a:lnTo>
                  <a:lnTo>
                    <a:pt x="1333" y="406"/>
                  </a:lnTo>
                  <a:lnTo>
                    <a:pt x="1353" y="405"/>
                  </a:lnTo>
                  <a:lnTo>
                    <a:pt x="1353" y="405"/>
                  </a:lnTo>
                  <a:lnTo>
                    <a:pt x="1368" y="404"/>
                  </a:lnTo>
                  <a:lnTo>
                    <a:pt x="1383" y="403"/>
                  </a:lnTo>
                  <a:lnTo>
                    <a:pt x="1397" y="401"/>
                  </a:lnTo>
                  <a:lnTo>
                    <a:pt x="1412" y="396"/>
                  </a:lnTo>
                  <a:lnTo>
                    <a:pt x="1418" y="393"/>
                  </a:lnTo>
                  <a:lnTo>
                    <a:pt x="1423" y="390"/>
                  </a:lnTo>
                  <a:lnTo>
                    <a:pt x="1429" y="386"/>
                  </a:lnTo>
                  <a:lnTo>
                    <a:pt x="1433" y="382"/>
                  </a:lnTo>
                  <a:lnTo>
                    <a:pt x="1439" y="376"/>
                  </a:lnTo>
                  <a:lnTo>
                    <a:pt x="1442" y="370"/>
                  </a:lnTo>
                  <a:lnTo>
                    <a:pt x="1445" y="362"/>
                  </a:lnTo>
                  <a:lnTo>
                    <a:pt x="1447" y="354"/>
                  </a:lnTo>
                  <a:lnTo>
                    <a:pt x="1447" y="354"/>
                  </a:lnTo>
                  <a:lnTo>
                    <a:pt x="1449" y="343"/>
                  </a:lnTo>
                  <a:lnTo>
                    <a:pt x="1449" y="331"/>
                  </a:lnTo>
                  <a:lnTo>
                    <a:pt x="1449" y="319"/>
                  </a:lnTo>
                  <a:lnTo>
                    <a:pt x="1449" y="306"/>
                  </a:lnTo>
                  <a:lnTo>
                    <a:pt x="1447" y="294"/>
                  </a:lnTo>
                  <a:lnTo>
                    <a:pt x="1445" y="280"/>
                  </a:lnTo>
                  <a:lnTo>
                    <a:pt x="1442" y="268"/>
                  </a:lnTo>
                  <a:lnTo>
                    <a:pt x="1438" y="254"/>
                  </a:lnTo>
                  <a:lnTo>
                    <a:pt x="1433" y="242"/>
                  </a:lnTo>
                  <a:lnTo>
                    <a:pt x="1429" y="230"/>
                  </a:lnTo>
                  <a:lnTo>
                    <a:pt x="1424" y="217"/>
                  </a:lnTo>
                  <a:lnTo>
                    <a:pt x="1418" y="206"/>
                  </a:lnTo>
                  <a:lnTo>
                    <a:pt x="1412" y="194"/>
                  </a:lnTo>
                  <a:lnTo>
                    <a:pt x="1404" y="184"/>
                  </a:lnTo>
                  <a:lnTo>
                    <a:pt x="1397" y="175"/>
                  </a:lnTo>
                  <a:lnTo>
                    <a:pt x="1389" y="166"/>
                  </a:lnTo>
                  <a:lnTo>
                    <a:pt x="1389" y="166"/>
                  </a:lnTo>
                  <a:lnTo>
                    <a:pt x="1381" y="158"/>
                  </a:lnTo>
                  <a:lnTo>
                    <a:pt x="1371" y="150"/>
                  </a:lnTo>
                  <a:lnTo>
                    <a:pt x="1354" y="134"/>
                  </a:lnTo>
                  <a:lnTo>
                    <a:pt x="1354" y="134"/>
                  </a:lnTo>
                  <a:lnTo>
                    <a:pt x="1336" y="121"/>
                  </a:lnTo>
                  <a:lnTo>
                    <a:pt x="1320" y="106"/>
                  </a:lnTo>
                  <a:lnTo>
                    <a:pt x="1320" y="106"/>
                  </a:lnTo>
                  <a:lnTo>
                    <a:pt x="1302" y="88"/>
                  </a:lnTo>
                  <a:lnTo>
                    <a:pt x="1282" y="72"/>
                  </a:lnTo>
                  <a:lnTo>
                    <a:pt x="1273" y="65"/>
                  </a:lnTo>
                  <a:lnTo>
                    <a:pt x="1263" y="59"/>
                  </a:lnTo>
                  <a:lnTo>
                    <a:pt x="1253" y="52"/>
                  </a:lnTo>
                  <a:lnTo>
                    <a:pt x="1242" y="47"/>
                  </a:lnTo>
                  <a:lnTo>
                    <a:pt x="1242" y="47"/>
                  </a:lnTo>
                  <a:lnTo>
                    <a:pt x="1227" y="41"/>
                  </a:lnTo>
                  <a:lnTo>
                    <a:pt x="1211" y="37"/>
                  </a:lnTo>
                  <a:lnTo>
                    <a:pt x="1195" y="35"/>
                  </a:lnTo>
                  <a:lnTo>
                    <a:pt x="1177" y="34"/>
                  </a:lnTo>
                  <a:lnTo>
                    <a:pt x="1177" y="34"/>
                  </a:lnTo>
                  <a:lnTo>
                    <a:pt x="1167" y="34"/>
                  </a:lnTo>
                  <a:lnTo>
                    <a:pt x="1157" y="35"/>
                  </a:lnTo>
                  <a:lnTo>
                    <a:pt x="1146" y="37"/>
                  </a:lnTo>
                  <a:lnTo>
                    <a:pt x="1137" y="39"/>
                  </a:lnTo>
                  <a:lnTo>
                    <a:pt x="1128" y="42"/>
                  </a:lnTo>
                  <a:lnTo>
                    <a:pt x="1119" y="45"/>
                  </a:lnTo>
                  <a:lnTo>
                    <a:pt x="1111" y="49"/>
                  </a:lnTo>
                  <a:lnTo>
                    <a:pt x="1103" y="54"/>
                  </a:lnTo>
                  <a:lnTo>
                    <a:pt x="1096" y="60"/>
                  </a:lnTo>
                  <a:lnTo>
                    <a:pt x="1088" y="66"/>
                  </a:lnTo>
                  <a:lnTo>
                    <a:pt x="1082" y="72"/>
                  </a:lnTo>
                  <a:lnTo>
                    <a:pt x="1077" y="79"/>
                  </a:lnTo>
                  <a:lnTo>
                    <a:pt x="1072" y="87"/>
                  </a:lnTo>
                  <a:lnTo>
                    <a:pt x="1068" y="94"/>
                  </a:lnTo>
                  <a:lnTo>
                    <a:pt x="1064" y="102"/>
                  </a:lnTo>
                  <a:lnTo>
                    <a:pt x="1061" y="111"/>
                  </a:lnTo>
                  <a:lnTo>
                    <a:pt x="1061" y="111"/>
                  </a:lnTo>
                  <a:lnTo>
                    <a:pt x="1058" y="123"/>
                  </a:lnTo>
                  <a:lnTo>
                    <a:pt x="1057" y="134"/>
                  </a:lnTo>
                  <a:lnTo>
                    <a:pt x="1055" y="157"/>
                  </a:lnTo>
                  <a:lnTo>
                    <a:pt x="1055" y="157"/>
                  </a:lnTo>
                  <a:lnTo>
                    <a:pt x="1054" y="175"/>
                  </a:lnTo>
                  <a:lnTo>
                    <a:pt x="1053" y="184"/>
                  </a:lnTo>
                  <a:lnTo>
                    <a:pt x="1051" y="192"/>
                  </a:lnTo>
                  <a:lnTo>
                    <a:pt x="1049" y="201"/>
                  </a:lnTo>
                  <a:lnTo>
                    <a:pt x="1045" y="209"/>
                  </a:lnTo>
                  <a:lnTo>
                    <a:pt x="1040" y="216"/>
                  </a:lnTo>
                  <a:lnTo>
                    <a:pt x="1032" y="224"/>
                  </a:lnTo>
                  <a:lnTo>
                    <a:pt x="1032" y="224"/>
                  </a:lnTo>
                  <a:lnTo>
                    <a:pt x="1021" y="235"/>
                  </a:lnTo>
                  <a:lnTo>
                    <a:pt x="1011" y="242"/>
                  </a:lnTo>
                  <a:lnTo>
                    <a:pt x="1004" y="244"/>
                  </a:lnTo>
                  <a:lnTo>
                    <a:pt x="999" y="246"/>
                  </a:lnTo>
                  <a:lnTo>
                    <a:pt x="994" y="247"/>
                  </a:lnTo>
                  <a:lnTo>
                    <a:pt x="989" y="248"/>
                  </a:lnTo>
                  <a:lnTo>
                    <a:pt x="989" y="248"/>
                  </a:lnTo>
                  <a:lnTo>
                    <a:pt x="984" y="247"/>
                  </a:lnTo>
                  <a:lnTo>
                    <a:pt x="978" y="246"/>
                  </a:lnTo>
                  <a:lnTo>
                    <a:pt x="973" y="244"/>
                  </a:lnTo>
                  <a:lnTo>
                    <a:pt x="968" y="242"/>
                  </a:lnTo>
                  <a:lnTo>
                    <a:pt x="964" y="239"/>
                  </a:lnTo>
                  <a:lnTo>
                    <a:pt x="963" y="240"/>
                  </a:lnTo>
                  <a:lnTo>
                    <a:pt x="963" y="240"/>
                  </a:lnTo>
                  <a:lnTo>
                    <a:pt x="959" y="235"/>
                  </a:lnTo>
                  <a:lnTo>
                    <a:pt x="959" y="235"/>
                  </a:lnTo>
                  <a:lnTo>
                    <a:pt x="954" y="231"/>
                  </a:lnTo>
                  <a:lnTo>
                    <a:pt x="954" y="231"/>
                  </a:lnTo>
                  <a:lnTo>
                    <a:pt x="950" y="225"/>
                  </a:lnTo>
                  <a:lnTo>
                    <a:pt x="949" y="224"/>
                  </a:lnTo>
                  <a:lnTo>
                    <a:pt x="939" y="213"/>
                  </a:lnTo>
                  <a:lnTo>
                    <a:pt x="939" y="213"/>
                  </a:lnTo>
                  <a:lnTo>
                    <a:pt x="927" y="199"/>
                  </a:lnTo>
                  <a:lnTo>
                    <a:pt x="914" y="184"/>
                  </a:lnTo>
                  <a:lnTo>
                    <a:pt x="887" y="157"/>
                  </a:lnTo>
                  <a:lnTo>
                    <a:pt x="887" y="157"/>
                  </a:lnTo>
                  <a:lnTo>
                    <a:pt x="875" y="145"/>
                  </a:lnTo>
                  <a:lnTo>
                    <a:pt x="875" y="145"/>
                  </a:lnTo>
                  <a:lnTo>
                    <a:pt x="854" y="124"/>
                  </a:lnTo>
                  <a:lnTo>
                    <a:pt x="854" y="124"/>
                  </a:lnTo>
                  <a:lnTo>
                    <a:pt x="825" y="93"/>
                  </a:lnTo>
                  <a:lnTo>
                    <a:pt x="808" y="78"/>
                  </a:lnTo>
                  <a:lnTo>
                    <a:pt x="792" y="64"/>
                  </a:lnTo>
                  <a:lnTo>
                    <a:pt x="774" y="52"/>
                  </a:lnTo>
                  <a:lnTo>
                    <a:pt x="765" y="47"/>
                  </a:lnTo>
                  <a:lnTo>
                    <a:pt x="756" y="43"/>
                  </a:lnTo>
                  <a:lnTo>
                    <a:pt x="745" y="39"/>
                  </a:lnTo>
                  <a:lnTo>
                    <a:pt x="736" y="37"/>
                  </a:lnTo>
                  <a:lnTo>
                    <a:pt x="726" y="35"/>
                  </a:lnTo>
                  <a:lnTo>
                    <a:pt x="716" y="34"/>
                  </a:lnTo>
                  <a:lnTo>
                    <a:pt x="716" y="34"/>
                  </a:lnTo>
                  <a:lnTo>
                    <a:pt x="708" y="35"/>
                  </a:lnTo>
                  <a:lnTo>
                    <a:pt x="700" y="36"/>
                  </a:lnTo>
                  <a:lnTo>
                    <a:pt x="692" y="38"/>
                  </a:lnTo>
                  <a:lnTo>
                    <a:pt x="684" y="40"/>
                  </a:lnTo>
                  <a:lnTo>
                    <a:pt x="684" y="40"/>
                  </a:lnTo>
                  <a:lnTo>
                    <a:pt x="664" y="48"/>
                  </a:lnTo>
                  <a:lnTo>
                    <a:pt x="646" y="59"/>
                  </a:lnTo>
                  <a:lnTo>
                    <a:pt x="628" y="70"/>
                  </a:lnTo>
                  <a:lnTo>
                    <a:pt x="612" y="82"/>
                  </a:lnTo>
                  <a:lnTo>
                    <a:pt x="597" y="95"/>
                  </a:lnTo>
                  <a:lnTo>
                    <a:pt x="581" y="109"/>
                  </a:lnTo>
                  <a:lnTo>
                    <a:pt x="552" y="138"/>
                  </a:lnTo>
                  <a:lnTo>
                    <a:pt x="552" y="138"/>
                  </a:lnTo>
                  <a:lnTo>
                    <a:pt x="535" y="158"/>
                  </a:lnTo>
                  <a:lnTo>
                    <a:pt x="515" y="177"/>
                  </a:lnTo>
                  <a:lnTo>
                    <a:pt x="515" y="177"/>
                  </a:lnTo>
                  <a:lnTo>
                    <a:pt x="480" y="208"/>
                  </a:lnTo>
                  <a:lnTo>
                    <a:pt x="448" y="235"/>
                  </a:lnTo>
                  <a:lnTo>
                    <a:pt x="447" y="236"/>
                  </a:lnTo>
                  <a:lnTo>
                    <a:pt x="447" y="236"/>
                  </a:lnTo>
                  <a:lnTo>
                    <a:pt x="444" y="247"/>
                  </a:lnTo>
                  <a:lnTo>
                    <a:pt x="444" y="247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8" y="268"/>
                  </a:lnTo>
                  <a:lnTo>
                    <a:pt x="448" y="268"/>
                  </a:lnTo>
                  <a:lnTo>
                    <a:pt x="451" y="265"/>
                  </a:lnTo>
                  <a:lnTo>
                    <a:pt x="455" y="264"/>
                  </a:lnTo>
                  <a:lnTo>
                    <a:pt x="463" y="261"/>
                  </a:lnTo>
                  <a:lnTo>
                    <a:pt x="463" y="261"/>
                  </a:lnTo>
                  <a:lnTo>
                    <a:pt x="470" y="260"/>
                  </a:lnTo>
                  <a:lnTo>
                    <a:pt x="477" y="260"/>
                  </a:lnTo>
                  <a:lnTo>
                    <a:pt x="477" y="260"/>
                  </a:lnTo>
                  <a:lnTo>
                    <a:pt x="489" y="260"/>
                  </a:lnTo>
                  <a:lnTo>
                    <a:pt x="502" y="262"/>
                  </a:lnTo>
                  <a:lnTo>
                    <a:pt x="502" y="262"/>
                  </a:lnTo>
                  <a:lnTo>
                    <a:pt x="514" y="263"/>
                  </a:lnTo>
                  <a:lnTo>
                    <a:pt x="526" y="264"/>
                  </a:lnTo>
                  <a:lnTo>
                    <a:pt x="526" y="264"/>
                  </a:lnTo>
                  <a:lnTo>
                    <a:pt x="541" y="265"/>
                  </a:lnTo>
                  <a:lnTo>
                    <a:pt x="557" y="268"/>
                  </a:lnTo>
                  <a:lnTo>
                    <a:pt x="572" y="273"/>
                  </a:lnTo>
                  <a:lnTo>
                    <a:pt x="588" y="280"/>
                  </a:lnTo>
                  <a:lnTo>
                    <a:pt x="603" y="291"/>
                  </a:lnTo>
                  <a:lnTo>
                    <a:pt x="618" y="301"/>
                  </a:lnTo>
                  <a:lnTo>
                    <a:pt x="632" y="315"/>
                  </a:lnTo>
                  <a:lnTo>
                    <a:pt x="646" y="329"/>
                  </a:lnTo>
                  <a:lnTo>
                    <a:pt x="646" y="329"/>
                  </a:lnTo>
                  <a:lnTo>
                    <a:pt x="658" y="345"/>
                  </a:lnTo>
                  <a:lnTo>
                    <a:pt x="670" y="361"/>
                  </a:lnTo>
                  <a:lnTo>
                    <a:pt x="679" y="378"/>
                  </a:lnTo>
                  <a:lnTo>
                    <a:pt x="687" y="394"/>
                  </a:lnTo>
                  <a:lnTo>
                    <a:pt x="695" y="412"/>
                  </a:lnTo>
                  <a:lnTo>
                    <a:pt x="702" y="431"/>
                  </a:lnTo>
                  <a:lnTo>
                    <a:pt x="706" y="449"/>
                  </a:lnTo>
                  <a:lnTo>
                    <a:pt x="710" y="469"/>
                  </a:lnTo>
                  <a:lnTo>
                    <a:pt x="710" y="469"/>
                  </a:lnTo>
                  <a:lnTo>
                    <a:pt x="711" y="484"/>
                  </a:lnTo>
                  <a:lnTo>
                    <a:pt x="710" y="497"/>
                  </a:lnTo>
                  <a:lnTo>
                    <a:pt x="708" y="508"/>
                  </a:lnTo>
                  <a:lnTo>
                    <a:pt x="704" y="521"/>
                  </a:lnTo>
                  <a:lnTo>
                    <a:pt x="698" y="532"/>
                  </a:lnTo>
                  <a:lnTo>
                    <a:pt x="691" y="543"/>
                  </a:lnTo>
                  <a:lnTo>
                    <a:pt x="676" y="565"/>
                  </a:lnTo>
                  <a:lnTo>
                    <a:pt x="676" y="565"/>
                  </a:lnTo>
                  <a:lnTo>
                    <a:pt x="664" y="581"/>
                  </a:lnTo>
                  <a:lnTo>
                    <a:pt x="664" y="581"/>
                  </a:lnTo>
                  <a:lnTo>
                    <a:pt x="659" y="589"/>
                  </a:lnTo>
                  <a:lnTo>
                    <a:pt x="653" y="597"/>
                  </a:lnTo>
                  <a:lnTo>
                    <a:pt x="646" y="604"/>
                  </a:lnTo>
                  <a:lnTo>
                    <a:pt x="640" y="610"/>
                  </a:lnTo>
                  <a:lnTo>
                    <a:pt x="624" y="621"/>
                  </a:lnTo>
                  <a:lnTo>
                    <a:pt x="608" y="631"/>
                  </a:lnTo>
                  <a:lnTo>
                    <a:pt x="592" y="639"/>
                  </a:lnTo>
                  <a:lnTo>
                    <a:pt x="574" y="645"/>
                  </a:lnTo>
                  <a:lnTo>
                    <a:pt x="538" y="659"/>
                  </a:lnTo>
                  <a:lnTo>
                    <a:pt x="535" y="660"/>
                  </a:lnTo>
                  <a:lnTo>
                    <a:pt x="535" y="660"/>
                  </a:lnTo>
                  <a:lnTo>
                    <a:pt x="521" y="663"/>
                  </a:lnTo>
                  <a:lnTo>
                    <a:pt x="508" y="666"/>
                  </a:lnTo>
                  <a:lnTo>
                    <a:pt x="495" y="668"/>
                  </a:lnTo>
                  <a:lnTo>
                    <a:pt x="482" y="668"/>
                  </a:lnTo>
                  <a:lnTo>
                    <a:pt x="482" y="668"/>
                  </a:lnTo>
                  <a:lnTo>
                    <a:pt x="472" y="668"/>
                  </a:lnTo>
                  <a:lnTo>
                    <a:pt x="461" y="667"/>
                  </a:lnTo>
                  <a:lnTo>
                    <a:pt x="451" y="665"/>
                  </a:lnTo>
                  <a:lnTo>
                    <a:pt x="441" y="663"/>
                  </a:lnTo>
                  <a:lnTo>
                    <a:pt x="430" y="659"/>
                  </a:lnTo>
                  <a:lnTo>
                    <a:pt x="420" y="655"/>
                  </a:lnTo>
                  <a:lnTo>
                    <a:pt x="409" y="649"/>
                  </a:lnTo>
                  <a:lnTo>
                    <a:pt x="398" y="644"/>
                  </a:lnTo>
                  <a:lnTo>
                    <a:pt x="398" y="644"/>
                  </a:lnTo>
                  <a:lnTo>
                    <a:pt x="381" y="634"/>
                  </a:lnTo>
                  <a:lnTo>
                    <a:pt x="367" y="623"/>
                  </a:lnTo>
                  <a:lnTo>
                    <a:pt x="354" y="613"/>
                  </a:lnTo>
                  <a:lnTo>
                    <a:pt x="343" y="602"/>
                  </a:lnTo>
                  <a:lnTo>
                    <a:pt x="334" y="589"/>
                  </a:lnTo>
                  <a:lnTo>
                    <a:pt x="325" y="575"/>
                  </a:lnTo>
                  <a:lnTo>
                    <a:pt x="318" y="559"/>
                  </a:lnTo>
                  <a:lnTo>
                    <a:pt x="312" y="543"/>
                  </a:lnTo>
                  <a:lnTo>
                    <a:pt x="312" y="543"/>
                  </a:lnTo>
                  <a:lnTo>
                    <a:pt x="306" y="521"/>
                  </a:lnTo>
                  <a:lnTo>
                    <a:pt x="300" y="499"/>
                  </a:lnTo>
                  <a:lnTo>
                    <a:pt x="300" y="499"/>
                  </a:lnTo>
                  <a:lnTo>
                    <a:pt x="294" y="478"/>
                  </a:lnTo>
                  <a:lnTo>
                    <a:pt x="288" y="459"/>
                  </a:lnTo>
                  <a:lnTo>
                    <a:pt x="277" y="462"/>
                  </a:lnTo>
                  <a:lnTo>
                    <a:pt x="278" y="457"/>
                  </a:lnTo>
                  <a:lnTo>
                    <a:pt x="282" y="455"/>
                  </a:lnTo>
                  <a:lnTo>
                    <a:pt x="287" y="457"/>
                  </a:lnTo>
                  <a:lnTo>
                    <a:pt x="287" y="457"/>
                  </a:lnTo>
                  <a:lnTo>
                    <a:pt x="283" y="450"/>
                  </a:lnTo>
                  <a:lnTo>
                    <a:pt x="283" y="450"/>
                  </a:lnTo>
                  <a:lnTo>
                    <a:pt x="273" y="433"/>
                  </a:lnTo>
                  <a:lnTo>
                    <a:pt x="265" y="421"/>
                  </a:lnTo>
                  <a:lnTo>
                    <a:pt x="259" y="415"/>
                  </a:lnTo>
                  <a:lnTo>
                    <a:pt x="256" y="414"/>
                  </a:lnTo>
                  <a:lnTo>
                    <a:pt x="254" y="413"/>
                  </a:lnTo>
                  <a:lnTo>
                    <a:pt x="254" y="413"/>
                  </a:lnTo>
                  <a:lnTo>
                    <a:pt x="252" y="414"/>
                  </a:lnTo>
                  <a:lnTo>
                    <a:pt x="249" y="415"/>
                  </a:lnTo>
                  <a:lnTo>
                    <a:pt x="222" y="442"/>
                  </a:lnTo>
                  <a:lnTo>
                    <a:pt x="222" y="442"/>
                  </a:lnTo>
                  <a:lnTo>
                    <a:pt x="218" y="446"/>
                  </a:lnTo>
                  <a:lnTo>
                    <a:pt x="213" y="447"/>
                  </a:lnTo>
                  <a:lnTo>
                    <a:pt x="210" y="447"/>
                  </a:lnTo>
                  <a:lnTo>
                    <a:pt x="208" y="449"/>
                  </a:lnTo>
                  <a:lnTo>
                    <a:pt x="208" y="449"/>
                  </a:lnTo>
                  <a:lnTo>
                    <a:pt x="196" y="461"/>
                  </a:lnTo>
                  <a:lnTo>
                    <a:pt x="182" y="472"/>
                  </a:lnTo>
                  <a:lnTo>
                    <a:pt x="157" y="494"/>
                  </a:lnTo>
                  <a:lnTo>
                    <a:pt x="157" y="494"/>
                  </a:lnTo>
                  <a:lnTo>
                    <a:pt x="136" y="510"/>
                  </a:lnTo>
                  <a:lnTo>
                    <a:pt x="115" y="528"/>
                  </a:lnTo>
                  <a:lnTo>
                    <a:pt x="95" y="548"/>
                  </a:lnTo>
                  <a:lnTo>
                    <a:pt x="86" y="558"/>
                  </a:lnTo>
                  <a:lnTo>
                    <a:pt x="77" y="569"/>
                  </a:lnTo>
                  <a:lnTo>
                    <a:pt x="77" y="569"/>
                  </a:lnTo>
                  <a:lnTo>
                    <a:pt x="68" y="581"/>
                  </a:lnTo>
                  <a:lnTo>
                    <a:pt x="60" y="594"/>
                  </a:lnTo>
                  <a:lnTo>
                    <a:pt x="53" y="609"/>
                  </a:lnTo>
                  <a:lnTo>
                    <a:pt x="48" y="623"/>
                  </a:lnTo>
                  <a:lnTo>
                    <a:pt x="43" y="639"/>
                  </a:lnTo>
                  <a:lnTo>
                    <a:pt x="39" y="655"/>
                  </a:lnTo>
                  <a:lnTo>
                    <a:pt x="36" y="670"/>
                  </a:lnTo>
                  <a:lnTo>
                    <a:pt x="35" y="687"/>
                  </a:lnTo>
                  <a:lnTo>
                    <a:pt x="35" y="702"/>
                  </a:lnTo>
                  <a:lnTo>
                    <a:pt x="36" y="718"/>
                  </a:lnTo>
                  <a:lnTo>
                    <a:pt x="38" y="733"/>
                  </a:lnTo>
                  <a:lnTo>
                    <a:pt x="41" y="748"/>
                  </a:lnTo>
                  <a:lnTo>
                    <a:pt x="47" y="762"/>
                  </a:lnTo>
                  <a:lnTo>
                    <a:pt x="52" y="776"/>
                  </a:lnTo>
                  <a:lnTo>
                    <a:pt x="59" y="789"/>
                  </a:lnTo>
                  <a:lnTo>
                    <a:pt x="66" y="801"/>
                  </a:lnTo>
                  <a:lnTo>
                    <a:pt x="66" y="801"/>
                  </a:lnTo>
                  <a:lnTo>
                    <a:pt x="94" y="837"/>
                  </a:lnTo>
                  <a:lnTo>
                    <a:pt x="124" y="873"/>
                  </a:lnTo>
                  <a:lnTo>
                    <a:pt x="159" y="911"/>
                  </a:lnTo>
                  <a:lnTo>
                    <a:pt x="199" y="952"/>
                  </a:lnTo>
                  <a:lnTo>
                    <a:pt x="199" y="952"/>
                  </a:lnTo>
                  <a:lnTo>
                    <a:pt x="210" y="963"/>
                  </a:lnTo>
                  <a:lnTo>
                    <a:pt x="216" y="969"/>
                  </a:lnTo>
                  <a:lnTo>
                    <a:pt x="218" y="969"/>
                  </a:lnTo>
                  <a:lnTo>
                    <a:pt x="218" y="969"/>
                  </a:lnTo>
                  <a:lnTo>
                    <a:pt x="221" y="970"/>
                  </a:lnTo>
                  <a:lnTo>
                    <a:pt x="224" y="971"/>
                  </a:lnTo>
                  <a:lnTo>
                    <a:pt x="226" y="973"/>
                  </a:lnTo>
                  <a:lnTo>
                    <a:pt x="229" y="975"/>
                  </a:lnTo>
                  <a:lnTo>
                    <a:pt x="229" y="975"/>
                  </a:lnTo>
                  <a:lnTo>
                    <a:pt x="234" y="981"/>
                  </a:lnTo>
                  <a:lnTo>
                    <a:pt x="240" y="985"/>
                  </a:lnTo>
                  <a:lnTo>
                    <a:pt x="246" y="988"/>
                  </a:lnTo>
                  <a:lnTo>
                    <a:pt x="251" y="989"/>
                  </a:lnTo>
                  <a:lnTo>
                    <a:pt x="251" y="989"/>
                  </a:lnTo>
                  <a:lnTo>
                    <a:pt x="254" y="988"/>
                  </a:lnTo>
                  <a:lnTo>
                    <a:pt x="257" y="987"/>
                  </a:lnTo>
                  <a:lnTo>
                    <a:pt x="261" y="985"/>
                  </a:lnTo>
                  <a:lnTo>
                    <a:pt x="265" y="982"/>
                  </a:lnTo>
                  <a:lnTo>
                    <a:pt x="265" y="982"/>
                  </a:lnTo>
                  <a:lnTo>
                    <a:pt x="268" y="977"/>
                  </a:lnTo>
                  <a:lnTo>
                    <a:pt x="272" y="971"/>
                  </a:lnTo>
                  <a:lnTo>
                    <a:pt x="275" y="963"/>
                  </a:lnTo>
                  <a:lnTo>
                    <a:pt x="276" y="956"/>
                  </a:lnTo>
                  <a:lnTo>
                    <a:pt x="278" y="942"/>
                  </a:lnTo>
                  <a:lnTo>
                    <a:pt x="277" y="928"/>
                  </a:lnTo>
                  <a:lnTo>
                    <a:pt x="277" y="928"/>
                  </a:lnTo>
                  <a:lnTo>
                    <a:pt x="275" y="915"/>
                  </a:lnTo>
                  <a:lnTo>
                    <a:pt x="275" y="915"/>
                  </a:lnTo>
                  <a:lnTo>
                    <a:pt x="271" y="882"/>
                  </a:lnTo>
                  <a:lnTo>
                    <a:pt x="270" y="865"/>
                  </a:lnTo>
                  <a:lnTo>
                    <a:pt x="268" y="848"/>
                  </a:lnTo>
                  <a:lnTo>
                    <a:pt x="268" y="848"/>
                  </a:lnTo>
                  <a:lnTo>
                    <a:pt x="270" y="838"/>
                  </a:lnTo>
                  <a:lnTo>
                    <a:pt x="271" y="828"/>
                  </a:lnTo>
                  <a:lnTo>
                    <a:pt x="273" y="818"/>
                  </a:lnTo>
                  <a:lnTo>
                    <a:pt x="275" y="809"/>
                  </a:lnTo>
                  <a:lnTo>
                    <a:pt x="280" y="792"/>
                  </a:lnTo>
                  <a:lnTo>
                    <a:pt x="288" y="777"/>
                  </a:lnTo>
                  <a:lnTo>
                    <a:pt x="297" y="762"/>
                  </a:lnTo>
                  <a:lnTo>
                    <a:pt x="309" y="748"/>
                  </a:lnTo>
                  <a:lnTo>
                    <a:pt x="322" y="735"/>
                  </a:lnTo>
                  <a:lnTo>
                    <a:pt x="337" y="722"/>
                  </a:lnTo>
                  <a:lnTo>
                    <a:pt x="337" y="722"/>
                  </a:lnTo>
                  <a:lnTo>
                    <a:pt x="341" y="719"/>
                  </a:lnTo>
                  <a:lnTo>
                    <a:pt x="346" y="716"/>
                  </a:lnTo>
                  <a:lnTo>
                    <a:pt x="352" y="714"/>
                  </a:lnTo>
                  <a:lnTo>
                    <a:pt x="359" y="712"/>
                  </a:lnTo>
                  <a:lnTo>
                    <a:pt x="373" y="708"/>
                  </a:lnTo>
                  <a:lnTo>
                    <a:pt x="391" y="707"/>
                  </a:lnTo>
                  <a:lnTo>
                    <a:pt x="391" y="707"/>
                  </a:lnTo>
                  <a:lnTo>
                    <a:pt x="402" y="708"/>
                  </a:lnTo>
                  <a:lnTo>
                    <a:pt x="414" y="709"/>
                  </a:lnTo>
                  <a:lnTo>
                    <a:pt x="434" y="713"/>
                  </a:lnTo>
                  <a:lnTo>
                    <a:pt x="453" y="718"/>
                  </a:lnTo>
                  <a:lnTo>
                    <a:pt x="469" y="724"/>
                  </a:lnTo>
                  <a:lnTo>
                    <a:pt x="469" y="724"/>
                  </a:lnTo>
                  <a:lnTo>
                    <a:pt x="495" y="737"/>
                  </a:lnTo>
                  <a:lnTo>
                    <a:pt x="520" y="752"/>
                  </a:lnTo>
                  <a:lnTo>
                    <a:pt x="543" y="767"/>
                  </a:lnTo>
                  <a:lnTo>
                    <a:pt x="564" y="782"/>
                  </a:lnTo>
                  <a:lnTo>
                    <a:pt x="584" y="799"/>
                  </a:lnTo>
                  <a:lnTo>
                    <a:pt x="601" y="815"/>
                  </a:lnTo>
                  <a:lnTo>
                    <a:pt x="617" y="833"/>
                  </a:lnTo>
                  <a:lnTo>
                    <a:pt x="631" y="850"/>
                  </a:lnTo>
                  <a:lnTo>
                    <a:pt x="642" y="865"/>
                  </a:lnTo>
                  <a:lnTo>
                    <a:pt x="642" y="865"/>
                  </a:lnTo>
                  <a:lnTo>
                    <a:pt x="669" y="902"/>
                  </a:lnTo>
                  <a:lnTo>
                    <a:pt x="681" y="922"/>
                  </a:lnTo>
                  <a:lnTo>
                    <a:pt x="693" y="942"/>
                  </a:lnTo>
                  <a:lnTo>
                    <a:pt x="705" y="962"/>
                  </a:lnTo>
                  <a:lnTo>
                    <a:pt x="715" y="983"/>
                  </a:lnTo>
                  <a:lnTo>
                    <a:pt x="723" y="1005"/>
                  </a:lnTo>
                  <a:lnTo>
                    <a:pt x="730" y="1027"/>
                  </a:lnTo>
                  <a:lnTo>
                    <a:pt x="730" y="1027"/>
                  </a:lnTo>
                  <a:lnTo>
                    <a:pt x="733" y="1040"/>
                  </a:lnTo>
                  <a:lnTo>
                    <a:pt x="735" y="1057"/>
                  </a:lnTo>
                  <a:lnTo>
                    <a:pt x="737" y="1076"/>
                  </a:lnTo>
                  <a:lnTo>
                    <a:pt x="737" y="1097"/>
                  </a:lnTo>
                  <a:lnTo>
                    <a:pt x="736" y="1108"/>
                  </a:lnTo>
                  <a:lnTo>
                    <a:pt x="735" y="1118"/>
                  </a:lnTo>
                  <a:lnTo>
                    <a:pt x="733" y="1129"/>
                  </a:lnTo>
                  <a:lnTo>
                    <a:pt x="730" y="1140"/>
                  </a:lnTo>
                  <a:lnTo>
                    <a:pt x="726" y="1149"/>
                  </a:lnTo>
                  <a:lnTo>
                    <a:pt x="720" y="1158"/>
                  </a:lnTo>
                  <a:lnTo>
                    <a:pt x="714" y="1168"/>
                  </a:lnTo>
                  <a:lnTo>
                    <a:pt x="707" y="1176"/>
                  </a:lnTo>
                  <a:lnTo>
                    <a:pt x="707" y="1176"/>
                  </a:lnTo>
                  <a:lnTo>
                    <a:pt x="699" y="1183"/>
                  </a:lnTo>
                  <a:lnTo>
                    <a:pt x="689" y="1189"/>
                  </a:lnTo>
                  <a:lnTo>
                    <a:pt x="681" y="1196"/>
                  </a:lnTo>
                  <a:lnTo>
                    <a:pt x="672" y="1200"/>
                  </a:lnTo>
                  <a:lnTo>
                    <a:pt x="662" y="1203"/>
                  </a:lnTo>
                  <a:lnTo>
                    <a:pt x="653" y="1206"/>
                  </a:lnTo>
                  <a:lnTo>
                    <a:pt x="643" y="1207"/>
                  </a:lnTo>
                  <a:lnTo>
                    <a:pt x="633" y="1208"/>
                  </a:lnTo>
                  <a:lnTo>
                    <a:pt x="633" y="1208"/>
                  </a:lnTo>
                  <a:lnTo>
                    <a:pt x="620" y="1207"/>
                  </a:lnTo>
                  <a:lnTo>
                    <a:pt x="607" y="1205"/>
                  </a:lnTo>
                  <a:lnTo>
                    <a:pt x="593" y="1202"/>
                  </a:lnTo>
                  <a:lnTo>
                    <a:pt x="578" y="1197"/>
                  </a:lnTo>
                  <a:lnTo>
                    <a:pt x="578" y="1197"/>
                  </a:lnTo>
                  <a:lnTo>
                    <a:pt x="568" y="1192"/>
                  </a:lnTo>
                  <a:lnTo>
                    <a:pt x="557" y="1186"/>
                  </a:lnTo>
                  <a:lnTo>
                    <a:pt x="557" y="1186"/>
                  </a:lnTo>
                  <a:lnTo>
                    <a:pt x="540" y="1179"/>
                  </a:lnTo>
                  <a:lnTo>
                    <a:pt x="523" y="1172"/>
                  </a:lnTo>
                  <a:lnTo>
                    <a:pt x="515" y="1169"/>
                  </a:lnTo>
                  <a:lnTo>
                    <a:pt x="507" y="1167"/>
                  </a:lnTo>
                  <a:lnTo>
                    <a:pt x="499" y="1166"/>
                  </a:lnTo>
                  <a:lnTo>
                    <a:pt x="490" y="1165"/>
                  </a:lnTo>
                  <a:lnTo>
                    <a:pt x="490" y="116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67587" name="内容占位符 4"/>
          <p:cNvSpPr>
            <a:spLocks noGrp="1"/>
          </p:cNvSpPr>
          <p:nvPr>
            <p:ph idx="1"/>
          </p:nvPr>
        </p:nvSpPr>
        <p:spPr>
          <a:xfrm>
            <a:off x="467995" y="1815465"/>
            <a:ext cx="7955280" cy="4351020"/>
          </a:xfrm>
        </p:spPr>
        <p:txBody>
          <a:bodyPr/>
          <a:lstStyle/>
          <a:p>
            <a:pPr fontAlgn="auto">
              <a:spcBef>
                <a:spcPts val="1200"/>
              </a:spcBef>
            </a:pPr>
            <a:r>
              <a:rPr lang="en-US" altLang="zh-CN" sz="2400" dirty="0"/>
              <a:t>The problem of sorting is bounded by </a:t>
            </a:r>
            <a:r>
              <a:rPr lang="en-US" altLang="zh-CN" sz="2400" dirty="0" smtClean="0"/>
              <a:t>Ω(N) </a:t>
            </a:r>
            <a:r>
              <a:rPr lang="en-US" altLang="zh-CN" sz="2400" dirty="0"/>
              <a:t>and </a:t>
            </a:r>
            <a:r>
              <a:rPr lang="en-US" altLang="zh-CN" sz="2400" dirty="0" smtClean="0"/>
              <a:t>O(N </a:t>
            </a:r>
            <a:r>
              <a:rPr lang="en-US" altLang="zh-CN" sz="2400" dirty="0" err="1" smtClean="0"/>
              <a:t>logN</a:t>
            </a:r>
            <a:r>
              <a:rPr lang="en-US" altLang="zh-CN" sz="2400" dirty="0" smtClean="0"/>
              <a:t>).</a:t>
            </a:r>
            <a:endParaRPr lang="en-US" altLang="zh-CN" sz="2400" dirty="0"/>
          </a:p>
          <a:p>
            <a:pPr lvl="1" fontAlgn="auto">
              <a:spcBef>
                <a:spcPts val="1200"/>
              </a:spcBef>
            </a:pPr>
            <a:r>
              <a:rPr lang="en-US" altLang="zh-CN" sz="2000" dirty="0"/>
              <a:t>A sorting problem cannot be solved by any algorithm in less than </a:t>
            </a:r>
            <a:r>
              <a:rPr lang="en-US" altLang="zh-CN" sz="2000" dirty="0" smtClean="0"/>
              <a:t>Ω(N) </a:t>
            </a:r>
            <a:r>
              <a:rPr lang="en-US" altLang="zh-CN" sz="2000" dirty="0"/>
              <a:t>time</a:t>
            </a:r>
          </a:p>
          <a:p>
            <a:pPr lvl="1" fontAlgn="auto">
              <a:spcBef>
                <a:spcPts val="1200"/>
              </a:spcBef>
            </a:pPr>
            <a:r>
              <a:rPr lang="en-US" altLang="zh-CN" sz="2000" dirty="0"/>
              <a:t>Current best known sorting algorithm is in </a:t>
            </a:r>
            <a:r>
              <a:rPr lang="en-US" altLang="zh-CN" sz="2000" dirty="0" smtClean="0"/>
              <a:t>O(</a:t>
            </a:r>
            <a:r>
              <a:rPr lang="en-US" altLang="zh-CN" sz="2000" dirty="0" err="1" smtClean="0"/>
              <a:t>NlogN</a:t>
            </a:r>
            <a:r>
              <a:rPr lang="en-US" altLang="zh-CN" sz="2000" dirty="0" smtClean="0"/>
              <a:t>) </a:t>
            </a:r>
            <a:r>
              <a:rPr lang="en-US" altLang="zh-CN" sz="2000" dirty="0"/>
              <a:t>(for average and worst cases)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fontAlgn="auto">
              <a:spcBef>
                <a:spcPts val="1200"/>
              </a:spcBef>
            </a:pPr>
            <a:r>
              <a:rPr lang="en-US" altLang="zh-CN" sz="2400" dirty="0"/>
              <a:t>One of the most important and most useful proofs in computer </a:t>
            </a:r>
            <a:r>
              <a:rPr lang="en-US" altLang="zh-CN" sz="2400" dirty="0" smtClean="0"/>
              <a:t>science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6895" indent="-2139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F7EE10-1D8A-4DF4-8EB3-C1D00618FA23}" type="slidenum">
              <a:rPr lang="zh-CN" altLang="en-US" sz="465" smtClean="0"/>
              <a:pPr/>
              <a:t>3</a:t>
            </a:fld>
            <a:endParaRPr lang="zh-CN" altLang="en-US" sz="465" smtClean="0"/>
          </a:p>
        </p:txBody>
      </p:sp>
      <p:sp>
        <p:nvSpPr>
          <p:cNvPr id="13" name="TextBox 4"/>
          <p:cNvSpPr txBox="1">
            <a:spLocks noChangeArrowheads="1"/>
          </p:cNvSpPr>
          <p:nvPr/>
        </p:nvSpPr>
        <p:spPr bwMode="auto">
          <a:xfrm>
            <a:off x="794385" y="5136515"/>
            <a:ext cx="6589395" cy="70675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 smtClean="0">
                <a:solidFill>
                  <a:srgbClr val="FF0000"/>
                </a:solidFill>
                <a:latin typeface="Helvetica" panose="020B0604020202020204" pitchFamily="34" charset="0"/>
              </a:rPr>
              <a:t>No </a:t>
            </a:r>
            <a:r>
              <a:rPr lang="en-US" altLang="zh-CN" sz="2000" dirty="0">
                <a:solidFill>
                  <a:srgbClr val="FF0000"/>
                </a:solidFill>
                <a:latin typeface="Helvetica" panose="020B0604020202020204" pitchFamily="34" charset="0"/>
              </a:rPr>
              <a:t>sorting algorithm based on </a:t>
            </a:r>
            <a:r>
              <a:rPr lang="en-US" altLang="zh-CN" sz="2000" b="1" dirty="0">
                <a:solidFill>
                  <a:srgbClr val="FF0000"/>
                </a:solidFill>
                <a:latin typeface="Helvetica" panose="020B0604020202020204" pitchFamily="34" charset="0"/>
              </a:rPr>
              <a:t>key comparisons </a:t>
            </a:r>
            <a:r>
              <a:rPr lang="en-US" altLang="zh-CN" sz="2000" dirty="0">
                <a:solidFill>
                  <a:srgbClr val="FF0000"/>
                </a:solidFill>
                <a:latin typeface="Helvetica" panose="020B0604020202020204" pitchFamily="34" charset="0"/>
              </a:rPr>
              <a:t>can possibly be faster than </a:t>
            </a:r>
            <a:r>
              <a:rPr lang="el-GR" altLang="zh-CN" sz="2000" dirty="0">
                <a:solidFill>
                  <a:srgbClr val="FF0000"/>
                </a:solidFill>
                <a:latin typeface="Helvetica" panose="020B0604020202020204" pitchFamily="34" charset="0"/>
              </a:rPr>
              <a:t>Ω</a:t>
            </a:r>
            <a:r>
              <a:rPr lang="en-US" altLang="zh-CN" sz="2000" dirty="0" smtClean="0">
                <a:solidFill>
                  <a:srgbClr val="FF0000"/>
                </a:solidFill>
                <a:latin typeface="Helvetica" panose="020B0604020202020204" pitchFamily="34" charset="0"/>
              </a:rPr>
              <a:t>(N </a:t>
            </a:r>
            <a:r>
              <a:rPr lang="en-US" altLang="zh-CN" sz="2000" dirty="0" err="1" smtClean="0">
                <a:solidFill>
                  <a:srgbClr val="FF0000"/>
                </a:solidFill>
                <a:latin typeface="Helvetica" panose="020B0604020202020204" pitchFamily="34" charset="0"/>
              </a:rPr>
              <a:t>logN</a:t>
            </a:r>
            <a:r>
              <a:rPr lang="en-US" altLang="zh-CN" sz="2000" dirty="0" smtClean="0">
                <a:solidFill>
                  <a:srgbClr val="FF0000"/>
                </a:solidFill>
                <a:latin typeface="Helvetica" panose="020B0604020202020204" pitchFamily="34" charset="0"/>
              </a:rPr>
              <a:t>) </a:t>
            </a:r>
            <a:r>
              <a:rPr lang="en-US" altLang="zh-CN" sz="2000" dirty="0">
                <a:solidFill>
                  <a:srgbClr val="FF0000"/>
                </a:solidFill>
                <a:latin typeface="Helvetica" panose="020B0604020202020204" pitchFamily="34" charset="0"/>
              </a:rPr>
              <a:t>in the worst case.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378460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59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Decision Tree</a:t>
            </a:r>
          </a:p>
        </p:txBody>
      </p:sp>
      <p:pic>
        <p:nvPicPr>
          <p:cNvPr id="8" name="图片 7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80899" name="Content Placeholder 2"/>
          <p:cNvSpPr>
            <a:spLocks noGrp="1"/>
          </p:cNvSpPr>
          <p:nvPr>
            <p:ph idx="1"/>
          </p:nvPr>
        </p:nvSpPr>
        <p:spPr>
          <a:xfrm>
            <a:off x="490337" y="1757047"/>
            <a:ext cx="7886700" cy="4351337"/>
          </a:xfrm>
        </p:spPr>
        <p:txBody>
          <a:bodyPr/>
          <a:lstStyle/>
          <a:p>
            <a:r>
              <a:rPr lang="en-US" altLang="zh-CN" sz="2400" dirty="0" smtClean="0"/>
              <a:t>Assume </a:t>
            </a:r>
            <a:r>
              <a:rPr lang="en-US" altLang="zh-CN" sz="2400" dirty="0"/>
              <a:t>that all N elements are distinct</a:t>
            </a:r>
            <a:endParaRPr lang="en-US" altLang="zh-CN" sz="2400" dirty="0" smtClean="0"/>
          </a:p>
          <a:p>
            <a:r>
              <a:rPr lang="en-US" altLang="zh-CN" sz="2400" dirty="0" smtClean="0"/>
              <a:t>Any </a:t>
            </a:r>
            <a:r>
              <a:rPr lang="en-US" altLang="zh-CN" sz="2400" dirty="0"/>
              <a:t>sorting algorithm based on comparisons can be modeled by a </a:t>
            </a:r>
            <a:r>
              <a:rPr lang="en-US" altLang="zh-CN" sz="2400" b="1" dirty="0">
                <a:solidFill>
                  <a:srgbClr val="FF0000"/>
                </a:solidFill>
              </a:rPr>
              <a:t>decision tree</a:t>
            </a:r>
            <a:r>
              <a:rPr lang="en-US" altLang="zh-CN" sz="2400" dirty="0"/>
              <a:t>.</a:t>
            </a:r>
          </a:p>
          <a:p>
            <a:r>
              <a:rPr lang="en-US" altLang="zh-CN" sz="2400" dirty="0"/>
              <a:t>A decision tree is a </a:t>
            </a:r>
            <a:r>
              <a:rPr lang="en-US" altLang="zh-CN" sz="2400" dirty="0">
                <a:solidFill>
                  <a:srgbClr val="FF0000"/>
                </a:solidFill>
              </a:rPr>
              <a:t>binary tree </a:t>
            </a:r>
            <a:r>
              <a:rPr lang="en-US" altLang="zh-CN" sz="2400" dirty="0"/>
              <a:t>that can model the processing for any algorithm that makes </a:t>
            </a:r>
            <a:r>
              <a:rPr lang="en-US" altLang="zh-CN" sz="2400" dirty="0">
                <a:solidFill>
                  <a:srgbClr val="FF0000"/>
                </a:solidFill>
              </a:rPr>
              <a:t>binary decisions</a:t>
            </a:r>
            <a:r>
              <a:rPr lang="en-US" altLang="zh-CN" sz="2400" dirty="0"/>
              <a:t>.</a:t>
            </a:r>
            <a:endParaRPr lang="en-US" altLang="zh-CN" sz="2000" dirty="0"/>
          </a:p>
          <a:p>
            <a:pPr lvl="1"/>
            <a:r>
              <a:rPr lang="en-US" altLang="zh-CN" sz="2000" dirty="0"/>
              <a:t>Binary decision: yes or no; smaller than or larger than</a:t>
            </a:r>
          </a:p>
          <a:p>
            <a:pPr lvl="1"/>
            <a:r>
              <a:rPr lang="en-US" altLang="zh-CN" sz="2000" dirty="0"/>
              <a:t>Each decision is represented by a branch in the tree</a:t>
            </a: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97BC4E3-5D9D-425A-9458-B09AAA3FD3FB}" type="slidenum">
              <a:rPr lang="en-US" altLang="zh-CN" sz="465" smtClean="0"/>
              <a:pPr/>
              <a:t>4</a:t>
            </a:fld>
            <a:endParaRPr lang="en-US" altLang="zh-CN" sz="465" dirty="0" smtClean="0"/>
          </a:p>
        </p:txBody>
      </p:sp>
      <p:sp>
        <p:nvSpPr>
          <p:cNvPr id="239" name="Freeform 1380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915910" y="5107305"/>
            <a:ext cx="845185" cy="1158875"/>
          </a:xfrm>
          <a:custGeom>
            <a:avLst/>
            <a:gdLst>
              <a:gd name="T0" fmla="*/ 301 w 505"/>
              <a:gd name="T1" fmla="*/ 8 h 694"/>
              <a:gd name="T2" fmla="*/ 87 w 505"/>
              <a:gd name="T3" fmla="*/ 207 h 694"/>
              <a:gd name="T4" fmla="*/ 46 w 505"/>
              <a:gd name="T5" fmla="*/ 431 h 694"/>
              <a:gd name="T6" fmla="*/ 224 w 505"/>
              <a:gd name="T7" fmla="*/ 596 h 694"/>
              <a:gd name="T8" fmla="*/ 238 w 505"/>
              <a:gd name="T9" fmla="*/ 688 h 694"/>
              <a:gd name="T10" fmla="*/ 421 w 505"/>
              <a:gd name="T11" fmla="*/ 510 h 694"/>
              <a:gd name="T12" fmla="*/ 381 w 505"/>
              <a:gd name="T13" fmla="*/ 480 h 694"/>
              <a:gd name="T14" fmla="*/ 378 w 505"/>
              <a:gd name="T15" fmla="*/ 492 h 694"/>
              <a:gd name="T16" fmla="*/ 351 w 505"/>
              <a:gd name="T17" fmla="*/ 104 h 694"/>
              <a:gd name="T18" fmla="*/ 288 w 505"/>
              <a:gd name="T19" fmla="*/ 134 h 694"/>
              <a:gd name="T20" fmla="*/ 282 w 505"/>
              <a:gd name="T21" fmla="*/ 180 h 694"/>
              <a:gd name="T22" fmla="*/ 251 w 505"/>
              <a:gd name="T23" fmla="*/ 95 h 694"/>
              <a:gd name="T24" fmla="*/ 230 w 505"/>
              <a:gd name="T25" fmla="*/ 179 h 694"/>
              <a:gd name="T26" fmla="*/ 176 w 505"/>
              <a:gd name="T27" fmla="*/ 197 h 694"/>
              <a:gd name="T28" fmla="*/ 128 w 505"/>
              <a:gd name="T29" fmla="*/ 180 h 694"/>
              <a:gd name="T30" fmla="*/ 367 w 505"/>
              <a:gd name="T31" fmla="*/ 457 h 694"/>
              <a:gd name="T32" fmla="*/ 180 w 505"/>
              <a:gd name="T33" fmla="*/ 320 h 694"/>
              <a:gd name="T34" fmla="*/ 209 w 505"/>
              <a:gd name="T35" fmla="*/ 303 h 694"/>
              <a:gd name="T36" fmla="*/ 156 w 505"/>
              <a:gd name="T37" fmla="*/ 452 h 694"/>
              <a:gd name="T38" fmla="*/ 109 w 505"/>
              <a:gd name="T39" fmla="*/ 401 h 694"/>
              <a:gd name="T40" fmla="*/ 167 w 505"/>
              <a:gd name="T41" fmla="*/ 316 h 694"/>
              <a:gd name="T42" fmla="*/ 175 w 505"/>
              <a:gd name="T43" fmla="*/ 205 h 694"/>
              <a:gd name="T44" fmla="*/ 143 w 505"/>
              <a:gd name="T45" fmla="*/ 277 h 694"/>
              <a:gd name="T46" fmla="*/ 168 w 505"/>
              <a:gd name="T47" fmla="*/ 404 h 694"/>
              <a:gd name="T48" fmla="*/ 241 w 505"/>
              <a:gd name="T49" fmla="*/ 221 h 694"/>
              <a:gd name="T50" fmla="*/ 254 w 505"/>
              <a:gd name="T51" fmla="*/ 222 h 694"/>
              <a:gd name="T52" fmla="*/ 316 w 505"/>
              <a:gd name="T53" fmla="*/ 163 h 694"/>
              <a:gd name="T54" fmla="*/ 329 w 505"/>
              <a:gd name="T55" fmla="*/ 234 h 694"/>
              <a:gd name="T56" fmla="*/ 326 w 505"/>
              <a:gd name="T57" fmla="*/ 257 h 694"/>
              <a:gd name="T58" fmla="*/ 360 w 505"/>
              <a:gd name="T59" fmla="*/ 311 h 694"/>
              <a:gd name="T60" fmla="*/ 337 w 505"/>
              <a:gd name="T61" fmla="*/ 195 h 694"/>
              <a:gd name="T62" fmla="*/ 405 w 505"/>
              <a:gd name="T63" fmla="*/ 95 h 694"/>
              <a:gd name="T64" fmla="*/ 413 w 505"/>
              <a:gd name="T65" fmla="*/ 93 h 694"/>
              <a:gd name="T66" fmla="*/ 358 w 505"/>
              <a:gd name="T67" fmla="*/ 295 h 694"/>
              <a:gd name="T68" fmla="*/ 406 w 505"/>
              <a:gd name="T69" fmla="*/ 212 h 694"/>
              <a:gd name="T70" fmla="*/ 372 w 505"/>
              <a:gd name="T71" fmla="*/ 344 h 694"/>
              <a:gd name="T72" fmla="*/ 358 w 505"/>
              <a:gd name="T73" fmla="*/ 201 h 694"/>
              <a:gd name="T74" fmla="*/ 339 w 505"/>
              <a:gd name="T75" fmla="*/ 405 h 694"/>
              <a:gd name="T76" fmla="*/ 462 w 505"/>
              <a:gd name="T77" fmla="*/ 240 h 694"/>
              <a:gd name="T78" fmla="*/ 358 w 505"/>
              <a:gd name="T79" fmla="*/ 434 h 694"/>
              <a:gd name="T80" fmla="*/ 79 w 505"/>
              <a:gd name="T81" fmla="*/ 302 h 694"/>
              <a:gd name="T82" fmla="*/ 76 w 505"/>
              <a:gd name="T83" fmla="*/ 389 h 694"/>
              <a:gd name="T84" fmla="*/ 94 w 505"/>
              <a:gd name="T85" fmla="*/ 473 h 694"/>
              <a:gd name="T86" fmla="*/ 160 w 505"/>
              <a:gd name="T87" fmla="*/ 472 h 694"/>
              <a:gd name="T88" fmla="*/ 175 w 505"/>
              <a:gd name="T89" fmla="*/ 467 h 694"/>
              <a:gd name="T90" fmla="*/ 213 w 505"/>
              <a:gd name="T91" fmla="*/ 533 h 694"/>
              <a:gd name="T92" fmla="*/ 163 w 505"/>
              <a:gd name="T93" fmla="*/ 445 h 694"/>
              <a:gd name="T94" fmla="*/ 172 w 505"/>
              <a:gd name="T95" fmla="*/ 408 h 694"/>
              <a:gd name="T96" fmla="*/ 205 w 505"/>
              <a:gd name="T97" fmla="*/ 320 h 694"/>
              <a:gd name="T98" fmla="*/ 487 w 505"/>
              <a:gd name="T99" fmla="*/ 249 h 694"/>
              <a:gd name="T100" fmla="*/ 117 w 505"/>
              <a:gd name="T101" fmla="*/ 110 h 694"/>
              <a:gd name="T102" fmla="*/ 123 w 505"/>
              <a:gd name="T103" fmla="*/ 504 h 694"/>
              <a:gd name="T104" fmla="*/ 408 w 505"/>
              <a:gd name="T105" fmla="*/ 488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05" h="694">
                <a:moveTo>
                  <a:pt x="493" y="389"/>
                </a:moveTo>
                <a:cubicBezTo>
                  <a:pt x="489" y="375"/>
                  <a:pt x="481" y="360"/>
                  <a:pt x="472" y="348"/>
                </a:cubicBezTo>
                <a:cubicBezTo>
                  <a:pt x="500" y="319"/>
                  <a:pt x="501" y="274"/>
                  <a:pt x="495" y="236"/>
                </a:cubicBezTo>
                <a:cubicBezTo>
                  <a:pt x="487" y="187"/>
                  <a:pt x="469" y="139"/>
                  <a:pt x="445" y="97"/>
                </a:cubicBezTo>
                <a:cubicBezTo>
                  <a:pt x="420" y="52"/>
                  <a:pt x="379" y="20"/>
                  <a:pt x="328" y="11"/>
                </a:cubicBezTo>
                <a:cubicBezTo>
                  <a:pt x="319" y="9"/>
                  <a:pt x="310" y="8"/>
                  <a:pt x="301" y="8"/>
                </a:cubicBezTo>
                <a:cubicBezTo>
                  <a:pt x="259" y="0"/>
                  <a:pt x="213" y="2"/>
                  <a:pt x="172" y="16"/>
                </a:cubicBezTo>
                <a:cubicBezTo>
                  <a:pt x="150" y="24"/>
                  <a:pt x="129" y="36"/>
                  <a:pt x="113" y="53"/>
                </a:cubicBezTo>
                <a:cubicBezTo>
                  <a:pt x="89" y="77"/>
                  <a:pt x="87" y="113"/>
                  <a:pt x="89" y="145"/>
                </a:cubicBezTo>
                <a:cubicBezTo>
                  <a:pt x="90" y="165"/>
                  <a:pt x="91" y="184"/>
                  <a:pt x="88" y="203"/>
                </a:cubicBezTo>
                <a:cubicBezTo>
                  <a:pt x="87" y="203"/>
                  <a:pt x="86" y="204"/>
                  <a:pt x="87" y="206"/>
                </a:cubicBezTo>
                <a:cubicBezTo>
                  <a:pt x="87" y="206"/>
                  <a:pt x="87" y="207"/>
                  <a:pt x="87" y="207"/>
                </a:cubicBezTo>
                <a:cubicBezTo>
                  <a:pt x="85" y="219"/>
                  <a:pt x="80" y="231"/>
                  <a:pt x="73" y="242"/>
                </a:cubicBezTo>
                <a:cubicBezTo>
                  <a:pt x="65" y="253"/>
                  <a:pt x="55" y="263"/>
                  <a:pt x="46" y="272"/>
                </a:cubicBezTo>
                <a:cubicBezTo>
                  <a:pt x="45" y="272"/>
                  <a:pt x="45" y="273"/>
                  <a:pt x="45" y="273"/>
                </a:cubicBezTo>
                <a:cubicBezTo>
                  <a:pt x="38" y="278"/>
                  <a:pt x="33" y="284"/>
                  <a:pt x="29" y="291"/>
                </a:cubicBezTo>
                <a:cubicBezTo>
                  <a:pt x="28" y="293"/>
                  <a:pt x="26" y="296"/>
                  <a:pt x="25" y="298"/>
                </a:cubicBezTo>
                <a:cubicBezTo>
                  <a:pt x="0" y="341"/>
                  <a:pt x="23" y="393"/>
                  <a:pt x="46" y="431"/>
                </a:cubicBezTo>
                <a:cubicBezTo>
                  <a:pt x="45" y="432"/>
                  <a:pt x="44" y="433"/>
                  <a:pt x="43" y="434"/>
                </a:cubicBezTo>
                <a:cubicBezTo>
                  <a:pt x="42" y="435"/>
                  <a:pt x="44" y="438"/>
                  <a:pt x="45" y="437"/>
                </a:cubicBezTo>
                <a:cubicBezTo>
                  <a:pt x="46" y="436"/>
                  <a:pt x="47" y="435"/>
                  <a:pt x="48" y="435"/>
                </a:cubicBezTo>
                <a:cubicBezTo>
                  <a:pt x="75" y="478"/>
                  <a:pt x="111" y="519"/>
                  <a:pt x="155" y="545"/>
                </a:cubicBezTo>
                <a:cubicBezTo>
                  <a:pt x="175" y="556"/>
                  <a:pt x="196" y="563"/>
                  <a:pt x="218" y="559"/>
                </a:cubicBezTo>
                <a:cubicBezTo>
                  <a:pt x="220" y="571"/>
                  <a:pt x="222" y="583"/>
                  <a:pt x="224" y="596"/>
                </a:cubicBezTo>
                <a:cubicBezTo>
                  <a:pt x="224" y="598"/>
                  <a:pt x="225" y="601"/>
                  <a:pt x="225" y="603"/>
                </a:cubicBezTo>
                <a:cubicBezTo>
                  <a:pt x="225" y="624"/>
                  <a:pt x="225" y="645"/>
                  <a:pt x="225" y="666"/>
                </a:cubicBezTo>
                <a:cubicBezTo>
                  <a:pt x="225" y="668"/>
                  <a:pt x="227" y="669"/>
                  <a:pt x="228" y="670"/>
                </a:cubicBezTo>
                <a:cubicBezTo>
                  <a:pt x="228" y="672"/>
                  <a:pt x="228" y="674"/>
                  <a:pt x="228" y="677"/>
                </a:cubicBezTo>
                <a:cubicBezTo>
                  <a:pt x="228" y="679"/>
                  <a:pt x="229" y="681"/>
                  <a:pt x="231" y="682"/>
                </a:cubicBezTo>
                <a:cubicBezTo>
                  <a:pt x="232" y="685"/>
                  <a:pt x="234" y="687"/>
                  <a:pt x="238" y="688"/>
                </a:cubicBezTo>
                <a:cubicBezTo>
                  <a:pt x="260" y="694"/>
                  <a:pt x="284" y="688"/>
                  <a:pt x="306" y="688"/>
                </a:cubicBezTo>
                <a:cubicBezTo>
                  <a:pt x="313" y="688"/>
                  <a:pt x="319" y="681"/>
                  <a:pt x="317" y="674"/>
                </a:cubicBezTo>
                <a:cubicBezTo>
                  <a:pt x="314" y="664"/>
                  <a:pt x="312" y="654"/>
                  <a:pt x="310" y="644"/>
                </a:cubicBezTo>
                <a:cubicBezTo>
                  <a:pt x="309" y="611"/>
                  <a:pt x="308" y="577"/>
                  <a:pt x="306" y="544"/>
                </a:cubicBezTo>
                <a:cubicBezTo>
                  <a:pt x="317" y="537"/>
                  <a:pt x="330" y="530"/>
                  <a:pt x="344" y="523"/>
                </a:cubicBezTo>
                <a:cubicBezTo>
                  <a:pt x="370" y="517"/>
                  <a:pt x="396" y="515"/>
                  <a:pt x="421" y="510"/>
                </a:cubicBezTo>
                <a:cubicBezTo>
                  <a:pt x="453" y="504"/>
                  <a:pt x="483" y="490"/>
                  <a:pt x="496" y="457"/>
                </a:cubicBezTo>
                <a:cubicBezTo>
                  <a:pt x="504" y="434"/>
                  <a:pt x="501" y="411"/>
                  <a:pt x="493" y="389"/>
                </a:cubicBezTo>
                <a:close/>
                <a:moveTo>
                  <a:pt x="378" y="492"/>
                </a:moveTo>
                <a:cubicBezTo>
                  <a:pt x="367" y="493"/>
                  <a:pt x="356" y="495"/>
                  <a:pt x="345" y="497"/>
                </a:cubicBezTo>
                <a:cubicBezTo>
                  <a:pt x="354" y="487"/>
                  <a:pt x="363" y="476"/>
                  <a:pt x="372" y="465"/>
                </a:cubicBezTo>
                <a:cubicBezTo>
                  <a:pt x="375" y="470"/>
                  <a:pt x="378" y="475"/>
                  <a:pt x="381" y="480"/>
                </a:cubicBezTo>
                <a:cubicBezTo>
                  <a:pt x="382" y="481"/>
                  <a:pt x="385" y="481"/>
                  <a:pt x="384" y="479"/>
                </a:cubicBezTo>
                <a:cubicBezTo>
                  <a:pt x="382" y="472"/>
                  <a:pt x="379" y="466"/>
                  <a:pt x="375" y="460"/>
                </a:cubicBezTo>
                <a:cubicBezTo>
                  <a:pt x="384" y="450"/>
                  <a:pt x="392" y="439"/>
                  <a:pt x="401" y="428"/>
                </a:cubicBezTo>
                <a:cubicBezTo>
                  <a:pt x="420" y="405"/>
                  <a:pt x="439" y="382"/>
                  <a:pt x="454" y="356"/>
                </a:cubicBezTo>
                <a:cubicBezTo>
                  <a:pt x="455" y="356"/>
                  <a:pt x="455" y="356"/>
                  <a:pt x="455" y="357"/>
                </a:cubicBezTo>
                <a:cubicBezTo>
                  <a:pt x="505" y="415"/>
                  <a:pt x="441" y="458"/>
                  <a:pt x="378" y="492"/>
                </a:cubicBezTo>
                <a:close/>
                <a:moveTo>
                  <a:pt x="121" y="127"/>
                </a:moveTo>
                <a:cubicBezTo>
                  <a:pt x="124" y="97"/>
                  <a:pt x="155" y="71"/>
                  <a:pt x="178" y="55"/>
                </a:cubicBezTo>
                <a:cubicBezTo>
                  <a:pt x="195" y="43"/>
                  <a:pt x="215" y="34"/>
                  <a:pt x="235" y="27"/>
                </a:cubicBezTo>
                <a:cubicBezTo>
                  <a:pt x="258" y="26"/>
                  <a:pt x="281" y="28"/>
                  <a:pt x="302" y="32"/>
                </a:cubicBezTo>
                <a:cubicBezTo>
                  <a:pt x="325" y="36"/>
                  <a:pt x="349" y="44"/>
                  <a:pt x="371" y="56"/>
                </a:cubicBezTo>
                <a:cubicBezTo>
                  <a:pt x="367" y="73"/>
                  <a:pt x="360" y="89"/>
                  <a:pt x="351" y="104"/>
                </a:cubicBezTo>
                <a:cubicBezTo>
                  <a:pt x="336" y="78"/>
                  <a:pt x="318" y="53"/>
                  <a:pt x="296" y="33"/>
                </a:cubicBezTo>
                <a:cubicBezTo>
                  <a:pt x="295" y="32"/>
                  <a:pt x="292" y="34"/>
                  <a:pt x="294" y="36"/>
                </a:cubicBezTo>
                <a:cubicBezTo>
                  <a:pt x="316" y="56"/>
                  <a:pt x="333" y="82"/>
                  <a:pt x="349" y="108"/>
                </a:cubicBezTo>
                <a:cubicBezTo>
                  <a:pt x="341" y="120"/>
                  <a:pt x="333" y="131"/>
                  <a:pt x="325" y="142"/>
                </a:cubicBezTo>
                <a:cubicBezTo>
                  <a:pt x="320" y="148"/>
                  <a:pt x="316" y="154"/>
                  <a:pt x="312" y="160"/>
                </a:cubicBezTo>
                <a:cubicBezTo>
                  <a:pt x="304" y="151"/>
                  <a:pt x="296" y="143"/>
                  <a:pt x="288" y="134"/>
                </a:cubicBezTo>
                <a:cubicBezTo>
                  <a:pt x="267" y="109"/>
                  <a:pt x="251" y="82"/>
                  <a:pt x="241" y="51"/>
                </a:cubicBezTo>
                <a:cubicBezTo>
                  <a:pt x="241" y="50"/>
                  <a:pt x="240" y="50"/>
                  <a:pt x="240" y="51"/>
                </a:cubicBezTo>
                <a:cubicBezTo>
                  <a:pt x="252" y="94"/>
                  <a:pt x="278" y="132"/>
                  <a:pt x="308" y="165"/>
                </a:cubicBezTo>
                <a:cubicBezTo>
                  <a:pt x="304" y="172"/>
                  <a:pt x="300" y="178"/>
                  <a:pt x="297" y="185"/>
                </a:cubicBezTo>
                <a:cubicBezTo>
                  <a:pt x="293" y="192"/>
                  <a:pt x="289" y="200"/>
                  <a:pt x="286" y="208"/>
                </a:cubicBezTo>
                <a:cubicBezTo>
                  <a:pt x="285" y="198"/>
                  <a:pt x="283" y="189"/>
                  <a:pt x="282" y="180"/>
                </a:cubicBezTo>
                <a:cubicBezTo>
                  <a:pt x="280" y="171"/>
                  <a:pt x="267" y="173"/>
                  <a:pt x="265" y="180"/>
                </a:cubicBezTo>
                <a:cubicBezTo>
                  <a:pt x="262" y="191"/>
                  <a:pt x="259" y="201"/>
                  <a:pt x="257" y="211"/>
                </a:cubicBezTo>
                <a:cubicBezTo>
                  <a:pt x="254" y="207"/>
                  <a:pt x="251" y="203"/>
                  <a:pt x="248" y="199"/>
                </a:cubicBezTo>
                <a:cubicBezTo>
                  <a:pt x="243" y="190"/>
                  <a:pt x="238" y="182"/>
                  <a:pt x="234" y="173"/>
                </a:cubicBezTo>
                <a:cubicBezTo>
                  <a:pt x="242" y="147"/>
                  <a:pt x="249" y="121"/>
                  <a:pt x="252" y="95"/>
                </a:cubicBezTo>
                <a:cubicBezTo>
                  <a:pt x="252" y="95"/>
                  <a:pt x="251" y="95"/>
                  <a:pt x="251" y="95"/>
                </a:cubicBezTo>
                <a:cubicBezTo>
                  <a:pt x="248" y="121"/>
                  <a:pt x="241" y="146"/>
                  <a:pt x="233" y="171"/>
                </a:cubicBezTo>
                <a:cubicBezTo>
                  <a:pt x="231" y="166"/>
                  <a:pt x="228" y="161"/>
                  <a:pt x="226" y="156"/>
                </a:cubicBezTo>
                <a:cubicBezTo>
                  <a:pt x="213" y="128"/>
                  <a:pt x="202" y="100"/>
                  <a:pt x="186" y="73"/>
                </a:cubicBezTo>
                <a:cubicBezTo>
                  <a:pt x="186" y="73"/>
                  <a:pt x="186" y="73"/>
                  <a:pt x="186" y="73"/>
                </a:cubicBezTo>
                <a:cubicBezTo>
                  <a:pt x="200" y="101"/>
                  <a:pt x="209" y="130"/>
                  <a:pt x="221" y="159"/>
                </a:cubicBezTo>
                <a:cubicBezTo>
                  <a:pt x="224" y="165"/>
                  <a:pt x="227" y="172"/>
                  <a:pt x="230" y="179"/>
                </a:cubicBezTo>
                <a:cubicBezTo>
                  <a:pt x="222" y="201"/>
                  <a:pt x="213" y="223"/>
                  <a:pt x="203" y="244"/>
                </a:cubicBezTo>
                <a:cubicBezTo>
                  <a:pt x="201" y="240"/>
                  <a:pt x="199" y="236"/>
                  <a:pt x="197" y="232"/>
                </a:cubicBezTo>
                <a:cubicBezTo>
                  <a:pt x="191" y="221"/>
                  <a:pt x="185" y="210"/>
                  <a:pt x="178" y="200"/>
                </a:cubicBezTo>
                <a:cubicBezTo>
                  <a:pt x="188" y="176"/>
                  <a:pt x="198" y="152"/>
                  <a:pt x="208" y="128"/>
                </a:cubicBezTo>
                <a:cubicBezTo>
                  <a:pt x="209" y="128"/>
                  <a:pt x="208" y="127"/>
                  <a:pt x="208" y="128"/>
                </a:cubicBezTo>
                <a:cubicBezTo>
                  <a:pt x="197" y="151"/>
                  <a:pt x="187" y="174"/>
                  <a:pt x="176" y="197"/>
                </a:cubicBezTo>
                <a:cubicBezTo>
                  <a:pt x="170" y="188"/>
                  <a:pt x="163" y="179"/>
                  <a:pt x="154" y="171"/>
                </a:cubicBezTo>
                <a:cubicBezTo>
                  <a:pt x="153" y="171"/>
                  <a:pt x="153" y="172"/>
                  <a:pt x="153" y="172"/>
                </a:cubicBezTo>
                <a:cubicBezTo>
                  <a:pt x="161" y="182"/>
                  <a:pt x="168" y="192"/>
                  <a:pt x="174" y="203"/>
                </a:cubicBezTo>
                <a:cubicBezTo>
                  <a:pt x="163" y="227"/>
                  <a:pt x="152" y="250"/>
                  <a:pt x="140" y="274"/>
                </a:cubicBezTo>
                <a:cubicBezTo>
                  <a:pt x="129" y="261"/>
                  <a:pt x="119" y="248"/>
                  <a:pt x="109" y="235"/>
                </a:cubicBezTo>
                <a:cubicBezTo>
                  <a:pt x="121" y="220"/>
                  <a:pt x="127" y="199"/>
                  <a:pt x="128" y="180"/>
                </a:cubicBezTo>
                <a:cubicBezTo>
                  <a:pt x="128" y="162"/>
                  <a:pt x="120" y="145"/>
                  <a:pt x="121" y="127"/>
                </a:cubicBezTo>
                <a:close/>
                <a:moveTo>
                  <a:pt x="305" y="508"/>
                </a:moveTo>
                <a:cubicBezTo>
                  <a:pt x="308" y="495"/>
                  <a:pt x="312" y="482"/>
                  <a:pt x="316" y="469"/>
                </a:cubicBezTo>
                <a:cubicBezTo>
                  <a:pt x="322" y="449"/>
                  <a:pt x="329" y="428"/>
                  <a:pt x="337" y="408"/>
                </a:cubicBezTo>
                <a:cubicBezTo>
                  <a:pt x="342" y="416"/>
                  <a:pt x="347" y="424"/>
                  <a:pt x="352" y="432"/>
                </a:cubicBezTo>
                <a:cubicBezTo>
                  <a:pt x="358" y="440"/>
                  <a:pt x="362" y="449"/>
                  <a:pt x="367" y="457"/>
                </a:cubicBezTo>
                <a:cubicBezTo>
                  <a:pt x="355" y="470"/>
                  <a:pt x="345" y="484"/>
                  <a:pt x="337" y="499"/>
                </a:cubicBezTo>
                <a:cubicBezTo>
                  <a:pt x="326" y="501"/>
                  <a:pt x="315" y="504"/>
                  <a:pt x="305" y="508"/>
                </a:cubicBezTo>
                <a:close/>
                <a:moveTo>
                  <a:pt x="195" y="294"/>
                </a:moveTo>
                <a:cubicBezTo>
                  <a:pt x="198" y="301"/>
                  <a:pt x="201" y="308"/>
                  <a:pt x="203" y="316"/>
                </a:cubicBezTo>
                <a:cubicBezTo>
                  <a:pt x="200" y="323"/>
                  <a:pt x="197" y="330"/>
                  <a:pt x="194" y="336"/>
                </a:cubicBezTo>
                <a:cubicBezTo>
                  <a:pt x="190" y="330"/>
                  <a:pt x="184" y="325"/>
                  <a:pt x="180" y="320"/>
                </a:cubicBezTo>
                <a:cubicBezTo>
                  <a:pt x="178" y="317"/>
                  <a:pt x="175" y="315"/>
                  <a:pt x="173" y="312"/>
                </a:cubicBezTo>
                <a:cubicBezTo>
                  <a:pt x="183" y="294"/>
                  <a:pt x="192" y="276"/>
                  <a:pt x="200" y="258"/>
                </a:cubicBezTo>
                <a:cubicBezTo>
                  <a:pt x="201" y="257"/>
                  <a:pt x="201" y="255"/>
                  <a:pt x="202" y="254"/>
                </a:cubicBezTo>
                <a:cubicBezTo>
                  <a:pt x="206" y="262"/>
                  <a:pt x="211" y="270"/>
                  <a:pt x="215" y="277"/>
                </a:cubicBezTo>
                <a:cubicBezTo>
                  <a:pt x="216" y="279"/>
                  <a:pt x="217" y="280"/>
                  <a:pt x="218" y="282"/>
                </a:cubicBezTo>
                <a:cubicBezTo>
                  <a:pt x="215" y="289"/>
                  <a:pt x="212" y="296"/>
                  <a:pt x="209" y="303"/>
                </a:cubicBezTo>
                <a:cubicBezTo>
                  <a:pt x="206" y="299"/>
                  <a:pt x="203" y="295"/>
                  <a:pt x="199" y="291"/>
                </a:cubicBezTo>
                <a:cubicBezTo>
                  <a:pt x="197" y="288"/>
                  <a:pt x="194" y="291"/>
                  <a:pt x="195" y="294"/>
                </a:cubicBezTo>
                <a:close/>
                <a:moveTo>
                  <a:pt x="158" y="444"/>
                </a:moveTo>
                <a:cubicBezTo>
                  <a:pt x="156" y="443"/>
                  <a:pt x="154" y="443"/>
                  <a:pt x="154" y="443"/>
                </a:cubicBezTo>
                <a:cubicBezTo>
                  <a:pt x="150" y="443"/>
                  <a:pt x="149" y="448"/>
                  <a:pt x="153" y="449"/>
                </a:cubicBezTo>
                <a:cubicBezTo>
                  <a:pt x="154" y="450"/>
                  <a:pt x="155" y="451"/>
                  <a:pt x="156" y="452"/>
                </a:cubicBezTo>
                <a:cubicBezTo>
                  <a:pt x="156" y="455"/>
                  <a:pt x="155" y="458"/>
                  <a:pt x="155" y="461"/>
                </a:cubicBezTo>
                <a:cubicBezTo>
                  <a:pt x="128" y="441"/>
                  <a:pt x="101" y="420"/>
                  <a:pt x="82" y="393"/>
                </a:cubicBezTo>
                <a:cubicBezTo>
                  <a:pt x="83" y="391"/>
                  <a:pt x="84" y="389"/>
                  <a:pt x="85" y="388"/>
                </a:cubicBezTo>
                <a:cubicBezTo>
                  <a:pt x="93" y="374"/>
                  <a:pt x="101" y="360"/>
                  <a:pt x="109" y="346"/>
                </a:cubicBezTo>
                <a:cubicBezTo>
                  <a:pt x="116" y="355"/>
                  <a:pt x="123" y="363"/>
                  <a:pt x="130" y="372"/>
                </a:cubicBezTo>
                <a:cubicBezTo>
                  <a:pt x="123" y="382"/>
                  <a:pt x="116" y="392"/>
                  <a:pt x="109" y="401"/>
                </a:cubicBezTo>
                <a:cubicBezTo>
                  <a:pt x="108" y="403"/>
                  <a:pt x="110" y="405"/>
                  <a:pt x="111" y="403"/>
                </a:cubicBezTo>
                <a:cubicBezTo>
                  <a:pt x="120" y="395"/>
                  <a:pt x="127" y="386"/>
                  <a:pt x="134" y="377"/>
                </a:cubicBezTo>
                <a:cubicBezTo>
                  <a:pt x="144" y="389"/>
                  <a:pt x="154" y="401"/>
                  <a:pt x="165" y="412"/>
                </a:cubicBezTo>
                <a:cubicBezTo>
                  <a:pt x="162" y="423"/>
                  <a:pt x="160" y="433"/>
                  <a:pt x="158" y="444"/>
                </a:cubicBezTo>
                <a:close/>
                <a:moveTo>
                  <a:pt x="139" y="284"/>
                </a:moveTo>
                <a:cubicBezTo>
                  <a:pt x="148" y="295"/>
                  <a:pt x="157" y="305"/>
                  <a:pt x="167" y="316"/>
                </a:cubicBezTo>
                <a:cubicBezTo>
                  <a:pt x="156" y="333"/>
                  <a:pt x="146" y="350"/>
                  <a:pt x="134" y="367"/>
                </a:cubicBezTo>
                <a:cubicBezTo>
                  <a:pt x="127" y="358"/>
                  <a:pt x="119" y="349"/>
                  <a:pt x="112" y="340"/>
                </a:cubicBezTo>
                <a:cubicBezTo>
                  <a:pt x="118" y="328"/>
                  <a:pt x="124" y="315"/>
                  <a:pt x="131" y="302"/>
                </a:cubicBezTo>
                <a:cubicBezTo>
                  <a:pt x="133" y="296"/>
                  <a:pt x="136" y="290"/>
                  <a:pt x="139" y="284"/>
                </a:cubicBezTo>
                <a:close/>
                <a:moveTo>
                  <a:pt x="143" y="277"/>
                </a:moveTo>
                <a:cubicBezTo>
                  <a:pt x="154" y="253"/>
                  <a:pt x="165" y="229"/>
                  <a:pt x="175" y="205"/>
                </a:cubicBezTo>
                <a:cubicBezTo>
                  <a:pt x="182" y="217"/>
                  <a:pt x="189" y="230"/>
                  <a:pt x="195" y="242"/>
                </a:cubicBezTo>
                <a:cubicBezTo>
                  <a:pt x="197" y="245"/>
                  <a:pt x="199" y="248"/>
                  <a:pt x="200" y="251"/>
                </a:cubicBezTo>
                <a:cubicBezTo>
                  <a:pt x="199" y="253"/>
                  <a:pt x="199" y="254"/>
                  <a:pt x="198" y="256"/>
                </a:cubicBezTo>
                <a:cubicBezTo>
                  <a:pt x="189" y="274"/>
                  <a:pt x="180" y="292"/>
                  <a:pt x="171" y="309"/>
                </a:cubicBezTo>
                <a:cubicBezTo>
                  <a:pt x="163" y="301"/>
                  <a:pt x="156" y="293"/>
                  <a:pt x="149" y="284"/>
                </a:cubicBezTo>
                <a:cubicBezTo>
                  <a:pt x="147" y="282"/>
                  <a:pt x="145" y="279"/>
                  <a:pt x="143" y="277"/>
                </a:cubicBezTo>
                <a:close/>
                <a:moveTo>
                  <a:pt x="138" y="371"/>
                </a:moveTo>
                <a:cubicBezTo>
                  <a:pt x="144" y="362"/>
                  <a:pt x="150" y="352"/>
                  <a:pt x="156" y="343"/>
                </a:cubicBezTo>
                <a:cubicBezTo>
                  <a:pt x="161" y="335"/>
                  <a:pt x="165" y="327"/>
                  <a:pt x="170" y="319"/>
                </a:cubicBezTo>
                <a:cubicBezTo>
                  <a:pt x="176" y="327"/>
                  <a:pt x="183" y="338"/>
                  <a:pt x="190" y="345"/>
                </a:cubicBezTo>
                <a:cubicBezTo>
                  <a:pt x="187" y="353"/>
                  <a:pt x="184" y="360"/>
                  <a:pt x="181" y="368"/>
                </a:cubicBezTo>
                <a:cubicBezTo>
                  <a:pt x="176" y="380"/>
                  <a:pt x="172" y="392"/>
                  <a:pt x="168" y="404"/>
                </a:cubicBezTo>
                <a:cubicBezTo>
                  <a:pt x="158" y="393"/>
                  <a:pt x="148" y="382"/>
                  <a:pt x="138" y="371"/>
                </a:cubicBezTo>
                <a:close/>
                <a:moveTo>
                  <a:pt x="220" y="284"/>
                </a:moveTo>
                <a:cubicBezTo>
                  <a:pt x="225" y="293"/>
                  <a:pt x="232" y="301"/>
                  <a:pt x="239" y="306"/>
                </a:cubicBezTo>
                <a:cubicBezTo>
                  <a:pt x="242" y="308"/>
                  <a:pt x="245" y="304"/>
                  <a:pt x="243" y="302"/>
                </a:cubicBezTo>
                <a:cubicBezTo>
                  <a:pt x="238" y="293"/>
                  <a:pt x="230" y="285"/>
                  <a:pt x="223" y="276"/>
                </a:cubicBezTo>
                <a:cubicBezTo>
                  <a:pt x="230" y="258"/>
                  <a:pt x="237" y="240"/>
                  <a:pt x="241" y="221"/>
                </a:cubicBezTo>
                <a:cubicBezTo>
                  <a:pt x="242" y="220"/>
                  <a:pt x="240" y="220"/>
                  <a:pt x="240" y="221"/>
                </a:cubicBezTo>
                <a:cubicBezTo>
                  <a:pt x="235" y="239"/>
                  <a:pt x="229" y="257"/>
                  <a:pt x="222" y="274"/>
                </a:cubicBezTo>
                <a:cubicBezTo>
                  <a:pt x="221" y="273"/>
                  <a:pt x="220" y="272"/>
                  <a:pt x="219" y="270"/>
                </a:cubicBezTo>
                <a:cubicBezTo>
                  <a:pt x="214" y="263"/>
                  <a:pt x="209" y="255"/>
                  <a:pt x="205" y="247"/>
                </a:cubicBezTo>
                <a:cubicBezTo>
                  <a:pt x="215" y="226"/>
                  <a:pt x="224" y="204"/>
                  <a:pt x="231" y="181"/>
                </a:cubicBezTo>
                <a:cubicBezTo>
                  <a:pt x="238" y="195"/>
                  <a:pt x="245" y="210"/>
                  <a:pt x="254" y="222"/>
                </a:cubicBezTo>
                <a:cubicBezTo>
                  <a:pt x="244" y="277"/>
                  <a:pt x="246" y="335"/>
                  <a:pt x="248" y="392"/>
                </a:cubicBezTo>
                <a:cubicBezTo>
                  <a:pt x="245" y="381"/>
                  <a:pt x="242" y="369"/>
                  <a:pt x="238" y="358"/>
                </a:cubicBezTo>
                <a:cubicBezTo>
                  <a:pt x="231" y="338"/>
                  <a:pt x="222" y="322"/>
                  <a:pt x="211" y="306"/>
                </a:cubicBezTo>
                <a:cubicBezTo>
                  <a:pt x="214" y="299"/>
                  <a:pt x="217" y="292"/>
                  <a:pt x="220" y="284"/>
                </a:cubicBezTo>
                <a:close/>
                <a:moveTo>
                  <a:pt x="340" y="193"/>
                </a:moveTo>
                <a:cubicBezTo>
                  <a:pt x="333" y="182"/>
                  <a:pt x="324" y="173"/>
                  <a:pt x="316" y="163"/>
                </a:cubicBezTo>
                <a:cubicBezTo>
                  <a:pt x="322" y="154"/>
                  <a:pt x="329" y="145"/>
                  <a:pt x="335" y="136"/>
                </a:cubicBezTo>
                <a:cubicBezTo>
                  <a:pt x="341" y="128"/>
                  <a:pt x="346" y="120"/>
                  <a:pt x="351" y="112"/>
                </a:cubicBezTo>
                <a:cubicBezTo>
                  <a:pt x="357" y="124"/>
                  <a:pt x="364" y="136"/>
                  <a:pt x="370" y="147"/>
                </a:cubicBezTo>
                <a:cubicBezTo>
                  <a:pt x="372" y="152"/>
                  <a:pt x="374" y="156"/>
                  <a:pt x="376" y="160"/>
                </a:cubicBezTo>
                <a:cubicBezTo>
                  <a:pt x="367" y="175"/>
                  <a:pt x="357" y="190"/>
                  <a:pt x="348" y="204"/>
                </a:cubicBezTo>
                <a:cubicBezTo>
                  <a:pt x="342" y="213"/>
                  <a:pt x="336" y="223"/>
                  <a:pt x="329" y="234"/>
                </a:cubicBezTo>
                <a:cubicBezTo>
                  <a:pt x="322" y="220"/>
                  <a:pt x="315" y="206"/>
                  <a:pt x="307" y="193"/>
                </a:cubicBezTo>
                <a:cubicBezTo>
                  <a:pt x="306" y="192"/>
                  <a:pt x="305" y="193"/>
                  <a:pt x="305" y="194"/>
                </a:cubicBezTo>
                <a:cubicBezTo>
                  <a:pt x="313" y="208"/>
                  <a:pt x="321" y="222"/>
                  <a:pt x="328" y="237"/>
                </a:cubicBezTo>
                <a:cubicBezTo>
                  <a:pt x="313" y="261"/>
                  <a:pt x="302" y="287"/>
                  <a:pt x="302" y="314"/>
                </a:cubicBezTo>
                <a:cubicBezTo>
                  <a:pt x="302" y="319"/>
                  <a:pt x="309" y="320"/>
                  <a:pt x="310" y="315"/>
                </a:cubicBezTo>
                <a:cubicBezTo>
                  <a:pt x="314" y="295"/>
                  <a:pt x="318" y="276"/>
                  <a:pt x="326" y="257"/>
                </a:cubicBezTo>
                <a:cubicBezTo>
                  <a:pt x="328" y="253"/>
                  <a:pt x="330" y="249"/>
                  <a:pt x="332" y="246"/>
                </a:cubicBezTo>
                <a:cubicBezTo>
                  <a:pt x="339" y="261"/>
                  <a:pt x="346" y="277"/>
                  <a:pt x="352" y="292"/>
                </a:cubicBezTo>
                <a:cubicBezTo>
                  <a:pt x="340" y="314"/>
                  <a:pt x="327" y="336"/>
                  <a:pt x="314" y="356"/>
                </a:cubicBezTo>
                <a:cubicBezTo>
                  <a:pt x="311" y="361"/>
                  <a:pt x="318" y="365"/>
                  <a:pt x="321" y="360"/>
                </a:cubicBezTo>
                <a:cubicBezTo>
                  <a:pt x="333" y="341"/>
                  <a:pt x="344" y="321"/>
                  <a:pt x="355" y="300"/>
                </a:cubicBezTo>
                <a:cubicBezTo>
                  <a:pt x="357" y="304"/>
                  <a:pt x="358" y="308"/>
                  <a:pt x="360" y="311"/>
                </a:cubicBezTo>
                <a:cubicBezTo>
                  <a:pt x="337" y="351"/>
                  <a:pt x="317" y="391"/>
                  <a:pt x="300" y="433"/>
                </a:cubicBezTo>
                <a:cubicBezTo>
                  <a:pt x="300" y="430"/>
                  <a:pt x="300" y="426"/>
                  <a:pt x="300" y="422"/>
                </a:cubicBezTo>
                <a:cubicBezTo>
                  <a:pt x="296" y="356"/>
                  <a:pt x="296" y="289"/>
                  <a:pt x="288" y="223"/>
                </a:cubicBezTo>
                <a:cubicBezTo>
                  <a:pt x="294" y="207"/>
                  <a:pt x="298" y="193"/>
                  <a:pt x="306" y="178"/>
                </a:cubicBezTo>
                <a:cubicBezTo>
                  <a:pt x="308" y="175"/>
                  <a:pt x="310" y="172"/>
                  <a:pt x="312" y="169"/>
                </a:cubicBezTo>
                <a:cubicBezTo>
                  <a:pt x="320" y="178"/>
                  <a:pt x="329" y="187"/>
                  <a:pt x="337" y="195"/>
                </a:cubicBezTo>
                <a:cubicBezTo>
                  <a:pt x="339" y="197"/>
                  <a:pt x="342" y="195"/>
                  <a:pt x="340" y="193"/>
                </a:cubicBezTo>
                <a:close/>
                <a:moveTo>
                  <a:pt x="413" y="93"/>
                </a:moveTo>
                <a:cubicBezTo>
                  <a:pt x="426" y="114"/>
                  <a:pt x="437" y="137"/>
                  <a:pt x="444" y="161"/>
                </a:cubicBezTo>
                <a:cubicBezTo>
                  <a:pt x="429" y="175"/>
                  <a:pt x="416" y="191"/>
                  <a:pt x="404" y="207"/>
                </a:cubicBezTo>
                <a:cubicBezTo>
                  <a:pt x="397" y="192"/>
                  <a:pt x="390" y="176"/>
                  <a:pt x="382" y="161"/>
                </a:cubicBezTo>
                <a:cubicBezTo>
                  <a:pt x="393" y="140"/>
                  <a:pt x="402" y="119"/>
                  <a:pt x="405" y="95"/>
                </a:cubicBezTo>
                <a:cubicBezTo>
                  <a:pt x="405" y="94"/>
                  <a:pt x="404" y="94"/>
                  <a:pt x="404" y="95"/>
                </a:cubicBezTo>
                <a:cubicBezTo>
                  <a:pt x="399" y="116"/>
                  <a:pt x="390" y="136"/>
                  <a:pt x="379" y="155"/>
                </a:cubicBezTo>
                <a:cubicBezTo>
                  <a:pt x="377" y="152"/>
                  <a:pt x="376" y="148"/>
                  <a:pt x="374" y="145"/>
                </a:cubicBezTo>
                <a:cubicBezTo>
                  <a:pt x="367" y="133"/>
                  <a:pt x="361" y="120"/>
                  <a:pt x="353" y="108"/>
                </a:cubicBezTo>
                <a:cubicBezTo>
                  <a:pt x="362" y="92"/>
                  <a:pt x="369" y="74"/>
                  <a:pt x="371" y="56"/>
                </a:cubicBezTo>
                <a:cubicBezTo>
                  <a:pt x="388" y="66"/>
                  <a:pt x="402" y="78"/>
                  <a:pt x="413" y="93"/>
                </a:cubicBezTo>
                <a:close/>
                <a:moveTo>
                  <a:pt x="377" y="339"/>
                </a:moveTo>
                <a:cubicBezTo>
                  <a:pt x="375" y="334"/>
                  <a:pt x="373" y="329"/>
                  <a:pt x="371" y="325"/>
                </a:cubicBezTo>
                <a:cubicBezTo>
                  <a:pt x="376" y="311"/>
                  <a:pt x="382" y="297"/>
                  <a:pt x="387" y="283"/>
                </a:cubicBezTo>
                <a:cubicBezTo>
                  <a:pt x="389" y="277"/>
                  <a:pt x="381" y="274"/>
                  <a:pt x="378" y="279"/>
                </a:cubicBezTo>
                <a:cubicBezTo>
                  <a:pt x="373" y="288"/>
                  <a:pt x="368" y="297"/>
                  <a:pt x="363" y="306"/>
                </a:cubicBezTo>
                <a:cubicBezTo>
                  <a:pt x="361" y="302"/>
                  <a:pt x="360" y="299"/>
                  <a:pt x="358" y="295"/>
                </a:cubicBezTo>
                <a:cubicBezTo>
                  <a:pt x="372" y="269"/>
                  <a:pt x="387" y="243"/>
                  <a:pt x="403" y="218"/>
                </a:cubicBezTo>
                <a:cubicBezTo>
                  <a:pt x="407" y="227"/>
                  <a:pt x="411" y="237"/>
                  <a:pt x="414" y="247"/>
                </a:cubicBezTo>
                <a:cubicBezTo>
                  <a:pt x="417" y="255"/>
                  <a:pt x="419" y="264"/>
                  <a:pt x="424" y="272"/>
                </a:cubicBezTo>
                <a:cubicBezTo>
                  <a:pt x="425" y="273"/>
                  <a:pt x="428" y="273"/>
                  <a:pt x="428" y="271"/>
                </a:cubicBezTo>
                <a:cubicBezTo>
                  <a:pt x="427" y="253"/>
                  <a:pt x="415" y="233"/>
                  <a:pt x="408" y="216"/>
                </a:cubicBezTo>
                <a:cubicBezTo>
                  <a:pt x="408" y="215"/>
                  <a:pt x="407" y="214"/>
                  <a:pt x="406" y="212"/>
                </a:cubicBezTo>
                <a:cubicBezTo>
                  <a:pt x="418" y="195"/>
                  <a:pt x="431" y="178"/>
                  <a:pt x="445" y="164"/>
                </a:cubicBezTo>
                <a:cubicBezTo>
                  <a:pt x="451" y="183"/>
                  <a:pt x="456" y="202"/>
                  <a:pt x="459" y="221"/>
                </a:cubicBezTo>
                <a:cubicBezTo>
                  <a:pt x="460" y="227"/>
                  <a:pt x="461" y="232"/>
                  <a:pt x="462" y="237"/>
                </a:cubicBezTo>
                <a:cubicBezTo>
                  <a:pt x="434" y="271"/>
                  <a:pt x="404" y="304"/>
                  <a:pt x="377" y="339"/>
                </a:cubicBezTo>
                <a:close/>
                <a:moveTo>
                  <a:pt x="373" y="344"/>
                </a:moveTo>
                <a:cubicBezTo>
                  <a:pt x="372" y="344"/>
                  <a:pt x="372" y="344"/>
                  <a:pt x="372" y="344"/>
                </a:cubicBezTo>
                <a:cubicBezTo>
                  <a:pt x="365" y="353"/>
                  <a:pt x="358" y="362"/>
                  <a:pt x="352" y="371"/>
                </a:cubicBezTo>
                <a:cubicBezTo>
                  <a:pt x="357" y="358"/>
                  <a:pt x="363" y="345"/>
                  <a:pt x="368" y="332"/>
                </a:cubicBezTo>
                <a:cubicBezTo>
                  <a:pt x="369" y="336"/>
                  <a:pt x="371" y="340"/>
                  <a:pt x="373" y="344"/>
                </a:cubicBezTo>
                <a:close/>
                <a:moveTo>
                  <a:pt x="355" y="287"/>
                </a:moveTo>
                <a:cubicBezTo>
                  <a:pt x="348" y="272"/>
                  <a:pt x="341" y="257"/>
                  <a:pt x="334" y="242"/>
                </a:cubicBezTo>
                <a:cubicBezTo>
                  <a:pt x="341" y="228"/>
                  <a:pt x="350" y="215"/>
                  <a:pt x="358" y="201"/>
                </a:cubicBezTo>
                <a:cubicBezTo>
                  <a:pt x="365" y="190"/>
                  <a:pt x="373" y="178"/>
                  <a:pt x="379" y="166"/>
                </a:cubicBezTo>
                <a:cubicBezTo>
                  <a:pt x="387" y="182"/>
                  <a:pt x="394" y="197"/>
                  <a:pt x="400" y="213"/>
                </a:cubicBezTo>
                <a:cubicBezTo>
                  <a:pt x="384" y="236"/>
                  <a:pt x="369" y="262"/>
                  <a:pt x="355" y="287"/>
                </a:cubicBezTo>
                <a:close/>
                <a:moveTo>
                  <a:pt x="358" y="434"/>
                </a:moveTo>
                <a:cubicBezTo>
                  <a:pt x="351" y="424"/>
                  <a:pt x="345" y="415"/>
                  <a:pt x="338" y="405"/>
                </a:cubicBezTo>
                <a:cubicBezTo>
                  <a:pt x="338" y="405"/>
                  <a:pt x="339" y="405"/>
                  <a:pt x="339" y="405"/>
                </a:cubicBezTo>
                <a:cubicBezTo>
                  <a:pt x="350" y="386"/>
                  <a:pt x="362" y="368"/>
                  <a:pt x="375" y="350"/>
                </a:cubicBezTo>
                <a:cubicBezTo>
                  <a:pt x="380" y="364"/>
                  <a:pt x="384" y="380"/>
                  <a:pt x="392" y="392"/>
                </a:cubicBezTo>
                <a:cubicBezTo>
                  <a:pt x="393" y="393"/>
                  <a:pt x="395" y="393"/>
                  <a:pt x="395" y="391"/>
                </a:cubicBezTo>
                <a:cubicBezTo>
                  <a:pt x="393" y="376"/>
                  <a:pt x="385" y="360"/>
                  <a:pt x="379" y="345"/>
                </a:cubicBezTo>
                <a:cubicBezTo>
                  <a:pt x="379" y="345"/>
                  <a:pt x="379" y="345"/>
                  <a:pt x="379" y="344"/>
                </a:cubicBezTo>
                <a:cubicBezTo>
                  <a:pt x="406" y="309"/>
                  <a:pt x="435" y="275"/>
                  <a:pt x="462" y="240"/>
                </a:cubicBezTo>
                <a:cubicBezTo>
                  <a:pt x="467" y="275"/>
                  <a:pt x="464" y="312"/>
                  <a:pt x="441" y="341"/>
                </a:cubicBezTo>
                <a:cubicBezTo>
                  <a:pt x="437" y="347"/>
                  <a:pt x="441" y="360"/>
                  <a:pt x="450" y="356"/>
                </a:cubicBezTo>
                <a:cubicBezTo>
                  <a:pt x="451" y="356"/>
                  <a:pt x="452" y="355"/>
                  <a:pt x="453" y="355"/>
                </a:cubicBezTo>
                <a:cubicBezTo>
                  <a:pt x="435" y="380"/>
                  <a:pt x="414" y="404"/>
                  <a:pt x="394" y="428"/>
                </a:cubicBezTo>
                <a:cubicBezTo>
                  <a:pt x="386" y="436"/>
                  <a:pt x="378" y="444"/>
                  <a:pt x="371" y="453"/>
                </a:cubicBezTo>
                <a:cubicBezTo>
                  <a:pt x="366" y="446"/>
                  <a:pt x="362" y="440"/>
                  <a:pt x="358" y="434"/>
                </a:cubicBezTo>
                <a:close/>
                <a:moveTo>
                  <a:pt x="102" y="242"/>
                </a:moveTo>
                <a:cubicBezTo>
                  <a:pt x="103" y="241"/>
                  <a:pt x="104" y="240"/>
                  <a:pt x="105" y="239"/>
                </a:cubicBezTo>
                <a:cubicBezTo>
                  <a:pt x="115" y="254"/>
                  <a:pt x="125" y="268"/>
                  <a:pt x="137" y="281"/>
                </a:cubicBezTo>
                <a:cubicBezTo>
                  <a:pt x="135" y="285"/>
                  <a:pt x="132" y="289"/>
                  <a:pt x="130" y="294"/>
                </a:cubicBezTo>
                <a:cubicBezTo>
                  <a:pt x="123" y="308"/>
                  <a:pt x="116" y="322"/>
                  <a:pt x="108" y="336"/>
                </a:cubicBezTo>
                <a:cubicBezTo>
                  <a:pt x="98" y="325"/>
                  <a:pt x="89" y="313"/>
                  <a:pt x="79" y="302"/>
                </a:cubicBezTo>
                <a:cubicBezTo>
                  <a:pt x="77" y="300"/>
                  <a:pt x="74" y="303"/>
                  <a:pt x="76" y="305"/>
                </a:cubicBezTo>
                <a:cubicBezTo>
                  <a:pt x="86" y="317"/>
                  <a:pt x="96" y="329"/>
                  <a:pt x="105" y="341"/>
                </a:cubicBezTo>
                <a:cubicBezTo>
                  <a:pt x="97" y="357"/>
                  <a:pt x="87" y="372"/>
                  <a:pt x="78" y="387"/>
                </a:cubicBezTo>
                <a:cubicBezTo>
                  <a:pt x="74" y="381"/>
                  <a:pt x="70" y="375"/>
                  <a:pt x="67" y="369"/>
                </a:cubicBezTo>
                <a:cubicBezTo>
                  <a:pt x="67" y="368"/>
                  <a:pt x="65" y="369"/>
                  <a:pt x="66" y="370"/>
                </a:cubicBezTo>
                <a:cubicBezTo>
                  <a:pt x="69" y="377"/>
                  <a:pt x="72" y="383"/>
                  <a:pt x="76" y="389"/>
                </a:cubicBezTo>
                <a:cubicBezTo>
                  <a:pt x="70" y="399"/>
                  <a:pt x="63" y="409"/>
                  <a:pt x="56" y="419"/>
                </a:cubicBezTo>
                <a:cubicBezTo>
                  <a:pt x="43" y="396"/>
                  <a:pt x="33" y="371"/>
                  <a:pt x="31" y="346"/>
                </a:cubicBezTo>
                <a:cubicBezTo>
                  <a:pt x="30" y="317"/>
                  <a:pt x="45" y="297"/>
                  <a:pt x="65" y="279"/>
                </a:cubicBezTo>
                <a:cubicBezTo>
                  <a:pt x="75" y="270"/>
                  <a:pt x="84" y="261"/>
                  <a:pt x="91" y="251"/>
                </a:cubicBezTo>
                <a:cubicBezTo>
                  <a:pt x="95" y="248"/>
                  <a:pt x="99" y="245"/>
                  <a:pt x="102" y="242"/>
                </a:cubicBezTo>
                <a:close/>
                <a:moveTo>
                  <a:pt x="94" y="473"/>
                </a:moveTo>
                <a:cubicBezTo>
                  <a:pt x="82" y="458"/>
                  <a:pt x="69" y="442"/>
                  <a:pt x="59" y="425"/>
                </a:cubicBezTo>
                <a:cubicBezTo>
                  <a:pt x="67" y="416"/>
                  <a:pt x="74" y="405"/>
                  <a:pt x="80" y="395"/>
                </a:cubicBezTo>
                <a:cubicBezTo>
                  <a:pt x="100" y="424"/>
                  <a:pt x="127" y="445"/>
                  <a:pt x="155" y="468"/>
                </a:cubicBezTo>
                <a:cubicBezTo>
                  <a:pt x="154" y="480"/>
                  <a:pt x="156" y="492"/>
                  <a:pt x="163" y="502"/>
                </a:cubicBezTo>
                <a:cubicBezTo>
                  <a:pt x="164" y="504"/>
                  <a:pt x="167" y="502"/>
                  <a:pt x="166" y="500"/>
                </a:cubicBezTo>
                <a:cubicBezTo>
                  <a:pt x="162" y="492"/>
                  <a:pt x="160" y="482"/>
                  <a:pt x="160" y="472"/>
                </a:cubicBezTo>
                <a:cubicBezTo>
                  <a:pt x="172" y="482"/>
                  <a:pt x="184" y="492"/>
                  <a:pt x="195" y="503"/>
                </a:cubicBezTo>
                <a:cubicBezTo>
                  <a:pt x="198" y="506"/>
                  <a:pt x="203" y="502"/>
                  <a:pt x="200" y="499"/>
                </a:cubicBezTo>
                <a:cubicBezTo>
                  <a:pt x="187" y="487"/>
                  <a:pt x="174" y="476"/>
                  <a:pt x="160" y="466"/>
                </a:cubicBezTo>
                <a:cubicBezTo>
                  <a:pt x="161" y="462"/>
                  <a:pt x="161" y="458"/>
                  <a:pt x="161" y="454"/>
                </a:cubicBezTo>
                <a:cubicBezTo>
                  <a:pt x="162" y="455"/>
                  <a:pt x="162" y="456"/>
                  <a:pt x="163" y="456"/>
                </a:cubicBezTo>
                <a:cubicBezTo>
                  <a:pt x="167" y="461"/>
                  <a:pt x="170" y="464"/>
                  <a:pt x="175" y="467"/>
                </a:cubicBezTo>
                <a:cubicBezTo>
                  <a:pt x="177" y="468"/>
                  <a:pt x="180" y="474"/>
                  <a:pt x="183" y="477"/>
                </a:cubicBezTo>
                <a:cubicBezTo>
                  <a:pt x="187" y="480"/>
                  <a:pt x="190" y="483"/>
                  <a:pt x="194" y="487"/>
                </a:cubicBezTo>
                <a:cubicBezTo>
                  <a:pt x="195" y="489"/>
                  <a:pt x="195" y="490"/>
                  <a:pt x="195" y="489"/>
                </a:cubicBezTo>
                <a:cubicBezTo>
                  <a:pt x="196" y="492"/>
                  <a:pt x="198" y="495"/>
                  <a:pt x="199" y="497"/>
                </a:cubicBezTo>
                <a:cubicBezTo>
                  <a:pt x="202" y="501"/>
                  <a:pt x="204" y="505"/>
                  <a:pt x="206" y="510"/>
                </a:cubicBezTo>
                <a:cubicBezTo>
                  <a:pt x="209" y="515"/>
                  <a:pt x="211" y="525"/>
                  <a:pt x="213" y="533"/>
                </a:cubicBezTo>
                <a:cubicBezTo>
                  <a:pt x="168" y="528"/>
                  <a:pt x="127" y="504"/>
                  <a:pt x="94" y="473"/>
                </a:cubicBezTo>
                <a:close/>
                <a:moveTo>
                  <a:pt x="216" y="457"/>
                </a:moveTo>
                <a:cubicBezTo>
                  <a:pt x="213" y="454"/>
                  <a:pt x="208" y="452"/>
                  <a:pt x="204" y="449"/>
                </a:cubicBezTo>
                <a:cubicBezTo>
                  <a:pt x="197" y="446"/>
                  <a:pt x="191" y="447"/>
                  <a:pt x="185" y="444"/>
                </a:cubicBezTo>
                <a:cubicBezTo>
                  <a:pt x="179" y="443"/>
                  <a:pt x="174" y="442"/>
                  <a:pt x="168" y="443"/>
                </a:cubicBezTo>
                <a:cubicBezTo>
                  <a:pt x="166" y="443"/>
                  <a:pt x="164" y="444"/>
                  <a:pt x="163" y="445"/>
                </a:cubicBezTo>
                <a:cubicBezTo>
                  <a:pt x="163" y="445"/>
                  <a:pt x="163" y="445"/>
                  <a:pt x="163" y="445"/>
                </a:cubicBezTo>
                <a:cubicBezTo>
                  <a:pt x="163" y="443"/>
                  <a:pt x="164" y="441"/>
                  <a:pt x="164" y="439"/>
                </a:cubicBezTo>
                <a:cubicBezTo>
                  <a:pt x="165" y="431"/>
                  <a:pt x="167" y="424"/>
                  <a:pt x="169" y="416"/>
                </a:cubicBezTo>
                <a:cubicBezTo>
                  <a:pt x="181" y="428"/>
                  <a:pt x="192" y="439"/>
                  <a:pt x="205" y="449"/>
                </a:cubicBezTo>
                <a:cubicBezTo>
                  <a:pt x="209" y="452"/>
                  <a:pt x="215" y="447"/>
                  <a:pt x="211" y="443"/>
                </a:cubicBezTo>
                <a:cubicBezTo>
                  <a:pt x="197" y="432"/>
                  <a:pt x="184" y="420"/>
                  <a:pt x="172" y="408"/>
                </a:cubicBezTo>
                <a:cubicBezTo>
                  <a:pt x="176" y="392"/>
                  <a:pt x="182" y="377"/>
                  <a:pt x="187" y="363"/>
                </a:cubicBezTo>
                <a:cubicBezTo>
                  <a:pt x="189" y="358"/>
                  <a:pt x="191" y="353"/>
                  <a:pt x="193" y="348"/>
                </a:cubicBezTo>
                <a:cubicBezTo>
                  <a:pt x="194" y="348"/>
                  <a:pt x="195" y="349"/>
                  <a:pt x="196" y="349"/>
                </a:cubicBezTo>
                <a:cubicBezTo>
                  <a:pt x="198" y="351"/>
                  <a:pt x="200" y="349"/>
                  <a:pt x="199" y="347"/>
                </a:cubicBezTo>
                <a:cubicBezTo>
                  <a:pt x="199" y="344"/>
                  <a:pt x="198" y="342"/>
                  <a:pt x="196" y="340"/>
                </a:cubicBezTo>
                <a:cubicBezTo>
                  <a:pt x="199" y="333"/>
                  <a:pt x="202" y="327"/>
                  <a:pt x="205" y="320"/>
                </a:cubicBezTo>
                <a:cubicBezTo>
                  <a:pt x="210" y="337"/>
                  <a:pt x="214" y="355"/>
                  <a:pt x="216" y="372"/>
                </a:cubicBezTo>
                <a:cubicBezTo>
                  <a:pt x="221" y="400"/>
                  <a:pt x="223" y="428"/>
                  <a:pt x="226" y="456"/>
                </a:cubicBezTo>
                <a:cubicBezTo>
                  <a:pt x="226" y="459"/>
                  <a:pt x="226" y="462"/>
                  <a:pt x="227" y="465"/>
                </a:cubicBezTo>
                <a:cubicBezTo>
                  <a:pt x="223" y="463"/>
                  <a:pt x="220" y="460"/>
                  <a:pt x="216" y="457"/>
                </a:cubicBezTo>
                <a:close/>
                <a:moveTo>
                  <a:pt x="488" y="278"/>
                </a:moveTo>
                <a:cubicBezTo>
                  <a:pt x="488" y="268"/>
                  <a:pt x="487" y="258"/>
                  <a:pt x="487" y="249"/>
                </a:cubicBezTo>
                <a:cubicBezTo>
                  <a:pt x="488" y="258"/>
                  <a:pt x="488" y="268"/>
                  <a:pt x="488" y="278"/>
                </a:cubicBezTo>
                <a:close/>
                <a:moveTo>
                  <a:pt x="113" y="106"/>
                </a:moveTo>
                <a:cubicBezTo>
                  <a:pt x="117" y="77"/>
                  <a:pt x="137" y="58"/>
                  <a:pt x="162" y="45"/>
                </a:cubicBezTo>
                <a:cubicBezTo>
                  <a:pt x="174" y="39"/>
                  <a:pt x="186" y="35"/>
                  <a:pt x="199" y="32"/>
                </a:cubicBezTo>
                <a:cubicBezTo>
                  <a:pt x="190" y="37"/>
                  <a:pt x="181" y="42"/>
                  <a:pt x="173" y="47"/>
                </a:cubicBezTo>
                <a:cubicBezTo>
                  <a:pt x="150" y="62"/>
                  <a:pt x="128" y="84"/>
                  <a:pt x="117" y="110"/>
                </a:cubicBezTo>
                <a:cubicBezTo>
                  <a:pt x="109" y="127"/>
                  <a:pt x="113" y="143"/>
                  <a:pt x="116" y="161"/>
                </a:cubicBezTo>
                <a:cubicBezTo>
                  <a:pt x="121" y="181"/>
                  <a:pt x="118" y="205"/>
                  <a:pt x="106" y="224"/>
                </a:cubicBezTo>
                <a:cubicBezTo>
                  <a:pt x="108" y="219"/>
                  <a:pt x="109" y="215"/>
                  <a:pt x="110" y="210"/>
                </a:cubicBezTo>
                <a:cubicBezTo>
                  <a:pt x="118" y="176"/>
                  <a:pt x="108" y="141"/>
                  <a:pt x="113" y="106"/>
                </a:cubicBezTo>
                <a:close/>
                <a:moveTo>
                  <a:pt x="159" y="532"/>
                </a:moveTo>
                <a:cubicBezTo>
                  <a:pt x="146" y="524"/>
                  <a:pt x="134" y="515"/>
                  <a:pt x="123" y="504"/>
                </a:cubicBezTo>
                <a:cubicBezTo>
                  <a:pt x="135" y="512"/>
                  <a:pt x="148" y="518"/>
                  <a:pt x="160" y="523"/>
                </a:cubicBezTo>
                <a:cubicBezTo>
                  <a:pt x="177" y="531"/>
                  <a:pt x="195" y="534"/>
                  <a:pt x="213" y="534"/>
                </a:cubicBezTo>
                <a:cubicBezTo>
                  <a:pt x="215" y="541"/>
                  <a:pt x="216" y="547"/>
                  <a:pt x="217" y="553"/>
                </a:cubicBezTo>
                <a:cubicBezTo>
                  <a:pt x="197" y="553"/>
                  <a:pt x="176" y="543"/>
                  <a:pt x="159" y="532"/>
                </a:cubicBezTo>
                <a:close/>
                <a:moveTo>
                  <a:pt x="463" y="466"/>
                </a:moveTo>
                <a:cubicBezTo>
                  <a:pt x="449" y="480"/>
                  <a:pt x="429" y="485"/>
                  <a:pt x="408" y="488"/>
                </a:cubicBezTo>
                <a:cubicBezTo>
                  <a:pt x="442" y="467"/>
                  <a:pt x="471" y="443"/>
                  <a:pt x="480" y="415"/>
                </a:cubicBezTo>
                <a:cubicBezTo>
                  <a:pt x="482" y="433"/>
                  <a:pt x="476" y="451"/>
                  <a:pt x="463" y="466"/>
                </a:cubicBezTo>
                <a:close/>
              </a:path>
            </a:pathLst>
          </a:custGeom>
          <a:solidFill>
            <a:schemeClr val="accent1">
              <a:alpha val="44000"/>
            </a:schemeClr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3784600" cy="69850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Title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Decision-Tree</a:t>
            </a:r>
          </a:p>
        </p:txBody>
      </p:sp>
      <p:pic>
        <p:nvPicPr>
          <p:cNvPr id="8" name="图片 7" descr="华工标志（透明版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675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6895" indent="-2139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F7EE10-1D8A-4DF4-8EB3-C1D00618FA23}" type="slidenum">
              <a:rPr lang="zh-CN" altLang="en-US" sz="465" smtClean="0"/>
              <a:pPr/>
              <a:t>5</a:t>
            </a:fld>
            <a:endParaRPr lang="zh-CN" altLang="en-US" sz="465" smtClean="0"/>
          </a:p>
        </p:txBody>
      </p:sp>
      <p:pic>
        <p:nvPicPr>
          <p:cNvPr id="19" name="Picture 4" descr="C:\Shaffer\CS2604\Figs\DecTree.g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18" t="2475" r="3954" b="1649"/>
          <a:stretch>
            <a:fillRect/>
          </a:stretch>
        </p:blipFill>
        <p:spPr bwMode="auto">
          <a:xfrm>
            <a:off x="1714500" y="1509395"/>
            <a:ext cx="559308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标注 5"/>
          <p:cNvSpPr/>
          <p:nvPr/>
        </p:nvSpPr>
        <p:spPr>
          <a:xfrm>
            <a:off x="1916850" y="2726922"/>
            <a:ext cx="1107485" cy="1026114"/>
          </a:xfrm>
          <a:prstGeom prst="wedgeRectCallout">
            <a:avLst>
              <a:gd name="adj1" fmla="val 84412"/>
              <a:gd name="adj2" fmla="val 27529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  <a:latin typeface="Sitka Text" pitchFamily="2" charset="0"/>
              </a:rPr>
              <a:t>Each node represents a set of possible </a:t>
            </a:r>
            <a:r>
              <a:rPr lang="en-US" altLang="zh-CN" sz="1350" dirty="0" smtClean="0">
                <a:solidFill>
                  <a:schemeClr val="tx1"/>
                </a:solidFill>
                <a:latin typeface="Sitka Text" pitchFamily="2" charset="0"/>
              </a:rPr>
              <a:t>orderings</a:t>
            </a:r>
            <a:endParaRPr lang="en-US" altLang="zh-CN" sz="1350" dirty="0">
              <a:solidFill>
                <a:schemeClr val="tx1"/>
              </a:solidFill>
              <a:latin typeface="Sitka Text" pitchFamily="2" charset="0"/>
            </a:endParaRPr>
          </a:p>
        </p:txBody>
      </p:sp>
      <p:sp>
        <p:nvSpPr>
          <p:cNvPr id="20" name="矩形标注 19"/>
          <p:cNvSpPr/>
          <p:nvPr/>
        </p:nvSpPr>
        <p:spPr>
          <a:xfrm>
            <a:off x="6109970" y="1899285"/>
            <a:ext cx="1262380" cy="648335"/>
          </a:xfrm>
          <a:prstGeom prst="wedgeRectCallout">
            <a:avLst>
              <a:gd name="adj1" fmla="val -94578"/>
              <a:gd name="adj2" fmla="val 8925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  <a:latin typeface="Sitka Text" pitchFamily="2" charset="0"/>
              </a:rPr>
              <a:t>The results of the comparison</a:t>
            </a:r>
          </a:p>
        </p:txBody>
      </p:sp>
      <p:sp>
        <p:nvSpPr>
          <p:cNvPr id="21" name="矩形标注 20"/>
          <p:cNvSpPr/>
          <p:nvPr/>
        </p:nvSpPr>
        <p:spPr>
          <a:xfrm>
            <a:off x="5069205" y="1036955"/>
            <a:ext cx="1842135" cy="461645"/>
          </a:xfrm>
          <a:prstGeom prst="wedgeRectCallout">
            <a:avLst>
              <a:gd name="adj1" fmla="val -47301"/>
              <a:gd name="adj2" fmla="val 10863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>
                <a:solidFill>
                  <a:schemeClr val="tx1"/>
                </a:solidFill>
                <a:latin typeface="Sitka Text" pitchFamily="2" charset="0"/>
              </a:rPr>
              <a:t>The initial state of the </a:t>
            </a:r>
            <a:r>
              <a:rPr lang="en-US" altLang="zh-CN" sz="1350" dirty="0" smtClean="0">
                <a:solidFill>
                  <a:schemeClr val="tx1"/>
                </a:solidFill>
                <a:latin typeface="Sitka Text" pitchFamily="2" charset="0"/>
              </a:rPr>
              <a:t>algorithm(root)</a:t>
            </a:r>
            <a:endParaRPr lang="en-US" altLang="zh-CN" sz="1350" dirty="0">
              <a:solidFill>
                <a:schemeClr val="tx1"/>
              </a:solidFill>
              <a:latin typeface="Sitka Text" pitchFamily="2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75460" y="6070600"/>
            <a:ext cx="585914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74FFF"/>
                </a:solidFill>
                <a:latin typeface="Sitka Text" pitchFamily="2" charset="0"/>
              </a:rPr>
              <a:t>Decision tree for Insertion </a:t>
            </a:r>
            <a:r>
              <a:rPr lang="en-US" altLang="zh-CN" dirty="0" smtClean="0">
                <a:solidFill>
                  <a:srgbClr val="374FFF"/>
                </a:solidFill>
                <a:latin typeface="Sitka Text" pitchFamily="2" charset="0"/>
              </a:rPr>
              <a:t>Sort of </a:t>
            </a:r>
            <a:r>
              <a:rPr lang="en-US" altLang="zh-CN" dirty="0">
                <a:solidFill>
                  <a:srgbClr val="374FFF"/>
                </a:solidFill>
                <a:latin typeface="Sitka Text" pitchFamily="2" charset="0"/>
              </a:rPr>
              <a:t>array A=[X, Y, Z]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0" grpId="0" bldLvl="0" animBg="1"/>
      <p:bldP spid="21" grpId="0" bldLvl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378460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59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Decision-Tree</a:t>
            </a:r>
          </a:p>
        </p:txBody>
      </p:sp>
      <p:pic>
        <p:nvPicPr>
          <p:cNvPr id="8" name="图片 7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39" name="Freeform 1380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915910" y="5107305"/>
            <a:ext cx="845185" cy="1158875"/>
          </a:xfrm>
          <a:custGeom>
            <a:avLst/>
            <a:gdLst>
              <a:gd name="T0" fmla="*/ 301 w 505"/>
              <a:gd name="T1" fmla="*/ 8 h 694"/>
              <a:gd name="T2" fmla="*/ 87 w 505"/>
              <a:gd name="T3" fmla="*/ 207 h 694"/>
              <a:gd name="T4" fmla="*/ 46 w 505"/>
              <a:gd name="T5" fmla="*/ 431 h 694"/>
              <a:gd name="T6" fmla="*/ 224 w 505"/>
              <a:gd name="T7" fmla="*/ 596 h 694"/>
              <a:gd name="T8" fmla="*/ 238 w 505"/>
              <a:gd name="T9" fmla="*/ 688 h 694"/>
              <a:gd name="T10" fmla="*/ 421 w 505"/>
              <a:gd name="T11" fmla="*/ 510 h 694"/>
              <a:gd name="T12" fmla="*/ 381 w 505"/>
              <a:gd name="T13" fmla="*/ 480 h 694"/>
              <a:gd name="T14" fmla="*/ 378 w 505"/>
              <a:gd name="T15" fmla="*/ 492 h 694"/>
              <a:gd name="T16" fmla="*/ 351 w 505"/>
              <a:gd name="T17" fmla="*/ 104 h 694"/>
              <a:gd name="T18" fmla="*/ 288 w 505"/>
              <a:gd name="T19" fmla="*/ 134 h 694"/>
              <a:gd name="T20" fmla="*/ 282 w 505"/>
              <a:gd name="T21" fmla="*/ 180 h 694"/>
              <a:gd name="T22" fmla="*/ 251 w 505"/>
              <a:gd name="T23" fmla="*/ 95 h 694"/>
              <a:gd name="T24" fmla="*/ 230 w 505"/>
              <a:gd name="T25" fmla="*/ 179 h 694"/>
              <a:gd name="T26" fmla="*/ 176 w 505"/>
              <a:gd name="T27" fmla="*/ 197 h 694"/>
              <a:gd name="T28" fmla="*/ 128 w 505"/>
              <a:gd name="T29" fmla="*/ 180 h 694"/>
              <a:gd name="T30" fmla="*/ 367 w 505"/>
              <a:gd name="T31" fmla="*/ 457 h 694"/>
              <a:gd name="T32" fmla="*/ 180 w 505"/>
              <a:gd name="T33" fmla="*/ 320 h 694"/>
              <a:gd name="T34" fmla="*/ 209 w 505"/>
              <a:gd name="T35" fmla="*/ 303 h 694"/>
              <a:gd name="T36" fmla="*/ 156 w 505"/>
              <a:gd name="T37" fmla="*/ 452 h 694"/>
              <a:gd name="T38" fmla="*/ 109 w 505"/>
              <a:gd name="T39" fmla="*/ 401 h 694"/>
              <a:gd name="T40" fmla="*/ 167 w 505"/>
              <a:gd name="T41" fmla="*/ 316 h 694"/>
              <a:gd name="T42" fmla="*/ 175 w 505"/>
              <a:gd name="T43" fmla="*/ 205 h 694"/>
              <a:gd name="T44" fmla="*/ 143 w 505"/>
              <a:gd name="T45" fmla="*/ 277 h 694"/>
              <a:gd name="T46" fmla="*/ 168 w 505"/>
              <a:gd name="T47" fmla="*/ 404 h 694"/>
              <a:gd name="T48" fmla="*/ 241 w 505"/>
              <a:gd name="T49" fmla="*/ 221 h 694"/>
              <a:gd name="T50" fmla="*/ 254 w 505"/>
              <a:gd name="T51" fmla="*/ 222 h 694"/>
              <a:gd name="T52" fmla="*/ 316 w 505"/>
              <a:gd name="T53" fmla="*/ 163 h 694"/>
              <a:gd name="T54" fmla="*/ 329 w 505"/>
              <a:gd name="T55" fmla="*/ 234 h 694"/>
              <a:gd name="T56" fmla="*/ 326 w 505"/>
              <a:gd name="T57" fmla="*/ 257 h 694"/>
              <a:gd name="T58" fmla="*/ 360 w 505"/>
              <a:gd name="T59" fmla="*/ 311 h 694"/>
              <a:gd name="T60" fmla="*/ 337 w 505"/>
              <a:gd name="T61" fmla="*/ 195 h 694"/>
              <a:gd name="T62" fmla="*/ 405 w 505"/>
              <a:gd name="T63" fmla="*/ 95 h 694"/>
              <a:gd name="T64" fmla="*/ 413 w 505"/>
              <a:gd name="T65" fmla="*/ 93 h 694"/>
              <a:gd name="T66" fmla="*/ 358 w 505"/>
              <a:gd name="T67" fmla="*/ 295 h 694"/>
              <a:gd name="T68" fmla="*/ 406 w 505"/>
              <a:gd name="T69" fmla="*/ 212 h 694"/>
              <a:gd name="T70" fmla="*/ 372 w 505"/>
              <a:gd name="T71" fmla="*/ 344 h 694"/>
              <a:gd name="T72" fmla="*/ 358 w 505"/>
              <a:gd name="T73" fmla="*/ 201 h 694"/>
              <a:gd name="T74" fmla="*/ 339 w 505"/>
              <a:gd name="T75" fmla="*/ 405 h 694"/>
              <a:gd name="T76" fmla="*/ 462 w 505"/>
              <a:gd name="T77" fmla="*/ 240 h 694"/>
              <a:gd name="T78" fmla="*/ 358 w 505"/>
              <a:gd name="T79" fmla="*/ 434 h 694"/>
              <a:gd name="T80" fmla="*/ 79 w 505"/>
              <a:gd name="T81" fmla="*/ 302 h 694"/>
              <a:gd name="T82" fmla="*/ 76 w 505"/>
              <a:gd name="T83" fmla="*/ 389 h 694"/>
              <a:gd name="T84" fmla="*/ 94 w 505"/>
              <a:gd name="T85" fmla="*/ 473 h 694"/>
              <a:gd name="T86" fmla="*/ 160 w 505"/>
              <a:gd name="T87" fmla="*/ 472 h 694"/>
              <a:gd name="T88" fmla="*/ 175 w 505"/>
              <a:gd name="T89" fmla="*/ 467 h 694"/>
              <a:gd name="T90" fmla="*/ 213 w 505"/>
              <a:gd name="T91" fmla="*/ 533 h 694"/>
              <a:gd name="T92" fmla="*/ 163 w 505"/>
              <a:gd name="T93" fmla="*/ 445 h 694"/>
              <a:gd name="T94" fmla="*/ 172 w 505"/>
              <a:gd name="T95" fmla="*/ 408 h 694"/>
              <a:gd name="T96" fmla="*/ 205 w 505"/>
              <a:gd name="T97" fmla="*/ 320 h 694"/>
              <a:gd name="T98" fmla="*/ 487 w 505"/>
              <a:gd name="T99" fmla="*/ 249 h 694"/>
              <a:gd name="T100" fmla="*/ 117 w 505"/>
              <a:gd name="T101" fmla="*/ 110 h 694"/>
              <a:gd name="T102" fmla="*/ 123 w 505"/>
              <a:gd name="T103" fmla="*/ 504 h 694"/>
              <a:gd name="T104" fmla="*/ 408 w 505"/>
              <a:gd name="T105" fmla="*/ 488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05" h="694">
                <a:moveTo>
                  <a:pt x="493" y="389"/>
                </a:moveTo>
                <a:cubicBezTo>
                  <a:pt x="489" y="375"/>
                  <a:pt x="481" y="360"/>
                  <a:pt x="472" y="348"/>
                </a:cubicBezTo>
                <a:cubicBezTo>
                  <a:pt x="500" y="319"/>
                  <a:pt x="501" y="274"/>
                  <a:pt x="495" y="236"/>
                </a:cubicBezTo>
                <a:cubicBezTo>
                  <a:pt x="487" y="187"/>
                  <a:pt x="469" y="139"/>
                  <a:pt x="445" y="97"/>
                </a:cubicBezTo>
                <a:cubicBezTo>
                  <a:pt x="420" y="52"/>
                  <a:pt x="379" y="20"/>
                  <a:pt x="328" y="11"/>
                </a:cubicBezTo>
                <a:cubicBezTo>
                  <a:pt x="319" y="9"/>
                  <a:pt x="310" y="8"/>
                  <a:pt x="301" y="8"/>
                </a:cubicBezTo>
                <a:cubicBezTo>
                  <a:pt x="259" y="0"/>
                  <a:pt x="213" y="2"/>
                  <a:pt x="172" y="16"/>
                </a:cubicBezTo>
                <a:cubicBezTo>
                  <a:pt x="150" y="24"/>
                  <a:pt x="129" y="36"/>
                  <a:pt x="113" y="53"/>
                </a:cubicBezTo>
                <a:cubicBezTo>
                  <a:pt x="89" y="77"/>
                  <a:pt x="87" y="113"/>
                  <a:pt x="89" y="145"/>
                </a:cubicBezTo>
                <a:cubicBezTo>
                  <a:pt x="90" y="165"/>
                  <a:pt x="91" y="184"/>
                  <a:pt x="88" y="203"/>
                </a:cubicBezTo>
                <a:cubicBezTo>
                  <a:pt x="87" y="203"/>
                  <a:pt x="86" y="204"/>
                  <a:pt x="87" y="206"/>
                </a:cubicBezTo>
                <a:cubicBezTo>
                  <a:pt x="87" y="206"/>
                  <a:pt x="87" y="207"/>
                  <a:pt x="87" y="207"/>
                </a:cubicBezTo>
                <a:cubicBezTo>
                  <a:pt x="85" y="219"/>
                  <a:pt x="80" y="231"/>
                  <a:pt x="73" y="242"/>
                </a:cubicBezTo>
                <a:cubicBezTo>
                  <a:pt x="65" y="253"/>
                  <a:pt x="55" y="263"/>
                  <a:pt x="46" y="272"/>
                </a:cubicBezTo>
                <a:cubicBezTo>
                  <a:pt x="45" y="272"/>
                  <a:pt x="45" y="273"/>
                  <a:pt x="45" y="273"/>
                </a:cubicBezTo>
                <a:cubicBezTo>
                  <a:pt x="38" y="278"/>
                  <a:pt x="33" y="284"/>
                  <a:pt x="29" y="291"/>
                </a:cubicBezTo>
                <a:cubicBezTo>
                  <a:pt x="28" y="293"/>
                  <a:pt x="26" y="296"/>
                  <a:pt x="25" y="298"/>
                </a:cubicBezTo>
                <a:cubicBezTo>
                  <a:pt x="0" y="341"/>
                  <a:pt x="23" y="393"/>
                  <a:pt x="46" y="431"/>
                </a:cubicBezTo>
                <a:cubicBezTo>
                  <a:pt x="45" y="432"/>
                  <a:pt x="44" y="433"/>
                  <a:pt x="43" y="434"/>
                </a:cubicBezTo>
                <a:cubicBezTo>
                  <a:pt x="42" y="435"/>
                  <a:pt x="44" y="438"/>
                  <a:pt x="45" y="437"/>
                </a:cubicBezTo>
                <a:cubicBezTo>
                  <a:pt x="46" y="436"/>
                  <a:pt x="47" y="435"/>
                  <a:pt x="48" y="435"/>
                </a:cubicBezTo>
                <a:cubicBezTo>
                  <a:pt x="75" y="478"/>
                  <a:pt x="111" y="519"/>
                  <a:pt x="155" y="545"/>
                </a:cubicBezTo>
                <a:cubicBezTo>
                  <a:pt x="175" y="556"/>
                  <a:pt x="196" y="563"/>
                  <a:pt x="218" y="559"/>
                </a:cubicBezTo>
                <a:cubicBezTo>
                  <a:pt x="220" y="571"/>
                  <a:pt x="222" y="583"/>
                  <a:pt x="224" y="596"/>
                </a:cubicBezTo>
                <a:cubicBezTo>
                  <a:pt x="224" y="598"/>
                  <a:pt x="225" y="601"/>
                  <a:pt x="225" y="603"/>
                </a:cubicBezTo>
                <a:cubicBezTo>
                  <a:pt x="225" y="624"/>
                  <a:pt x="225" y="645"/>
                  <a:pt x="225" y="666"/>
                </a:cubicBezTo>
                <a:cubicBezTo>
                  <a:pt x="225" y="668"/>
                  <a:pt x="227" y="669"/>
                  <a:pt x="228" y="670"/>
                </a:cubicBezTo>
                <a:cubicBezTo>
                  <a:pt x="228" y="672"/>
                  <a:pt x="228" y="674"/>
                  <a:pt x="228" y="677"/>
                </a:cubicBezTo>
                <a:cubicBezTo>
                  <a:pt x="228" y="679"/>
                  <a:pt x="229" y="681"/>
                  <a:pt x="231" y="682"/>
                </a:cubicBezTo>
                <a:cubicBezTo>
                  <a:pt x="232" y="685"/>
                  <a:pt x="234" y="687"/>
                  <a:pt x="238" y="688"/>
                </a:cubicBezTo>
                <a:cubicBezTo>
                  <a:pt x="260" y="694"/>
                  <a:pt x="284" y="688"/>
                  <a:pt x="306" y="688"/>
                </a:cubicBezTo>
                <a:cubicBezTo>
                  <a:pt x="313" y="688"/>
                  <a:pt x="319" y="681"/>
                  <a:pt x="317" y="674"/>
                </a:cubicBezTo>
                <a:cubicBezTo>
                  <a:pt x="314" y="664"/>
                  <a:pt x="312" y="654"/>
                  <a:pt x="310" y="644"/>
                </a:cubicBezTo>
                <a:cubicBezTo>
                  <a:pt x="309" y="611"/>
                  <a:pt x="308" y="577"/>
                  <a:pt x="306" y="544"/>
                </a:cubicBezTo>
                <a:cubicBezTo>
                  <a:pt x="317" y="537"/>
                  <a:pt x="330" y="530"/>
                  <a:pt x="344" y="523"/>
                </a:cubicBezTo>
                <a:cubicBezTo>
                  <a:pt x="370" y="517"/>
                  <a:pt x="396" y="515"/>
                  <a:pt x="421" y="510"/>
                </a:cubicBezTo>
                <a:cubicBezTo>
                  <a:pt x="453" y="504"/>
                  <a:pt x="483" y="490"/>
                  <a:pt x="496" y="457"/>
                </a:cubicBezTo>
                <a:cubicBezTo>
                  <a:pt x="504" y="434"/>
                  <a:pt x="501" y="411"/>
                  <a:pt x="493" y="389"/>
                </a:cubicBezTo>
                <a:close/>
                <a:moveTo>
                  <a:pt x="378" y="492"/>
                </a:moveTo>
                <a:cubicBezTo>
                  <a:pt x="367" y="493"/>
                  <a:pt x="356" y="495"/>
                  <a:pt x="345" y="497"/>
                </a:cubicBezTo>
                <a:cubicBezTo>
                  <a:pt x="354" y="487"/>
                  <a:pt x="363" y="476"/>
                  <a:pt x="372" y="465"/>
                </a:cubicBezTo>
                <a:cubicBezTo>
                  <a:pt x="375" y="470"/>
                  <a:pt x="378" y="475"/>
                  <a:pt x="381" y="480"/>
                </a:cubicBezTo>
                <a:cubicBezTo>
                  <a:pt x="382" y="481"/>
                  <a:pt x="385" y="481"/>
                  <a:pt x="384" y="479"/>
                </a:cubicBezTo>
                <a:cubicBezTo>
                  <a:pt x="382" y="472"/>
                  <a:pt x="379" y="466"/>
                  <a:pt x="375" y="460"/>
                </a:cubicBezTo>
                <a:cubicBezTo>
                  <a:pt x="384" y="450"/>
                  <a:pt x="392" y="439"/>
                  <a:pt x="401" y="428"/>
                </a:cubicBezTo>
                <a:cubicBezTo>
                  <a:pt x="420" y="405"/>
                  <a:pt x="439" y="382"/>
                  <a:pt x="454" y="356"/>
                </a:cubicBezTo>
                <a:cubicBezTo>
                  <a:pt x="455" y="356"/>
                  <a:pt x="455" y="356"/>
                  <a:pt x="455" y="357"/>
                </a:cubicBezTo>
                <a:cubicBezTo>
                  <a:pt x="505" y="415"/>
                  <a:pt x="441" y="458"/>
                  <a:pt x="378" y="492"/>
                </a:cubicBezTo>
                <a:close/>
                <a:moveTo>
                  <a:pt x="121" y="127"/>
                </a:moveTo>
                <a:cubicBezTo>
                  <a:pt x="124" y="97"/>
                  <a:pt x="155" y="71"/>
                  <a:pt x="178" y="55"/>
                </a:cubicBezTo>
                <a:cubicBezTo>
                  <a:pt x="195" y="43"/>
                  <a:pt x="215" y="34"/>
                  <a:pt x="235" y="27"/>
                </a:cubicBezTo>
                <a:cubicBezTo>
                  <a:pt x="258" y="26"/>
                  <a:pt x="281" y="28"/>
                  <a:pt x="302" y="32"/>
                </a:cubicBezTo>
                <a:cubicBezTo>
                  <a:pt x="325" y="36"/>
                  <a:pt x="349" y="44"/>
                  <a:pt x="371" y="56"/>
                </a:cubicBezTo>
                <a:cubicBezTo>
                  <a:pt x="367" y="73"/>
                  <a:pt x="360" y="89"/>
                  <a:pt x="351" y="104"/>
                </a:cubicBezTo>
                <a:cubicBezTo>
                  <a:pt x="336" y="78"/>
                  <a:pt x="318" y="53"/>
                  <a:pt x="296" y="33"/>
                </a:cubicBezTo>
                <a:cubicBezTo>
                  <a:pt x="295" y="32"/>
                  <a:pt x="292" y="34"/>
                  <a:pt x="294" y="36"/>
                </a:cubicBezTo>
                <a:cubicBezTo>
                  <a:pt x="316" y="56"/>
                  <a:pt x="333" y="82"/>
                  <a:pt x="349" y="108"/>
                </a:cubicBezTo>
                <a:cubicBezTo>
                  <a:pt x="341" y="120"/>
                  <a:pt x="333" y="131"/>
                  <a:pt x="325" y="142"/>
                </a:cubicBezTo>
                <a:cubicBezTo>
                  <a:pt x="320" y="148"/>
                  <a:pt x="316" y="154"/>
                  <a:pt x="312" y="160"/>
                </a:cubicBezTo>
                <a:cubicBezTo>
                  <a:pt x="304" y="151"/>
                  <a:pt x="296" y="143"/>
                  <a:pt x="288" y="134"/>
                </a:cubicBezTo>
                <a:cubicBezTo>
                  <a:pt x="267" y="109"/>
                  <a:pt x="251" y="82"/>
                  <a:pt x="241" y="51"/>
                </a:cubicBezTo>
                <a:cubicBezTo>
                  <a:pt x="241" y="50"/>
                  <a:pt x="240" y="50"/>
                  <a:pt x="240" y="51"/>
                </a:cubicBezTo>
                <a:cubicBezTo>
                  <a:pt x="252" y="94"/>
                  <a:pt x="278" y="132"/>
                  <a:pt x="308" y="165"/>
                </a:cubicBezTo>
                <a:cubicBezTo>
                  <a:pt x="304" y="172"/>
                  <a:pt x="300" y="178"/>
                  <a:pt x="297" y="185"/>
                </a:cubicBezTo>
                <a:cubicBezTo>
                  <a:pt x="293" y="192"/>
                  <a:pt x="289" y="200"/>
                  <a:pt x="286" y="208"/>
                </a:cubicBezTo>
                <a:cubicBezTo>
                  <a:pt x="285" y="198"/>
                  <a:pt x="283" y="189"/>
                  <a:pt x="282" y="180"/>
                </a:cubicBezTo>
                <a:cubicBezTo>
                  <a:pt x="280" y="171"/>
                  <a:pt x="267" y="173"/>
                  <a:pt x="265" y="180"/>
                </a:cubicBezTo>
                <a:cubicBezTo>
                  <a:pt x="262" y="191"/>
                  <a:pt x="259" y="201"/>
                  <a:pt x="257" y="211"/>
                </a:cubicBezTo>
                <a:cubicBezTo>
                  <a:pt x="254" y="207"/>
                  <a:pt x="251" y="203"/>
                  <a:pt x="248" y="199"/>
                </a:cubicBezTo>
                <a:cubicBezTo>
                  <a:pt x="243" y="190"/>
                  <a:pt x="238" y="182"/>
                  <a:pt x="234" y="173"/>
                </a:cubicBezTo>
                <a:cubicBezTo>
                  <a:pt x="242" y="147"/>
                  <a:pt x="249" y="121"/>
                  <a:pt x="252" y="95"/>
                </a:cubicBezTo>
                <a:cubicBezTo>
                  <a:pt x="252" y="95"/>
                  <a:pt x="251" y="95"/>
                  <a:pt x="251" y="95"/>
                </a:cubicBezTo>
                <a:cubicBezTo>
                  <a:pt x="248" y="121"/>
                  <a:pt x="241" y="146"/>
                  <a:pt x="233" y="171"/>
                </a:cubicBezTo>
                <a:cubicBezTo>
                  <a:pt x="231" y="166"/>
                  <a:pt x="228" y="161"/>
                  <a:pt x="226" y="156"/>
                </a:cubicBezTo>
                <a:cubicBezTo>
                  <a:pt x="213" y="128"/>
                  <a:pt x="202" y="100"/>
                  <a:pt x="186" y="73"/>
                </a:cubicBezTo>
                <a:cubicBezTo>
                  <a:pt x="186" y="73"/>
                  <a:pt x="186" y="73"/>
                  <a:pt x="186" y="73"/>
                </a:cubicBezTo>
                <a:cubicBezTo>
                  <a:pt x="200" y="101"/>
                  <a:pt x="209" y="130"/>
                  <a:pt x="221" y="159"/>
                </a:cubicBezTo>
                <a:cubicBezTo>
                  <a:pt x="224" y="165"/>
                  <a:pt x="227" y="172"/>
                  <a:pt x="230" y="179"/>
                </a:cubicBezTo>
                <a:cubicBezTo>
                  <a:pt x="222" y="201"/>
                  <a:pt x="213" y="223"/>
                  <a:pt x="203" y="244"/>
                </a:cubicBezTo>
                <a:cubicBezTo>
                  <a:pt x="201" y="240"/>
                  <a:pt x="199" y="236"/>
                  <a:pt x="197" y="232"/>
                </a:cubicBezTo>
                <a:cubicBezTo>
                  <a:pt x="191" y="221"/>
                  <a:pt x="185" y="210"/>
                  <a:pt x="178" y="200"/>
                </a:cubicBezTo>
                <a:cubicBezTo>
                  <a:pt x="188" y="176"/>
                  <a:pt x="198" y="152"/>
                  <a:pt x="208" y="128"/>
                </a:cubicBezTo>
                <a:cubicBezTo>
                  <a:pt x="209" y="128"/>
                  <a:pt x="208" y="127"/>
                  <a:pt x="208" y="128"/>
                </a:cubicBezTo>
                <a:cubicBezTo>
                  <a:pt x="197" y="151"/>
                  <a:pt x="187" y="174"/>
                  <a:pt x="176" y="197"/>
                </a:cubicBezTo>
                <a:cubicBezTo>
                  <a:pt x="170" y="188"/>
                  <a:pt x="163" y="179"/>
                  <a:pt x="154" y="171"/>
                </a:cubicBezTo>
                <a:cubicBezTo>
                  <a:pt x="153" y="171"/>
                  <a:pt x="153" y="172"/>
                  <a:pt x="153" y="172"/>
                </a:cubicBezTo>
                <a:cubicBezTo>
                  <a:pt x="161" y="182"/>
                  <a:pt x="168" y="192"/>
                  <a:pt x="174" y="203"/>
                </a:cubicBezTo>
                <a:cubicBezTo>
                  <a:pt x="163" y="227"/>
                  <a:pt x="152" y="250"/>
                  <a:pt x="140" y="274"/>
                </a:cubicBezTo>
                <a:cubicBezTo>
                  <a:pt x="129" y="261"/>
                  <a:pt x="119" y="248"/>
                  <a:pt x="109" y="235"/>
                </a:cubicBezTo>
                <a:cubicBezTo>
                  <a:pt x="121" y="220"/>
                  <a:pt x="127" y="199"/>
                  <a:pt x="128" y="180"/>
                </a:cubicBezTo>
                <a:cubicBezTo>
                  <a:pt x="128" y="162"/>
                  <a:pt x="120" y="145"/>
                  <a:pt x="121" y="127"/>
                </a:cubicBezTo>
                <a:close/>
                <a:moveTo>
                  <a:pt x="305" y="508"/>
                </a:moveTo>
                <a:cubicBezTo>
                  <a:pt x="308" y="495"/>
                  <a:pt x="312" y="482"/>
                  <a:pt x="316" y="469"/>
                </a:cubicBezTo>
                <a:cubicBezTo>
                  <a:pt x="322" y="449"/>
                  <a:pt x="329" y="428"/>
                  <a:pt x="337" y="408"/>
                </a:cubicBezTo>
                <a:cubicBezTo>
                  <a:pt x="342" y="416"/>
                  <a:pt x="347" y="424"/>
                  <a:pt x="352" y="432"/>
                </a:cubicBezTo>
                <a:cubicBezTo>
                  <a:pt x="358" y="440"/>
                  <a:pt x="362" y="449"/>
                  <a:pt x="367" y="457"/>
                </a:cubicBezTo>
                <a:cubicBezTo>
                  <a:pt x="355" y="470"/>
                  <a:pt x="345" y="484"/>
                  <a:pt x="337" y="499"/>
                </a:cubicBezTo>
                <a:cubicBezTo>
                  <a:pt x="326" y="501"/>
                  <a:pt x="315" y="504"/>
                  <a:pt x="305" y="508"/>
                </a:cubicBezTo>
                <a:close/>
                <a:moveTo>
                  <a:pt x="195" y="294"/>
                </a:moveTo>
                <a:cubicBezTo>
                  <a:pt x="198" y="301"/>
                  <a:pt x="201" y="308"/>
                  <a:pt x="203" y="316"/>
                </a:cubicBezTo>
                <a:cubicBezTo>
                  <a:pt x="200" y="323"/>
                  <a:pt x="197" y="330"/>
                  <a:pt x="194" y="336"/>
                </a:cubicBezTo>
                <a:cubicBezTo>
                  <a:pt x="190" y="330"/>
                  <a:pt x="184" y="325"/>
                  <a:pt x="180" y="320"/>
                </a:cubicBezTo>
                <a:cubicBezTo>
                  <a:pt x="178" y="317"/>
                  <a:pt x="175" y="315"/>
                  <a:pt x="173" y="312"/>
                </a:cubicBezTo>
                <a:cubicBezTo>
                  <a:pt x="183" y="294"/>
                  <a:pt x="192" y="276"/>
                  <a:pt x="200" y="258"/>
                </a:cubicBezTo>
                <a:cubicBezTo>
                  <a:pt x="201" y="257"/>
                  <a:pt x="201" y="255"/>
                  <a:pt x="202" y="254"/>
                </a:cubicBezTo>
                <a:cubicBezTo>
                  <a:pt x="206" y="262"/>
                  <a:pt x="211" y="270"/>
                  <a:pt x="215" y="277"/>
                </a:cubicBezTo>
                <a:cubicBezTo>
                  <a:pt x="216" y="279"/>
                  <a:pt x="217" y="280"/>
                  <a:pt x="218" y="282"/>
                </a:cubicBezTo>
                <a:cubicBezTo>
                  <a:pt x="215" y="289"/>
                  <a:pt x="212" y="296"/>
                  <a:pt x="209" y="303"/>
                </a:cubicBezTo>
                <a:cubicBezTo>
                  <a:pt x="206" y="299"/>
                  <a:pt x="203" y="295"/>
                  <a:pt x="199" y="291"/>
                </a:cubicBezTo>
                <a:cubicBezTo>
                  <a:pt x="197" y="288"/>
                  <a:pt x="194" y="291"/>
                  <a:pt x="195" y="294"/>
                </a:cubicBezTo>
                <a:close/>
                <a:moveTo>
                  <a:pt x="158" y="444"/>
                </a:moveTo>
                <a:cubicBezTo>
                  <a:pt x="156" y="443"/>
                  <a:pt x="154" y="443"/>
                  <a:pt x="154" y="443"/>
                </a:cubicBezTo>
                <a:cubicBezTo>
                  <a:pt x="150" y="443"/>
                  <a:pt x="149" y="448"/>
                  <a:pt x="153" y="449"/>
                </a:cubicBezTo>
                <a:cubicBezTo>
                  <a:pt x="154" y="450"/>
                  <a:pt x="155" y="451"/>
                  <a:pt x="156" y="452"/>
                </a:cubicBezTo>
                <a:cubicBezTo>
                  <a:pt x="156" y="455"/>
                  <a:pt x="155" y="458"/>
                  <a:pt x="155" y="461"/>
                </a:cubicBezTo>
                <a:cubicBezTo>
                  <a:pt x="128" y="441"/>
                  <a:pt x="101" y="420"/>
                  <a:pt x="82" y="393"/>
                </a:cubicBezTo>
                <a:cubicBezTo>
                  <a:pt x="83" y="391"/>
                  <a:pt x="84" y="389"/>
                  <a:pt x="85" y="388"/>
                </a:cubicBezTo>
                <a:cubicBezTo>
                  <a:pt x="93" y="374"/>
                  <a:pt x="101" y="360"/>
                  <a:pt x="109" y="346"/>
                </a:cubicBezTo>
                <a:cubicBezTo>
                  <a:pt x="116" y="355"/>
                  <a:pt x="123" y="363"/>
                  <a:pt x="130" y="372"/>
                </a:cubicBezTo>
                <a:cubicBezTo>
                  <a:pt x="123" y="382"/>
                  <a:pt x="116" y="392"/>
                  <a:pt x="109" y="401"/>
                </a:cubicBezTo>
                <a:cubicBezTo>
                  <a:pt x="108" y="403"/>
                  <a:pt x="110" y="405"/>
                  <a:pt x="111" y="403"/>
                </a:cubicBezTo>
                <a:cubicBezTo>
                  <a:pt x="120" y="395"/>
                  <a:pt x="127" y="386"/>
                  <a:pt x="134" y="377"/>
                </a:cubicBezTo>
                <a:cubicBezTo>
                  <a:pt x="144" y="389"/>
                  <a:pt x="154" y="401"/>
                  <a:pt x="165" y="412"/>
                </a:cubicBezTo>
                <a:cubicBezTo>
                  <a:pt x="162" y="423"/>
                  <a:pt x="160" y="433"/>
                  <a:pt x="158" y="444"/>
                </a:cubicBezTo>
                <a:close/>
                <a:moveTo>
                  <a:pt x="139" y="284"/>
                </a:moveTo>
                <a:cubicBezTo>
                  <a:pt x="148" y="295"/>
                  <a:pt x="157" y="305"/>
                  <a:pt x="167" y="316"/>
                </a:cubicBezTo>
                <a:cubicBezTo>
                  <a:pt x="156" y="333"/>
                  <a:pt x="146" y="350"/>
                  <a:pt x="134" y="367"/>
                </a:cubicBezTo>
                <a:cubicBezTo>
                  <a:pt x="127" y="358"/>
                  <a:pt x="119" y="349"/>
                  <a:pt x="112" y="340"/>
                </a:cubicBezTo>
                <a:cubicBezTo>
                  <a:pt x="118" y="328"/>
                  <a:pt x="124" y="315"/>
                  <a:pt x="131" y="302"/>
                </a:cubicBezTo>
                <a:cubicBezTo>
                  <a:pt x="133" y="296"/>
                  <a:pt x="136" y="290"/>
                  <a:pt x="139" y="284"/>
                </a:cubicBezTo>
                <a:close/>
                <a:moveTo>
                  <a:pt x="143" y="277"/>
                </a:moveTo>
                <a:cubicBezTo>
                  <a:pt x="154" y="253"/>
                  <a:pt x="165" y="229"/>
                  <a:pt x="175" y="205"/>
                </a:cubicBezTo>
                <a:cubicBezTo>
                  <a:pt x="182" y="217"/>
                  <a:pt x="189" y="230"/>
                  <a:pt x="195" y="242"/>
                </a:cubicBezTo>
                <a:cubicBezTo>
                  <a:pt x="197" y="245"/>
                  <a:pt x="199" y="248"/>
                  <a:pt x="200" y="251"/>
                </a:cubicBezTo>
                <a:cubicBezTo>
                  <a:pt x="199" y="253"/>
                  <a:pt x="199" y="254"/>
                  <a:pt x="198" y="256"/>
                </a:cubicBezTo>
                <a:cubicBezTo>
                  <a:pt x="189" y="274"/>
                  <a:pt x="180" y="292"/>
                  <a:pt x="171" y="309"/>
                </a:cubicBezTo>
                <a:cubicBezTo>
                  <a:pt x="163" y="301"/>
                  <a:pt x="156" y="293"/>
                  <a:pt x="149" y="284"/>
                </a:cubicBezTo>
                <a:cubicBezTo>
                  <a:pt x="147" y="282"/>
                  <a:pt x="145" y="279"/>
                  <a:pt x="143" y="277"/>
                </a:cubicBezTo>
                <a:close/>
                <a:moveTo>
                  <a:pt x="138" y="371"/>
                </a:moveTo>
                <a:cubicBezTo>
                  <a:pt x="144" y="362"/>
                  <a:pt x="150" y="352"/>
                  <a:pt x="156" y="343"/>
                </a:cubicBezTo>
                <a:cubicBezTo>
                  <a:pt x="161" y="335"/>
                  <a:pt x="165" y="327"/>
                  <a:pt x="170" y="319"/>
                </a:cubicBezTo>
                <a:cubicBezTo>
                  <a:pt x="176" y="327"/>
                  <a:pt x="183" y="338"/>
                  <a:pt x="190" y="345"/>
                </a:cubicBezTo>
                <a:cubicBezTo>
                  <a:pt x="187" y="353"/>
                  <a:pt x="184" y="360"/>
                  <a:pt x="181" y="368"/>
                </a:cubicBezTo>
                <a:cubicBezTo>
                  <a:pt x="176" y="380"/>
                  <a:pt x="172" y="392"/>
                  <a:pt x="168" y="404"/>
                </a:cubicBezTo>
                <a:cubicBezTo>
                  <a:pt x="158" y="393"/>
                  <a:pt x="148" y="382"/>
                  <a:pt x="138" y="371"/>
                </a:cubicBezTo>
                <a:close/>
                <a:moveTo>
                  <a:pt x="220" y="284"/>
                </a:moveTo>
                <a:cubicBezTo>
                  <a:pt x="225" y="293"/>
                  <a:pt x="232" y="301"/>
                  <a:pt x="239" y="306"/>
                </a:cubicBezTo>
                <a:cubicBezTo>
                  <a:pt x="242" y="308"/>
                  <a:pt x="245" y="304"/>
                  <a:pt x="243" y="302"/>
                </a:cubicBezTo>
                <a:cubicBezTo>
                  <a:pt x="238" y="293"/>
                  <a:pt x="230" y="285"/>
                  <a:pt x="223" y="276"/>
                </a:cubicBezTo>
                <a:cubicBezTo>
                  <a:pt x="230" y="258"/>
                  <a:pt x="237" y="240"/>
                  <a:pt x="241" y="221"/>
                </a:cubicBezTo>
                <a:cubicBezTo>
                  <a:pt x="242" y="220"/>
                  <a:pt x="240" y="220"/>
                  <a:pt x="240" y="221"/>
                </a:cubicBezTo>
                <a:cubicBezTo>
                  <a:pt x="235" y="239"/>
                  <a:pt x="229" y="257"/>
                  <a:pt x="222" y="274"/>
                </a:cubicBezTo>
                <a:cubicBezTo>
                  <a:pt x="221" y="273"/>
                  <a:pt x="220" y="272"/>
                  <a:pt x="219" y="270"/>
                </a:cubicBezTo>
                <a:cubicBezTo>
                  <a:pt x="214" y="263"/>
                  <a:pt x="209" y="255"/>
                  <a:pt x="205" y="247"/>
                </a:cubicBezTo>
                <a:cubicBezTo>
                  <a:pt x="215" y="226"/>
                  <a:pt x="224" y="204"/>
                  <a:pt x="231" y="181"/>
                </a:cubicBezTo>
                <a:cubicBezTo>
                  <a:pt x="238" y="195"/>
                  <a:pt x="245" y="210"/>
                  <a:pt x="254" y="222"/>
                </a:cubicBezTo>
                <a:cubicBezTo>
                  <a:pt x="244" y="277"/>
                  <a:pt x="246" y="335"/>
                  <a:pt x="248" y="392"/>
                </a:cubicBezTo>
                <a:cubicBezTo>
                  <a:pt x="245" y="381"/>
                  <a:pt x="242" y="369"/>
                  <a:pt x="238" y="358"/>
                </a:cubicBezTo>
                <a:cubicBezTo>
                  <a:pt x="231" y="338"/>
                  <a:pt x="222" y="322"/>
                  <a:pt x="211" y="306"/>
                </a:cubicBezTo>
                <a:cubicBezTo>
                  <a:pt x="214" y="299"/>
                  <a:pt x="217" y="292"/>
                  <a:pt x="220" y="284"/>
                </a:cubicBezTo>
                <a:close/>
                <a:moveTo>
                  <a:pt x="340" y="193"/>
                </a:moveTo>
                <a:cubicBezTo>
                  <a:pt x="333" y="182"/>
                  <a:pt x="324" y="173"/>
                  <a:pt x="316" y="163"/>
                </a:cubicBezTo>
                <a:cubicBezTo>
                  <a:pt x="322" y="154"/>
                  <a:pt x="329" y="145"/>
                  <a:pt x="335" y="136"/>
                </a:cubicBezTo>
                <a:cubicBezTo>
                  <a:pt x="341" y="128"/>
                  <a:pt x="346" y="120"/>
                  <a:pt x="351" y="112"/>
                </a:cubicBezTo>
                <a:cubicBezTo>
                  <a:pt x="357" y="124"/>
                  <a:pt x="364" y="136"/>
                  <a:pt x="370" y="147"/>
                </a:cubicBezTo>
                <a:cubicBezTo>
                  <a:pt x="372" y="152"/>
                  <a:pt x="374" y="156"/>
                  <a:pt x="376" y="160"/>
                </a:cubicBezTo>
                <a:cubicBezTo>
                  <a:pt x="367" y="175"/>
                  <a:pt x="357" y="190"/>
                  <a:pt x="348" y="204"/>
                </a:cubicBezTo>
                <a:cubicBezTo>
                  <a:pt x="342" y="213"/>
                  <a:pt x="336" y="223"/>
                  <a:pt x="329" y="234"/>
                </a:cubicBezTo>
                <a:cubicBezTo>
                  <a:pt x="322" y="220"/>
                  <a:pt x="315" y="206"/>
                  <a:pt x="307" y="193"/>
                </a:cubicBezTo>
                <a:cubicBezTo>
                  <a:pt x="306" y="192"/>
                  <a:pt x="305" y="193"/>
                  <a:pt x="305" y="194"/>
                </a:cubicBezTo>
                <a:cubicBezTo>
                  <a:pt x="313" y="208"/>
                  <a:pt x="321" y="222"/>
                  <a:pt x="328" y="237"/>
                </a:cubicBezTo>
                <a:cubicBezTo>
                  <a:pt x="313" y="261"/>
                  <a:pt x="302" y="287"/>
                  <a:pt x="302" y="314"/>
                </a:cubicBezTo>
                <a:cubicBezTo>
                  <a:pt x="302" y="319"/>
                  <a:pt x="309" y="320"/>
                  <a:pt x="310" y="315"/>
                </a:cubicBezTo>
                <a:cubicBezTo>
                  <a:pt x="314" y="295"/>
                  <a:pt x="318" y="276"/>
                  <a:pt x="326" y="257"/>
                </a:cubicBezTo>
                <a:cubicBezTo>
                  <a:pt x="328" y="253"/>
                  <a:pt x="330" y="249"/>
                  <a:pt x="332" y="246"/>
                </a:cubicBezTo>
                <a:cubicBezTo>
                  <a:pt x="339" y="261"/>
                  <a:pt x="346" y="277"/>
                  <a:pt x="352" y="292"/>
                </a:cubicBezTo>
                <a:cubicBezTo>
                  <a:pt x="340" y="314"/>
                  <a:pt x="327" y="336"/>
                  <a:pt x="314" y="356"/>
                </a:cubicBezTo>
                <a:cubicBezTo>
                  <a:pt x="311" y="361"/>
                  <a:pt x="318" y="365"/>
                  <a:pt x="321" y="360"/>
                </a:cubicBezTo>
                <a:cubicBezTo>
                  <a:pt x="333" y="341"/>
                  <a:pt x="344" y="321"/>
                  <a:pt x="355" y="300"/>
                </a:cubicBezTo>
                <a:cubicBezTo>
                  <a:pt x="357" y="304"/>
                  <a:pt x="358" y="308"/>
                  <a:pt x="360" y="311"/>
                </a:cubicBezTo>
                <a:cubicBezTo>
                  <a:pt x="337" y="351"/>
                  <a:pt x="317" y="391"/>
                  <a:pt x="300" y="433"/>
                </a:cubicBezTo>
                <a:cubicBezTo>
                  <a:pt x="300" y="430"/>
                  <a:pt x="300" y="426"/>
                  <a:pt x="300" y="422"/>
                </a:cubicBezTo>
                <a:cubicBezTo>
                  <a:pt x="296" y="356"/>
                  <a:pt x="296" y="289"/>
                  <a:pt x="288" y="223"/>
                </a:cubicBezTo>
                <a:cubicBezTo>
                  <a:pt x="294" y="207"/>
                  <a:pt x="298" y="193"/>
                  <a:pt x="306" y="178"/>
                </a:cubicBezTo>
                <a:cubicBezTo>
                  <a:pt x="308" y="175"/>
                  <a:pt x="310" y="172"/>
                  <a:pt x="312" y="169"/>
                </a:cubicBezTo>
                <a:cubicBezTo>
                  <a:pt x="320" y="178"/>
                  <a:pt x="329" y="187"/>
                  <a:pt x="337" y="195"/>
                </a:cubicBezTo>
                <a:cubicBezTo>
                  <a:pt x="339" y="197"/>
                  <a:pt x="342" y="195"/>
                  <a:pt x="340" y="193"/>
                </a:cubicBezTo>
                <a:close/>
                <a:moveTo>
                  <a:pt x="413" y="93"/>
                </a:moveTo>
                <a:cubicBezTo>
                  <a:pt x="426" y="114"/>
                  <a:pt x="437" y="137"/>
                  <a:pt x="444" y="161"/>
                </a:cubicBezTo>
                <a:cubicBezTo>
                  <a:pt x="429" y="175"/>
                  <a:pt x="416" y="191"/>
                  <a:pt x="404" y="207"/>
                </a:cubicBezTo>
                <a:cubicBezTo>
                  <a:pt x="397" y="192"/>
                  <a:pt x="390" y="176"/>
                  <a:pt x="382" y="161"/>
                </a:cubicBezTo>
                <a:cubicBezTo>
                  <a:pt x="393" y="140"/>
                  <a:pt x="402" y="119"/>
                  <a:pt x="405" y="95"/>
                </a:cubicBezTo>
                <a:cubicBezTo>
                  <a:pt x="405" y="94"/>
                  <a:pt x="404" y="94"/>
                  <a:pt x="404" y="95"/>
                </a:cubicBezTo>
                <a:cubicBezTo>
                  <a:pt x="399" y="116"/>
                  <a:pt x="390" y="136"/>
                  <a:pt x="379" y="155"/>
                </a:cubicBezTo>
                <a:cubicBezTo>
                  <a:pt x="377" y="152"/>
                  <a:pt x="376" y="148"/>
                  <a:pt x="374" y="145"/>
                </a:cubicBezTo>
                <a:cubicBezTo>
                  <a:pt x="367" y="133"/>
                  <a:pt x="361" y="120"/>
                  <a:pt x="353" y="108"/>
                </a:cubicBezTo>
                <a:cubicBezTo>
                  <a:pt x="362" y="92"/>
                  <a:pt x="369" y="74"/>
                  <a:pt x="371" y="56"/>
                </a:cubicBezTo>
                <a:cubicBezTo>
                  <a:pt x="388" y="66"/>
                  <a:pt x="402" y="78"/>
                  <a:pt x="413" y="93"/>
                </a:cubicBezTo>
                <a:close/>
                <a:moveTo>
                  <a:pt x="377" y="339"/>
                </a:moveTo>
                <a:cubicBezTo>
                  <a:pt x="375" y="334"/>
                  <a:pt x="373" y="329"/>
                  <a:pt x="371" y="325"/>
                </a:cubicBezTo>
                <a:cubicBezTo>
                  <a:pt x="376" y="311"/>
                  <a:pt x="382" y="297"/>
                  <a:pt x="387" y="283"/>
                </a:cubicBezTo>
                <a:cubicBezTo>
                  <a:pt x="389" y="277"/>
                  <a:pt x="381" y="274"/>
                  <a:pt x="378" y="279"/>
                </a:cubicBezTo>
                <a:cubicBezTo>
                  <a:pt x="373" y="288"/>
                  <a:pt x="368" y="297"/>
                  <a:pt x="363" y="306"/>
                </a:cubicBezTo>
                <a:cubicBezTo>
                  <a:pt x="361" y="302"/>
                  <a:pt x="360" y="299"/>
                  <a:pt x="358" y="295"/>
                </a:cubicBezTo>
                <a:cubicBezTo>
                  <a:pt x="372" y="269"/>
                  <a:pt x="387" y="243"/>
                  <a:pt x="403" y="218"/>
                </a:cubicBezTo>
                <a:cubicBezTo>
                  <a:pt x="407" y="227"/>
                  <a:pt x="411" y="237"/>
                  <a:pt x="414" y="247"/>
                </a:cubicBezTo>
                <a:cubicBezTo>
                  <a:pt x="417" y="255"/>
                  <a:pt x="419" y="264"/>
                  <a:pt x="424" y="272"/>
                </a:cubicBezTo>
                <a:cubicBezTo>
                  <a:pt x="425" y="273"/>
                  <a:pt x="428" y="273"/>
                  <a:pt x="428" y="271"/>
                </a:cubicBezTo>
                <a:cubicBezTo>
                  <a:pt x="427" y="253"/>
                  <a:pt x="415" y="233"/>
                  <a:pt x="408" y="216"/>
                </a:cubicBezTo>
                <a:cubicBezTo>
                  <a:pt x="408" y="215"/>
                  <a:pt x="407" y="214"/>
                  <a:pt x="406" y="212"/>
                </a:cubicBezTo>
                <a:cubicBezTo>
                  <a:pt x="418" y="195"/>
                  <a:pt x="431" y="178"/>
                  <a:pt x="445" y="164"/>
                </a:cubicBezTo>
                <a:cubicBezTo>
                  <a:pt x="451" y="183"/>
                  <a:pt x="456" y="202"/>
                  <a:pt x="459" y="221"/>
                </a:cubicBezTo>
                <a:cubicBezTo>
                  <a:pt x="460" y="227"/>
                  <a:pt x="461" y="232"/>
                  <a:pt x="462" y="237"/>
                </a:cubicBezTo>
                <a:cubicBezTo>
                  <a:pt x="434" y="271"/>
                  <a:pt x="404" y="304"/>
                  <a:pt x="377" y="339"/>
                </a:cubicBezTo>
                <a:close/>
                <a:moveTo>
                  <a:pt x="373" y="344"/>
                </a:moveTo>
                <a:cubicBezTo>
                  <a:pt x="372" y="344"/>
                  <a:pt x="372" y="344"/>
                  <a:pt x="372" y="344"/>
                </a:cubicBezTo>
                <a:cubicBezTo>
                  <a:pt x="365" y="353"/>
                  <a:pt x="358" y="362"/>
                  <a:pt x="352" y="371"/>
                </a:cubicBezTo>
                <a:cubicBezTo>
                  <a:pt x="357" y="358"/>
                  <a:pt x="363" y="345"/>
                  <a:pt x="368" y="332"/>
                </a:cubicBezTo>
                <a:cubicBezTo>
                  <a:pt x="369" y="336"/>
                  <a:pt x="371" y="340"/>
                  <a:pt x="373" y="344"/>
                </a:cubicBezTo>
                <a:close/>
                <a:moveTo>
                  <a:pt x="355" y="287"/>
                </a:moveTo>
                <a:cubicBezTo>
                  <a:pt x="348" y="272"/>
                  <a:pt x="341" y="257"/>
                  <a:pt x="334" y="242"/>
                </a:cubicBezTo>
                <a:cubicBezTo>
                  <a:pt x="341" y="228"/>
                  <a:pt x="350" y="215"/>
                  <a:pt x="358" y="201"/>
                </a:cubicBezTo>
                <a:cubicBezTo>
                  <a:pt x="365" y="190"/>
                  <a:pt x="373" y="178"/>
                  <a:pt x="379" y="166"/>
                </a:cubicBezTo>
                <a:cubicBezTo>
                  <a:pt x="387" y="182"/>
                  <a:pt x="394" y="197"/>
                  <a:pt x="400" y="213"/>
                </a:cubicBezTo>
                <a:cubicBezTo>
                  <a:pt x="384" y="236"/>
                  <a:pt x="369" y="262"/>
                  <a:pt x="355" y="287"/>
                </a:cubicBezTo>
                <a:close/>
                <a:moveTo>
                  <a:pt x="358" y="434"/>
                </a:moveTo>
                <a:cubicBezTo>
                  <a:pt x="351" y="424"/>
                  <a:pt x="345" y="415"/>
                  <a:pt x="338" y="405"/>
                </a:cubicBezTo>
                <a:cubicBezTo>
                  <a:pt x="338" y="405"/>
                  <a:pt x="339" y="405"/>
                  <a:pt x="339" y="405"/>
                </a:cubicBezTo>
                <a:cubicBezTo>
                  <a:pt x="350" y="386"/>
                  <a:pt x="362" y="368"/>
                  <a:pt x="375" y="350"/>
                </a:cubicBezTo>
                <a:cubicBezTo>
                  <a:pt x="380" y="364"/>
                  <a:pt x="384" y="380"/>
                  <a:pt x="392" y="392"/>
                </a:cubicBezTo>
                <a:cubicBezTo>
                  <a:pt x="393" y="393"/>
                  <a:pt x="395" y="393"/>
                  <a:pt x="395" y="391"/>
                </a:cubicBezTo>
                <a:cubicBezTo>
                  <a:pt x="393" y="376"/>
                  <a:pt x="385" y="360"/>
                  <a:pt x="379" y="345"/>
                </a:cubicBezTo>
                <a:cubicBezTo>
                  <a:pt x="379" y="345"/>
                  <a:pt x="379" y="345"/>
                  <a:pt x="379" y="344"/>
                </a:cubicBezTo>
                <a:cubicBezTo>
                  <a:pt x="406" y="309"/>
                  <a:pt x="435" y="275"/>
                  <a:pt x="462" y="240"/>
                </a:cubicBezTo>
                <a:cubicBezTo>
                  <a:pt x="467" y="275"/>
                  <a:pt x="464" y="312"/>
                  <a:pt x="441" y="341"/>
                </a:cubicBezTo>
                <a:cubicBezTo>
                  <a:pt x="437" y="347"/>
                  <a:pt x="441" y="360"/>
                  <a:pt x="450" y="356"/>
                </a:cubicBezTo>
                <a:cubicBezTo>
                  <a:pt x="451" y="356"/>
                  <a:pt x="452" y="355"/>
                  <a:pt x="453" y="355"/>
                </a:cubicBezTo>
                <a:cubicBezTo>
                  <a:pt x="435" y="380"/>
                  <a:pt x="414" y="404"/>
                  <a:pt x="394" y="428"/>
                </a:cubicBezTo>
                <a:cubicBezTo>
                  <a:pt x="386" y="436"/>
                  <a:pt x="378" y="444"/>
                  <a:pt x="371" y="453"/>
                </a:cubicBezTo>
                <a:cubicBezTo>
                  <a:pt x="366" y="446"/>
                  <a:pt x="362" y="440"/>
                  <a:pt x="358" y="434"/>
                </a:cubicBezTo>
                <a:close/>
                <a:moveTo>
                  <a:pt x="102" y="242"/>
                </a:moveTo>
                <a:cubicBezTo>
                  <a:pt x="103" y="241"/>
                  <a:pt x="104" y="240"/>
                  <a:pt x="105" y="239"/>
                </a:cubicBezTo>
                <a:cubicBezTo>
                  <a:pt x="115" y="254"/>
                  <a:pt x="125" y="268"/>
                  <a:pt x="137" y="281"/>
                </a:cubicBezTo>
                <a:cubicBezTo>
                  <a:pt x="135" y="285"/>
                  <a:pt x="132" y="289"/>
                  <a:pt x="130" y="294"/>
                </a:cubicBezTo>
                <a:cubicBezTo>
                  <a:pt x="123" y="308"/>
                  <a:pt x="116" y="322"/>
                  <a:pt x="108" y="336"/>
                </a:cubicBezTo>
                <a:cubicBezTo>
                  <a:pt x="98" y="325"/>
                  <a:pt x="89" y="313"/>
                  <a:pt x="79" y="302"/>
                </a:cubicBezTo>
                <a:cubicBezTo>
                  <a:pt x="77" y="300"/>
                  <a:pt x="74" y="303"/>
                  <a:pt x="76" y="305"/>
                </a:cubicBezTo>
                <a:cubicBezTo>
                  <a:pt x="86" y="317"/>
                  <a:pt x="96" y="329"/>
                  <a:pt x="105" y="341"/>
                </a:cubicBezTo>
                <a:cubicBezTo>
                  <a:pt x="97" y="357"/>
                  <a:pt x="87" y="372"/>
                  <a:pt x="78" y="387"/>
                </a:cubicBezTo>
                <a:cubicBezTo>
                  <a:pt x="74" y="381"/>
                  <a:pt x="70" y="375"/>
                  <a:pt x="67" y="369"/>
                </a:cubicBezTo>
                <a:cubicBezTo>
                  <a:pt x="67" y="368"/>
                  <a:pt x="65" y="369"/>
                  <a:pt x="66" y="370"/>
                </a:cubicBezTo>
                <a:cubicBezTo>
                  <a:pt x="69" y="377"/>
                  <a:pt x="72" y="383"/>
                  <a:pt x="76" y="389"/>
                </a:cubicBezTo>
                <a:cubicBezTo>
                  <a:pt x="70" y="399"/>
                  <a:pt x="63" y="409"/>
                  <a:pt x="56" y="419"/>
                </a:cubicBezTo>
                <a:cubicBezTo>
                  <a:pt x="43" y="396"/>
                  <a:pt x="33" y="371"/>
                  <a:pt x="31" y="346"/>
                </a:cubicBezTo>
                <a:cubicBezTo>
                  <a:pt x="30" y="317"/>
                  <a:pt x="45" y="297"/>
                  <a:pt x="65" y="279"/>
                </a:cubicBezTo>
                <a:cubicBezTo>
                  <a:pt x="75" y="270"/>
                  <a:pt x="84" y="261"/>
                  <a:pt x="91" y="251"/>
                </a:cubicBezTo>
                <a:cubicBezTo>
                  <a:pt x="95" y="248"/>
                  <a:pt x="99" y="245"/>
                  <a:pt x="102" y="242"/>
                </a:cubicBezTo>
                <a:close/>
                <a:moveTo>
                  <a:pt x="94" y="473"/>
                </a:moveTo>
                <a:cubicBezTo>
                  <a:pt x="82" y="458"/>
                  <a:pt x="69" y="442"/>
                  <a:pt x="59" y="425"/>
                </a:cubicBezTo>
                <a:cubicBezTo>
                  <a:pt x="67" y="416"/>
                  <a:pt x="74" y="405"/>
                  <a:pt x="80" y="395"/>
                </a:cubicBezTo>
                <a:cubicBezTo>
                  <a:pt x="100" y="424"/>
                  <a:pt x="127" y="445"/>
                  <a:pt x="155" y="468"/>
                </a:cubicBezTo>
                <a:cubicBezTo>
                  <a:pt x="154" y="480"/>
                  <a:pt x="156" y="492"/>
                  <a:pt x="163" y="502"/>
                </a:cubicBezTo>
                <a:cubicBezTo>
                  <a:pt x="164" y="504"/>
                  <a:pt x="167" y="502"/>
                  <a:pt x="166" y="500"/>
                </a:cubicBezTo>
                <a:cubicBezTo>
                  <a:pt x="162" y="492"/>
                  <a:pt x="160" y="482"/>
                  <a:pt x="160" y="472"/>
                </a:cubicBezTo>
                <a:cubicBezTo>
                  <a:pt x="172" y="482"/>
                  <a:pt x="184" y="492"/>
                  <a:pt x="195" y="503"/>
                </a:cubicBezTo>
                <a:cubicBezTo>
                  <a:pt x="198" y="506"/>
                  <a:pt x="203" y="502"/>
                  <a:pt x="200" y="499"/>
                </a:cubicBezTo>
                <a:cubicBezTo>
                  <a:pt x="187" y="487"/>
                  <a:pt x="174" y="476"/>
                  <a:pt x="160" y="466"/>
                </a:cubicBezTo>
                <a:cubicBezTo>
                  <a:pt x="161" y="462"/>
                  <a:pt x="161" y="458"/>
                  <a:pt x="161" y="454"/>
                </a:cubicBezTo>
                <a:cubicBezTo>
                  <a:pt x="162" y="455"/>
                  <a:pt x="162" y="456"/>
                  <a:pt x="163" y="456"/>
                </a:cubicBezTo>
                <a:cubicBezTo>
                  <a:pt x="167" y="461"/>
                  <a:pt x="170" y="464"/>
                  <a:pt x="175" y="467"/>
                </a:cubicBezTo>
                <a:cubicBezTo>
                  <a:pt x="177" y="468"/>
                  <a:pt x="180" y="474"/>
                  <a:pt x="183" y="477"/>
                </a:cubicBezTo>
                <a:cubicBezTo>
                  <a:pt x="187" y="480"/>
                  <a:pt x="190" y="483"/>
                  <a:pt x="194" y="487"/>
                </a:cubicBezTo>
                <a:cubicBezTo>
                  <a:pt x="195" y="489"/>
                  <a:pt x="195" y="490"/>
                  <a:pt x="195" y="489"/>
                </a:cubicBezTo>
                <a:cubicBezTo>
                  <a:pt x="196" y="492"/>
                  <a:pt x="198" y="495"/>
                  <a:pt x="199" y="497"/>
                </a:cubicBezTo>
                <a:cubicBezTo>
                  <a:pt x="202" y="501"/>
                  <a:pt x="204" y="505"/>
                  <a:pt x="206" y="510"/>
                </a:cubicBezTo>
                <a:cubicBezTo>
                  <a:pt x="209" y="515"/>
                  <a:pt x="211" y="525"/>
                  <a:pt x="213" y="533"/>
                </a:cubicBezTo>
                <a:cubicBezTo>
                  <a:pt x="168" y="528"/>
                  <a:pt x="127" y="504"/>
                  <a:pt x="94" y="473"/>
                </a:cubicBezTo>
                <a:close/>
                <a:moveTo>
                  <a:pt x="216" y="457"/>
                </a:moveTo>
                <a:cubicBezTo>
                  <a:pt x="213" y="454"/>
                  <a:pt x="208" y="452"/>
                  <a:pt x="204" y="449"/>
                </a:cubicBezTo>
                <a:cubicBezTo>
                  <a:pt x="197" y="446"/>
                  <a:pt x="191" y="447"/>
                  <a:pt x="185" y="444"/>
                </a:cubicBezTo>
                <a:cubicBezTo>
                  <a:pt x="179" y="443"/>
                  <a:pt x="174" y="442"/>
                  <a:pt x="168" y="443"/>
                </a:cubicBezTo>
                <a:cubicBezTo>
                  <a:pt x="166" y="443"/>
                  <a:pt x="164" y="444"/>
                  <a:pt x="163" y="445"/>
                </a:cubicBezTo>
                <a:cubicBezTo>
                  <a:pt x="163" y="445"/>
                  <a:pt x="163" y="445"/>
                  <a:pt x="163" y="445"/>
                </a:cubicBezTo>
                <a:cubicBezTo>
                  <a:pt x="163" y="443"/>
                  <a:pt x="164" y="441"/>
                  <a:pt x="164" y="439"/>
                </a:cubicBezTo>
                <a:cubicBezTo>
                  <a:pt x="165" y="431"/>
                  <a:pt x="167" y="424"/>
                  <a:pt x="169" y="416"/>
                </a:cubicBezTo>
                <a:cubicBezTo>
                  <a:pt x="181" y="428"/>
                  <a:pt x="192" y="439"/>
                  <a:pt x="205" y="449"/>
                </a:cubicBezTo>
                <a:cubicBezTo>
                  <a:pt x="209" y="452"/>
                  <a:pt x="215" y="447"/>
                  <a:pt x="211" y="443"/>
                </a:cubicBezTo>
                <a:cubicBezTo>
                  <a:pt x="197" y="432"/>
                  <a:pt x="184" y="420"/>
                  <a:pt x="172" y="408"/>
                </a:cubicBezTo>
                <a:cubicBezTo>
                  <a:pt x="176" y="392"/>
                  <a:pt x="182" y="377"/>
                  <a:pt x="187" y="363"/>
                </a:cubicBezTo>
                <a:cubicBezTo>
                  <a:pt x="189" y="358"/>
                  <a:pt x="191" y="353"/>
                  <a:pt x="193" y="348"/>
                </a:cubicBezTo>
                <a:cubicBezTo>
                  <a:pt x="194" y="348"/>
                  <a:pt x="195" y="349"/>
                  <a:pt x="196" y="349"/>
                </a:cubicBezTo>
                <a:cubicBezTo>
                  <a:pt x="198" y="351"/>
                  <a:pt x="200" y="349"/>
                  <a:pt x="199" y="347"/>
                </a:cubicBezTo>
                <a:cubicBezTo>
                  <a:pt x="199" y="344"/>
                  <a:pt x="198" y="342"/>
                  <a:pt x="196" y="340"/>
                </a:cubicBezTo>
                <a:cubicBezTo>
                  <a:pt x="199" y="333"/>
                  <a:pt x="202" y="327"/>
                  <a:pt x="205" y="320"/>
                </a:cubicBezTo>
                <a:cubicBezTo>
                  <a:pt x="210" y="337"/>
                  <a:pt x="214" y="355"/>
                  <a:pt x="216" y="372"/>
                </a:cubicBezTo>
                <a:cubicBezTo>
                  <a:pt x="221" y="400"/>
                  <a:pt x="223" y="428"/>
                  <a:pt x="226" y="456"/>
                </a:cubicBezTo>
                <a:cubicBezTo>
                  <a:pt x="226" y="459"/>
                  <a:pt x="226" y="462"/>
                  <a:pt x="227" y="465"/>
                </a:cubicBezTo>
                <a:cubicBezTo>
                  <a:pt x="223" y="463"/>
                  <a:pt x="220" y="460"/>
                  <a:pt x="216" y="457"/>
                </a:cubicBezTo>
                <a:close/>
                <a:moveTo>
                  <a:pt x="488" y="278"/>
                </a:moveTo>
                <a:cubicBezTo>
                  <a:pt x="488" y="268"/>
                  <a:pt x="487" y="258"/>
                  <a:pt x="487" y="249"/>
                </a:cubicBezTo>
                <a:cubicBezTo>
                  <a:pt x="488" y="258"/>
                  <a:pt x="488" y="268"/>
                  <a:pt x="488" y="278"/>
                </a:cubicBezTo>
                <a:close/>
                <a:moveTo>
                  <a:pt x="113" y="106"/>
                </a:moveTo>
                <a:cubicBezTo>
                  <a:pt x="117" y="77"/>
                  <a:pt x="137" y="58"/>
                  <a:pt x="162" y="45"/>
                </a:cubicBezTo>
                <a:cubicBezTo>
                  <a:pt x="174" y="39"/>
                  <a:pt x="186" y="35"/>
                  <a:pt x="199" y="32"/>
                </a:cubicBezTo>
                <a:cubicBezTo>
                  <a:pt x="190" y="37"/>
                  <a:pt x="181" y="42"/>
                  <a:pt x="173" y="47"/>
                </a:cubicBezTo>
                <a:cubicBezTo>
                  <a:pt x="150" y="62"/>
                  <a:pt x="128" y="84"/>
                  <a:pt x="117" y="110"/>
                </a:cubicBezTo>
                <a:cubicBezTo>
                  <a:pt x="109" y="127"/>
                  <a:pt x="113" y="143"/>
                  <a:pt x="116" y="161"/>
                </a:cubicBezTo>
                <a:cubicBezTo>
                  <a:pt x="121" y="181"/>
                  <a:pt x="118" y="205"/>
                  <a:pt x="106" y="224"/>
                </a:cubicBezTo>
                <a:cubicBezTo>
                  <a:pt x="108" y="219"/>
                  <a:pt x="109" y="215"/>
                  <a:pt x="110" y="210"/>
                </a:cubicBezTo>
                <a:cubicBezTo>
                  <a:pt x="118" y="176"/>
                  <a:pt x="108" y="141"/>
                  <a:pt x="113" y="106"/>
                </a:cubicBezTo>
                <a:close/>
                <a:moveTo>
                  <a:pt x="159" y="532"/>
                </a:moveTo>
                <a:cubicBezTo>
                  <a:pt x="146" y="524"/>
                  <a:pt x="134" y="515"/>
                  <a:pt x="123" y="504"/>
                </a:cubicBezTo>
                <a:cubicBezTo>
                  <a:pt x="135" y="512"/>
                  <a:pt x="148" y="518"/>
                  <a:pt x="160" y="523"/>
                </a:cubicBezTo>
                <a:cubicBezTo>
                  <a:pt x="177" y="531"/>
                  <a:pt x="195" y="534"/>
                  <a:pt x="213" y="534"/>
                </a:cubicBezTo>
                <a:cubicBezTo>
                  <a:pt x="215" y="541"/>
                  <a:pt x="216" y="547"/>
                  <a:pt x="217" y="553"/>
                </a:cubicBezTo>
                <a:cubicBezTo>
                  <a:pt x="197" y="553"/>
                  <a:pt x="176" y="543"/>
                  <a:pt x="159" y="532"/>
                </a:cubicBezTo>
                <a:close/>
                <a:moveTo>
                  <a:pt x="463" y="466"/>
                </a:moveTo>
                <a:cubicBezTo>
                  <a:pt x="449" y="480"/>
                  <a:pt x="429" y="485"/>
                  <a:pt x="408" y="488"/>
                </a:cubicBezTo>
                <a:cubicBezTo>
                  <a:pt x="442" y="467"/>
                  <a:pt x="471" y="443"/>
                  <a:pt x="480" y="415"/>
                </a:cubicBezTo>
                <a:cubicBezTo>
                  <a:pt x="482" y="433"/>
                  <a:pt x="476" y="451"/>
                  <a:pt x="463" y="466"/>
                </a:cubicBezTo>
                <a:close/>
              </a:path>
            </a:pathLst>
          </a:custGeom>
          <a:solidFill>
            <a:schemeClr val="accent1">
              <a:alpha val="44000"/>
            </a:schemeClr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>
          <a:xfrm>
            <a:off x="490337" y="1613537"/>
            <a:ext cx="7886700" cy="4351337"/>
          </a:xfrm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/>
              <a:t>All sorting algorithms can be viewed as algorithms to </a:t>
            </a:r>
            <a:r>
              <a:rPr lang="en-US" altLang="zh-CN" sz="2400" dirty="0">
                <a:solidFill>
                  <a:srgbClr val="374FFF"/>
                </a:solidFill>
              </a:rPr>
              <a:t>“find” the correct permutation</a:t>
            </a:r>
            <a:r>
              <a:rPr lang="en-US" altLang="zh-CN" sz="2400" dirty="0"/>
              <a:t> of the input that yields a sorting list.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/>
              <a:t>Proceed by making branches in the tree based on the results of key comparisons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/>
              <a:t>The algorithm can terminate once a node with </a:t>
            </a:r>
            <a:r>
              <a:rPr lang="en-US" altLang="zh-CN" sz="2000" dirty="0" smtClean="0"/>
              <a:t>a single permutation has </a:t>
            </a:r>
            <a:r>
              <a:rPr lang="en-US" altLang="zh-CN" sz="2000" dirty="0"/>
              <a:t>been </a:t>
            </a:r>
            <a:r>
              <a:rPr lang="en-US" altLang="zh-CN" sz="2000" dirty="0" smtClean="0"/>
              <a:t>reached (</a:t>
            </a:r>
            <a:r>
              <a:rPr lang="en-US" altLang="zh-CN" sz="2000" dirty="0" smtClean="0">
                <a:solidFill>
                  <a:srgbClr val="374FFF"/>
                </a:solidFill>
              </a:rPr>
              <a:t>leaf</a:t>
            </a:r>
            <a:r>
              <a:rPr lang="en-US" altLang="zh-CN" sz="2000" dirty="0" smtClean="0"/>
              <a:t>).</a:t>
            </a:r>
            <a:endParaRPr lang="en-US" altLang="zh-CN" sz="1000" dirty="0"/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>
                <a:solidFill>
                  <a:srgbClr val="374FFF"/>
                </a:solidFill>
              </a:rPr>
              <a:t>The depth of the deepest node </a:t>
            </a:r>
            <a:r>
              <a:rPr lang="en-US" altLang="zh-CN" sz="2400" dirty="0"/>
              <a:t>represents the longest series of decisions required by the algorithm to reach an answer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It corresponds to the worst-case cost of the algorithm!</a:t>
            </a: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995EBC4-31C4-42E9-BB48-DD239E1369B9}" type="slidenum">
              <a:rPr lang="en-US" altLang="zh-CN" sz="465" smtClean="0"/>
              <a:pPr/>
              <a:t>6</a:t>
            </a:fld>
            <a:endParaRPr lang="en-US" altLang="zh-CN" sz="465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74357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59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Binary tree properties</a:t>
            </a:r>
          </a:p>
        </p:txBody>
      </p:sp>
      <p:pic>
        <p:nvPicPr>
          <p:cNvPr id="8" name="图片 7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67587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633730" y="2259330"/>
                <a:ext cx="7886700" cy="292290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A binary </a:t>
                </a:r>
                <a:r>
                  <a:rPr lang="en-US" altLang="zh-CN" dirty="0"/>
                  <a:t>tree of </a:t>
                </a:r>
                <a:r>
                  <a:rPr lang="en-US" altLang="zh-CN" dirty="0" smtClean="0"/>
                  <a:t>depth d </a:t>
                </a:r>
                <a:r>
                  <a:rPr lang="en-US" altLang="zh-CN" dirty="0" smtClean="0"/>
                  <a:t>has </a:t>
                </a:r>
                <a:r>
                  <a:rPr lang="en-US" altLang="zh-CN" dirty="0"/>
                  <a:t>at most 2</a:t>
                </a:r>
                <a:r>
                  <a:rPr lang="en-US" altLang="zh-CN" baseline="30000" dirty="0"/>
                  <a:t>d</a:t>
                </a:r>
                <a:r>
                  <a:rPr lang="en-US" altLang="zh-CN" dirty="0"/>
                  <a:t> leaves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en-US" altLang="zh-CN" dirty="0"/>
                  <a:t>A binary tree with L leaves must have depth at least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m:rPr>
                            <m:sty m:val="p"/>
                          </m:rPr>
                          <a:rPr lang="en-US" altLang="zh-CN" i="0" dirty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67587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3730" y="2259330"/>
                <a:ext cx="7886700" cy="2922905"/>
              </a:xfrm>
              <a:blipFill rotWithShape="1">
                <a:blip r:embed="rId8" cstate="print"/>
                <a:stretch>
                  <a:fillRect t="-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5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6895" indent="-2139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F7EE10-1D8A-4DF4-8EB3-C1D00618FA23}" type="slidenum">
              <a:rPr lang="zh-CN" altLang="en-US" sz="465" smtClean="0"/>
              <a:pPr/>
              <a:t>7</a:t>
            </a:fld>
            <a:endParaRPr lang="zh-CN" altLang="en-US" sz="465" smtClean="0"/>
          </a:p>
        </p:txBody>
      </p:sp>
      <p:sp>
        <p:nvSpPr>
          <p:cNvPr id="542" name="Freeform 881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740015" y="4796790"/>
            <a:ext cx="922020" cy="1336675"/>
          </a:xfrm>
          <a:custGeom>
            <a:avLst/>
            <a:gdLst>
              <a:gd name="T0" fmla="*/ 291 w 322"/>
              <a:gd name="T1" fmla="*/ 96 h 467"/>
              <a:gd name="T2" fmla="*/ 253 w 322"/>
              <a:gd name="T3" fmla="*/ 15 h 467"/>
              <a:gd name="T4" fmla="*/ 176 w 322"/>
              <a:gd name="T5" fmla="*/ 111 h 467"/>
              <a:gd name="T6" fmla="*/ 5 w 322"/>
              <a:gd name="T7" fmla="*/ 296 h 467"/>
              <a:gd name="T8" fmla="*/ 21 w 322"/>
              <a:gd name="T9" fmla="*/ 420 h 467"/>
              <a:gd name="T10" fmla="*/ 25 w 322"/>
              <a:gd name="T11" fmla="*/ 428 h 467"/>
              <a:gd name="T12" fmla="*/ 31 w 322"/>
              <a:gd name="T13" fmla="*/ 443 h 467"/>
              <a:gd name="T14" fmla="*/ 43 w 322"/>
              <a:gd name="T15" fmla="*/ 454 h 467"/>
              <a:gd name="T16" fmla="*/ 55 w 322"/>
              <a:gd name="T17" fmla="*/ 434 h 467"/>
              <a:gd name="T18" fmla="*/ 52 w 322"/>
              <a:gd name="T19" fmla="*/ 429 h 467"/>
              <a:gd name="T20" fmla="*/ 110 w 322"/>
              <a:gd name="T21" fmla="*/ 328 h 467"/>
              <a:gd name="T22" fmla="*/ 187 w 322"/>
              <a:gd name="T23" fmla="*/ 243 h 467"/>
              <a:gd name="T24" fmla="*/ 200 w 322"/>
              <a:gd name="T25" fmla="*/ 241 h 467"/>
              <a:gd name="T26" fmla="*/ 162 w 322"/>
              <a:gd name="T27" fmla="*/ 308 h 467"/>
              <a:gd name="T28" fmla="*/ 98 w 322"/>
              <a:gd name="T29" fmla="*/ 395 h 467"/>
              <a:gd name="T30" fmla="*/ 97 w 322"/>
              <a:gd name="T31" fmla="*/ 397 h 467"/>
              <a:gd name="T32" fmla="*/ 66 w 322"/>
              <a:gd name="T33" fmla="*/ 445 h 467"/>
              <a:gd name="T34" fmla="*/ 54 w 322"/>
              <a:gd name="T35" fmla="*/ 453 h 467"/>
              <a:gd name="T36" fmla="*/ 62 w 322"/>
              <a:gd name="T37" fmla="*/ 455 h 467"/>
              <a:gd name="T38" fmla="*/ 66 w 322"/>
              <a:gd name="T39" fmla="*/ 461 h 467"/>
              <a:gd name="T40" fmla="*/ 71 w 322"/>
              <a:gd name="T41" fmla="*/ 456 h 467"/>
              <a:gd name="T42" fmla="*/ 112 w 322"/>
              <a:gd name="T43" fmla="*/ 456 h 467"/>
              <a:gd name="T44" fmla="*/ 203 w 322"/>
              <a:gd name="T45" fmla="*/ 430 h 467"/>
              <a:gd name="T46" fmla="*/ 309 w 322"/>
              <a:gd name="T47" fmla="*/ 178 h 467"/>
              <a:gd name="T48" fmla="*/ 157 w 322"/>
              <a:gd name="T49" fmla="*/ 194 h 467"/>
              <a:gd name="T50" fmla="*/ 146 w 322"/>
              <a:gd name="T51" fmla="*/ 199 h 467"/>
              <a:gd name="T52" fmla="*/ 162 w 322"/>
              <a:gd name="T53" fmla="*/ 191 h 467"/>
              <a:gd name="T54" fmla="*/ 49 w 322"/>
              <a:gd name="T55" fmla="*/ 308 h 467"/>
              <a:gd name="T56" fmla="*/ 43 w 322"/>
              <a:gd name="T57" fmla="*/ 313 h 467"/>
              <a:gd name="T58" fmla="*/ 81 w 322"/>
              <a:gd name="T59" fmla="*/ 330 h 467"/>
              <a:gd name="T60" fmla="*/ 105 w 322"/>
              <a:gd name="T61" fmla="*/ 296 h 467"/>
              <a:gd name="T62" fmla="*/ 95 w 322"/>
              <a:gd name="T63" fmla="*/ 429 h 467"/>
              <a:gd name="T64" fmla="*/ 94 w 322"/>
              <a:gd name="T65" fmla="*/ 429 h 467"/>
              <a:gd name="T66" fmla="*/ 180 w 322"/>
              <a:gd name="T67" fmla="*/ 347 h 467"/>
              <a:gd name="T68" fmla="*/ 173 w 322"/>
              <a:gd name="T69" fmla="*/ 352 h 467"/>
              <a:gd name="T70" fmla="*/ 196 w 322"/>
              <a:gd name="T71" fmla="*/ 317 h 467"/>
              <a:gd name="T72" fmla="*/ 252 w 322"/>
              <a:gd name="T73" fmla="*/ 223 h 467"/>
              <a:gd name="T74" fmla="*/ 243 w 322"/>
              <a:gd name="T75" fmla="*/ 254 h 467"/>
              <a:gd name="T76" fmla="*/ 252 w 322"/>
              <a:gd name="T77" fmla="*/ 223 h 467"/>
              <a:gd name="T78" fmla="*/ 228 w 322"/>
              <a:gd name="T79" fmla="*/ 156 h 467"/>
              <a:gd name="T80" fmla="*/ 230 w 322"/>
              <a:gd name="T81" fmla="*/ 152 h 467"/>
              <a:gd name="T82" fmla="*/ 236 w 322"/>
              <a:gd name="T83" fmla="*/ 197 h 467"/>
              <a:gd name="T84" fmla="*/ 238 w 322"/>
              <a:gd name="T85" fmla="*/ 187 h 467"/>
              <a:gd name="T86" fmla="*/ 221 w 322"/>
              <a:gd name="T87" fmla="*/ 255 h 467"/>
              <a:gd name="T88" fmla="*/ 223 w 322"/>
              <a:gd name="T89" fmla="*/ 250 h 467"/>
              <a:gd name="T90" fmla="*/ 97 w 322"/>
              <a:gd name="T91" fmla="*/ 426 h 467"/>
              <a:gd name="T92" fmla="*/ 102 w 322"/>
              <a:gd name="T93" fmla="*/ 422 h 467"/>
              <a:gd name="T94" fmla="*/ 90 w 322"/>
              <a:gd name="T95" fmla="*/ 433 h 467"/>
              <a:gd name="T96" fmla="*/ 90 w 322"/>
              <a:gd name="T97" fmla="*/ 433 h 467"/>
              <a:gd name="T98" fmla="*/ 135 w 322"/>
              <a:gd name="T99" fmla="*/ 419 h 467"/>
              <a:gd name="T100" fmla="*/ 128 w 322"/>
              <a:gd name="T101" fmla="*/ 431 h 467"/>
              <a:gd name="T102" fmla="*/ 265 w 322"/>
              <a:gd name="T103" fmla="*/ 96 h 467"/>
              <a:gd name="T104" fmla="*/ 265 w 322"/>
              <a:gd name="T105" fmla="*/ 89 h 467"/>
              <a:gd name="T106" fmla="*/ 267 w 322"/>
              <a:gd name="T107" fmla="*/ 93 h 467"/>
              <a:gd name="T108" fmla="*/ 264 w 322"/>
              <a:gd name="T109" fmla="*/ 79 h 467"/>
              <a:gd name="T110" fmla="*/ 262 w 322"/>
              <a:gd name="T111" fmla="*/ 66 h 467"/>
              <a:gd name="T112" fmla="*/ 229 w 322"/>
              <a:gd name="T113" fmla="*/ 105 h 467"/>
              <a:gd name="T114" fmla="*/ 217 w 322"/>
              <a:gd name="T115" fmla="*/ 116 h 467"/>
              <a:gd name="T116" fmla="*/ 38 w 322"/>
              <a:gd name="T117" fmla="*/ 444 h 467"/>
              <a:gd name="T118" fmla="*/ 39 w 322"/>
              <a:gd name="T119" fmla="*/ 444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22" h="467">
                <a:moveTo>
                  <a:pt x="309" y="178"/>
                </a:moveTo>
                <a:cubicBezTo>
                  <a:pt x="304" y="151"/>
                  <a:pt x="297" y="124"/>
                  <a:pt x="291" y="96"/>
                </a:cubicBezTo>
                <a:cubicBezTo>
                  <a:pt x="286" y="71"/>
                  <a:pt x="279" y="44"/>
                  <a:pt x="278" y="18"/>
                </a:cubicBezTo>
                <a:cubicBezTo>
                  <a:pt x="278" y="4"/>
                  <a:pt x="256" y="0"/>
                  <a:pt x="253" y="15"/>
                </a:cubicBezTo>
                <a:cubicBezTo>
                  <a:pt x="248" y="35"/>
                  <a:pt x="241" y="52"/>
                  <a:pt x="227" y="68"/>
                </a:cubicBezTo>
                <a:cubicBezTo>
                  <a:pt x="212" y="85"/>
                  <a:pt x="194" y="99"/>
                  <a:pt x="176" y="111"/>
                </a:cubicBezTo>
                <a:cubicBezTo>
                  <a:pt x="136" y="138"/>
                  <a:pt x="94" y="160"/>
                  <a:pt x="58" y="192"/>
                </a:cubicBezTo>
                <a:cubicBezTo>
                  <a:pt x="27" y="220"/>
                  <a:pt x="11" y="254"/>
                  <a:pt x="5" y="296"/>
                </a:cubicBezTo>
                <a:cubicBezTo>
                  <a:pt x="1" y="318"/>
                  <a:pt x="0" y="341"/>
                  <a:pt x="1" y="364"/>
                </a:cubicBezTo>
                <a:cubicBezTo>
                  <a:pt x="3" y="382"/>
                  <a:pt x="7" y="406"/>
                  <a:pt x="21" y="420"/>
                </a:cubicBezTo>
                <a:cubicBezTo>
                  <a:pt x="22" y="421"/>
                  <a:pt x="22" y="422"/>
                  <a:pt x="23" y="423"/>
                </a:cubicBezTo>
                <a:cubicBezTo>
                  <a:pt x="24" y="424"/>
                  <a:pt x="24" y="426"/>
                  <a:pt x="25" y="428"/>
                </a:cubicBezTo>
                <a:cubicBezTo>
                  <a:pt x="24" y="428"/>
                  <a:pt x="24" y="429"/>
                  <a:pt x="24" y="430"/>
                </a:cubicBezTo>
                <a:cubicBezTo>
                  <a:pt x="21" y="436"/>
                  <a:pt x="25" y="441"/>
                  <a:pt x="31" y="443"/>
                </a:cubicBezTo>
                <a:cubicBezTo>
                  <a:pt x="33" y="447"/>
                  <a:pt x="34" y="451"/>
                  <a:pt x="36" y="455"/>
                </a:cubicBezTo>
                <a:cubicBezTo>
                  <a:pt x="38" y="458"/>
                  <a:pt x="42" y="457"/>
                  <a:pt x="43" y="454"/>
                </a:cubicBezTo>
                <a:cubicBezTo>
                  <a:pt x="45" y="448"/>
                  <a:pt x="47" y="441"/>
                  <a:pt x="50" y="435"/>
                </a:cubicBezTo>
                <a:cubicBezTo>
                  <a:pt x="51" y="435"/>
                  <a:pt x="53" y="434"/>
                  <a:pt x="55" y="434"/>
                </a:cubicBezTo>
                <a:cubicBezTo>
                  <a:pt x="55" y="434"/>
                  <a:pt x="55" y="433"/>
                  <a:pt x="55" y="432"/>
                </a:cubicBezTo>
                <a:cubicBezTo>
                  <a:pt x="54" y="431"/>
                  <a:pt x="53" y="430"/>
                  <a:pt x="52" y="429"/>
                </a:cubicBezTo>
                <a:cubicBezTo>
                  <a:pt x="53" y="425"/>
                  <a:pt x="55" y="420"/>
                  <a:pt x="57" y="416"/>
                </a:cubicBezTo>
                <a:cubicBezTo>
                  <a:pt x="74" y="386"/>
                  <a:pt x="91" y="357"/>
                  <a:pt x="110" y="328"/>
                </a:cubicBezTo>
                <a:cubicBezTo>
                  <a:pt x="121" y="311"/>
                  <a:pt x="133" y="294"/>
                  <a:pt x="148" y="279"/>
                </a:cubicBezTo>
                <a:cubicBezTo>
                  <a:pt x="160" y="267"/>
                  <a:pt x="174" y="255"/>
                  <a:pt x="187" y="243"/>
                </a:cubicBezTo>
                <a:cubicBezTo>
                  <a:pt x="194" y="237"/>
                  <a:pt x="200" y="231"/>
                  <a:pt x="206" y="225"/>
                </a:cubicBezTo>
                <a:cubicBezTo>
                  <a:pt x="204" y="230"/>
                  <a:pt x="202" y="236"/>
                  <a:pt x="200" y="241"/>
                </a:cubicBezTo>
                <a:cubicBezTo>
                  <a:pt x="198" y="246"/>
                  <a:pt x="196" y="250"/>
                  <a:pt x="194" y="255"/>
                </a:cubicBezTo>
                <a:cubicBezTo>
                  <a:pt x="185" y="273"/>
                  <a:pt x="174" y="291"/>
                  <a:pt x="162" y="308"/>
                </a:cubicBezTo>
                <a:cubicBezTo>
                  <a:pt x="147" y="332"/>
                  <a:pt x="132" y="355"/>
                  <a:pt x="116" y="378"/>
                </a:cubicBezTo>
                <a:cubicBezTo>
                  <a:pt x="110" y="383"/>
                  <a:pt x="104" y="389"/>
                  <a:pt x="98" y="395"/>
                </a:cubicBezTo>
                <a:cubicBezTo>
                  <a:pt x="98" y="396"/>
                  <a:pt x="98" y="396"/>
                  <a:pt x="97" y="396"/>
                </a:cubicBezTo>
                <a:cubicBezTo>
                  <a:pt x="97" y="397"/>
                  <a:pt x="97" y="397"/>
                  <a:pt x="97" y="397"/>
                </a:cubicBezTo>
                <a:cubicBezTo>
                  <a:pt x="86" y="409"/>
                  <a:pt x="77" y="421"/>
                  <a:pt x="70" y="435"/>
                </a:cubicBezTo>
                <a:cubicBezTo>
                  <a:pt x="66" y="437"/>
                  <a:pt x="65" y="441"/>
                  <a:pt x="66" y="445"/>
                </a:cubicBezTo>
                <a:cubicBezTo>
                  <a:pt x="65" y="448"/>
                  <a:pt x="64" y="450"/>
                  <a:pt x="63" y="453"/>
                </a:cubicBezTo>
                <a:cubicBezTo>
                  <a:pt x="60" y="453"/>
                  <a:pt x="57" y="453"/>
                  <a:pt x="54" y="453"/>
                </a:cubicBezTo>
                <a:cubicBezTo>
                  <a:pt x="54" y="453"/>
                  <a:pt x="54" y="453"/>
                  <a:pt x="54" y="453"/>
                </a:cubicBezTo>
                <a:cubicBezTo>
                  <a:pt x="57" y="454"/>
                  <a:pt x="60" y="454"/>
                  <a:pt x="62" y="455"/>
                </a:cubicBezTo>
                <a:cubicBezTo>
                  <a:pt x="62" y="456"/>
                  <a:pt x="62" y="457"/>
                  <a:pt x="61" y="458"/>
                </a:cubicBezTo>
                <a:cubicBezTo>
                  <a:pt x="60" y="461"/>
                  <a:pt x="64" y="463"/>
                  <a:pt x="66" y="461"/>
                </a:cubicBezTo>
                <a:cubicBezTo>
                  <a:pt x="68" y="459"/>
                  <a:pt x="70" y="457"/>
                  <a:pt x="71" y="456"/>
                </a:cubicBezTo>
                <a:cubicBezTo>
                  <a:pt x="71" y="456"/>
                  <a:pt x="71" y="456"/>
                  <a:pt x="71" y="456"/>
                </a:cubicBezTo>
                <a:cubicBezTo>
                  <a:pt x="70" y="467"/>
                  <a:pt x="89" y="462"/>
                  <a:pt x="102" y="458"/>
                </a:cubicBezTo>
                <a:cubicBezTo>
                  <a:pt x="105" y="459"/>
                  <a:pt x="109" y="458"/>
                  <a:pt x="112" y="456"/>
                </a:cubicBezTo>
                <a:cubicBezTo>
                  <a:pt x="120" y="455"/>
                  <a:pt x="127" y="454"/>
                  <a:pt x="135" y="453"/>
                </a:cubicBezTo>
                <a:cubicBezTo>
                  <a:pt x="159" y="448"/>
                  <a:pt x="182" y="440"/>
                  <a:pt x="203" y="430"/>
                </a:cubicBezTo>
                <a:cubicBezTo>
                  <a:pt x="246" y="409"/>
                  <a:pt x="280" y="375"/>
                  <a:pt x="300" y="332"/>
                </a:cubicBezTo>
                <a:cubicBezTo>
                  <a:pt x="322" y="283"/>
                  <a:pt x="318" y="229"/>
                  <a:pt x="309" y="178"/>
                </a:cubicBezTo>
                <a:close/>
                <a:moveTo>
                  <a:pt x="162" y="191"/>
                </a:moveTo>
                <a:cubicBezTo>
                  <a:pt x="160" y="192"/>
                  <a:pt x="159" y="193"/>
                  <a:pt x="157" y="194"/>
                </a:cubicBezTo>
                <a:cubicBezTo>
                  <a:pt x="153" y="197"/>
                  <a:pt x="149" y="200"/>
                  <a:pt x="145" y="204"/>
                </a:cubicBezTo>
                <a:cubicBezTo>
                  <a:pt x="146" y="202"/>
                  <a:pt x="146" y="201"/>
                  <a:pt x="146" y="199"/>
                </a:cubicBezTo>
                <a:cubicBezTo>
                  <a:pt x="153" y="194"/>
                  <a:pt x="161" y="189"/>
                  <a:pt x="168" y="185"/>
                </a:cubicBezTo>
                <a:cubicBezTo>
                  <a:pt x="166" y="187"/>
                  <a:pt x="164" y="189"/>
                  <a:pt x="162" y="191"/>
                </a:cubicBezTo>
                <a:close/>
                <a:moveTo>
                  <a:pt x="43" y="313"/>
                </a:moveTo>
                <a:cubicBezTo>
                  <a:pt x="45" y="312"/>
                  <a:pt x="47" y="310"/>
                  <a:pt x="49" y="308"/>
                </a:cubicBezTo>
                <a:cubicBezTo>
                  <a:pt x="45" y="318"/>
                  <a:pt x="42" y="327"/>
                  <a:pt x="39" y="336"/>
                </a:cubicBezTo>
                <a:cubicBezTo>
                  <a:pt x="40" y="329"/>
                  <a:pt x="41" y="321"/>
                  <a:pt x="43" y="313"/>
                </a:cubicBezTo>
                <a:close/>
                <a:moveTo>
                  <a:pt x="91" y="316"/>
                </a:moveTo>
                <a:cubicBezTo>
                  <a:pt x="88" y="320"/>
                  <a:pt x="85" y="325"/>
                  <a:pt x="81" y="330"/>
                </a:cubicBezTo>
                <a:cubicBezTo>
                  <a:pt x="85" y="323"/>
                  <a:pt x="88" y="317"/>
                  <a:pt x="92" y="310"/>
                </a:cubicBezTo>
                <a:cubicBezTo>
                  <a:pt x="96" y="306"/>
                  <a:pt x="101" y="301"/>
                  <a:pt x="105" y="296"/>
                </a:cubicBezTo>
                <a:cubicBezTo>
                  <a:pt x="100" y="302"/>
                  <a:pt x="96" y="309"/>
                  <a:pt x="91" y="316"/>
                </a:cubicBezTo>
                <a:close/>
                <a:moveTo>
                  <a:pt x="95" y="429"/>
                </a:moveTo>
                <a:cubicBezTo>
                  <a:pt x="95" y="429"/>
                  <a:pt x="95" y="429"/>
                  <a:pt x="94" y="429"/>
                </a:cubicBezTo>
                <a:cubicBezTo>
                  <a:pt x="94" y="429"/>
                  <a:pt x="94" y="429"/>
                  <a:pt x="94" y="429"/>
                </a:cubicBezTo>
                <a:cubicBezTo>
                  <a:pt x="95" y="429"/>
                  <a:pt x="95" y="429"/>
                  <a:pt x="95" y="429"/>
                </a:cubicBezTo>
                <a:close/>
                <a:moveTo>
                  <a:pt x="180" y="347"/>
                </a:moveTo>
                <a:cubicBezTo>
                  <a:pt x="180" y="347"/>
                  <a:pt x="179" y="347"/>
                  <a:pt x="178" y="348"/>
                </a:cubicBezTo>
                <a:cubicBezTo>
                  <a:pt x="177" y="349"/>
                  <a:pt x="175" y="351"/>
                  <a:pt x="173" y="352"/>
                </a:cubicBezTo>
                <a:cubicBezTo>
                  <a:pt x="181" y="339"/>
                  <a:pt x="189" y="326"/>
                  <a:pt x="198" y="314"/>
                </a:cubicBezTo>
                <a:cubicBezTo>
                  <a:pt x="197" y="315"/>
                  <a:pt x="197" y="316"/>
                  <a:pt x="196" y="317"/>
                </a:cubicBezTo>
                <a:cubicBezTo>
                  <a:pt x="191" y="327"/>
                  <a:pt x="186" y="337"/>
                  <a:pt x="180" y="347"/>
                </a:cubicBezTo>
                <a:close/>
                <a:moveTo>
                  <a:pt x="252" y="223"/>
                </a:moveTo>
                <a:cubicBezTo>
                  <a:pt x="250" y="232"/>
                  <a:pt x="248" y="241"/>
                  <a:pt x="245" y="250"/>
                </a:cubicBezTo>
                <a:cubicBezTo>
                  <a:pt x="245" y="251"/>
                  <a:pt x="244" y="253"/>
                  <a:pt x="243" y="254"/>
                </a:cubicBezTo>
                <a:cubicBezTo>
                  <a:pt x="244" y="251"/>
                  <a:pt x="245" y="248"/>
                  <a:pt x="246" y="245"/>
                </a:cubicBezTo>
                <a:cubicBezTo>
                  <a:pt x="248" y="238"/>
                  <a:pt x="250" y="230"/>
                  <a:pt x="252" y="223"/>
                </a:cubicBezTo>
                <a:close/>
                <a:moveTo>
                  <a:pt x="230" y="152"/>
                </a:moveTo>
                <a:cubicBezTo>
                  <a:pt x="229" y="154"/>
                  <a:pt x="229" y="155"/>
                  <a:pt x="228" y="156"/>
                </a:cubicBezTo>
                <a:cubicBezTo>
                  <a:pt x="228" y="155"/>
                  <a:pt x="227" y="154"/>
                  <a:pt x="226" y="154"/>
                </a:cubicBezTo>
                <a:cubicBezTo>
                  <a:pt x="227" y="153"/>
                  <a:pt x="229" y="153"/>
                  <a:pt x="230" y="152"/>
                </a:cubicBezTo>
                <a:close/>
                <a:moveTo>
                  <a:pt x="238" y="187"/>
                </a:moveTo>
                <a:cubicBezTo>
                  <a:pt x="237" y="190"/>
                  <a:pt x="237" y="194"/>
                  <a:pt x="236" y="197"/>
                </a:cubicBezTo>
                <a:cubicBezTo>
                  <a:pt x="235" y="196"/>
                  <a:pt x="235" y="194"/>
                  <a:pt x="234" y="193"/>
                </a:cubicBezTo>
                <a:cubicBezTo>
                  <a:pt x="235" y="191"/>
                  <a:pt x="237" y="189"/>
                  <a:pt x="238" y="187"/>
                </a:cubicBezTo>
                <a:close/>
                <a:moveTo>
                  <a:pt x="223" y="250"/>
                </a:moveTo>
                <a:cubicBezTo>
                  <a:pt x="222" y="252"/>
                  <a:pt x="222" y="254"/>
                  <a:pt x="221" y="255"/>
                </a:cubicBezTo>
                <a:cubicBezTo>
                  <a:pt x="221" y="256"/>
                  <a:pt x="221" y="256"/>
                  <a:pt x="220" y="257"/>
                </a:cubicBezTo>
                <a:cubicBezTo>
                  <a:pt x="221" y="255"/>
                  <a:pt x="222" y="252"/>
                  <a:pt x="223" y="250"/>
                </a:cubicBezTo>
                <a:close/>
                <a:moveTo>
                  <a:pt x="102" y="422"/>
                </a:moveTo>
                <a:cubicBezTo>
                  <a:pt x="100" y="423"/>
                  <a:pt x="99" y="425"/>
                  <a:pt x="97" y="426"/>
                </a:cubicBezTo>
                <a:cubicBezTo>
                  <a:pt x="101" y="422"/>
                  <a:pt x="105" y="418"/>
                  <a:pt x="108" y="414"/>
                </a:cubicBezTo>
                <a:cubicBezTo>
                  <a:pt x="106" y="417"/>
                  <a:pt x="104" y="419"/>
                  <a:pt x="102" y="422"/>
                </a:cubicBezTo>
                <a:close/>
                <a:moveTo>
                  <a:pt x="90" y="433"/>
                </a:moveTo>
                <a:cubicBezTo>
                  <a:pt x="90" y="433"/>
                  <a:pt x="90" y="433"/>
                  <a:pt x="90" y="433"/>
                </a:cubicBezTo>
                <a:cubicBezTo>
                  <a:pt x="90" y="433"/>
                  <a:pt x="90" y="433"/>
                  <a:pt x="90" y="433"/>
                </a:cubicBezTo>
                <a:cubicBezTo>
                  <a:pt x="90" y="433"/>
                  <a:pt x="90" y="433"/>
                  <a:pt x="90" y="433"/>
                </a:cubicBezTo>
                <a:close/>
                <a:moveTo>
                  <a:pt x="132" y="423"/>
                </a:moveTo>
                <a:cubicBezTo>
                  <a:pt x="133" y="422"/>
                  <a:pt x="134" y="420"/>
                  <a:pt x="135" y="419"/>
                </a:cubicBezTo>
                <a:cubicBezTo>
                  <a:pt x="134" y="423"/>
                  <a:pt x="134" y="426"/>
                  <a:pt x="137" y="429"/>
                </a:cubicBezTo>
                <a:cubicBezTo>
                  <a:pt x="134" y="430"/>
                  <a:pt x="131" y="430"/>
                  <a:pt x="128" y="431"/>
                </a:cubicBezTo>
                <a:cubicBezTo>
                  <a:pt x="129" y="428"/>
                  <a:pt x="131" y="426"/>
                  <a:pt x="132" y="423"/>
                </a:cubicBezTo>
                <a:close/>
                <a:moveTo>
                  <a:pt x="265" y="96"/>
                </a:moveTo>
                <a:cubicBezTo>
                  <a:pt x="265" y="93"/>
                  <a:pt x="265" y="91"/>
                  <a:pt x="265" y="89"/>
                </a:cubicBezTo>
                <a:cubicBezTo>
                  <a:pt x="265" y="89"/>
                  <a:pt x="265" y="89"/>
                  <a:pt x="265" y="89"/>
                </a:cubicBezTo>
                <a:cubicBezTo>
                  <a:pt x="265" y="87"/>
                  <a:pt x="265" y="86"/>
                  <a:pt x="265" y="85"/>
                </a:cubicBezTo>
                <a:cubicBezTo>
                  <a:pt x="266" y="87"/>
                  <a:pt x="267" y="90"/>
                  <a:pt x="267" y="93"/>
                </a:cubicBezTo>
                <a:cubicBezTo>
                  <a:pt x="267" y="94"/>
                  <a:pt x="266" y="95"/>
                  <a:pt x="265" y="96"/>
                </a:cubicBezTo>
                <a:close/>
                <a:moveTo>
                  <a:pt x="264" y="79"/>
                </a:moveTo>
                <a:cubicBezTo>
                  <a:pt x="263" y="76"/>
                  <a:pt x="260" y="74"/>
                  <a:pt x="257" y="74"/>
                </a:cubicBezTo>
                <a:cubicBezTo>
                  <a:pt x="258" y="71"/>
                  <a:pt x="260" y="69"/>
                  <a:pt x="262" y="66"/>
                </a:cubicBezTo>
                <a:cubicBezTo>
                  <a:pt x="262" y="70"/>
                  <a:pt x="263" y="75"/>
                  <a:pt x="264" y="79"/>
                </a:cubicBezTo>
                <a:close/>
                <a:moveTo>
                  <a:pt x="229" y="105"/>
                </a:moveTo>
                <a:cubicBezTo>
                  <a:pt x="228" y="109"/>
                  <a:pt x="226" y="113"/>
                  <a:pt x="225" y="117"/>
                </a:cubicBezTo>
                <a:cubicBezTo>
                  <a:pt x="222" y="117"/>
                  <a:pt x="219" y="116"/>
                  <a:pt x="217" y="116"/>
                </a:cubicBezTo>
                <a:cubicBezTo>
                  <a:pt x="221" y="113"/>
                  <a:pt x="225" y="109"/>
                  <a:pt x="229" y="105"/>
                </a:cubicBezTo>
                <a:close/>
                <a:moveTo>
                  <a:pt x="38" y="444"/>
                </a:moveTo>
                <a:cubicBezTo>
                  <a:pt x="39" y="444"/>
                  <a:pt x="39" y="444"/>
                  <a:pt x="39" y="443"/>
                </a:cubicBezTo>
                <a:cubicBezTo>
                  <a:pt x="39" y="444"/>
                  <a:pt x="39" y="444"/>
                  <a:pt x="39" y="444"/>
                </a:cubicBezTo>
                <a:cubicBezTo>
                  <a:pt x="39" y="444"/>
                  <a:pt x="39" y="444"/>
                  <a:pt x="38" y="444"/>
                </a:cubicBezTo>
                <a:close/>
              </a:path>
            </a:pathLst>
          </a:custGeom>
          <a:solidFill>
            <a:schemeClr val="accent1">
              <a:alpha val="36000"/>
            </a:schemeClr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15708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86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A General Lower Bound for Sorting</a:t>
            </a:r>
          </a:p>
        </p:txBody>
      </p:sp>
      <p:pic>
        <p:nvPicPr>
          <p:cNvPr id="8" name="图片 7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67587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562092" y="1828802"/>
                <a:ext cx="7886700" cy="4351337"/>
              </a:xfrm>
            </p:spPr>
            <p:txBody>
              <a:bodyPr>
                <a:normAutofit fontScale="80000"/>
              </a:bodyPr>
              <a:lstStyle/>
              <a:p>
                <a:r>
                  <a:rPr lang="en-US" altLang="zh-CN" dirty="0"/>
                  <a:t>What is 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smallest depth possible </a:t>
                </a:r>
                <a:r>
                  <a:rPr lang="en-US" altLang="zh-CN" dirty="0"/>
                  <a:t>for </a:t>
                </a:r>
                <a:r>
                  <a:rPr lang="en-US" altLang="zh-CN" dirty="0">
                    <a:solidFill>
                      <a:srgbClr val="263AF8"/>
                    </a:solidFill>
                  </a:rPr>
                  <a:t>the deepest node in the tree for any sorting algorithm </a:t>
                </a:r>
                <a:r>
                  <a:rPr lang="en-US" altLang="zh-CN" dirty="0" smtClean="0"/>
                  <a:t>using </a:t>
                </a:r>
                <a:r>
                  <a:rPr lang="en-US" altLang="zh-CN" dirty="0"/>
                  <a:t>only comparisons?</a:t>
                </a:r>
                <a:endParaRPr lang="en-US" altLang="zh-CN" dirty="0" smtClean="0"/>
              </a:p>
              <a:p>
                <a:r>
                  <a:rPr lang="en-US" altLang="zh-CN" dirty="0" smtClean="0"/>
                  <a:t>Any sorting algorithm that uses only comparisons requires at least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i="1" dirty="0" smtClean="0">
                            <a:solidFill>
                              <a:srgbClr val="374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rgbClr val="374FFF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i="1" dirty="0">
                            <a:solidFill>
                              <a:srgbClr val="374FFF"/>
                            </a:solidFill>
                            <a:latin typeface="Cambria Math" panose="02040503050406030204" pitchFamily="18" charset="0"/>
                          </a:rPr>
                          <m:t>⁡</m:t>
                        </m:r>
                        <m:d>
                          <m:dPr>
                            <m:ctrlPr>
                              <a:rPr lang="en-US" altLang="zh-CN" i="1" dirty="0" smtClean="0">
                                <a:solidFill>
                                  <a:srgbClr val="374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solidFill>
                                  <a:srgbClr val="374FFF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b="0" i="1" dirty="0" smtClean="0">
                                <a:solidFill>
                                  <a:srgbClr val="374FFF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 smtClean="0"/>
                  <a:t>  comparisons </a:t>
                </a:r>
                <a:r>
                  <a:rPr lang="en-US" altLang="zh-CN" dirty="0"/>
                  <a:t>in the worst case</a:t>
                </a:r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pPr lvl="1"/>
                <a:r>
                  <a:rPr lang="en-US" altLang="zh-CN" dirty="0"/>
                  <a:t>A decision tree to sort N elements </a:t>
                </a:r>
                <a:r>
                  <a:rPr lang="en-US" altLang="zh-CN" dirty="0" smtClean="0"/>
                  <a:t>must have </a:t>
                </a:r>
                <a:r>
                  <a:rPr lang="en-US" altLang="zh-CN" dirty="0"/>
                  <a:t>N! </a:t>
                </a:r>
                <a:r>
                  <a:rPr lang="en-US" altLang="zh-CN" dirty="0" smtClean="0"/>
                  <a:t>leaves.(</a:t>
                </a:r>
                <a:r>
                  <a:rPr lang="en-US" altLang="zh-CN" dirty="0"/>
                  <a:t>Each </a:t>
                </a:r>
                <a:r>
                  <a:rPr lang="en-US" altLang="zh-CN" dirty="0" smtClean="0"/>
                  <a:t>leaf </a:t>
                </a:r>
                <a:r>
                  <a:rPr lang="en-US" altLang="zh-CN" dirty="0"/>
                  <a:t>corresponds to a permutation of </a:t>
                </a:r>
                <a:r>
                  <a:rPr lang="en-US" altLang="zh-CN" dirty="0" smtClean="0"/>
                  <a:t>N </a:t>
                </a:r>
                <a:r>
                  <a:rPr lang="en-US" altLang="zh-CN" dirty="0"/>
                  <a:t>elements</a:t>
                </a:r>
                <a:r>
                  <a:rPr lang="en-US" altLang="zh-CN" dirty="0" smtClean="0"/>
                  <a:t>)</a:t>
                </a:r>
                <a:endParaRPr lang="en-US" altLang="zh-CN" dirty="0"/>
              </a:p>
            </p:txBody>
          </p:sp>
        </mc:Choice>
        <mc:Fallback>
          <p:sp>
            <p:nvSpPr>
              <p:cNvPr id="67587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2092" y="1828802"/>
                <a:ext cx="7886700" cy="4351337"/>
              </a:xfrm>
              <a:blipFill rotWithShape="1">
                <a:blip r:embed="rId8" cstate="print"/>
                <a:stretch>
                  <a:fillRect l="-1" t="-15" r="1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5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6895" indent="-2139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F7EE10-1D8A-4DF4-8EB3-C1D00618FA23}" type="slidenum">
              <a:rPr lang="zh-CN" altLang="en-US" sz="465" smtClean="0"/>
              <a:pPr/>
              <a:t>8</a:t>
            </a:fld>
            <a:endParaRPr lang="zh-CN" altLang="en-US" sz="465" smtClean="0"/>
          </a:p>
        </p:txBody>
      </p:sp>
      <p:sp>
        <p:nvSpPr>
          <p:cNvPr id="542" name="Freeform 881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8184515" y="5407660"/>
            <a:ext cx="549275" cy="797560"/>
          </a:xfrm>
          <a:custGeom>
            <a:avLst/>
            <a:gdLst>
              <a:gd name="T0" fmla="*/ 291 w 322"/>
              <a:gd name="T1" fmla="*/ 96 h 467"/>
              <a:gd name="T2" fmla="*/ 253 w 322"/>
              <a:gd name="T3" fmla="*/ 15 h 467"/>
              <a:gd name="T4" fmla="*/ 176 w 322"/>
              <a:gd name="T5" fmla="*/ 111 h 467"/>
              <a:gd name="T6" fmla="*/ 5 w 322"/>
              <a:gd name="T7" fmla="*/ 296 h 467"/>
              <a:gd name="T8" fmla="*/ 21 w 322"/>
              <a:gd name="T9" fmla="*/ 420 h 467"/>
              <a:gd name="T10" fmla="*/ 25 w 322"/>
              <a:gd name="T11" fmla="*/ 428 h 467"/>
              <a:gd name="T12" fmla="*/ 31 w 322"/>
              <a:gd name="T13" fmla="*/ 443 h 467"/>
              <a:gd name="T14" fmla="*/ 43 w 322"/>
              <a:gd name="T15" fmla="*/ 454 h 467"/>
              <a:gd name="T16" fmla="*/ 55 w 322"/>
              <a:gd name="T17" fmla="*/ 434 h 467"/>
              <a:gd name="T18" fmla="*/ 52 w 322"/>
              <a:gd name="T19" fmla="*/ 429 h 467"/>
              <a:gd name="T20" fmla="*/ 110 w 322"/>
              <a:gd name="T21" fmla="*/ 328 h 467"/>
              <a:gd name="T22" fmla="*/ 187 w 322"/>
              <a:gd name="T23" fmla="*/ 243 h 467"/>
              <a:gd name="T24" fmla="*/ 200 w 322"/>
              <a:gd name="T25" fmla="*/ 241 h 467"/>
              <a:gd name="T26" fmla="*/ 162 w 322"/>
              <a:gd name="T27" fmla="*/ 308 h 467"/>
              <a:gd name="T28" fmla="*/ 98 w 322"/>
              <a:gd name="T29" fmla="*/ 395 h 467"/>
              <a:gd name="T30" fmla="*/ 97 w 322"/>
              <a:gd name="T31" fmla="*/ 397 h 467"/>
              <a:gd name="T32" fmla="*/ 66 w 322"/>
              <a:gd name="T33" fmla="*/ 445 h 467"/>
              <a:gd name="T34" fmla="*/ 54 w 322"/>
              <a:gd name="T35" fmla="*/ 453 h 467"/>
              <a:gd name="T36" fmla="*/ 62 w 322"/>
              <a:gd name="T37" fmla="*/ 455 h 467"/>
              <a:gd name="T38" fmla="*/ 66 w 322"/>
              <a:gd name="T39" fmla="*/ 461 h 467"/>
              <a:gd name="T40" fmla="*/ 71 w 322"/>
              <a:gd name="T41" fmla="*/ 456 h 467"/>
              <a:gd name="T42" fmla="*/ 112 w 322"/>
              <a:gd name="T43" fmla="*/ 456 h 467"/>
              <a:gd name="T44" fmla="*/ 203 w 322"/>
              <a:gd name="T45" fmla="*/ 430 h 467"/>
              <a:gd name="T46" fmla="*/ 309 w 322"/>
              <a:gd name="T47" fmla="*/ 178 h 467"/>
              <a:gd name="T48" fmla="*/ 157 w 322"/>
              <a:gd name="T49" fmla="*/ 194 h 467"/>
              <a:gd name="T50" fmla="*/ 146 w 322"/>
              <a:gd name="T51" fmla="*/ 199 h 467"/>
              <a:gd name="T52" fmla="*/ 162 w 322"/>
              <a:gd name="T53" fmla="*/ 191 h 467"/>
              <a:gd name="T54" fmla="*/ 49 w 322"/>
              <a:gd name="T55" fmla="*/ 308 h 467"/>
              <a:gd name="T56" fmla="*/ 43 w 322"/>
              <a:gd name="T57" fmla="*/ 313 h 467"/>
              <a:gd name="T58" fmla="*/ 81 w 322"/>
              <a:gd name="T59" fmla="*/ 330 h 467"/>
              <a:gd name="T60" fmla="*/ 105 w 322"/>
              <a:gd name="T61" fmla="*/ 296 h 467"/>
              <a:gd name="T62" fmla="*/ 95 w 322"/>
              <a:gd name="T63" fmla="*/ 429 h 467"/>
              <a:gd name="T64" fmla="*/ 94 w 322"/>
              <a:gd name="T65" fmla="*/ 429 h 467"/>
              <a:gd name="T66" fmla="*/ 180 w 322"/>
              <a:gd name="T67" fmla="*/ 347 h 467"/>
              <a:gd name="T68" fmla="*/ 173 w 322"/>
              <a:gd name="T69" fmla="*/ 352 h 467"/>
              <a:gd name="T70" fmla="*/ 196 w 322"/>
              <a:gd name="T71" fmla="*/ 317 h 467"/>
              <a:gd name="T72" fmla="*/ 252 w 322"/>
              <a:gd name="T73" fmla="*/ 223 h 467"/>
              <a:gd name="T74" fmla="*/ 243 w 322"/>
              <a:gd name="T75" fmla="*/ 254 h 467"/>
              <a:gd name="T76" fmla="*/ 252 w 322"/>
              <a:gd name="T77" fmla="*/ 223 h 467"/>
              <a:gd name="T78" fmla="*/ 228 w 322"/>
              <a:gd name="T79" fmla="*/ 156 h 467"/>
              <a:gd name="T80" fmla="*/ 230 w 322"/>
              <a:gd name="T81" fmla="*/ 152 h 467"/>
              <a:gd name="T82" fmla="*/ 236 w 322"/>
              <a:gd name="T83" fmla="*/ 197 h 467"/>
              <a:gd name="T84" fmla="*/ 238 w 322"/>
              <a:gd name="T85" fmla="*/ 187 h 467"/>
              <a:gd name="T86" fmla="*/ 221 w 322"/>
              <a:gd name="T87" fmla="*/ 255 h 467"/>
              <a:gd name="T88" fmla="*/ 223 w 322"/>
              <a:gd name="T89" fmla="*/ 250 h 467"/>
              <a:gd name="T90" fmla="*/ 97 w 322"/>
              <a:gd name="T91" fmla="*/ 426 h 467"/>
              <a:gd name="T92" fmla="*/ 102 w 322"/>
              <a:gd name="T93" fmla="*/ 422 h 467"/>
              <a:gd name="T94" fmla="*/ 90 w 322"/>
              <a:gd name="T95" fmla="*/ 433 h 467"/>
              <a:gd name="T96" fmla="*/ 90 w 322"/>
              <a:gd name="T97" fmla="*/ 433 h 467"/>
              <a:gd name="T98" fmla="*/ 135 w 322"/>
              <a:gd name="T99" fmla="*/ 419 h 467"/>
              <a:gd name="T100" fmla="*/ 128 w 322"/>
              <a:gd name="T101" fmla="*/ 431 h 467"/>
              <a:gd name="T102" fmla="*/ 265 w 322"/>
              <a:gd name="T103" fmla="*/ 96 h 467"/>
              <a:gd name="T104" fmla="*/ 265 w 322"/>
              <a:gd name="T105" fmla="*/ 89 h 467"/>
              <a:gd name="T106" fmla="*/ 267 w 322"/>
              <a:gd name="T107" fmla="*/ 93 h 467"/>
              <a:gd name="T108" fmla="*/ 264 w 322"/>
              <a:gd name="T109" fmla="*/ 79 h 467"/>
              <a:gd name="T110" fmla="*/ 262 w 322"/>
              <a:gd name="T111" fmla="*/ 66 h 467"/>
              <a:gd name="T112" fmla="*/ 229 w 322"/>
              <a:gd name="T113" fmla="*/ 105 h 467"/>
              <a:gd name="T114" fmla="*/ 217 w 322"/>
              <a:gd name="T115" fmla="*/ 116 h 467"/>
              <a:gd name="T116" fmla="*/ 38 w 322"/>
              <a:gd name="T117" fmla="*/ 444 h 467"/>
              <a:gd name="T118" fmla="*/ 39 w 322"/>
              <a:gd name="T119" fmla="*/ 444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22" h="467">
                <a:moveTo>
                  <a:pt x="309" y="178"/>
                </a:moveTo>
                <a:cubicBezTo>
                  <a:pt x="304" y="151"/>
                  <a:pt x="297" y="124"/>
                  <a:pt x="291" y="96"/>
                </a:cubicBezTo>
                <a:cubicBezTo>
                  <a:pt x="286" y="71"/>
                  <a:pt x="279" y="44"/>
                  <a:pt x="278" y="18"/>
                </a:cubicBezTo>
                <a:cubicBezTo>
                  <a:pt x="278" y="4"/>
                  <a:pt x="256" y="0"/>
                  <a:pt x="253" y="15"/>
                </a:cubicBezTo>
                <a:cubicBezTo>
                  <a:pt x="248" y="35"/>
                  <a:pt x="241" y="52"/>
                  <a:pt x="227" y="68"/>
                </a:cubicBezTo>
                <a:cubicBezTo>
                  <a:pt x="212" y="85"/>
                  <a:pt x="194" y="99"/>
                  <a:pt x="176" y="111"/>
                </a:cubicBezTo>
                <a:cubicBezTo>
                  <a:pt x="136" y="138"/>
                  <a:pt x="94" y="160"/>
                  <a:pt x="58" y="192"/>
                </a:cubicBezTo>
                <a:cubicBezTo>
                  <a:pt x="27" y="220"/>
                  <a:pt x="11" y="254"/>
                  <a:pt x="5" y="296"/>
                </a:cubicBezTo>
                <a:cubicBezTo>
                  <a:pt x="1" y="318"/>
                  <a:pt x="0" y="341"/>
                  <a:pt x="1" y="364"/>
                </a:cubicBezTo>
                <a:cubicBezTo>
                  <a:pt x="3" y="382"/>
                  <a:pt x="7" y="406"/>
                  <a:pt x="21" y="420"/>
                </a:cubicBezTo>
                <a:cubicBezTo>
                  <a:pt x="22" y="421"/>
                  <a:pt x="22" y="422"/>
                  <a:pt x="23" y="423"/>
                </a:cubicBezTo>
                <a:cubicBezTo>
                  <a:pt x="24" y="424"/>
                  <a:pt x="24" y="426"/>
                  <a:pt x="25" y="428"/>
                </a:cubicBezTo>
                <a:cubicBezTo>
                  <a:pt x="24" y="428"/>
                  <a:pt x="24" y="429"/>
                  <a:pt x="24" y="430"/>
                </a:cubicBezTo>
                <a:cubicBezTo>
                  <a:pt x="21" y="436"/>
                  <a:pt x="25" y="441"/>
                  <a:pt x="31" y="443"/>
                </a:cubicBezTo>
                <a:cubicBezTo>
                  <a:pt x="33" y="447"/>
                  <a:pt x="34" y="451"/>
                  <a:pt x="36" y="455"/>
                </a:cubicBezTo>
                <a:cubicBezTo>
                  <a:pt x="38" y="458"/>
                  <a:pt x="42" y="457"/>
                  <a:pt x="43" y="454"/>
                </a:cubicBezTo>
                <a:cubicBezTo>
                  <a:pt x="45" y="448"/>
                  <a:pt x="47" y="441"/>
                  <a:pt x="50" y="435"/>
                </a:cubicBezTo>
                <a:cubicBezTo>
                  <a:pt x="51" y="435"/>
                  <a:pt x="53" y="434"/>
                  <a:pt x="55" y="434"/>
                </a:cubicBezTo>
                <a:cubicBezTo>
                  <a:pt x="55" y="434"/>
                  <a:pt x="55" y="433"/>
                  <a:pt x="55" y="432"/>
                </a:cubicBezTo>
                <a:cubicBezTo>
                  <a:pt x="54" y="431"/>
                  <a:pt x="53" y="430"/>
                  <a:pt x="52" y="429"/>
                </a:cubicBezTo>
                <a:cubicBezTo>
                  <a:pt x="53" y="425"/>
                  <a:pt x="55" y="420"/>
                  <a:pt x="57" y="416"/>
                </a:cubicBezTo>
                <a:cubicBezTo>
                  <a:pt x="74" y="386"/>
                  <a:pt x="91" y="357"/>
                  <a:pt x="110" y="328"/>
                </a:cubicBezTo>
                <a:cubicBezTo>
                  <a:pt x="121" y="311"/>
                  <a:pt x="133" y="294"/>
                  <a:pt x="148" y="279"/>
                </a:cubicBezTo>
                <a:cubicBezTo>
                  <a:pt x="160" y="267"/>
                  <a:pt x="174" y="255"/>
                  <a:pt x="187" y="243"/>
                </a:cubicBezTo>
                <a:cubicBezTo>
                  <a:pt x="194" y="237"/>
                  <a:pt x="200" y="231"/>
                  <a:pt x="206" y="225"/>
                </a:cubicBezTo>
                <a:cubicBezTo>
                  <a:pt x="204" y="230"/>
                  <a:pt x="202" y="236"/>
                  <a:pt x="200" y="241"/>
                </a:cubicBezTo>
                <a:cubicBezTo>
                  <a:pt x="198" y="246"/>
                  <a:pt x="196" y="250"/>
                  <a:pt x="194" y="255"/>
                </a:cubicBezTo>
                <a:cubicBezTo>
                  <a:pt x="185" y="273"/>
                  <a:pt x="174" y="291"/>
                  <a:pt x="162" y="308"/>
                </a:cubicBezTo>
                <a:cubicBezTo>
                  <a:pt x="147" y="332"/>
                  <a:pt x="132" y="355"/>
                  <a:pt x="116" y="378"/>
                </a:cubicBezTo>
                <a:cubicBezTo>
                  <a:pt x="110" y="383"/>
                  <a:pt x="104" y="389"/>
                  <a:pt x="98" y="395"/>
                </a:cubicBezTo>
                <a:cubicBezTo>
                  <a:pt x="98" y="396"/>
                  <a:pt x="98" y="396"/>
                  <a:pt x="97" y="396"/>
                </a:cubicBezTo>
                <a:cubicBezTo>
                  <a:pt x="97" y="397"/>
                  <a:pt x="97" y="397"/>
                  <a:pt x="97" y="397"/>
                </a:cubicBezTo>
                <a:cubicBezTo>
                  <a:pt x="86" y="409"/>
                  <a:pt x="77" y="421"/>
                  <a:pt x="70" y="435"/>
                </a:cubicBezTo>
                <a:cubicBezTo>
                  <a:pt x="66" y="437"/>
                  <a:pt x="65" y="441"/>
                  <a:pt x="66" y="445"/>
                </a:cubicBezTo>
                <a:cubicBezTo>
                  <a:pt x="65" y="448"/>
                  <a:pt x="64" y="450"/>
                  <a:pt x="63" y="453"/>
                </a:cubicBezTo>
                <a:cubicBezTo>
                  <a:pt x="60" y="453"/>
                  <a:pt x="57" y="453"/>
                  <a:pt x="54" y="453"/>
                </a:cubicBezTo>
                <a:cubicBezTo>
                  <a:pt x="54" y="453"/>
                  <a:pt x="54" y="453"/>
                  <a:pt x="54" y="453"/>
                </a:cubicBezTo>
                <a:cubicBezTo>
                  <a:pt x="57" y="454"/>
                  <a:pt x="60" y="454"/>
                  <a:pt x="62" y="455"/>
                </a:cubicBezTo>
                <a:cubicBezTo>
                  <a:pt x="62" y="456"/>
                  <a:pt x="62" y="457"/>
                  <a:pt x="61" y="458"/>
                </a:cubicBezTo>
                <a:cubicBezTo>
                  <a:pt x="60" y="461"/>
                  <a:pt x="64" y="463"/>
                  <a:pt x="66" y="461"/>
                </a:cubicBezTo>
                <a:cubicBezTo>
                  <a:pt x="68" y="459"/>
                  <a:pt x="70" y="457"/>
                  <a:pt x="71" y="456"/>
                </a:cubicBezTo>
                <a:cubicBezTo>
                  <a:pt x="71" y="456"/>
                  <a:pt x="71" y="456"/>
                  <a:pt x="71" y="456"/>
                </a:cubicBezTo>
                <a:cubicBezTo>
                  <a:pt x="70" y="467"/>
                  <a:pt x="89" y="462"/>
                  <a:pt x="102" y="458"/>
                </a:cubicBezTo>
                <a:cubicBezTo>
                  <a:pt x="105" y="459"/>
                  <a:pt x="109" y="458"/>
                  <a:pt x="112" y="456"/>
                </a:cubicBezTo>
                <a:cubicBezTo>
                  <a:pt x="120" y="455"/>
                  <a:pt x="127" y="454"/>
                  <a:pt x="135" y="453"/>
                </a:cubicBezTo>
                <a:cubicBezTo>
                  <a:pt x="159" y="448"/>
                  <a:pt x="182" y="440"/>
                  <a:pt x="203" y="430"/>
                </a:cubicBezTo>
                <a:cubicBezTo>
                  <a:pt x="246" y="409"/>
                  <a:pt x="280" y="375"/>
                  <a:pt x="300" y="332"/>
                </a:cubicBezTo>
                <a:cubicBezTo>
                  <a:pt x="322" y="283"/>
                  <a:pt x="318" y="229"/>
                  <a:pt x="309" y="178"/>
                </a:cubicBezTo>
                <a:close/>
                <a:moveTo>
                  <a:pt x="162" y="191"/>
                </a:moveTo>
                <a:cubicBezTo>
                  <a:pt x="160" y="192"/>
                  <a:pt x="159" y="193"/>
                  <a:pt x="157" y="194"/>
                </a:cubicBezTo>
                <a:cubicBezTo>
                  <a:pt x="153" y="197"/>
                  <a:pt x="149" y="200"/>
                  <a:pt x="145" y="204"/>
                </a:cubicBezTo>
                <a:cubicBezTo>
                  <a:pt x="146" y="202"/>
                  <a:pt x="146" y="201"/>
                  <a:pt x="146" y="199"/>
                </a:cubicBezTo>
                <a:cubicBezTo>
                  <a:pt x="153" y="194"/>
                  <a:pt x="161" y="189"/>
                  <a:pt x="168" y="185"/>
                </a:cubicBezTo>
                <a:cubicBezTo>
                  <a:pt x="166" y="187"/>
                  <a:pt x="164" y="189"/>
                  <a:pt x="162" y="191"/>
                </a:cubicBezTo>
                <a:close/>
                <a:moveTo>
                  <a:pt x="43" y="313"/>
                </a:moveTo>
                <a:cubicBezTo>
                  <a:pt x="45" y="312"/>
                  <a:pt x="47" y="310"/>
                  <a:pt x="49" y="308"/>
                </a:cubicBezTo>
                <a:cubicBezTo>
                  <a:pt x="45" y="318"/>
                  <a:pt x="42" y="327"/>
                  <a:pt x="39" y="336"/>
                </a:cubicBezTo>
                <a:cubicBezTo>
                  <a:pt x="40" y="329"/>
                  <a:pt x="41" y="321"/>
                  <a:pt x="43" y="313"/>
                </a:cubicBezTo>
                <a:close/>
                <a:moveTo>
                  <a:pt x="91" y="316"/>
                </a:moveTo>
                <a:cubicBezTo>
                  <a:pt x="88" y="320"/>
                  <a:pt x="85" y="325"/>
                  <a:pt x="81" y="330"/>
                </a:cubicBezTo>
                <a:cubicBezTo>
                  <a:pt x="85" y="323"/>
                  <a:pt x="88" y="317"/>
                  <a:pt x="92" y="310"/>
                </a:cubicBezTo>
                <a:cubicBezTo>
                  <a:pt x="96" y="306"/>
                  <a:pt x="101" y="301"/>
                  <a:pt x="105" y="296"/>
                </a:cubicBezTo>
                <a:cubicBezTo>
                  <a:pt x="100" y="302"/>
                  <a:pt x="96" y="309"/>
                  <a:pt x="91" y="316"/>
                </a:cubicBezTo>
                <a:close/>
                <a:moveTo>
                  <a:pt x="95" y="429"/>
                </a:moveTo>
                <a:cubicBezTo>
                  <a:pt x="95" y="429"/>
                  <a:pt x="95" y="429"/>
                  <a:pt x="94" y="429"/>
                </a:cubicBezTo>
                <a:cubicBezTo>
                  <a:pt x="94" y="429"/>
                  <a:pt x="94" y="429"/>
                  <a:pt x="94" y="429"/>
                </a:cubicBezTo>
                <a:cubicBezTo>
                  <a:pt x="95" y="429"/>
                  <a:pt x="95" y="429"/>
                  <a:pt x="95" y="429"/>
                </a:cubicBezTo>
                <a:close/>
                <a:moveTo>
                  <a:pt x="180" y="347"/>
                </a:moveTo>
                <a:cubicBezTo>
                  <a:pt x="180" y="347"/>
                  <a:pt x="179" y="347"/>
                  <a:pt x="178" y="348"/>
                </a:cubicBezTo>
                <a:cubicBezTo>
                  <a:pt x="177" y="349"/>
                  <a:pt x="175" y="351"/>
                  <a:pt x="173" y="352"/>
                </a:cubicBezTo>
                <a:cubicBezTo>
                  <a:pt x="181" y="339"/>
                  <a:pt x="189" y="326"/>
                  <a:pt x="198" y="314"/>
                </a:cubicBezTo>
                <a:cubicBezTo>
                  <a:pt x="197" y="315"/>
                  <a:pt x="197" y="316"/>
                  <a:pt x="196" y="317"/>
                </a:cubicBezTo>
                <a:cubicBezTo>
                  <a:pt x="191" y="327"/>
                  <a:pt x="186" y="337"/>
                  <a:pt x="180" y="347"/>
                </a:cubicBezTo>
                <a:close/>
                <a:moveTo>
                  <a:pt x="252" y="223"/>
                </a:moveTo>
                <a:cubicBezTo>
                  <a:pt x="250" y="232"/>
                  <a:pt x="248" y="241"/>
                  <a:pt x="245" y="250"/>
                </a:cubicBezTo>
                <a:cubicBezTo>
                  <a:pt x="245" y="251"/>
                  <a:pt x="244" y="253"/>
                  <a:pt x="243" y="254"/>
                </a:cubicBezTo>
                <a:cubicBezTo>
                  <a:pt x="244" y="251"/>
                  <a:pt x="245" y="248"/>
                  <a:pt x="246" y="245"/>
                </a:cubicBezTo>
                <a:cubicBezTo>
                  <a:pt x="248" y="238"/>
                  <a:pt x="250" y="230"/>
                  <a:pt x="252" y="223"/>
                </a:cubicBezTo>
                <a:close/>
                <a:moveTo>
                  <a:pt x="230" y="152"/>
                </a:moveTo>
                <a:cubicBezTo>
                  <a:pt x="229" y="154"/>
                  <a:pt x="229" y="155"/>
                  <a:pt x="228" y="156"/>
                </a:cubicBezTo>
                <a:cubicBezTo>
                  <a:pt x="228" y="155"/>
                  <a:pt x="227" y="154"/>
                  <a:pt x="226" y="154"/>
                </a:cubicBezTo>
                <a:cubicBezTo>
                  <a:pt x="227" y="153"/>
                  <a:pt x="229" y="153"/>
                  <a:pt x="230" y="152"/>
                </a:cubicBezTo>
                <a:close/>
                <a:moveTo>
                  <a:pt x="238" y="187"/>
                </a:moveTo>
                <a:cubicBezTo>
                  <a:pt x="237" y="190"/>
                  <a:pt x="237" y="194"/>
                  <a:pt x="236" y="197"/>
                </a:cubicBezTo>
                <a:cubicBezTo>
                  <a:pt x="235" y="196"/>
                  <a:pt x="235" y="194"/>
                  <a:pt x="234" y="193"/>
                </a:cubicBezTo>
                <a:cubicBezTo>
                  <a:pt x="235" y="191"/>
                  <a:pt x="237" y="189"/>
                  <a:pt x="238" y="187"/>
                </a:cubicBezTo>
                <a:close/>
                <a:moveTo>
                  <a:pt x="223" y="250"/>
                </a:moveTo>
                <a:cubicBezTo>
                  <a:pt x="222" y="252"/>
                  <a:pt x="222" y="254"/>
                  <a:pt x="221" y="255"/>
                </a:cubicBezTo>
                <a:cubicBezTo>
                  <a:pt x="221" y="256"/>
                  <a:pt x="221" y="256"/>
                  <a:pt x="220" y="257"/>
                </a:cubicBezTo>
                <a:cubicBezTo>
                  <a:pt x="221" y="255"/>
                  <a:pt x="222" y="252"/>
                  <a:pt x="223" y="250"/>
                </a:cubicBezTo>
                <a:close/>
                <a:moveTo>
                  <a:pt x="102" y="422"/>
                </a:moveTo>
                <a:cubicBezTo>
                  <a:pt x="100" y="423"/>
                  <a:pt x="99" y="425"/>
                  <a:pt x="97" y="426"/>
                </a:cubicBezTo>
                <a:cubicBezTo>
                  <a:pt x="101" y="422"/>
                  <a:pt x="105" y="418"/>
                  <a:pt x="108" y="414"/>
                </a:cubicBezTo>
                <a:cubicBezTo>
                  <a:pt x="106" y="417"/>
                  <a:pt x="104" y="419"/>
                  <a:pt x="102" y="422"/>
                </a:cubicBezTo>
                <a:close/>
                <a:moveTo>
                  <a:pt x="90" y="433"/>
                </a:moveTo>
                <a:cubicBezTo>
                  <a:pt x="90" y="433"/>
                  <a:pt x="90" y="433"/>
                  <a:pt x="90" y="433"/>
                </a:cubicBezTo>
                <a:cubicBezTo>
                  <a:pt x="90" y="433"/>
                  <a:pt x="90" y="433"/>
                  <a:pt x="90" y="433"/>
                </a:cubicBezTo>
                <a:cubicBezTo>
                  <a:pt x="90" y="433"/>
                  <a:pt x="90" y="433"/>
                  <a:pt x="90" y="433"/>
                </a:cubicBezTo>
                <a:close/>
                <a:moveTo>
                  <a:pt x="132" y="423"/>
                </a:moveTo>
                <a:cubicBezTo>
                  <a:pt x="133" y="422"/>
                  <a:pt x="134" y="420"/>
                  <a:pt x="135" y="419"/>
                </a:cubicBezTo>
                <a:cubicBezTo>
                  <a:pt x="134" y="423"/>
                  <a:pt x="134" y="426"/>
                  <a:pt x="137" y="429"/>
                </a:cubicBezTo>
                <a:cubicBezTo>
                  <a:pt x="134" y="430"/>
                  <a:pt x="131" y="430"/>
                  <a:pt x="128" y="431"/>
                </a:cubicBezTo>
                <a:cubicBezTo>
                  <a:pt x="129" y="428"/>
                  <a:pt x="131" y="426"/>
                  <a:pt x="132" y="423"/>
                </a:cubicBezTo>
                <a:close/>
                <a:moveTo>
                  <a:pt x="265" y="96"/>
                </a:moveTo>
                <a:cubicBezTo>
                  <a:pt x="265" y="93"/>
                  <a:pt x="265" y="91"/>
                  <a:pt x="265" y="89"/>
                </a:cubicBezTo>
                <a:cubicBezTo>
                  <a:pt x="265" y="89"/>
                  <a:pt x="265" y="89"/>
                  <a:pt x="265" y="89"/>
                </a:cubicBezTo>
                <a:cubicBezTo>
                  <a:pt x="265" y="87"/>
                  <a:pt x="265" y="86"/>
                  <a:pt x="265" y="85"/>
                </a:cubicBezTo>
                <a:cubicBezTo>
                  <a:pt x="266" y="87"/>
                  <a:pt x="267" y="90"/>
                  <a:pt x="267" y="93"/>
                </a:cubicBezTo>
                <a:cubicBezTo>
                  <a:pt x="267" y="94"/>
                  <a:pt x="266" y="95"/>
                  <a:pt x="265" y="96"/>
                </a:cubicBezTo>
                <a:close/>
                <a:moveTo>
                  <a:pt x="264" y="79"/>
                </a:moveTo>
                <a:cubicBezTo>
                  <a:pt x="263" y="76"/>
                  <a:pt x="260" y="74"/>
                  <a:pt x="257" y="74"/>
                </a:cubicBezTo>
                <a:cubicBezTo>
                  <a:pt x="258" y="71"/>
                  <a:pt x="260" y="69"/>
                  <a:pt x="262" y="66"/>
                </a:cubicBezTo>
                <a:cubicBezTo>
                  <a:pt x="262" y="70"/>
                  <a:pt x="263" y="75"/>
                  <a:pt x="264" y="79"/>
                </a:cubicBezTo>
                <a:close/>
                <a:moveTo>
                  <a:pt x="229" y="105"/>
                </a:moveTo>
                <a:cubicBezTo>
                  <a:pt x="228" y="109"/>
                  <a:pt x="226" y="113"/>
                  <a:pt x="225" y="117"/>
                </a:cubicBezTo>
                <a:cubicBezTo>
                  <a:pt x="222" y="117"/>
                  <a:pt x="219" y="116"/>
                  <a:pt x="217" y="116"/>
                </a:cubicBezTo>
                <a:cubicBezTo>
                  <a:pt x="221" y="113"/>
                  <a:pt x="225" y="109"/>
                  <a:pt x="229" y="105"/>
                </a:cubicBezTo>
                <a:close/>
                <a:moveTo>
                  <a:pt x="38" y="444"/>
                </a:moveTo>
                <a:cubicBezTo>
                  <a:pt x="39" y="444"/>
                  <a:pt x="39" y="444"/>
                  <a:pt x="39" y="443"/>
                </a:cubicBezTo>
                <a:cubicBezTo>
                  <a:pt x="39" y="444"/>
                  <a:pt x="39" y="444"/>
                  <a:pt x="39" y="444"/>
                </a:cubicBezTo>
                <a:cubicBezTo>
                  <a:pt x="39" y="444"/>
                  <a:pt x="39" y="444"/>
                  <a:pt x="38" y="444"/>
                </a:cubicBezTo>
                <a:close/>
              </a:path>
            </a:pathLst>
          </a:custGeom>
          <a:solidFill>
            <a:schemeClr val="accent1">
              <a:alpha val="36000"/>
            </a:schemeClr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15708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86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751840"/>
            <a:ext cx="6868160" cy="7213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A General Lower Bound for Sorting</a:t>
            </a:r>
          </a:p>
        </p:txBody>
      </p:sp>
      <p:pic>
        <p:nvPicPr>
          <p:cNvPr id="8" name="图片 7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67587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Any </a:t>
            </a:r>
            <a:r>
              <a:rPr lang="en-US" altLang="zh-CN" dirty="0">
                <a:solidFill>
                  <a:srgbClr val="FF0000"/>
                </a:solidFill>
              </a:rPr>
              <a:t>sorting algorithm that uses only comparisons between elements </a:t>
            </a:r>
            <a:r>
              <a:rPr lang="en-US" altLang="zh-CN" dirty="0" smtClean="0">
                <a:solidFill>
                  <a:srgbClr val="FF0000"/>
                </a:solidFill>
              </a:rPr>
              <a:t>requires </a:t>
            </a:r>
            <a:r>
              <a:rPr lang="el-GR" altLang="zh-CN" dirty="0">
                <a:solidFill>
                  <a:srgbClr val="FF0000"/>
                </a:solidFill>
              </a:rPr>
              <a:t>Ω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</a:rPr>
              <a:t>N </a:t>
            </a:r>
            <a:r>
              <a:rPr lang="en-US" altLang="zh-CN" dirty="0" err="1">
                <a:solidFill>
                  <a:srgbClr val="FF0000"/>
                </a:solidFill>
              </a:rPr>
              <a:t>logN</a:t>
            </a:r>
            <a:r>
              <a:rPr lang="en-US" altLang="zh-CN" dirty="0">
                <a:solidFill>
                  <a:srgbClr val="FF0000"/>
                </a:solidFill>
              </a:rPr>
              <a:t>) comparisons</a:t>
            </a:r>
            <a:r>
              <a:rPr lang="en-US" altLang="zh-CN" dirty="0"/>
              <a:t>.</a:t>
            </a:r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6895" indent="-21399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F7EE10-1D8A-4DF4-8EB3-C1D00618FA23}" type="slidenum">
              <a:rPr lang="zh-CN" altLang="en-US" sz="465" smtClean="0"/>
              <a:pPr/>
              <a:t>9</a:t>
            </a:fld>
            <a:endParaRPr lang="zh-CN" altLang="en-US" sz="465" smtClean="0"/>
          </a:p>
        </p:txBody>
      </p:sp>
      <p:sp>
        <p:nvSpPr>
          <p:cNvPr id="2" name="矩形 1"/>
          <p:cNvSpPr/>
          <p:nvPr/>
        </p:nvSpPr>
        <p:spPr>
          <a:xfrm>
            <a:off x="849934" y="3571751"/>
            <a:ext cx="6860540" cy="23069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Sitka Text" pitchFamily="2" charset="0"/>
              </a:rPr>
              <a:t>log⁡(N</a:t>
            </a:r>
            <a:r>
              <a:rPr lang="en-US" altLang="zh-CN" sz="2400" dirty="0" smtClean="0">
                <a:latin typeface="Sitka Text" pitchFamily="2" charset="0"/>
              </a:rPr>
              <a:t>!) = </a:t>
            </a:r>
            <a:r>
              <a:rPr lang="pt-BR" altLang="zh-CN" sz="2400" dirty="0">
                <a:latin typeface="Sitka Text" pitchFamily="2" charset="0"/>
              </a:rPr>
              <a:t>log(N(N − 1)(N − 2) · · · (2)(1</a:t>
            </a:r>
            <a:r>
              <a:rPr lang="pt-BR" altLang="zh-CN" sz="2400" dirty="0" smtClean="0">
                <a:latin typeface="Sitka Text" pitchFamily="2" charset="0"/>
              </a:rPr>
              <a:t>))</a:t>
            </a:r>
          </a:p>
          <a:p>
            <a:r>
              <a:rPr lang="pt-BR" altLang="zh-CN" sz="2400" dirty="0">
                <a:latin typeface="Sitka Text" pitchFamily="2" charset="0"/>
              </a:rPr>
              <a:t> </a:t>
            </a:r>
            <a:r>
              <a:rPr lang="pt-BR" altLang="zh-CN" sz="2400" dirty="0" smtClean="0">
                <a:latin typeface="Sitka Text" pitchFamily="2" charset="0"/>
              </a:rPr>
              <a:t>            =</a:t>
            </a:r>
            <a:r>
              <a:rPr lang="en-US" altLang="zh-CN" sz="2400" dirty="0" smtClean="0">
                <a:latin typeface="Sitka Text" pitchFamily="2" charset="0"/>
              </a:rPr>
              <a:t> </a:t>
            </a:r>
            <a:r>
              <a:rPr lang="pt-BR" altLang="zh-CN" sz="2400" dirty="0" smtClean="0">
                <a:latin typeface="Sitka Text" pitchFamily="2" charset="0"/>
              </a:rPr>
              <a:t>logN </a:t>
            </a:r>
            <a:r>
              <a:rPr lang="pt-BR" altLang="zh-CN" sz="2400" dirty="0">
                <a:latin typeface="Sitka Text" pitchFamily="2" charset="0"/>
              </a:rPr>
              <a:t>+ log(N − 1) + </a:t>
            </a:r>
            <a:r>
              <a:rPr lang="pt-BR" altLang="zh-CN" sz="2400" dirty="0" smtClean="0">
                <a:latin typeface="Sitka Text" pitchFamily="2" charset="0"/>
              </a:rPr>
              <a:t>· </a:t>
            </a:r>
            <a:r>
              <a:rPr lang="pt-BR" altLang="zh-CN" sz="2400" dirty="0">
                <a:latin typeface="Sitka Text" pitchFamily="2" charset="0"/>
              </a:rPr>
              <a:t>· ·+log 2 + log </a:t>
            </a:r>
            <a:r>
              <a:rPr lang="pt-BR" altLang="zh-CN" sz="2400" dirty="0" smtClean="0">
                <a:latin typeface="Sitka Text" pitchFamily="2" charset="0"/>
              </a:rPr>
              <a:t>1</a:t>
            </a:r>
          </a:p>
          <a:p>
            <a:r>
              <a:rPr lang="pt-BR" altLang="zh-CN" sz="2400" dirty="0" smtClean="0">
                <a:latin typeface="Sitka Text" pitchFamily="2" charset="0"/>
              </a:rPr>
              <a:t>             ≥ </a:t>
            </a:r>
            <a:r>
              <a:rPr lang="pt-BR" altLang="zh-CN" sz="2400" dirty="0">
                <a:latin typeface="Sitka Text" pitchFamily="2" charset="0"/>
              </a:rPr>
              <a:t>logN + log(N − 1) </a:t>
            </a:r>
            <a:r>
              <a:rPr lang="pt-BR" altLang="zh-CN" sz="2400" dirty="0" smtClean="0">
                <a:latin typeface="Sitka Text" pitchFamily="2" charset="0"/>
              </a:rPr>
              <a:t>· </a:t>
            </a:r>
            <a:r>
              <a:rPr lang="pt-BR" altLang="zh-CN" sz="2400" dirty="0">
                <a:latin typeface="Sitka Text" pitchFamily="2" charset="0"/>
              </a:rPr>
              <a:t>· ·+log(N/2</a:t>
            </a:r>
            <a:r>
              <a:rPr lang="pt-BR" altLang="zh-CN" sz="2400" dirty="0" smtClean="0">
                <a:latin typeface="Sitka Text" pitchFamily="2" charset="0"/>
              </a:rPr>
              <a:t>)</a:t>
            </a:r>
          </a:p>
          <a:p>
            <a:r>
              <a:rPr lang="pt-BR" altLang="zh-CN" sz="2400" dirty="0" smtClean="0">
                <a:latin typeface="Sitka Text" pitchFamily="2" charset="0"/>
              </a:rPr>
              <a:t>             ≥ (N/2) log(N/2)</a:t>
            </a:r>
          </a:p>
          <a:p>
            <a:r>
              <a:rPr lang="pt-BR" altLang="zh-CN" sz="2400" dirty="0" smtClean="0">
                <a:latin typeface="Sitka Text" pitchFamily="2" charset="0"/>
              </a:rPr>
              <a:t>             ≥ (N/2) logN – (N/2)</a:t>
            </a:r>
          </a:p>
          <a:p>
            <a:r>
              <a:rPr lang="pt-BR" altLang="zh-CN" sz="2400" dirty="0" smtClean="0">
                <a:latin typeface="Sitka Text" pitchFamily="2" charset="0"/>
              </a:rPr>
              <a:t>             = </a:t>
            </a:r>
            <a:r>
              <a:rPr lang="el-GR" altLang="zh-CN" sz="2400" dirty="0">
                <a:latin typeface="Sitka Text" pitchFamily="2" charset="0"/>
              </a:rPr>
              <a:t>Ω </a:t>
            </a:r>
            <a:r>
              <a:rPr lang="pt-BR" altLang="zh-CN" sz="2400" dirty="0" smtClean="0">
                <a:latin typeface="Sitka Text" pitchFamily="2" charset="0"/>
              </a:rPr>
              <a:t>(</a:t>
            </a:r>
            <a:r>
              <a:rPr lang="pt-BR" altLang="zh-CN" sz="2400" dirty="0">
                <a:latin typeface="Sitka Text" pitchFamily="2" charset="0"/>
              </a:rPr>
              <a:t>N logN)</a:t>
            </a:r>
          </a:p>
        </p:txBody>
      </p:sp>
      <p:sp>
        <p:nvSpPr>
          <p:cNvPr id="542" name="Freeform 881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8184515" y="5407660"/>
            <a:ext cx="549275" cy="797560"/>
          </a:xfrm>
          <a:custGeom>
            <a:avLst/>
            <a:gdLst>
              <a:gd name="T0" fmla="*/ 291 w 322"/>
              <a:gd name="T1" fmla="*/ 96 h 467"/>
              <a:gd name="T2" fmla="*/ 253 w 322"/>
              <a:gd name="T3" fmla="*/ 15 h 467"/>
              <a:gd name="T4" fmla="*/ 176 w 322"/>
              <a:gd name="T5" fmla="*/ 111 h 467"/>
              <a:gd name="T6" fmla="*/ 5 w 322"/>
              <a:gd name="T7" fmla="*/ 296 h 467"/>
              <a:gd name="T8" fmla="*/ 21 w 322"/>
              <a:gd name="T9" fmla="*/ 420 h 467"/>
              <a:gd name="T10" fmla="*/ 25 w 322"/>
              <a:gd name="T11" fmla="*/ 428 h 467"/>
              <a:gd name="T12" fmla="*/ 31 w 322"/>
              <a:gd name="T13" fmla="*/ 443 h 467"/>
              <a:gd name="T14" fmla="*/ 43 w 322"/>
              <a:gd name="T15" fmla="*/ 454 h 467"/>
              <a:gd name="T16" fmla="*/ 55 w 322"/>
              <a:gd name="T17" fmla="*/ 434 h 467"/>
              <a:gd name="T18" fmla="*/ 52 w 322"/>
              <a:gd name="T19" fmla="*/ 429 h 467"/>
              <a:gd name="T20" fmla="*/ 110 w 322"/>
              <a:gd name="T21" fmla="*/ 328 h 467"/>
              <a:gd name="T22" fmla="*/ 187 w 322"/>
              <a:gd name="T23" fmla="*/ 243 h 467"/>
              <a:gd name="T24" fmla="*/ 200 w 322"/>
              <a:gd name="T25" fmla="*/ 241 h 467"/>
              <a:gd name="T26" fmla="*/ 162 w 322"/>
              <a:gd name="T27" fmla="*/ 308 h 467"/>
              <a:gd name="T28" fmla="*/ 98 w 322"/>
              <a:gd name="T29" fmla="*/ 395 h 467"/>
              <a:gd name="T30" fmla="*/ 97 w 322"/>
              <a:gd name="T31" fmla="*/ 397 h 467"/>
              <a:gd name="T32" fmla="*/ 66 w 322"/>
              <a:gd name="T33" fmla="*/ 445 h 467"/>
              <a:gd name="T34" fmla="*/ 54 w 322"/>
              <a:gd name="T35" fmla="*/ 453 h 467"/>
              <a:gd name="T36" fmla="*/ 62 w 322"/>
              <a:gd name="T37" fmla="*/ 455 h 467"/>
              <a:gd name="T38" fmla="*/ 66 w 322"/>
              <a:gd name="T39" fmla="*/ 461 h 467"/>
              <a:gd name="T40" fmla="*/ 71 w 322"/>
              <a:gd name="T41" fmla="*/ 456 h 467"/>
              <a:gd name="T42" fmla="*/ 112 w 322"/>
              <a:gd name="T43" fmla="*/ 456 h 467"/>
              <a:gd name="T44" fmla="*/ 203 w 322"/>
              <a:gd name="T45" fmla="*/ 430 h 467"/>
              <a:gd name="T46" fmla="*/ 309 w 322"/>
              <a:gd name="T47" fmla="*/ 178 h 467"/>
              <a:gd name="T48" fmla="*/ 157 w 322"/>
              <a:gd name="T49" fmla="*/ 194 h 467"/>
              <a:gd name="T50" fmla="*/ 146 w 322"/>
              <a:gd name="T51" fmla="*/ 199 h 467"/>
              <a:gd name="T52" fmla="*/ 162 w 322"/>
              <a:gd name="T53" fmla="*/ 191 h 467"/>
              <a:gd name="T54" fmla="*/ 49 w 322"/>
              <a:gd name="T55" fmla="*/ 308 h 467"/>
              <a:gd name="T56" fmla="*/ 43 w 322"/>
              <a:gd name="T57" fmla="*/ 313 h 467"/>
              <a:gd name="T58" fmla="*/ 81 w 322"/>
              <a:gd name="T59" fmla="*/ 330 h 467"/>
              <a:gd name="T60" fmla="*/ 105 w 322"/>
              <a:gd name="T61" fmla="*/ 296 h 467"/>
              <a:gd name="T62" fmla="*/ 95 w 322"/>
              <a:gd name="T63" fmla="*/ 429 h 467"/>
              <a:gd name="T64" fmla="*/ 94 w 322"/>
              <a:gd name="T65" fmla="*/ 429 h 467"/>
              <a:gd name="T66" fmla="*/ 180 w 322"/>
              <a:gd name="T67" fmla="*/ 347 h 467"/>
              <a:gd name="T68" fmla="*/ 173 w 322"/>
              <a:gd name="T69" fmla="*/ 352 h 467"/>
              <a:gd name="T70" fmla="*/ 196 w 322"/>
              <a:gd name="T71" fmla="*/ 317 h 467"/>
              <a:gd name="T72" fmla="*/ 252 w 322"/>
              <a:gd name="T73" fmla="*/ 223 h 467"/>
              <a:gd name="T74" fmla="*/ 243 w 322"/>
              <a:gd name="T75" fmla="*/ 254 h 467"/>
              <a:gd name="T76" fmla="*/ 252 w 322"/>
              <a:gd name="T77" fmla="*/ 223 h 467"/>
              <a:gd name="T78" fmla="*/ 228 w 322"/>
              <a:gd name="T79" fmla="*/ 156 h 467"/>
              <a:gd name="T80" fmla="*/ 230 w 322"/>
              <a:gd name="T81" fmla="*/ 152 h 467"/>
              <a:gd name="T82" fmla="*/ 236 w 322"/>
              <a:gd name="T83" fmla="*/ 197 h 467"/>
              <a:gd name="T84" fmla="*/ 238 w 322"/>
              <a:gd name="T85" fmla="*/ 187 h 467"/>
              <a:gd name="T86" fmla="*/ 221 w 322"/>
              <a:gd name="T87" fmla="*/ 255 h 467"/>
              <a:gd name="T88" fmla="*/ 223 w 322"/>
              <a:gd name="T89" fmla="*/ 250 h 467"/>
              <a:gd name="T90" fmla="*/ 97 w 322"/>
              <a:gd name="T91" fmla="*/ 426 h 467"/>
              <a:gd name="T92" fmla="*/ 102 w 322"/>
              <a:gd name="T93" fmla="*/ 422 h 467"/>
              <a:gd name="T94" fmla="*/ 90 w 322"/>
              <a:gd name="T95" fmla="*/ 433 h 467"/>
              <a:gd name="T96" fmla="*/ 90 w 322"/>
              <a:gd name="T97" fmla="*/ 433 h 467"/>
              <a:gd name="T98" fmla="*/ 135 w 322"/>
              <a:gd name="T99" fmla="*/ 419 h 467"/>
              <a:gd name="T100" fmla="*/ 128 w 322"/>
              <a:gd name="T101" fmla="*/ 431 h 467"/>
              <a:gd name="T102" fmla="*/ 265 w 322"/>
              <a:gd name="T103" fmla="*/ 96 h 467"/>
              <a:gd name="T104" fmla="*/ 265 w 322"/>
              <a:gd name="T105" fmla="*/ 89 h 467"/>
              <a:gd name="T106" fmla="*/ 267 w 322"/>
              <a:gd name="T107" fmla="*/ 93 h 467"/>
              <a:gd name="T108" fmla="*/ 264 w 322"/>
              <a:gd name="T109" fmla="*/ 79 h 467"/>
              <a:gd name="T110" fmla="*/ 262 w 322"/>
              <a:gd name="T111" fmla="*/ 66 h 467"/>
              <a:gd name="T112" fmla="*/ 229 w 322"/>
              <a:gd name="T113" fmla="*/ 105 h 467"/>
              <a:gd name="T114" fmla="*/ 217 w 322"/>
              <a:gd name="T115" fmla="*/ 116 h 467"/>
              <a:gd name="T116" fmla="*/ 38 w 322"/>
              <a:gd name="T117" fmla="*/ 444 h 467"/>
              <a:gd name="T118" fmla="*/ 39 w 322"/>
              <a:gd name="T119" fmla="*/ 444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22" h="467">
                <a:moveTo>
                  <a:pt x="309" y="178"/>
                </a:moveTo>
                <a:cubicBezTo>
                  <a:pt x="304" y="151"/>
                  <a:pt x="297" y="124"/>
                  <a:pt x="291" y="96"/>
                </a:cubicBezTo>
                <a:cubicBezTo>
                  <a:pt x="286" y="71"/>
                  <a:pt x="279" y="44"/>
                  <a:pt x="278" y="18"/>
                </a:cubicBezTo>
                <a:cubicBezTo>
                  <a:pt x="278" y="4"/>
                  <a:pt x="256" y="0"/>
                  <a:pt x="253" y="15"/>
                </a:cubicBezTo>
                <a:cubicBezTo>
                  <a:pt x="248" y="35"/>
                  <a:pt x="241" y="52"/>
                  <a:pt x="227" y="68"/>
                </a:cubicBezTo>
                <a:cubicBezTo>
                  <a:pt x="212" y="85"/>
                  <a:pt x="194" y="99"/>
                  <a:pt x="176" y="111"/>
                </a:cubicBezTo>
                <a:cubicBezTo>
                  <a:pt x="136" y="138"/>
                  <a:pt x="94" y="160"/>
                  <a:pt x="58" y="192"/>
                </a:cubicBezTo>
                <a:cubicBezTo>
                  <a:pt x="27" y="220"/>
                  <a:pt x="11" y="254"/>
                  <a:pt x="5" y="296"/>
                </a:cubicBezTo>
                <a:cubicBezTo>
                  <a:pt x="1" y="318"/>
                  <a:pt x="0" y="341"/>
                  <a:pt x="1" y="364"/>
                </a:cubicBezTo>
                <a:cubicBezTo>
                  <a:pt x="3" y="382"/>
                  <a:pt x="7" y="406"/>
                  <a:pt x="21" y="420"/>
                </a:cubicBezTo>
                <a:cubicBezTo>
                  <a:pt x="22" y="421"/>
                  <a:pt x="22" y="422"/>
                  <a:pt x="23" y="423"/>
                </a:cubicBezTo>
                <a:cubicBezTo>
                  <a:pt x="24" y="424"/>
                  <a:pt x="24" y="426"/>
                  <a:pt x="25" y="428"/>
                </a:cubicBezTo>
                <a:cubicBezTo>
                  <a:pt x="24" y="428"/>
                  <a:pt x="24" y="429"/>
                  <a:pt x="24" y="430"/>
                </a:cubicBezTo>
                <a:cubicBezTo>
                  <a:pt x="21" y="436"/>
                  <a:pt x="25" y="441"/>
                  <a:pt x="31" y="443"/>
                </a:cubicBezTo>
                <a:cubicBezTo>
                  <a:pt x="33" y="447"/>
                  <a:pt x="34" y="451"/>
                  <a:pt x="36" y="455"/>
                </a:cubicBezTo>
                <a:cubicBezTo>
                  <a:pt x="38" y="458"/>
                  <a:pt x="42" y="457"/>
                  <a:pt x="43" y="454"/>
                </a:cubicBezTo>
                <a:cubicBezTo>
                  <a:pt x="45" y="448"/>
                  <a:pt x="47" y="441"/>
                  <a:pt x="50" y="435"/>
                </a:cubicBezTo>
                <a:cubicBezTo>
                  <a:pt x="51" y="435"/>
                  <a:pt x="53" y="434"/>
                  <a:pt x="55" y="434"/>
                </a:cubicBezTo>
                <a:cubicBezTo>
                  <a:pt x="55" y="434"/>
                  <a:pt x="55" y="433"/>
                  <a:pt x="55" y="432"/>
                </a:cubicBezTo>
                <a:cubicBezTo>
                  <a:pt x="54" y="431"/>
                  <a:pt x="53" y="430"/>
                  <a:pt x="52" y="429"/>
                </a:cubicBezTo>
                <a:cubicBezTo>
                  <a:pt x="53" y="425"/>
                  <a:pt x="55" y="420"/>
                  <a:pt x="57" y="416"/>
                </a:cubicBezTo>
                <a:cubicBezTo>
                  <a:pt x="74" y="386"/>
                  <a:pt x="91" y="357"/>
                  <a:pt x="110" y="328"/>
                </a:cubicBezTo>
                <a:cubicBezTo>
                  <a:pt x="121" y="311"/>
                  <a:pt x="133" y="294"/>
                  <a:pt x="148" y="279"/>
                </a:cubicBezTo>
                <a:cubicBezTo>
                  <a:pt x="160" y="267"/>
                  <a:pt x="174" y="255"/>
                  <a:pt x="187" y="243"/>
                </a:cubicBezTo>
                <a:cubicBezTo>
                  <a:pt x="194" y="237"/>
                  <a:pt x="200" y="231"/>
                  <a:pt x="206" y="225"/>
                </a:cubicBezTo>
                <a:cubicBezTo>
                  <a:pt x="204" y="230"/>
                  <a:pt x="202" y="236"/>
                  <a:pt x="200" y="241"/>
                </a:cubicBezTo>
                <a:cubicBezTo>
                  <a:pt x="198" y="246"/>
                  <a:pt x="196" y="250"/>
                  <a:pt x="194" y="255"/>
                </a:cubicBezTo>
                <a:cubicBezTo>
                  <a:pt x="185" y="273"/>
                  <a:pt x="174" y="291"/>
                  <a:pt x="162" y="308"/>
                </a:cubicBezTo>
                <a:cubicBezTo>
                  <a:pt x="147" y="332"/>
                  <a:pt x="132" y="355"/>
                  <a:pt x="116" y="378"/>
                </a:cubicBezTo>
                <a:cubicBezTo>
                  <a:pt x="110" y="383"/>
                  <a:pt x="104" y="389"/>
                  <a:pt x="98" y="395"/>
                </a:cubicBezTo>
                <a:cubicBezTo>
                  <a:pt x="98" y="396"/>
                  <a:pt x="98" y="396"/>
                  <a:pt x="97" y="396"/>
                </a:cubicBezTo>
                <a:cubicBezTo>
                  <a:pt x="97" y="397"/>
                  <a:pt x="97" y="397"/>
                  <a:pt x="97" y="397"/>
                </a:cubicBezTo>
                <a:cubicBezTo>
                  <a:pt x="86" y="409"/>
                  <a:pt x="77" y="421"/>
                  <a:pt x="70" y="435"/>
                </a:cubicBezTo>
                <a:cubicBezTo>
                  <a:pt x="66" y="437"/>
                  <a:pt x="65" y="441"/>
                  <a:pt x="66" y="445"/>
                </a:cubicBezTo>
                <a:cubicBezTo>
                  <a:pt x="65" y="448"/>
                  <a:pt x="64" y="450"/>
                  <a:pt x="63" y="453"/>
                </a:cubicBezTo>
                <a:cubicBezTo>
                  <a:pt x="60" y="453"/>
                  <a:pt x="57" y="453"/>
                  <a:pt x="54" y="453"/>
                </a:cubicBezTo>
                <a:cubicBezTo>
                  <a:pt x="54" y="453"/>
                  <a:pt x="54" y="453"/>
                  <a:pt x="54" y="453"/>
                </a:cubicBezTo>
                <a:cubicBezTo>
                  <a:pt x="57" y="454"/>
                  <a:pt x="60" y="454"/>
                  <a:pt x="62" y="455"/>
                </a:cubicBezTo>
                <a:cubicBezTo>
                  <a:pt x="62" y="456"/>
                  <a:pt x="62" y="457"/>
                  <a:pt x="61" y="458"/>
                </a:cubicBezTo>
                <a:cubicBezTo>
                  <a:pt x="60" y="461"/>
                  <a:pt x="64" y="463"/>
                  <a:pt x="66" y="461"/>
                </a:cubicBezTo>
                <a:cubicBezTo>
                  <a:pt x="68" y="459"/>
                  <a:pt x="70" y="457"/>
                  <a:pt x="71" y="456"/>
                </a:cubicBezTo>
                <a:cubicBezTo>
                  <a:pt x="71" y="456"/>
                  <a:pt x="71" y="456"/>
                  <a:pt x="71" y="456"/>
                </a:cubicBezTo>
                <a:cubicBezTo>
                  <a:pt x="70" y="467"/>
                  <a:pt x="89" y="462"/>
                  <a:pt x="102" y="458"/>
                </a:cubicBezTo>
                <a:cubicBezTo>
                  <a:pt x="105" y="459"/>
                  <a:pt x="109" y="458"/>
                  <a:pt x="112" y="456"/>
                </a:cubicBezTo>
                <a:cubicBezTo>
                  <a:pt x="120" y="455"/>
                  <a:pt x="127" y="454"/>
                  <a:pt x="135" y="453"/>
                </a:cubicBezTo>
                <a:cubicBezTo>
                  <a:pt x="159" y="448"/>
                  <a:pt x="182" y="440"/>
                  <a:pt x="203" y="430"/>
                </a:cubicBezTo>
                <a:cubicBezTo>
                  <a:pt x="246" y="409"/>
                  <a:pt x="280" y="375"/>
                  <a:pt x="300" y="332"/>
                </a:cubicBezTo>
                <a:cubicBezTo>
                  <a:pt x="322" y="283"/>
                  <a:pt x="318" y="229"/>
                  <a:pt x="309" y="178"/>
                </a:cubicBezTo>
                <a:close/>
                <a:moveTo>
                  <a:pt x="162" y="191"/>
                </a:moveTo>
                <a:cubicBezTo>
                  <a:pt x="160" y="192"/>
                  <a:pt x="159" y="193"/>
                  <a:pt x="157" y="194"/>
                </a:cubicBezTo>
                <a:cubicBezTo>
                  <a:pt x="153" y="197"/>
                  <a:pt x="149" y="200"/>
                  <a:pt x="145" y="204"/>
                </a:cubicBezTo>
                <a:cubicBezTo>
                  <a:pt x="146" y="202"/>
                  <a:pt x="146" y="201"/>
                  <a:pt x="146" y="199"/>
                </a:cubicBezTo>
                <a:cubicBezTo>
                  <a:pt x="153" y="194"/>
                  <a:pt x="161" y="189"/>
                  <a:pt x="168" y="185"/>
                </a:cubicBezTo>
                <a:cubicBezTo>
                  <a:pt x="166" y="187"/>
                  <a:pt x="164" y="189"/>
                  <a:pt x="162" y="191"/>
                </a:cubicBezTo>
                <a:close/>
                <a:moveTo>
                  <a:pt x="43" y="313"/>
                </a:moveTo>
                <a:cubicBezTo>
                  <a:pt x="45" y="312"/>
                  <a:pt x="47" y="310"/>
                  <a:pt x="49" y="308"/>
                </a:cubicBezTo>
                <a:cubicBezTo>
                  <a:pt x="45" y="318"/>
                  <a:pt x="42" y="327"/>
                  <a:pt x="39" y="336"/>
                </a:cubicBezTo>
                <a:cubicBezTo>
                  <a:pt x="40" y="329"/>
                  <a:pt x="41" y="321"/>
                  <a:pt x="43" y="313"/>
                </a:cubicBezTo>
                <a:close/>
                <a:moveTo>
                  <a:pt x="91" y="316"/>
                </a:moveTo>
                <a:cubicBezTo>
                  <a:pt x="88" y="320"/>
                  <a:pt x="85" y="325"/>
                  <a:pt x="81" y="330"/>
                </a:cubicBezTo>
                <a:cubicBezTo>
                  <a:pt x="85" y="323"/>
                  <a:pt x="88" y="317"/>
                  <a:pt x="92" y="310"/>
                </a:cubicBezTo>
                <a:cubicBezTo>
                  <a:pt x="96" y="306"/>
                  <a:pt x="101" y="301"/>
                  <a:pt x="105" y="296"/>
                </a:cubicBezTo>
                <a:cubicBezTo>
                  <a:pt x="100" y="302"/>
                  <a:pt x="96" y="309"/>
                  <a:pt x="91" y="316"/>
                </a:cubicBezTo>
                <a:close/>
                <a:moveTo>
                  <a:pt x="95" y="429"/>
                </a:moveTo>
                <a:cubicBezTo>
                  <a:pt x="95" y="429"/>
                  <a:pt x="95" y="429"/>
                  <a:pt x="94" y="429"/>
                </a:cubicBezTo>
                <a:cubicBezTo>
                  <a:pt x="94" y="429"/>
                  <a:pt x="94" y="429"/>
                  <a:pt x="94" y="429"/>
                </a:cubicBezTo>
                <a:cubicBezTo>
                  <a:pt x="95" y="429"/>
                  <a:pt x="95" y="429"/>
                  <a:pt x="95" y="429"/>
                </a:cubicBezTo>
                <a:close/>
                <a:moveTo>
                  <a:pt x="180" y="347"/>
                </a:moveTo>
                <a:cubicBezTo>
                  <a:pt x="180" y="347"/>
                  <a:pt x="179" y="347"/>
                  <a:pt x="178" y="348"/>
                </a:cubicBezTo>
                <a:cubicBezTo>
                  <a:pt x="177" y="349"/>
                  <a:pt x="175" y="351"/>
                  <a:pt x="173" y="352"/>
                </a:cubicBezTo>
                <a:cubicBezTo>
                  <a:pt x="181" y="339"/>
                  <a:pt x="189" y="326"/>
                  <a:pt x="198" y="314"/>
                </a:cubicBezTo>
                <a:cubicBezTo>
                  <a:pt x="197" y="315"/>
                  <a:pt x="197" y="316"/>
                  <a:pt x="196" y="317"/>
                </a:cubicBezTo>
                <a:cubicBezTo>
                  <a:pt x="191" y="327"/>
                  <a:pt x="186" y="337"/>
                  <a:pt x="180" y="347"/>
                </a:cubicBezTo>
                <a:close/>
                <a:moveTo>
                  <a:pt x="252" y="223"/>
                </a:moveTo>
                <a:cubicBezTo>
                  <a:pt x="250" y="232"/>
                  <a:pt x="248" y="241"/>
                  <a:pt x="245" y="250"/>
                </a:cubicBezTo>
                <a:cubicBezTo>
                  <a:pt x="245" y="251"/>
                  <a:pt x="244" y="253"/>
                  <a:pt x="243" y="254"/>
                </a:cubicBezTo>
                <a:cubicBezTo>
                  <a:pt x="244" y="251"/>
                  <a:pt x="245" y="248"/>
                  <a:pt x="246" y="245"/>
                </a:cubicBezTo>
                <a:cubicBezTo>
                  <a:pt x="248" y="238"/>
                  <a:pt x="250" y="230"/>
                  <a:pt x="252" y="223"/>
                </a:cubicBezTo>
                <a:close/>
                <a:moveTo>
                  <a:pt x="230" y="152"/>
                </a:moveTo>
                <a:cubicBezTo>
                  <a:pt x="229" y="154"/>
                  <a:pt x="229" y="155"/>
                  <a:pt x="228" y="156"/>
                </a:cubicBezTo>
                <a:cubicBezTo>
                  <a:pt x="228" y="155"/>
                  <a:pt x="227" y="154"/>
                  <a:pt x="226" y="154"/>
                </a:cubicBezTo>
                <a:cubicBezTo>
                  <a:pt x="227" y="153"/>
                  <a:pt x="229" y="153"/>
                  <a:pt x="230" y="152"/>
                </a:cubicBezTo>
                <a:close/>
                <a:moveTo>
                  <a:pt x="238" y="187"/>
                </a:moveTo>
                <a:cubicBezTo>
                  <a:pt x="237" y="190"/>
                  <a:pt x="237" y="194"/>
                  <a:pt x="236" y="197"/>
                </a:cubicBezTo>
                <a:cubicBezTo>
                  <a:pt x="235" y="196"/>
                  <a:pt x="235" y="194"/>
                  <a:pt x="234" y="193"/>
                </a:cubicBezTo>
                <a:cubicBezTo>
                  <a:pt x="235" y="191"/>
                  <a:pt x="237" y="189"/>
                  <a:pt x="238" y="187"/>
                </a:cubicBezTo>
                <a:close/>
                <a:moveTo>
                  <a:pt x="223" y="250"/>
                </a:moveTo>
                <a:cubicBezTo>
                  <a:pt x="222" y="252"/>
                  <a:pt x="222" y="254"/>
                  <a:pt x="221" y="255"/>
                </a:cubicBezTo>
                <a:cubicBezTo>
                  <a:pt x="221" y="256"/>
                  <a:pt x="221" y="256"/>
                  <a:pt x="220" y="257"/>
                </a:cubicBezTo>
                <a:cubicBezTo>
                  <a:pt x="221" y="255"/>
                  <a:pt x="222" y="252"/>
                  <a:pt x="223" y="250"/>
                </a:cubicBezTo>
                <a:close/>
                <a:moveTo>
                  <a:pt x="102" y="422"/>
                </a:moveTo>
                <a:cubicBezTo>
                  <a:pt x="100" y="423"/>
                  <a:pt x="99" y="425"/>
                  <a:pt x="97" y="426"/>
                </a:cubicBezTo>
                <a:cubicBezTo>
                  <a:pt x="101" y="422"/>
                  <a:pt x="105" y="418"/>
                  <a:pt x="108" y="414"/>
                </a:cubicBezTo>
                <a:cubicBezTo>
                  <a:pt x="106" y="417"/>
                  <a:pt x="104" y="419"/>
                  <a:pt x="102" y="422"/>
                </a:cubicBezTo>
                <a:close/>
                <a:moveTo>
                  <a:pt x="90" y="433"/>
                </a:moveTo>
                <a:cubicBezTo>
                  <a:pt x="90" y="433"/>
                  <a:pt x="90" y="433"/>
                  <a:pt x="90" y="433"/>
                </a:cubicBezTo>
                <a:cubicBezTo>
                  <a:pt x="90" y="433"/>
                  <a:pt x="90" y="433"/>
                  <a:pt x="90" y="433"/>
                </a:cubicBezTo>
                <a:cubicBezTo>
                  <a:pt x="90" y="433"/>
                  <a:pt x="90" y="433"/>
                  <a:pt x="90" y="433"/>
                </a:cubicBezTo>
                <a:close/>
                <a:moveTo>
                  <a:pt x="132" y="423"/>
                </a:moveTo>
                <a:cubicBezTo>
                  <a:pt x="133" y="422"/>
                  <a:pt x="134" y="420"/>
                  <a:pt x="135" y="419"/>
                </a:cubicBezTo>
                <a:cubicBezTo>
                  <a:pt x="134" y="423"/>
                  <a:pt x="134" y="426"/>
                  <a:pt x="137" y="429"/>
                </a:cubicBezTo>
                <a:cubicBezTo>
                  <a:pt x="134" y="430"/>
                  <a:pt x="131" y="430"/>
                  <a:pt x="128" y="431"/>
                </a:cubicBezTo>
                <a:cubicBezTo>
                  <a:pt x="129" y="428"/>
                  <a:pt x="131" y="426"/>
                  <a:pt x="132" y="423"/>
                </a:cubicBezTo>
                <a:close/>
                <a:moveTo>
                  <a:pt x="265" y="96"/>
                </a:moveTo>
                <a:cubicBezTo>
                  <a:pt x="265" y="93"/>
                  <a:pt x="265" y="91"/>
                  <a:pt x="265" y="89"/>
                </a:cubicBezTo>
                <a:cubicBezTo>
                  <a:pt x="265" y="89"/>
                  <a:pt x="265" y="89"/>
                  <a:pt x="265" y="89"/>
                </a:cubicBezTo>
                <a:cubicBezTo>
                  <a:pt x="265" y="87"/>
                  <a:pt x="265" y="86"/>
                  <a:pt x="265" y="85"/>
                </a:cubicBezTo>
                <a:cubicBezTo>
                  <a:pt x="266" y="87"/>
                  <a:pt x="267" y="90"/>
                  <a:pt x="267" y="93"/>
                </a:cubicBezTo>
                <a:cubicBezTo>
                  <a:pt x="267" y="94"/>
                  <a:pt x="266" y="95"/>
                  <a:pt x="265" y="96"/>
                </a:cubicBezTo>
                <a:close/>
                <a:moveTo>
                  <a:pt x="264" y="79"/>
                </a:moveTo>
                <a:cubicBezTo>
                  <a:pt x="263" y="76"/>
                  <a:pt x="260" y="74"/>
                  <a:pt x="257" y="74"/>
                </a:cubicBezTo>
                <a:cubicBezTo>
                  <a:pt x="258" y="71"/>
                  <a:pt x="260" y="69"/>
                  <a:pt x="262" y="66"/>
                </a:cubicBezTo>
                <a:cubicBezTo>
                  <a:pt x="262" y="70"/>
                  <a:pt x="263" y="75"/>
                  <a:pt x="264" y="79"/>
                </a:cubicBezTo>
                <a:close/>
                <a:moveTo>
                  <a:pt x="229" y="105"/>
                </a:moveTo>
                <a:cubicBezTo>
                  <a:pt x="228" y="109"/>
                  <a:pt x="226" y="113"/>
                  <a:pt x="225" y="117"/>
                </a:cubicBezTo>
                <a:cubicBezTo>
                  <a:pt x="222" y="117"/>
                  <a:pt x="219" y="116"/>
                  <a:pt x="217" y="116"/>
                </a:cubicBezTo>
                <a:cubicBezTo>
                  <a:pt x="221" y="113"/>
                  <a:pt x="225" y="109"/>
                  <a:pt x="229" y="105"/>
                </a:cubicBezTo>
                <a:close/>
                <a:moveTo>
                  <a:pt x="38" y="444"/>
                </a:moveTo>
                <a:cubicBezTo>
                  <a:pt x="39" y="444"/>
                  <a:pt x="39" y="444"/>
                  <a:pt x="39" y="443"/>
                </a:cubicBezTo>
                <a:cubicBezTo>
                  <a:pt x="39" y="444"/>
                  <a:pt x="39" y="444"/>
                  <a:pt x="39" y="444"/>
                </a:cubicBezTo>
                <a:cubicBezTo>
                  <a:pt x="39" y="444"/>
                  <a:pt x="39" y="444"/>
                  <a:pt x="38" y="444"/>
                </a:cubicBezTo>
                <a:close/>
              </a:path>
            </a:pathLst>
          </a:custGeom>
          <a:solidFill>
            <a:schemeClr val="accent1">
              <a:alpha val="36000"/>
            </a:schemeClr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dlMjhmNTNlYTMyZDkyYmQ5YWI0OGM4ZjhmMTc0Mj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0</TotalTime>
  <Words>576</Words>
  <Application>Microsoft Office PowerPoint</Application>
  <PresentationFormat>全屏显示(4:3)</PresentationFormat>
  <Paragraphs>75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HDOfficeLightV0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Company>scut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qin</dc:creator>
  <cp:lastModifiedBy>yi xiang</cp:lastModifiedBy>
  <cp:revision>875</cp:revision>
  <dcterms:created xsi:type="dcterms:W3CDTF">2000-11-03T19:18:00Z</dcterms:created>
  <dcterms:modified xsi:type="dcterms:W3CDTF">2024-10-23T10:05:23Z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93682EE375014D4D9E0C75D9E05C079A_12</vt:lpwstr>
  </property>
  <property fmtid="{D5CDD505-2E9C-101B-9397-08002B2CF9AE}" pid="3" name="KSOProductBuildVer">
    <vt:lpwstr>2052-12.1.0.15712</vt:lpwstr>
  </property>
</Properties>
</file>